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33"/>
  </p:notesMasterIdLst>
  <p:handoutMasterIdLst>
    <p:handoutMasterId r:id="rId34"/>
  </p:handoutMasterIdLst>
  <p:sldIdLst>
    <p:sldId id="649" r:id="rId5"/>
    <p:sldId id="707" r:id="rId6"/>
    <p:sldId id="695" r:id="rId7"/>
    <p:sldId id="706" r:id="rId8"/>
    <p:sldId id="801" r:id="rId9"/>
    <p:sldId id="748" r:id="rId10"/>
    <p:sldId id="774" r:id="rId11"/>
    <p:sldId id="775" r:id="rId12"/>
    <p:sldId id="797" r:id="rId13"/>
    <p:sldId id="651" r:id="rId14"/>
    <p:sldId id="769" r:id="rId15"/>
    <p:sldId id="794" r:id="rId16"/>
    <p:sldId id="787" r:id="rId17"/>
    <p:sldId id="786" r:id="rId18"/>
    <p:sldId id="652" r:id="rId19"/>
    <p:sldId id="790" r:id="rId20"/>
    <p:sldId id="791" r:id="rId21"/>
    <p:sldId id="799" r:id="rId22"/>
    <p:sldId id="795" r:id="rId23"/>
    <p:sldId id="800" r:id="rId24"/>
    <p:sldId id="798" r:id="rId25"/>
    <p:sldId id="788" r:id="rId26"/>
    <p:sldId id="772" r:id="rId27"/>
    <p:sldId id="789" r:id="rId28"/>
    <p:sldId id="728" r:id="rId29"/>
    <p:sldId id="778" r:id="rId30"/>
    <p:sldId id="793" r:id="rId31"/>
    <p:sldId id="729" r:id="rId32"/>
  </p:sldIdLst>
  <p:sldSz cx="12192000" cy="6858000"/>
  <p:notesSz cx="9872663" cy="6742113"/>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E62D76E-EC09-DE8B-25B6-C3BCBBFC504C}" name="Antti Ollikainen" initials="AO" userId="S::antti.ollikainen@nuortenakatemia.fi::5cf4c243-453d-427c-80da-58aa506181de" providerId="AD"/>
  <p188:author id="{1853FFD1-FFD0-E1C0-FAA4-95B48B21D4F5}" name="frankieturk" initials="fr" userId="S::frankieturk_hotmail.co.uk#ext#@nuortenakatemia.onmicrosoft.com::6f798950-8d1e-4b8a-bbdf-6449a5547a7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9C1D"/>
    <a:srgbClr val="202112"/>
    <a:srgbClr val="99CBE1"/>
    <a:srgbClr val="8A7775"/>
    <a:srgbClr val="E95F81"/>
    <a:srgbClr val="FF66CC"/>
    <a:srgbClr val="F6AA00"/>
    <a:srgbClr val="66A274"/>
    <a:srgbClr val="6DA77B"/>
    <a:srgbClr val="F3F9F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F8AD993-2A17-4010-9506-E592195D6B55}" v="3" dt="2026-07-31T14:43:37.060"/>
    <p1510:client id="{E0FE1E2C-F7B4-3CBF-7A3E-957A13325A7B}" v="9" dt="2026-07-31T14:41:00.49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510" autoAdjust="0"/>
    <p:restoredTop sz="82930" autoAdjust="0"/>
  </p:normalViewPr>
  <p:slideViewPr>
    <p:cSldViewPr snapToGrid="0">
      <p:cViewPr varScale="1">
        <p:scale>
          <a:sx n="52" d="100"/>
          <a:sy n="52" d="100"/>
        </p:scale>
        <p:origin x="1172" y="56"/>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6/11/relationships/changesInfo" Target="changesInfos/changesInfo1.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nna Lindgren" userId="d7f8f64c-9e1b-4c54-81a9-ba4523763735" providerId="ADAL" clId="{B42590D1-6592-405C-999F-87F831EAA7AD}"/>
    <pc:docChg chg="modSld">
      <pc:chgData name="Sanna Lindgren" userId="d7f8f64c-9e1b-4c54-81a9-ba4523763735" providerId="ADAL" clId="{B42590D1-6592-405C-999F-87F831EAA7AD}" dt="2026-07-31T14:43:37.060" v="7" actId="1076"/>
      <pc:docMkLst>
        <pc:docMk/>
      </pc:docMkLst>
      <pc:sldChg chg="modSp mod">
        <pc:chgData name="Sanna Lindgren" userId="d7f8f64c-9e1b-4c54-81a9-ba4523763735" providerId="ADAL" clId="{B42590D1-6592-405C-999F-87F831EAA7AD}" dt="2026-07-31T14:43:20.196" v="6" actId="20577"/>
        <pc:sldMkLst>
          <pc:docMk/>
          <pc:sldMk cId="1234721552" sldId="787"/>
        </pc:sldMkLst>
        <pc:spChg chg="mod">
          <ac:chgData name="Sanna Lindgren" userId="d7f8f64c-9e1b-4c54-81a9-ba4523763735" providerId="ADAL" clId="{B42590D1-6592-405C-999F-87F831EAA7AD}" dt="2026-07-31T14:43:20.196" v="6" actId="20577"/>
          <ac:spMkLst>
            <pc:docMk/>
            <pc:sldMk cId="1234721552" sldId="787"/>
            <ac:spMk id="2" creationId="{1E4B683B-2C5D-6ED1-7430-E75AD75ED69D}"/>
          </ac:spMkLst>
        </pc:spChg>
      </pc:sldChg>
      <pc:sldChg chg="modSp">
        <pc:chgData name="Sanna Lindgren" userId="d7f8f64c-9e1b-4c54-81a9-ba4523763735" providerId="ADAL" clId="{B42590D1-6592-405C-999F-87F831EAA7AD}" dt="2026-07-31T14:43:37.060" v="7" actId="1076"/>
        <pc:sldMkLst>
          <pc:docMk/>
          <pc:sldMk cId="1206259951" sldId="791"/>
        </pc:sldMkLst>
        <pc:picChg chg="mod">
          <ac:chgData name="Sanna Lindgren" userId="d7f8f64c-9e1b-4c54-81a9-ba4523763735" providerId="ADAL" clId="{B42590D1-6592-405C-999F-87F831EAA7AD}" dt="2026-07-31T14:43:37.060" v="7" actId="1076"/>
          <ac:picMkLst>
            <pc:docMk/>
            <pc:sldMk cId="1206259951" sldId="791"/>
            <ac:picMk id="4" creationId="{43E14B8C-E41D-D20A-2B74-D77F94947F87}"/>
          </ac:picMkLst>
        </pc:picChg>
      </pc:sldChg>
      <pc:sldChg chg="modSp mod">
        <pc:chgData name="Sanna Lindgren" userId="d7f8f64c-9e1b-4c54-81a9-ba4523763735" providerId="ADAL" clId="{B42590D1-6592-405C-999F-87F831EAA7AD}" dt="2026-07-31T14:43:03.848" v="5" actId="20577"/>
        <pc:sldMkLst>
          <pc:docMk/>
          <pc:sldMk cId="3186768253" sldId="794"/>
        </pc:sldMkLst>
        <pc:spChg chg="mod">
          <ac:chgData name="Sanna Lindgren" userId="d7f8f64c-9e1b-4c54-81a9-ba4523763735" providerId="ADAL" clId="{B42590D1-6592-405C-999F-87F831EAA7AD}" dt="2026-07-31T14:43:03.848" v="5" actId="20577"/>
          <ac:spMkLst>
            <pc:docMk/>
            <pc:sldMk cId="3186768253" sldId="794"/>
            <ac:spMk id="5" creationId="{94C50855-3945-A6D7-8562-6EF892561DAE}"/>
          </ac:spMkLst>
        </pc:spChg>
      </pc:sldChg>
      <pc:sldChg chg="modSp">
        <pc:chgData name="Sanna Lindgren" userId="d7f8f64c-9e1b-4c54-81a9-ba4523763735" providerId="ADAL" clId="{B42590D1-6592-405C-999F-87F831EAA7AD}" dt="2026-07-31T14:41:31.597" v="0" actId="1076"/>
        <pc:sldMkLst>
          <pc:docMk/>
          <pc:sldMk cId="2952394620" sldId="801"/>
        </pc:sldMkLst>
        <pc:picChg chg="mod">
          <ac:chgData name="Sanna Lindgren" userId="d7f8f64c-9e1b-4c54-81a9-ba4523763735" providerId="ADAL" clId="{B42590D1-6592-405C-999F-87F831EAA7AD}" dt="2026-07-31T14:41:31.597" v="0" actId="1076"/>
          <ac:picMkLst>
            <pc:docMk/>
            <pc:sldMk cId="2952394620" sldId="801"/>
            <ac:picMk id="4" creationId="{F6010501-8E78-F298-E028-5D41B4F5D2DF}"/>
          </ac:picMkLst>
        </pc:picChg>
      </pc:sldChg>
    </pc:docChg>
  </pc:docChgLst>
  <pc:docChgLst>
    <pc:chgData name="Sanna Lindgren" userId="S::sanna.lindgren@nuortenakatemia.fi::d7f8f64c-9e1b-4c54-81a9-ba4523763735" providerId="AD" clId="Web-{E0FE1E2C-F7B4-3CBF-7A3E-957A13325A7B}"/>
    <pc:docChg chg="modSld">
      <pc:chgData name="Sanna Lindgren" userId="S::sanna.lindgren@nuortenakatemia.fi::d7f8f64c-9e1b-4c54-81a9-ba4523763735" providerId="AD" clId="Web-{E0FE1E2C-F7B4-3CBF-7A3E-957A13325A7B}" dt="2026-07-31T14:41:00.498" v="8"/>
      <pc:docMkLst>
        <pc:docMk/>
      </pc:docMkLst>
      <pc:sldChg chg="modSp">
        <pc:chgData name="Sanna Lindgren" userId="S::sanna.lindgren@nuortenakatemia.fi::d7f8f64c-9e1b-4c54-81a9-ba4523763735" providerId="AD" clId="Web-{E0FE1E2C-F7B4-3CBF-7A3E-957A13325A7B}" dt="2026-07-31T14:40:23.388" v="0" actId="20577"/>
        <pc:sldMkLst>
          <pc:docMk/>
          <pc:sldMk cId="3573976132" sldId="649"/>
        </pc:sldMkLst>
        <pc:spChg chg="mod">
          <ac:chgData name="Sanna Lindgren" userId="S::sanna.lindgren@nuortenakatemia.fi::d7f8f64c-9e1b-4c54-81a9-ba4523763735" providerId="AD" clId="Web-{E0FE1E2C-F7B4-3CBF-7A3E-957A13325A7B}" dt="2026-07-31T14:40:23.388" v="0" actId="20577"/>
          <ac:spMkLst>
            <pc:docMk/>
            <pc:sldMk cId="3573976132" sldId="649"/>
            <ac:spMk id="11" creationId="{BDDAEE20-5B8F-49F7-59E4-B53C15F23D37}"/>
          </ac:spMkLst>
        </pc:spChg>
      </pc:sldChg>
      <pc:sldChg chg="modSp">
        <pc:chgData name="Sanna Lindgren" userId="S::sanna.lindgren@nuortenakatemia.fi::d7f8f64c-9e1b-4c54-81a9-ba4523763735" providerId="AD" clId="Web-{E0FE1E2C-F7B4-3CBF-7A3E-957A13325A7B}" dt="2026-07-31T14:41:00.498" v="8"/>
        <pc:sldMkLst>
          <pc:docMk/>
          <pc:sldMk cId="1404039742" sldId="748"/>
        </pc:sldMkLst>
        <pc:spChg chg="ord">
          <ac:chgData name="Sanna Lindgren" userId="S::sanna.lindgren@nuortenakatemia.fi::d7f8f64c-9e1b-4c54-81a9-ba4523763735" providerId="AD" clId="Web-{E0FE1E2C-F7B4-3CBF-7A3E-957A13325A7B}" dt="2026-07-31T14:40:56.389" v="4"/>
          <ac:spMkLst>
            <pc:docMk/>
            <pc:sldMk cId="1404039742" sldId="748"/>
            <ac:spMk id="2" creationId="{C54F584E-6372-6F47-D328-056F04E23E49}"/>
          </ac:spMkLst>
        </pc:spChg>
        <pc:spChg chg="ord">
          <ac:chgData name="Sanna Lindgren" userId="S::sanna.lindgren@nuortenakatemia.fi::d7f8f64c-9e1b-4c54-81a9-ba4523763735" providerId="AD" clId="Web-{E0FE1E2C-F7B4-3CBF-7A3E-957A13325A7B}" dt="2026-07-31T14:41:00.498" v="8"/>
          <ac:spMkLst>
            <pc:docMk/>
            <pc:sldMk cId="1404039742" sldId="748"/>
            <ac:spMk id="5" creationId="{4F5AD6D4-C219-F64A-38F5-0DF998496636}"/>
          </ac:spMkLst>
        </pc:spChg>
        <pc:picChg chg="ord">
          <ac:chgData name="Sanna Lindgren" userId="S::sanna.lindgren@nuortenakatemia.fi::d7f8f64c-9e1b-4c54-81a9-ba4523763735" providerId="AD" clId="Web-{E0FE1E2C-F7B4-3CBF-7A3E-957A13325A7B}" dt="2026-07-31T14:40:55.639" v="3"/>
          <ac:picMkLst>
            <pc:docMk/>
            <pc:sldMk cId="1404039742" sldId="748"/>
            <ac:picMk id="6" creationId="{08364415-53B5-B908-682E-CD4674554136}"/>
          </ac:picMkLst>
        </pc:picChg>
        <pc:picChg chg="ord">
          <ac:chgData name="Sanna Lindgren" userId="S::sanna.lindgren@nuortenakatemia.fi::d7f8f64c-9e1b-4c54-81a9-ba4523763735" providerId="AD" clId="Web-{E0FE1E2C-F7B4-3CBF-7A3E-957A13325A7B}" dt="2026-07-31T14:40:59.358" v="7"/>
          <ac:picMkLst>
            <pc:docMk/>
            <pc:sldMk cId="1404039742" sldId="748"/>
            <ac:picMk id="22" creationId="{BD1BC5A4-3E40-AD30-F7DA-9AB3167D80AF}"/>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0DCB400-B732-42D1-97EC-4A498084DC0F}"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fi-FI"/>
        </a:p>
      </dgm:t>
    </dgm:pt>
    <dgm:pt modelId="{166F8350-E02F-4D9C-BEE5-2E257369FFA1}">
      <dgm:prSet custT="1"/>
      <dgm:spPr/>
      <dgm:t>
        <a:bodyPr/>
        <a:lstStyle/>
        <a:p>
          <a:r>
            <a:rPr lang="el-GR" sz="2400" dirty="0">
              <a:latin typeface="Verdana" panose="020B0604030504040204" pitchFamily="34" charset="0"/>
              <a:ea typeface="Verdana" panose="020B0604030504040204" pitchFamily="34" charset="0"/>
            </a:rPr>
            <a:t>Βίντεο και κοινός </a:t>
          </a:r>
          <a:r>
            <a:rPr lang="el-GR" sz="2400" dirty="0" err="1">
              <a:latin typeface="Verdana" panose="020B0604030504040204" pitchFamily="34" charset="0"/>
              <a:ea typeface="Verdana" panose="020B0604030504040204" pitchFamily="34" charset="0"/>
            </a:rPr>
            <a:t>αναστοχασμός</a:t>
          </a:r>
          <a:endParaRPr lang="fi-FI" sz="2400" dirty="0">
            <a:latin typeface="Verdana" panose="020B0604030504040204" pitchFamily="34" charset="0"/>
            <a:ea typeface="Verdana" panose="020B0604030504040204" pitchFamily="34" charset="0"/>
          </a:endParaRPr>
        </a:p>
      </dgm:t>
    </dgm:pt>
    <dgm:pt modelId="{97A1FE6E-F3F7-4535-A805-0590718D7B1E}" type="parTrans" cxnId="{CE4786CA-A4F7-423A-9E03-05FDBAAAB41B}">
      <dgm:prSet/>
      <dgm:spPr/>
      <dgm:t>
        <a:bodyPr/>
        <a:lstStyle/>
        <a:p>
          <a:endParaRPr lang="fi-FI" sz="2400">
            <a:latin typeface="Verdana" panose="020B0604030504040204" pitchFamily="34" charset="0"/>
            <a:ea typeface="Verdana" panose="020B0604030504040204" pitchFamily="34" charset="0"/>
          </a:endParaRPr>
        </a:p>
      </dgm:t>
    </dgm:pt>
    <dgm:pt modelId="{DED5DBFC-77C3-4150-A9EA-302D31F7F38B}" type="sibTrans" cxnId="{CE4786CA-A4F7-423A-9E03-05FDBAAAB41B}">
      <dgm:prSet/>
      <dgm:spPr/>
      <dgm:t>
        <a:bodyPr/>
        <a:lstStyle/>
        <a:p>
          <a:endParaRPr lang="fi-FI" sz="2400">
            <a:latin typeface="Verdana" panose="020B0604030504040204" pitchFamily="34" charset="0"/>
            <a:ea typeface="Verdana" panose="020B0604030504040204" pitchFamily="34" charset="0"/>
          </a:endParaRPr>
        </a:p>
      </dgm:t>
    </dgm:pt>
    <dgm:pt modelId="{BC80667D-852B-4E48-9672-D7BF44C754ED}">
      <dgm:prSet custT="1"/>
      <dgm:spPr/>
      <dgm:t>
        <a:bodyPr/>
        <a:lstStyle/>
        <a:p>
          <a:r>
            <a:rPr lang="el-GR" sz="2400" dirty="0">
              <a:latin typeface="Verdana" panose="020B0604030504040204" pitchFamily="34" charset="0"/>
              <a:ea typeface="Verdana" panose="020B0604030504040204" pitchFamily="34" charset="0"/>
            </a:rPr>
            <a:t>Αποκατάσταση της φύσης στην πράξη και στο τοπικό μας πλαίσιο</a:t>
          </a:r>
          <a:endParaRPr lang="fi-FI" sz="2400" dirty="0">
            <a:latin typeface="Verdana" panose="020B0604030504040204" pitchFamily="34" charset="0"/>
            <a:ea typeface="Verdana" panose="020B0604030504040204" pitchFamily="34" charset="0"/>
          </a:endParaRPr>
        </a:p>
      </dgm:t>
    </dgm:pt>
    <dgm:pt modelId="{0D9D4EF1-4D5B-425E-A482-4D5EAC92972C}" type="parTrans" cxnId="{7CFA8990-A949-4633-8843-7C92BE3668C0}">
      <dgm:prSet/>
      <dgm:spPr/>
      <dgm:t>
        <a:bodyPr/>
        <a:lstStyle/>
        <a:p>
          <a:endParaRPr lang="fi-FI" sz="2400">
            <a:latin typeface="Verdana" panose="020B0604030504040204" pitchFamily="34" charset="0"/>
            <a:ea typeface="Verdana" panose="020B0604030504040204" pitchFamily="34" charset="0"/>
          </a:endParaRPr>
        </a:p>
      </dgm:t>
    </dgm:pt>
    <dgm:pt modelId="{AD107FF0-8C4D-404E-9560-2F1595D9E700}" type="sibTrans" cxnId="{7CFA8990-A949-4633-8843-7C92BE3668C0}">
      <dgm:prSet/>
      <dgm:spPr/>
      <dgm:t>
        <a:bodyPr/>
        <a:lstStyle/>
        <a:p>
          <a:endParaRPr lang="fi-FI" sz="2400">
            <a:latin typeface="Verdana" panose="020B0604030504040204" pitchFamily="34" charset="0"/>
            <a:ea typeface="Verdana" panose="020B0604030504040204" pitchFamily="34" charset="0"/>
          </a:endParaRPr>
        </a:p>
      </dgm:t>
    </dgm:pt>
    <dgm:pt modelId="{C773A1F1-93EC-4123-8CCB-74F2E564A922}">
      <dgm:prSet custT="1"/>
      <dgm:spPr/>
      <dgm:t>
        <a:bodyPr/>
        <a:lstStyle/>
        <a:p>
          <a:r>
            <a:rPr lang="el-GR" sz="2400" dirty="0">
              <a:latin typeface="Verdana" panose="020B0604030504040204" pitchFamily="34" charset="0"/>
              <a:ea typeface="Verdana" panose="020B0604030504040204" pitchFamily="34" charset="0"/>
            </a:rPr>
            <a:t>Σχεδιασμός των επόμενων βημάτων</a:t>
          </a:r>
          <a:endParaRPr lang="fi-FI" sz="2400" dirty="0">
            <a:latin typeface="Verdana" panose="020B0604030504040204" pitchFamily="34" charset="0"/>
            <a:ea typeface="Verdana" panose="020B0604030504040204" pitchFamily="34" charset="0"/>
          </a:endParaRPr>
        </a:p>
      </dgm:t>
    </dgm:pt>
    <dgm:pt modelId="{40E58DE0-E8D1-49D9-A307-8A144BFD6977}" type="parTrans" cxnId="{DFF861F6-99AD-4765-9AFE-DB83F67A226F}">
      <dgm:prSet/>
      <dgm:spPr/>
      <dgm:t>
        <a:bodyPr/>
        <a:lstStyle/>
        <a:p>
          <a:endParaRPr lang="fi-FI" sz="2400">
            <a:latin typeface="Verdana" panose="020B0604030504040204" pitchFamily="34" charset="0"/>
            <a:ea typeface="Verdana" panose="020B0604030504040204" pitchFamily="34" charset="0"/>
          </a:endParaRPr>
        </a:p>
      </dgm:t>
    </dgm:pt>
    <dgm:pt modelId="{67899A2F-1596-4FBE-9C2D-DB3FBEE8C507}" type="sibTrans" cxnId="{DFF861F6-99AD-4765-9AFE-DB83F67A226F}">
      <dgm:prSet/>
      <dgm:spPr/>
      <dgm:t>
        <a:bodyPr/>
        <a:lstStyle/>
        <a:p>
          <a:endParaRPr lang="fi-FI" sz="2400">
            <a:latin typeface="Verdana" panose="020B0604030504040204" pitchFamily="34" charset="0"/>
            <a:ea typeface="Verdana" panose="020B0604030504040204" pitchFamily="34" charset="0"/>
          </a:endParaRPr>
        </a:p>
      </dgm:t>
    </dgm:pt>
    <dgm:pt modelId="{0DA0B7C4-B5F7-4E9D-87B1-727B328A7548}">
      <dgm:prSet custT="1"/>
      <dgm:spPr/>
      <dgm:t>
        <a:bodyPr/>
        <a:lstStyle/>
        <a:p>
          <a:r>
            <a:rPr lang="el-GR" sz="2400" dirty="0">
              <a:latin typeface="Verdana" panose="020B0604030504040204" pitchFamily="34" charset="0"/>
              <a:ea typeface="Verdana" panose="020B0604030504040204" pitchFamily="34" charset="0"/>
            </a:rPr>
            <a:t>Κλείσιμο</a:t>
          </a:r>
          <a:endParaRPr lang="fi-FI" sz="2400" dirty="0">
            <a:latin typeface="Verdana" panose="020B0604030504040204" pitchFamily="34" charset="0"/>
            <a:ea typeface="Verdana" panose="020B0604030504040204" pitchFamily="34" charset="0"/>
          </a:endParaRPr>
        </a:p>
      </dgm:t>
    </dgm:pt>
    <dgm:pt modelId="{E7754283-59E6-4CB0-9646-F53FFA73E65D}" type="parTrans" cxnId="{5EE890A8-1E6E-4134-9F31-8B1250BD5BA4}">
      <dgm:prSet/>
      <dgm:spPr/>
      <dgm:t>
        <a:bodyPr/>
        <a:lstStyle/>
        <a:p>
          <a:endParaRPr lang="fi-FI" sz="2400">
            <a:latin typeface="Verdana" panose="020B0604030504040204" pitchFamily="34" charset="0"/>
            <a:ea typeface="Verdana" panose="020B0604030504040204" pitchFamily="34" charset="0"/>
          </a:endParaRPr>
        </a:p>
      </dgm:t>
    </dgm:pt>
    <dgm:pt modelId="{F4C028C0-91ED-4120-A3B1-E379970924BD}" type="sibTrans" cxnId="{5EE890A8-1E6E-4134-9F31-8B1250BD5BA4}">
      <dgm:prSet/>
      <dgm:spPr/>
      <dgm:t>
        <a:bodyPr/>
        <a:lstStyle/>
        <a:p>
          <a:endParaRPr lang="fi-FI" sz="2400">
            <a:latin typeface="Verdana" panose="020B0604030504040204" pitchFamily="34" charset="0"/>
            <a:ea typeface="Verdana" panose="020B0604030504040204" pitchFamily="34" charset="0"/>
          </a:endParaRPr>
        </a:p>
      </dgm:t>
    </dgm:pt>
    <dgm:pt modelId="{BFCE0B4F-E593-472F-8886-33A4084E890B}">
      <dgm:prSet custT="1"/>
      <dgm:spPr/>
      <dgm:t>
        <a:bodyPr/>
        <a:lstStyle/>
        <a:p>
          <a:r>
            <a:rPr lang="el-GR" sz="2400" dirty="0">
              <a:latin typeface="Verdana" panose="020B0604030504040204" pitchFamily="34" charset="0"/>
              <a:ea typeface="Verdana" panose="020B0604030504040204" pitchFamily="34" charset="0"/>
            </a:rPr>
            <a:t>Εισαγωγή</a:t>
          </a:r>
          <a:endParaRPr lang="fi-FI" sz="2400" dirty="0">
            <a:latin typeface="Verdana" panose="020B0604030504040204" pitchFamily="34" charset="0"/>
            <a:ea typeface="Verdana" panose="020B0604030504040204" pitchFamily="34" charset="0"/>
          </a:endParaRPr>
        </a:p>
      </dgm:t>
    </dgm:pt>
    <dgm:pt modelId="{CA6599BF-9106-4B87-8D1D-35CB5E5EC30C}" type="sibTrans" cxnId="{79EDC859-877F-4497-8D0E-C315DF947576}">
      <dgm:prSet/>
      <dgm:spPr/>
      <dgm:t>
        <a:bodyPr/>
        <a:lstStyle/>
        <a:p>
          <a:endParaRPr lang="fi-FI" sz="2400">
            <a:latin typeface="Verdana" panose="020B0604030504040204" pitchFamily="34" charset="0"/>
            <a:ea typeface="Verdana" panose="020B0604030504040204" pitchFamily="34" charset="0"/>
          </a:endParaRPr>
        </a:p>
      </dgm:t>
    </dgm:pt>
    <dgm:pt modelId="{23C489F9-934F-4B18-8035-883D745E3BE3}" type="parTrans" cxnId="{79EDC859-877F-4497-8D0E-C315DF947576}">
      <dgm:prSet/>
      <dgm:spPr/>
      <dgm:t>
        <a:bodyPr/>
        <a:lstStyle/>
        <a:p>
          <a:endParaRPr lang="fi-FI" sz="2400">
            <a:latin typeface="Verdana" panose="020B0604030504040204" pitchFamily="34" charset="0"/>
            <a:ea typeface="Verdana" panose="020B0604030504040204" pitchFamily="34" charset="0"/>
          </a:endParaRPr>
        </a:p>
      </dgm:t>
    </dgm:pt>
    <dgm:pt modelId="{E8E15ED3-5B67-4FD6-A172-47A9470CA53E}" type="pres">
      <dgm:prSet presAssocID="{C0DCB400-B732-42D1-97EC-4A498084DC0F}" presName="vert0" presStyleCnt="0">
        <dgm:presLayoutVars>
          <dgm:dir/>
          <dgm:animOne val="branch"/>
          <dgm:animLvl val="lvl"/>
        </dgm:presLayoutVars>
      </dgm:prSet>
      <dgm:spPr/>
    </dgm:pt>
    <dgm:pt modelId="{D34F1950-6BB1-49C2-B115-F5111A0206B4}" type="pres">
      <dgm:prSet presAssocID="{BFCE0B4F-E593-472F-8886-33A4084E890B}" presName="thickLine" presStyleLbl="alignNode1" presStyleIdx="0" presStyleCnt="5"/>
      <dgm:spPr/>
    </dgm:pt>
    <dgm:pt modelId="{7F67FA95-4987-4310-A61F-03A8AA68FC50}" type="pres">
      <dgm:prSet presAssocID="{BFCE0B4F-E593-472F-8886-33A4084E890B}" presName="horz1" presStyleCnt="0"/>
      <dgm:spPr/>
    </dgm:pt>
    <dgm:pt modelId="{7D797176-13D3-4E1F-9A49-DB63132969BB}" type="pres">
      <dgm:prSet presAssocID="{BFCE0B4F-E593-472F-8886-33A4084E890B}" presName="tx1" presStyleLbl="revTx" presStyleIdx="0" presStyleCnt="5"/>
      <dgm:spPr/>
    </dgm:pt>
    <dgm:pt modelId="{A9533300-8137-4963-B1FD-F6390823F106}" type="pres">
      <dgm:prSet presAssocID="{BFCE0B4F-E593-472F-8886-33A4084E890B}" presName="vert1" presStyleCnt="0"/>
      <dgm:spPr/>
    </dgm:pt>
    <dgm:pt modelId="{9B5DA922-B37E-40D3-8BE3-D12DED288E9F}" type="pres">
      <dgm:prSet presAssocID="{166F8350-E02F-4D9C-BEE5-2E257369FFA1}" presName="thickLine" presStyleLbl="alignNode1" presStyleIdx="1" presStyleCnt="5"/>
      <dgm:spPr/>
    </dgm:pt>
    <dgm:pt modelId="{085ADA4F-20F6-42AE-967D-7BDB829860E7}" type="pres">
      <dgm:prSet presAssocID="{166F8350-E02F-4D9C-BEE5-2E257369FFA1}" presName="horz1" presStyleCnt="0"/>
      <dgm:spPr/>
    </dgm:pt>
    <dgm:pt modelId="{61E97A4E-B420-4614-9717-7A3AD0ED2A06}" type="pres">
      <dgm:prSet presAssocID="{166F8350-E02F-4D9C-BEE5-2E257369FFA1}" presName="tx1" presStyleLbl="revTx" presStyleIdx="1" presStyleCnt="5"/>
      <dgm:spPr/>
    </dgm:pt>
    <dgm:pt modelId="{225624F1-EA91-4F0B-9C6E-9056B9F3F1BF}" type="pres">
      <dgm:prSet presAssocID="{166F8350-E02F-4D9C-BEE5-2E257369FFA1}" presName="vert1" presStyleCnt="0"/>
      <dgm:spPr/>
    </dgm:pt>
    <dgm:pt modelId="{7DC12E50-818C-4681-A488-A1B45AA2EDDF}" type="pres">
      <dgm:prSet presAssocID="{BC80667D-852B-4E48-9672-D7BF44C754ED}" presName="thickLine" presStyleLbl="alignNode1" presStyleIdx="2" presStyleCnt="5"/>
      <dgm:spPr/>
    </dgm:pt>
    <dgm:pt modelId="{72DF21BC-E40B-43C5-9629-B751656FF347}" type="pres">
      <dgm:prSet presAssocID="{BC80667D-852B-4E48-9672-D7BF44C754ED}" presName="horz1" presStyleCnt="0"/>
      <dgm:spPr/>
    </dgm:pt>
    <dgm:pt modelId="{0CBF254D-7A45-4F44-B6AB-B416346B456A}" type="pres">
      <dgm:prSet presAssocID="{BC80667D-852B-4E48-9672-D7BF44C754ED}" presName="tx1" presStyleLbl="revTx" presStyleIdx="2" presStyleCnt="5"/>
      <dgm:spPr/>
    </dgm:pt>
    <dgm:pt modelId="{B6DE5B07-FF1C-45D3-A143-60D14453C243}" type="pres">
      <dgm:prSet presAssocID="{BC80667D-852B-4E48-9672-D7BF44C754ED}" presName="vert1" presStyleCnt="0"/>
      <dgm:spPr/>
    </dgm:pt>
    <dgm:pt modelId="{0065FB21-B1B2-430C-BF51-7EF4D39C550C}" type="pres">
      <dgm:prSet presAssocID="{C773A1F1-93EC-4123-8CCB-74F2E564A922}" presName="thickLine" presStyleLbl="alignNode1" presStyleIdx="3" presStyleCnt="5"/>
      <dgm:spPr/>
    </dgm:pt>
    <dgm:pt modelId="{196AB69A-6C6F-4CA0-9A24-D8EA7FB69DED}" type="pres">
      <dgm:prSet presAssocID="{C773A1F1-93EC-4123-8CCB-74F2E564A922}" presName="horz1" presStyleCnt="0"/>
      <dgm:spPr/>
    </dgm:pt>
    <dgm:pt modelId="{425B013E-0FB9-4E18-9F45-319102559DC8}" type="pres">
      <dgm:prSet presAssocID="{C773A1F1-93EC-4123-8CCB-74F2E564A922}" presName="tx1" presStyleLbl="revTx" presStyleIdx="3" presStyleCnt="5"/>
      <dgm:spPr/>
    </dgm:pt>
    <dgm:pt modelId="{02BFF90C-5060-41E6-8260-C0855E92F2DB}" type="pres">
      <dgm:prSet presAssocID="{C773A1F1-93EC-4123-8CCB-74F2E564A922}" presName="vert1" presStyleCnt="0"/>
      <dgm:spPr/>
    </dgm:pt>
    <dgm:pt modelId="{E3F0705A-92F8-4D7A-B0A1-15FEA7E5F006}" type="pres">
      <dgm:prSet presAssocID="{0DA0B7C4-B5F7-4E9D-87B1-727B328A7548}" presName="thickLine" presStyleLbl="alignNode1" presStyleIdx="4" presStyleCnt="5"/>
      <dgm:spPr/>
    </dgm:pt>
    <dgm:pt modelId="{23DABF20-3026-4A74-A6B0-E6D97D3CFA41}" type="pres">
      <dgm:prSet presAssocID="{0DA0B7C4-B5F7-4E9D-87B1-727B328A7548}" presName="horz1" presStyleCnt="0"/>
      <dgm:spPr/>
    </dgm:pt>
    <dgm:pt modelId="{DB5AE4AD-8A75-40AB-B6CE-33CEE16EB0C2}" type="pres">
      <dgm:prSet presAssocID="{0DA0B7C4-B5F7-4E9D-87B1-727B328A7548}" presName="tx1" presStyleLbl="revTx" presStyleIdx="4" presStyleCnt="5"/>
      <dgm:spPr/>
    </dgm:pt>
    <dgm:pt modelId="{433FEFA3-FA80-4C49-97AA-744DED05D246}" type="pres">
      <dgm:prSet presAssocID="{0DA0B7C4-B5F7-4E9D-87B1-727B328A7548}" presName="vert1" presStyleCnt="0"/>
      <dgm:spPr/>
    </dgm:pt>
  </dgm:ptLst>
  <dgm:cxnLst>
    <dgm:cxn modelId="{D970B73C-9222-4099-BFCA-F7B862EBCA4A}" type="presOf" srcId="{BFCE0B4F-E593-472F-8886-33A4084E890B}" destId="{7D797176-13D3-4E1F-9A49-DB63132969BB}" srcOrd="0" destOrd="0" presId="urn:microsoft.com/office/officeart/2008/layout/LinedList"/>
    <dgm:cxn modelId="{A52E3C68-1063-419E-AF5F-385DB9906A63}" type="presOf" srcId="{0DA0B7C4-B5F7-4E9D-87B1-727B328A7548}" destId="{DB5AE4AD-8A75-40AB-B6CE-33CEE16EB0C2}" srcOrd="0" destOrd="0" presId="urn:microsoft.com/office/officeart/2008/layout/LinedList"/>
    <dgm:cxn modelId="{79EDC859-877F-4497-8D0E-C315DF947576}" srcId="{C0DCB400-B732-42D1-97EC-4A498084DC0F}" destId="{BFCE0B4F-E593-472F-8886-33A4084E890B}" srcOrd="0" destOrd="0" parTransId="{23C489F9-934F-4B18-8035-883D745E3BE3}" sibTransId="{CA6599BF-9106-4B87-8D1D-35CB5E5EC30C}"/>
    <dgm:cxn modelId="{B608F086-C794-437E-BB8A-68AD4CB68E98}" type="presOf" srcId="{C773A1F1-93EC-4123-8CCB-74F2E564A922}" destId="{425B013E-0FB9-4E18-9F45-319102559DC8}" srcOrd="0" destOrd="0" presId="urn:microsoft.com/office/officeart/2008/layout/LinedList"/>
    <dgm:cxn modelId="{7CFA8990-A949-4633-8843-7C92BE3668C0}" srcId="{C0DCB400-B732-42D1-97EC-4A498084DC0F}" destId="{BC80667D-852B-4E48-9672-D7BF44C754ED}" srcOrd="2" destOrd="0" parTransId="{0D9D4EF1-4D5B-425E-A482-4D5EAC92972C}" sibTransId="{AD107FF0-8C4D-404E-9560-2F1595D9E700}"/>
    <dgm:cxn modelId="{99FE8B9E-D3BD-4A44-86CF-92079F36D350}" type="presOf" srcId="{BC80667D-852B-4E48-9672-D7BF44C754ED}" destId="{0CBF254D-7A45-4F44-B6AB-B416346B456A}" srcOrd="0" destOrd="0" presId="urn:microsoft.com/office/officeart/2008/layout/LinedList"/>
    <dgm:cxn modelId="{5EE890A8-1E6E-4134-9F31-8B1250BD5BA4}" srcId="{C0DCB400-B732-42D1-97EC-4A498084DC0F}" destId="{0DA0B7C4-B5F7-4E9D-87B1-727B328A7548}" srcOrd="4" destOrd="0" parTransId="{E7754283-59E6-4CB0-9646-F53FFA73E65D}" sibTransId="{F4C028C0-91ED-4120-A3B1-E379970924BD}"/>
    <dgm:cxn modelId="{CE4786CA-A4F7-423A-9E03-05FDBAAAB41B}" srcId="{C0DCB400-B732-42D1-97EC-4A498084DC0F}" destId="{166F8350-E02F-4D9C-BEE5-2E257369FFA1}" srcOrd="1" destOrd="0" parTransId="{97A1FE6E-F3F7-4535-A805-0590718D7B1E}" sibTransId="{DED5DBFC-77C3-4150-A9EA-302D31F7F38B}"/>
    <dgm:cxn modelId="{D4836BDE-D048-4346-A45E-8546E53E78E7}" type="presOf" srcId="{166F8350-E02F-4D9C-BEE5-2E257369FFA1}" destId="{61E97A4E-B420-4614-9717-7A3AD0ED2A06}" srcOrd="0" destOrd="0" presId="urn:microsoft.com/office/officeart/2008/layout/LinedList"/>
    <dgm:cxn modelId="{C0483FF0-5A17-4D0C-96ED-4F8E4895F01C}" type="presOf" srcId="{C0DCB400-B732-42D1-97EC-4A498084DC0F}" destId="{E8E15ED3-5B67-4FD6-A172-47A9470CA53E}" srcOrd="0" destOrd="0" presId="urn:microsoft.com/office/officeart/2008/layout/LinedList"/>
    <dgm:cxn modelId="{DFF861F6-99AD-4765-9AFE-DB83F67A226F}" srcId="{C0DCB400-B732-42D1-97EC-4A498084DC0F}" destId="{C773A1F1-93EC-4123-8CCB-74F2E564A922}" srcOrd="3" destOrd="0" parTransId="{40E58DE0-E8D1-49D9-A307-8A144BFD6977}" sibTransId="{67899A2F-1596-4FBE-9C2D-DB3FBEE8C507}"/>
    <dgm:cxn modelId="{67B3DD08-BC28-412F-B8CE-105FEE963A7F}" type="presParOf" srcId="{E8E15ED3-5B67-4FD6-A172-47A9470CA53E}" destId="{D34F1950-6BB1-49C2-B115-F5111A0206B4}" srcOrd="0" destOrd="0" presId="urn:microsoft.com/office/officeart/2008/layout/LinedList"/>
    <dgm:cxn modelId="{32F8FA6B-ADE5-4B83-9418-85BC24EFBF00}" type="presParOf" srcId="{E8E15ED3-5B67-4FD6-A172-47A9470CA53E}" destId="{7F67FA95-4987-4310-A61F-03A8AA68FC50}" srcOrd="1" destOrd="0" presId="urn:microsoft.com/office/officeart/2008/layout/LinedList"/>
    <dgm:cxn modelId="{4647C8F5-B962-41FA-8AC2-D187056F5149}" type="presParOf" srcId="{7F67FA95-4987-4310-A61F-03A8AA68FC50}" destId="{7D797176-13D3-4E1F-9A49-DB63132969BB}" srcOrd="0" destOrd="0" presId="urn:microsoft.com/office/officeart/2008/layout/LinedList"/>
    <dgm:cxn modelId="{FF3542AE-CE0E-4698-8C81-E9498F27D03C}" type="presParOf" srcId="{7F67FA95-4987-4310-A61F-03A8AA68FC50}" destId="{A9533300-8137-4963-B1FD-F6390823F106}" srcOrd="1" destOrd="0" presId="urn:microsoft.com/office/officeart/2008/layout/LinedList"/>
    <dgm:cxn modelId="{4BDA4406-3F27-4973-8BFC-45E647FA0714}" type="presParOf" srcId="{E8E15ED3-5B67-4FD6-A172-47A9470CA53E}" destId="{9B5DA922-B37E-40D3-8BE3-D12DED288E9F}" srcOrd="2" destOrd="0" presId="urn:microsoft.com/office/officeart/2008/layout/LinedList"/>
    <dgm:cxn modelId="{89FE50E5-19D8-407E-BC32-98C2832E0EC7}" type="presParOf" srcId="{E8E15ED3-5B67-4FD6-A172-47A9470CA53E}" destId="{085ADA4F-20F6-42AE-967D-7BDB829860E7}" srcOrd="3" destOrd="0" presId="urn:microsoft.com/office/officeart/2008/layout/LinedList"/>
    <dgm:cxn modelId="{32A53A45-D273-4314-999C-2FB41449DDD4}" type="presParOf" srcId="{085ADA4F-20F6-42AE-967D-7BDB829860E7}" destId="{61E97A4E-B420-4614-9717-7A3AD0ED2A06}" srcOrd="0" destOrd="0" presId="urn:microsoft.com/office/officeart/2008/layout/LinedList"/>
    <dgm:cxn modelId="{5B80807F-351C-44AD-AF8C-5877B1DA2437}" type="presParOf" srcId="{085ADA4F-20F6-42AE-967D-7BDB829860E7}" destId="{225624F1-EA91-4F0B-9C6E-9056B9F3F1BF}" srcOrd="1" destOrd="0" presId="urn:microsoft.com/office/officeart/2008/layout/LinedList"/>
    <dgm:cxn modelId="{C63D4E9B-C4B0-4373-A199-8F84402C67E7}" type="presParOf" srcId="{E8E15ED3-5B67-4FD6-A172-47A9470CA53E}" destId="{7DC12E50-818C-4681-A488-A1B45AA2EDDF}" srcOrd="4" destOrd="0" presId="urn:microsoft.com/office/officeart/2008/layout/LinedList"/>
    <dgm:cxn modelId="{A4567406-AD9F-4AE4-9E7D-AC4A35AA9FA8}" type="presParOf" srcId="{E8E15ED3-5B67-4FD6-A172-47A9470CA53E}" destId="{72DF21BC-E40B-43C5-9629-B751656FF347}" srcOrd="5" destOrd="0" presId="urn:microsoft.com/office/officeart/2008/layout/LinedList"/>
    <dgm:cxn modelId="{FAA9871A-8277-4B05-AC64-77AEED9363EE}" type="presParOf" srcId="{72DF21BC-E40B-43C5-9629-B751656FF347}" destId="{0CBF254D-7A45-4F44-B6AB-B416346B456A}" srcOrd="0" destOrd="0" presId="urn:microsoft.com/office/officeart/2008/layout/LinedList"/>
    <dgm:cxn modelId="{A48996B7-96CD-487E-B3D0-42FA41CE3242}" type="presParOf" srcId="{72DF21BC-E40B-43C5-9629-B751656FF347}" destId="{B6DE5B07-FF1C-45D3-A143-60D14453C243}" srcOrd="1" destOrd="0" presId="urn:microsoft.com/office/officeart/2008/layout/LinedList"/>
    <dgm:cxn modelId="{FB28DC25-86E6-4BC4-9EC4-AAC80691313B}" type="presParOf" srcId="{E8E15ED3-5B67-4FD6-A172-47A9470CA53E}" destId="{0065FB21-B1B2-430C-BF51-7EF4D39C550C}" srcOrd="6" destOrd="0" presId="urn:microsoft.com/office/officeart/2008/layout/LinedList"/>
    <dgm:cxn modelId="{63111F4E-F0AB-4BB0-91F9-D2808995E968}" type="presParOf" srcId="{E8E15ED3-5B67-4FD6-A172-47A9470CA53E}" destId="{196AB69A-6C6F-4CA0-9A24-D8EA7FB69DED}" srcOrd="7" destOrd="0" presId="urn:microsoft.com/office/officeart/2008/layout/LinedList"/>
    <dgm:cxn modelId="{0558DF38-BD9F-4E0D-9A1D-08A284C55F2C}" type="presParOf" srcId="{196AB69A-6C6F-4CA0-9A24-D8EA7FB69DED}" destId="{425B013E-0FB9-4E18-9F45-319102559DC8}" srcOrd="0" destOrd="0" presId="urn:microsoft.com/office/officeart/2008/layout/LinedList"/>
    <dgm:cxn modelId="{ED1A7D47-38E7-44FD-9F9D-E6A913427EAE}" type="presParOf" srcId="{196AB69A-6C6F-4CA0-9A24-D8EA7FB69DED}" destId="{02BFF90C-5060-41E6-8260-C0855E92F2DB}" srcOrd="1" destOrd="0" presId="urn:microsoft.com/office/officeart/2008/layout/LinedList"/>
    <dgm:cxn modelId="{41873FDF-E5A8-4D8C-9A61-E829B5AD8761}" type="presParOf" srcId="{E8E15ED3-5B67-4FD6-A172-47A9470CA53E}" destId="{E3F0705A-92F8-4D7A-B0A1-15FEA7E5F006}" srcOrd="8" destOrd="0" presId="urn:microsoft.com/office/officeart/2008/layout/LinedList"/>
    <dgm:cxn modelId="{4C0C0DC7-C4D5-42D1-A9B4-78579B77945F}" type="presParOf" srcId="{E8E15ED3-5B67-4FD6-A172-47A9470CA53E}" destId="{23DABF20-3026-4A74-A6B0-E6D97D3CFA41}" srcOrd="9" destOrd="0" presId="urn:microsoft.com/office/officeart/2008/layout/LinedList"/>
    <dgm:cxn modelId="{505283EB-78BA-4ADC-A27B-1225AD1D994F}" type="presParOf" srcId="{23DABF20-3026-4A74-A6B0-E6D97D3CFA41}" destId="{DB5AE4AD-8A75-40AB-B6CE-33CEE16EB0C2}" srcOrd="0" destOrd="0" presId="urn:microsoft.com/office/officeart/2008/layout/LinedList"/>
    <dgm:cxn modelId="{595A3B23-974A-48F4-9880-897450116BBB}" type="presParOf" srcId="{23DABF20-3026-4A74-A6B0-E6D97D3CFA41}" destId="{433FEFA3-FA80-4C49-97AA-744DED05D246}"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4F1950-6BB1-49C2-B115-F5111A0206B4}">
      <dsp:nvSpPr>
        <dsp:cNvPr id="0" name=""/>
        <dsp:cNvSpPr/>
      </dsp:nvSpPr>
      <dsp:spPr>
        <a:xfrm>
          <a:off x="0" y="514"/>
          <a:ext cx="813435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D797176-13D3-4E1F-9A49-DB63132969BB}">
      <dsp:nvSpPr>
        <dsp:cNvPr id="0" name=""/>
        <dsp:cNvSpPr/>
      </dsp:nvSpPr>
      <dsp:spPr>
        <a:xfrm>
          <a:off x="0" y="514"/>
          <a:ext cx="8134350" cy="8421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l-GR" sz="2400" kern="1200" dirty="0">
              <a:latin typeface="Verdana" panose="020B0604030504040204" pitchFamily="34" charset="0"/>
              <a:ea typeface="Verdana" panose="020B0604030504040204" pitchFamily="34" charset="0"/>
            </a:rPr>
            <a:t>Εισαγωγή</a:t>
          </a:r>
          <a:endParaRPr lang="fi-FI" sz="2400" kern="1200" dirty="0">
            <a:latin typeface="Verdana" panose="020B0604030504040204" pitchFamily="34" charset="0"/>
            <a:ea typeface="Verdana" panose="020B0604030504040204" pitchFamily="34" charset="0"/>
          </a:endParaRPr>
        </a:p>
      </dsp:txBody>
      <dsp:txXfrm>
        <a:off x="0" y="514"/>
        <a:ext cx="8134350" cy="842121"/>
      </dsp:txXfrm>
    </dsp:sp>
    <dsp:sp modelId="{9B5DA922-B37E-40D3-8BE3-D12DED288E9F}">
      <dsp:nvSpPr>
        <dsp:cNvPr id="0" name=""/>
        <dsp:cNvSpPr/>
      </dsp:nvSpPr>
      <dsp:spPr>
        <a:xfrm>
          <a:off x="0" y="842636"/>
          <a:ext cx="813435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1E97A4E-B420-4614-9717-7A3AD0ED2A06}">
      <dsp:nvSpPr>
        <dsp:cNvPr id="0" name=""/>
        <dsp:cNvSpPr/>
      </dsp:nvSpPr>
      <dsp:spPr>
        <a:xfrm>
          <a:off x="0" y="842636"/>
          <a:ext cx="8134350" cy="8421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l-GR" sz="2400" kern="1200" dirty="0">
              <a:latin typeface="Verdana" panose="020B0604030504040204" pitchFamily="34" charset="0"/>
              <a:ea typeface="Verdana" panose="020B0604030504040204" pitchFamily="34" charset="0"/>
            </a:rPr>
            <a:t>Βίντεο και κοινός </a:t>
          </a:r>
          <a:r>
            <a:rPr lang="el-GR" sz="2400" kern="1200" dirty="0" err="1">
              <a:latin typeface="Verdana" panose="020B0604030504040204" pitchFamily="34" charset="0"/>
              <a:ea typeface="Verdana" panose="020B0604030504040204" pitchFamily="34" charset="0"/>
            </a:rPr>
            <a:t>αναστοχασμός</a:t>
          </a:r>
          <a:endParaRPr lang="fi-FI" sz="2400" kern="1200" dirty="0">
            <a:latin typeface="Verdana" panose="020B0604030504040204" pitchFamily="34" charset="0"/>
            <a:ea typeface="Verdana" panose="020B0604030504040204" pitchFamily="34" charset="0"/>
          </a:endParaRPr>
        </a:p>
      </dsp:txBody>
      <dsp:txXfrm>
        <a:off x="0" y="842636"/>
        <a:ext cx="8134350" cy="842121"/>
      </dsp:txXfrm>
    </dsp:sp>
    <dsp:sp modelId="{7DC12E50-818C-4681-A488-A1B45AA2EDDF}">
      <dsp:nvSpPr>
        <dsp:cNvPr id="0" name=""/>
        <dsp:cNvSpPr/>
      </dsp:nvSpPr>
      <dsp:spPr>
        <a:xfrm>
          <a:off x="0" y="1684758"/>
          <a:ext cx="813435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CBF254D-7A45-4F44-B6AB-B416346B456A}">
      <dsp:nvSpPr>
        <dsp:cNvPr id="0" name=""/>
        <dsp:cNvSpPr/>
      </dsp:nvSpPr>
      <dsp:spPr>
        <a:xfrm>
          <a:off x="0" y="1684758"/>
          <a:ext cx="8134350" cy="8421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l-GR" sz="2400" kern="1200" dirty="0">
              <a:latin typeface="Verdana" panose="020B0604030504040204" pitchFamily="34" charset="0"/>
              <a:ea typeface="Verdana" panose="020B0604030504040204" pitchFamily="34" charset="0"/>
            </a:rPr>
            <a:t>Αποκατάσταση της φύσης στην πράξη και στο τοπικό μας πλαίσιο</a:t>
          </a:r>
          <a:endParaRPr lang="fi-FI" sz="2400" kern="1200" dirty="0">
            <a:latin typeface="Verdana" panose="020B0604030504040204" pitchFamily="34" charset="0"/>
            <a:ea typeface="Verdana" panose="020B0604030504040204" pitchFamily="34" charset="0"/>
          </a:endParaRPr>
        </a:p>
      </dsp:txBody>
      <dsp:txXfrm>
        <a:off x="0" y="1684758"/>
        <a:ext cx="8134350" cy="842121"/>
      </dsp:txXfrm>
    </dsp:sp>
    <dsp:sp modelId="{0065FB21-B1B2-430C-BF51-7EF4D39C550C}">
      <dsp:nvSpPr>
        <dsp:cNvPr id="0" name=""/>
        <dsp:cNvSpPr/>
      </dsp:nvSpPr>
      <dsp:spPr>
        <a:xfrm>
          <a:off x="0" y="2526879"/>
          <a:ext cx="813435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25B013E-0FB9-4E18-9F45-319102559DC8}">
      <dsp:nvSpPr>
        <dsp:cNvPr id="0" name=""/>
        <dsp:cNvSpPr/>
      </dsp:nvSpPr>
      <dsp:spPr>
        <a:xfrm>
          <a:off x="0" y="2526879"/>
          <a:ext cx="8134350" cy="8421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l-GR" sz="2400" kern="1200" dirty="0">
              <a:latin typeface="Verdana" panose="020B0604030504040204" pitchFamily="34" charset="0"/>
              <a:ea typeface="Verdana" panose="020B0604030504040204" pitchFamily="34" charset="0"/>
            </a:rPr>
            <a:t>Σχεδιασμός των επόμενων βημάτων</a:t>
          </a:r>
          <a:endParaRPr lang="fi-FI" sz="2400" kern="1200" dirty="0">
            <a:latin typeface="Verdana" panose="020B0604030504040204" pitchFamily="34" charset="0"/>
            <a:ea typeface="Verdana" panose="020B0604030504040204" pitchFamily="34" charset="0"/>
          </a:endParaRPr>
        </a:p>
      </dsp:txBody>
      <dsp:txXfrm>
        <a:off x="0" y="2526879"/>
        <a:ext cx="8134350" cy="842121"/>
      </dsp:txXfrm>
    </dsp:sp>
    <dsp:sp modelId="{E3F0705A-92F8-4D7A-B0A1-15FEA7E5F006}">
      <dsp:nvSpPr>
        <dsp:cNvPr id="0" name=""/>
        <dsp:cNvSpPr/>
      </dsp:nvSpPr>
      <dsp:spPr>
        <a:xfrm>
          <a:off x="0" y="3369001"/>
          <a:ext cx="813435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B5AE4AD-8A75-40AB-B6CE-33CEE16EB0C2}">
      <dsp:nvSpPr>
        <dsp:cNvPr id="0" name=""/>
        <dsp:cNvSpPr/>
      </dsp:nvSpPr>
      <dsp:spPr>
        <a:xfrm>
          <a:off x="0" y="3369001"/>
          <a:ext cx="8134350" cy="8421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l-GR" sz="2400" kern="1200" dirty="0">
              <a:latin typeface="Verdana" panose="020B0604030504040204" pitchFamily="34" charset="0"/>
              <a:ea typeface="Verdana" panose="020B0604030504040204" pitchFamily="34" charset="0"/>
            </a:rPr>
            <a:t>Κλείσιμο</a:t>
          </a:r>
          <a:endParaRPr lang="fi-FI" sz="2400" kern="1200" dirty="0">
            <a:latin typeface="Verdana" panose="020B0604030504040204" pitchFamily="34" charset="0"/>
            <a:ea typeface="Verdana" panose="020B0604030504040204" pitchFamily="34" charset="0"/>
          </a:endParaRPr>
        </a:p>
      </dsp:txBody>
      <dsp:txXfrm>
        <a:off x="0" y="3369001"/>
        <a:ext cx="8134350" cy="842121"/>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a:extLst>
              <a:ext uri="{FF2B5EF4-FFF2-40B4-BE49-F238E27FC236}">
                <a16:creationId xmlns:a16="http://schemas.microsoft.com/office/drawing/2014/main" id="{BBBD29D8-8B4E-3130-7072-61779833C539}"/>
              </a:ext>
            </a:extLst>
          </p:cNvPr>
          <p:cNvSpPr>
            <a:spLocks noGrp="1"/>
          </p:cNvSpPr>
          <p:nvPr>
            <p:ph type="hdr" sz="quarter"/>
          </p:nvPr>
        </p:nvSpPr>
        <p:spPr>
          <a:xfrm>
            <a:off x="0" y="1"/>
            <a:ext cx="4278154" cy="338277"/>
          </a:xfrm>
          <a:prstGeom prst="rect">
            <a:avLst/>
          </a:prstGeom>
        </p:spPr>
        <p:txBody>
          <a:bodyPr vert="horz" lIns="91440" tIns="45720" rIns="91440" bIns="45720" rtlCol="0"/>
          <a:lstStyle>
            <a:lvl1pPr algn="l">
              <a:defRPr sz="1200"/>
            </a:lvl1pPr>
          </a:lstStyle>
          <a:p>
            <a:endParaRPr lang="fi-FI"/>
          </a:p>
        </p:txBody>
      </p:sp>
      <p:sp>
        <p:nvSpPr>
          <p:cNvPr id="3" name="Päivämäärän paikkamerkki 2">
            <a:extLst>
              <a:ext uri="{FF2B5EF4-FFF2-40B4-BE49-F238E27FC236}">
                <a16:creationId xmlns:a16="http://schemas.microsoft.com/office/drawing/2014/main" id="{5745E233-75DF-E563-9660-B6E5385F113D}"/>
              </a:ext>
            </a:extLst>
          </p:cNvPr>
          <p:cNvSpPr>
            <a:spLocks noGrp="1"/>
          </p:cNvSpPr>
          <p:nvPr>
            <p:ph type="dt" sz="quarter" idx="1"/>
          </p:nvPr>
        </p:nvSpPr>
        <p:spPr>
          <a:xfrm>
            <a:off x="5592223" y="1"/>
            <a:ext cx="4278154" cy="338277"/>
          </a:xfrm>
          <a:prstGeom prst="rect">
            <a:avLst/>
          </a:prstGeom>
        </p:spPr>
        <p:txBody>
          <a:bodyPr vert="horz" lIns="91440" tIns="45720" rIns="91440" bIns="45720" rtlCol="0"/>
          <a:lstStyle>
            <a:lvl1pPr algn="r">
              <a:defRPr sz="1200"/>
            </a:lvl1pPr>
          </a:lstStyle>
          <a:p>
            <a:fld id="{867CCBB8-D739-4CC3-AA58-8FA5FB4378B7}" type="datetimeFigureOut">
              <a:rPr lang="fi-FI" smtClean="0"/>
              <a:t>31.7.2026</a:t>
            </a:fld>
            <a:endParaRPr lang="fi-FI"/>
          </a:p>
        </p:txBody>
      </p:sp>
      <p:sp>
        <p:nvSpPr>
          <p:cNvPr id="4" name="Alatunnisteen paikkamerkki 3">
            <a:extLst>
              <a:ext uri="{FF2B5EF4-FFF2-40B4-BE49-F238E27FC236}">
                <a16:creationId xmlns:a16="http://schemas.microsoft.com/office/drawing/2014/main" id="{20341DAA-E049-E509-2F75-AF20FBABEE81}"/>
              </a:ext>
            </a:extLst>
          </p:cNvPr>
          <p:cNvSpPr>
            <a:spLocks noGrp="1"/>
          </p:cNvSpPr>
          <p:nvPr>
            <p:ph type="ftr" sz="quarter" idx="2"/>
          </p:nvPr>
        </p:nvSpPr>
        <p:spPr>
          <a:xfrm>
            <a:off x="0" y="6403837"/>
            <a:ext cx="4278154" cy="338276"/>
          </a:xfrm>
          <a:prstGeom prst="rect">
            <a:avLst/>
          </a:prstGeom>
        </p:spPr>
        <p:txBody>
          <a:bodyPr vert="horz" lIns="91440" tIns="45720" rIns="91440" bIns="45720" rtlCol="0" anchor="b"/>
          <a:lstStyle>
            <a:lvl1pPr algn="l">
              <a:defRPr sz="1200"/>
            </a:lvl1pPr>
          </a:lstStyle>
          <a:p>
            <a:endParaRPr lang="fi-FI"/>
          </a:p>
        </p:txBody>
      </p:sp>
      <p:sp>
        <p:nvSpPr>
          <p:cNvPr id="5" name="Dian numeron paikkamerkki 4">
            <a:extLst>
              <a:ext uri="{FF2B5EF4-FFF2-40B4-BE49-F238E27FC236}">
                <a16:creationId xmlns:a16="http://schemas.microsoft.com/office/drawing/2014/main" id="{56A42041-3821-6BD1-96F1-422DAC4D6A92}"/>
              </a:ext>
            </a:extLst>
          </p:cNvPr>
          <p:cNvSpPr>
            <a:spLocks noGrp="1"/>
          </p:cNvSpPr>
          <p:nvPr>
            <p:ph type="sldNum" sz="quarter" idx="3"/>
          </p:nvPr>
        </p:nvSpPr>
        <p:spPr>
          <a:xfrm>
            <a:off x="5592223" y="6403837"/>
            <a:ext cx="4278154" cy="338276"/>
          </a:xfrm>
          <a:prstGeom prst="rect">
            <a:avLst/>
          </a:prstGeom>
        </p:spPr>
        <p:txBody>
          <a:bodyPr vert="horz" lIns="91440" tIns="45720" rIns="91440" bIns="45720" rtlCol="0" anchor="b"/>
          <a:lstStyle>
            <a:lvl1pPr algn="r">
              <a:defRPr sz="1200"/>
            </a:lvl1pPr>
          </a:lstStyle>
          <a:p>
            <a:fld id="{3998D52E-DC8D-400C-886D-76B955125EAE}" type="slidenum">
              <a:rPr lang="fi-FI" smtClean="0"/>
              <a:t>‹#›</a:t>
            </a:fld>
            <a:endParaRPr lang="fi-FI"/>
          </a:p>
        </p:txBody>
      </p:sp>
    </p:spTree>
    <p:extLst>
      <p:ext uri="{BB962C8B-B14F-4D97-AF65-F5344CB8AC3E}">
        <p14:creationId xmlns:p14="http://schemas.microsoft.com/office/powerpoint/2010/main" val="1908058827"/>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124" userDrawn="1">
          <p15:clr>
            <a:srgbClr val="F26B43"/>
          </p15:clr>
        </p15:guide>
        <p15:guide id="2" pos="311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1"/>
            <a:ext cx="4278154" cy="338277"/>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5592223" y="1"/>
            <a:ext cx="4278154" cy="338277"/>
          </a:xfrm>
          <a:prstGeom prst="rect">
            <a:avLst/>
          </a:prstGeom>
        </p:spPr>
        <p:txBody>
          <a:bodyPr vert="horz" lIns="91440" tIns="45720" rIns="91440" bIns="45720" rtlCol="0"/>
          <a:lstStyle>
            <a:lvl1pPr algn="r">
              <a:defRPr sz="1200"/>
            </a:lvl1pPr>
          </a:lstStyle>
          <a:p>
            <a:fld id="{4C27B959-C8FF-4534-933A-D48D57ACA5BE}" type="datetimeFigureOut">
              <a:rPr lang="fi-FI" smtClean="0"/>
              <a:t>31.7.2026</a:t>
            </a:fld>
            <a:endParaRPr lang="fi-FI"/>
          </a:p>
        </p:txBody>
      </p:sp>
      <p:sp>
        <p:nvSpPr>
          <p:cNvPr id="4" name="Dian kuvan paikkamerkki 3"/>
          <p:cNvSpPr>
            <a:spLocks noGrp="1" noRot="1" noChangeAspect="1"/>
          </p:cNvSpPr>
          <p:nvPr>
            <p:ph type="sldImg" idx="2"/>
          </p:nvPr>
        </p:nvSpPr>
        <p:spPr>
          <a:xfrm>
            <a:off x="2914650" y="842963"/>
            <a:ext cx="4043363" cy="2274887"/>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987267" y="3244643"/>
            <a:ext cx="7898130" cy="2654707"/>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6403837"/>
            <a:ext cx="4278154" cy="338276"/>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5592223" y="6403837"/>
            <a:ext cx="4278154" cy="338276"/>
          </a:xfrm>
          <a:prstGeom prst="rect">
            <a:avLst/>
          </a:prstGeom>
        </p:spPr>
        <p:txBody>
          <a:bodyPr vert="horz" lIns="91440" tIns="45720" rIns="91440" bIns="45720" rtlCol="0" anchor="b"/>
          <a:lstStyle>
            <a:lvl1pPr algn="r">
              <a:defRPr sz="1200"/>
            </a:lvl1pPr>
          </a:lstStyle>
          <a:p>
            <a:fld id="{10A98EEF-74E9-47A0-A9B7-E493464EC97F}" type="slidenum">
              <a:rPr lang="fi-FI" smtClean="0"/>
              <a:t>‹#›</a:t>
            </a:fld>
            <a:endParaRPr lang="fi-FI"/>
          </a:p>
        </p:txBody>
      </p:sp>
    </p:spTree>
    <p:extLst>
      <p:ext uri="{BB962C8B-B14F-4D97-AF65-F5344CB8AC3E}">
        <p14:creationId xmlns:p14="http://schemas.microsoft.com/office/powerpoint/2010/main" val="27871047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5"/>
          </p:nvPr>
        </p:nvSpPr>
        <p:spPr/>
        <p:txBody>
          <a:bodyPr/>
          <a:lstStyle/>
          <a:p>
            <a:fld id="{10A98EEF-74E9-47A0-A9B7-E493464EC97F}" type="slidenum">
              <a:rPr lang="fi-FI" smtClean="0"/>
              <a:t>6</a:t>
            </a:fld>
            <a:endParaRPr lang="fi-FI"/>
          </a:p>
        </p:txBody>
      </p:sp>
    </p:spTree>
    <p:extLst>
      <p:ext uri="{BB962C8B-B14F-4D97-AF65-F5344CB8AC3E}">
        <p14:creationId xmlns:p14="http://schemas.microsoft.com/office/powerpoint/2010/main" val="23590342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F25436-5FEA-9323-B20F-37CFCD452F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5856AB-273B-76A3-70C1-6A2181775235}"/>
              </a:ext>
            </a:extLst>
          </p:cNvPr>
          <p:cNvSpPr>
            <a:spLocks noGrp="1" noRot="1" noChangeAspect="1"/>
          </p:cNvSpPr>
          <p:nvPr>
            <p:ph type="sldImg"/>
          </p:nvPr>
        </p:nvSpPr>
        <p:spPr/>
        <p:txBody>
          <a:bodyPr/>
          <a:lstStyle/>
          <a:p>
            <a:endParaRPr lang="fi-FI"/>
          </a:p>
        </p:txBody>
      </p:sp>
      <p:sp>
        <p:nvSpPr>
          <p:cNvPr id="3" name="Notes Placeholder 2">
            <a:extLst>
              <a:ext uri="{FF2B5EF4-FFF2-40B4-BE49-F238E27FC236}">
                <a16:creationId xmlns:a16="http://schemas.microsoft.com/office/drawing/2014/main" id="{AA512ED5-C3F1-FC20-FD37-D97FF77EEAD8}"/>
              </a:ext>
            </a:extLst>
          </p:cNvPr>
          <p:cNvSpPr>
            <a:spLocks noGrp="1"/>
          </p:cNvSpPr>
          <p:nvPr>
            <p:ph type="body" idx="1"/>
          </p:nvPr>
        </p:nvSpPr>
        <p:spPr/>
        <p:txBody>
          <a:bodyPr/>
          <a:lstStyle/>
          <a:p>
            <a:endParaRPr lang="fi-FI"/>
          </a:p>
        </p:txBody>
      </p:sp>
      <p:sp>
        <p:nvSpPr>
          <p:cNvPr id="4" name="Slide Number Placeholder 3">
            <a:extLst>
              <a:ext uri="{FF2B5EF4-FFF2-40B4-BE49-F238E27FC236}">
                <a16:creationId xmlns:a16="http://schemas.microsoft.com/office/drawing/2014/main" id="{ACDD9816-9DFA-238D-9A21-A84EE598B106}"/>
              </a:ext>
            </a:extLst>
          </p:cNvPr>
          <p:cNvSpPr>
            <a:spLocks noGrp="1"/>
          </p:cNvSpPr>
          <p:nvPr>
            <p:ph type="sldNum" sz="quarter" idx="5"/>
          </p:nvPr>
        </p:nvSpPr>
        <p:spPr/>
        <p:txBody>
          <a:bodyPr/>
          <a:lstStyle/>
          <a:p>
            <a:fld id="{10A98EEF-74E9-47A0-A9B7-E493464EC97F}" type="slidenum">
              <a:rPr lang="fi-FI" smtClean="0"/>
              <a:t>8</a:t>
            </a:fld>
            <a:endParaRPr lang="fi-FI"/>
          </a:p>
        </p:txBody>
      </p:sp>
    </p:spTree>
    <p:extLst>
      <p:ext uri="{BB962C8B-B14F-4D97-AF65-F5344CB8AC3E}">
        <p14:creationId xmlns:p14="http://schemas.microsoft.com/office/powerpoint/2010/main" val="39584267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0B7595-BBA4-9553-173D-8838396DD1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B3B7F1-DC83-D10A-6B1D-F927DD2752B9}"/>
              </a:ext>
            </a:extLst>
          </p:cNvPr>
          <p:cNvSpPr>
            <a:spLocks noGrp="1" noRot="1" noChangeAspect="1"/>
          </p:cNvSpPr>
          <p:nvPr>
            <p:ph type="sldImg"/>
          </p:nvPr>
        </p:nvSpPr>
        <p:spPr/>
        <p:txBody>
          <a:bodyPr/>
          <a:lstStyle/>
          <a:p>
            <a:endParaRPr lang="fi-FI"/>
          </a:p>
        </p:txBody>
      </p:sp>
      <p:sp>
        <p:nvSpPr>
          <p:cNvPr id="3" name="Notes Placeholder 2">
            <a:extLst>
              <a:ext uri="{FF2B5EF4-FFF2-40B4-BE49-F238E27FC236}">
                <a16:creationId xmlns:a16="http://schemas.microsoft.com/office/drawing/2014/main" id="{01CACBB9-9947-3E53-A1EB-5C0E73DC38B4}"/>
              </a:ext>
            </a:extLst>
          </p:cNvPr>
          <p:cNvSpPr>
            <a:spLocks noGrp="1"/>
          </p:cNvSpPr>
          <p:nvPr>
            <p:ph type="body" idx="1"/>
          </p:nvPr>
        </p:nvSpPr>
        <p:spPr/>
        <p:txBody>
          <a:bodyPr/>
          <a:lstStyle/>
          <a:p>
            <a:endParaRPr lang="fi-FI"/>
          </a:p>
        </p:txBody>
      </p:sp>
      <p:sp>
        <p:nvSpPr>
          <p:cNvPr id="4" name="Slide Number Placeholder 3">
            <a:extLst>
              <a:ext uri="{FF2B5EF4-FFF2-40B4-BE49-F238E27FC236}">
                <a16:creationId xmlns:a16="http://schemas.microsoft.com/office/drawing/2014/main" id="{C77CC1F7-381F-6F0D-B413-27F0E4394A41}"/>
              </a:ext>
            </a:extLst>
          </p:cNvPr>
          <p:cNvSpPr>
            <a:spLocks noGrp="1"/>
          </p:cNvSpPr>
          <p:nvPr>
            <p:ph type="sldNum" sz="quarter" idx="5"/>
          </p:nvPr>
        </p:nvSpPr>
        <p:spPr/>
        <p:txBody>
          <a:bodyPr/>
          <a:lstStyle/>
          <a:p>
            <a:fld id="{10A98EEF-74E9-47A0-A9B7-E493464EC97F}" type="slidenum">
              <a:rPr lang="fi-FI" smtClean="0"/>
              <a:t>9</a:t>
            </a:fld>
            <a:endParaRPr lang="fi-FI"/>
          </a:p>
        </p:txBody>
      </p:sp>
    </p:spTree>
    <p:extLst>
      <p:ext uri="{BB962C8B-B14F-4D97-AF65-F5344CB8AC3E}">
        <p14:creationId xmlns:p14="http://schemas.microsoft.com/office/powerpoint/2010/main" val="6338085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loitusdia ">
    <p:spTree>
      <p:nvGrpSpPr>
        <p:cNvPr id="1" name=""/>
        <p:cNvGrpSpPr/>
        <p:nvPr/>
      </p:nvGrpSpPr>
      <p:grpSpPr>
        <a:xfrm>
          <a:off x="0" y="0"/>
          <a:ext cx="0" cy="0"/>
          <a:chOff x="0" y="0"/>
          <a:chExt cx="0" cy="0"/>
        </a:xfrm>
      </p:grpSpPr>
      <p:sp>
        <p:nvSpPr>
          <p:cNvPr id="5" name="Kuvan paikkamerkki 4">
            <a:extLst>
              <a:ext uri="{FF2B5EF4-FFF2-40B4-BE49-F238E27FC236}">
                <a16:creationId xmlns:a16="http://schemas.microsoft.com/office/drawing/2014/main" id="{C612B247-1E1E-40E2-BF80-6DB47529B7F6}"/>
              </a:ext>
            </a:extLst>
          </p:cNvPr>
          <p:cNvSpPr>
            <a:spLocks noGrp="1"/>
          </p:cNvSpPr>
          <p:nvPr>
            <p:ph type="pic" sz="quarter" idx="13" hasCustomPrompt="1"/>
          </p:nvPr>
        </p:nvSpPr>
        <p:spPr>
          <a:xfrm>
            <a:off x="1" y="0"/>
            <a:ext cx="12192000" cy="6858000"/>
          </a:xfrm>
        </p:spPr>
        <p:txBody>
          <a:bodyPr tIns="1440000"/>
          <a:lstStyle>
            <a:lvl1pPr marL="0" indent="0" algn="ctr">
              <a:buNone/>
              <a:defRPr>
                <a:latin typeface="Segoe UI" panose="020B0502040204020203" pitchFamily="34" charset="0"/>
                <a:cs typeface="Segoe UI" panose="020B0502040204020203" pitchFamily="34" charset="0"/>
              </a:defRPr>
            </a:lvl1pPr>
          </a:lstStyle>
          <a:p>
            <a:r>
              <a:rPr lang="fi-FI"/>
              <a:t>Lisää kuva klikkaamalla symbolia</a:t>
            </a:r>
          </a:p>
        </p:txBody>
      </p:sp>
      <p:sp>
        <p:nvSpPr>
          <p:cNvPr id="4" name="Tekstin paikkamerkki 3">
            <a:extLst>
              <a:ext uri="{FF2B5EF4-FFF2-40B4-BE49-F238E27FC236}">
                <a16:creationId xmlns:a16="http://schemas.microsoft.com/office/drawing/2014/main" id="{A414FAA8-625A-4CF2-91B9-1CD2DCB820AE}"/>
              </a:ext>
            </a:extLst>
          </p:cNvPr>
          <p:cNvSpPr>
            <a:spLocks noGrp="1"/>
          </p:cNvSpPr>
          <p:nvPr>
            <p:ph type="body" sz="quarter" idx="12" hasCustomPrompt="1"/>
          </p:nvPr>
        </p:nvSpPr>
        <p:spPr>
          <a:xfrm>
            <a:off x="-1" y="6200775"/>
            <a:ext cx="12192002" cy="666952"/>
          </a:xfrm>
          <a:prstGeom prst="rect">
            <a:avLst/>
          </a:prstGeom>
          <a:solidFill>
            <a:schemeClr val="bg1"/>
          </a:solidFill>
          <a:ln>
            <a:noFill/>
          </a:ln>
        </p:spPr>
        <p:txBody>
          <a:bodyPr lIns="1404000" tIns="72000" rIns="828000" bIns="0" anchor="t" anchorCtr="0">
            <a:normAutofit/>
          </a:bodyPr>
          <a:lstStyle>
            <a:lvl1pPr marL="0" indent="0" algn="l">
              <a:lnSpc>
                <a:spcPts val="1800"/>
              </a:lnSpc>
              <a:spcBef>
                <a:spcPts val="0"/>
              </a:spcBef>
              <a:buNone/>
              <a:defRPr sz="1800">
                <a:solidFill>
                  <a:schemeClr val="accent1"/>
                </a:solidFill>
                <a:latin typeface="Segoe UI" panose="020B0502040204020203" pitchFamily="34" charset="0"/>
                <a:cs typeface="Segoe UI" panose="020B0502040204020203" pitchFamily="34" charset="0"/>
              </a:defRPr>
            </a:lvl1pPr>
          </a:lstStyle>
          <a:p>
            <a:pPr lvl="0"/>
            <a:r>
              <a:rPr lang="fi-FI"/>
              <a:t>Alaotsikko</a:t>
            </a:r>
          </a:p>
        </p:txBody>
      </p:sp>
      <p:sp>
        <p:nvSpPr>
          <p:cNvPr id="2" name="Otsikko 1">
            <a:extLst>
              <a:ext uri="{FF2B5EF4-FFF2-40B4-BE49-F238E27FC236}">
                <a16:creationId xmlns:a16="http://schemas.microsoft.com/office/drawing/2014/main" id="{B3002BF6-CA17-45F7-9EC2-0EAE6E243339}"/>
              </a:ext>
            </a:extLst>
          </p:cNvPr>
          <p:cNvSpPr>
            <a:spLocks noGrp="1"/>
          </p:cNvSpPr>
          <p:nvPr>
            <p:ph type="ctrTitle" hasCustomPrompt="1"/>
          </p:nvPr>
        </p:nvSpPr>
        <p:spPr>
          <a:xfrm>
            <a:off x="0" y="5321031"/>
            <a:ext cx="12192002" cy="881588"/>
          </a:xfrm>
          <a:prstGeom prst="rect">
            <a:avLst/>
          </a:prstGeom>
          <a:solidFill>
            <a:schemeClr val="bg1"/>
          </a:solidFill>
        </p:spPr>
        <p:txBody>
          <a:bodyPr wrap="square" lIns="1404000" tIns="288000" rIns="828000" bIns="0" anchor="b" anchorCtr="0">
            <a:noAutofit/>
          </a:bodyPr>
          <a:lstStyle>
            <a:lvl1pPr algn="l">
              <a:lnSpc>
                <a:spcPct val="90000"/>
              </a:lnSpc>
              <a:spcAft>
                <a:spcPts val="0"/>
              </a:spcAft>
              <a:defRPr sz="3200" b="1" u="none" normalizeH="0" baseline="0">
                <a:solidFill>
                  <a:srgbClr val="66A274"/>
                </a:solidFill>
                <a:latin typeface="Segoe UI" panose="020B0502040204020203" pitchFamily="34" charset="0"/>
                <a:cs typeface="Segoe UI" panose="020B0502040204020203" pitchFamily="34" charset="0"/>
              </a:defRPr>
            </a:lvl1pPr>
          </a:lstStyle>
          <a:p>
            <a:r>
              <a:rPr lang="fi-FI"/>
              <a:t>Pääotsikko</a:t>
            </a:r>
          </a:p>
        </p:txBody>
      </p:sp>
    </p:spTree>
    <p:extLst>
      <p:ext uri="{BB962C8B-B14F-4D97-AF65-F5344CB8AC3E}">
        <p14:creationId xmlns:p14="http://schemas.microsoft.com/office/powerpoint/2010/main" val="42035635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ogochain / v.sininen">
    <p:spTree>
      <p:nvGrpSpPr>
        <p:cNvPr id="1" name=""/>
        <p:cNvGrpSpPr/>
        <p:nvPr/>
      </p:nvGrpSpPr>
      <p:grpSpPr>
        <a:xfrm>
          <a:off x="0" y="0"/>
          <a:ext cx="0" cy="0"/>
          <a:chOff x="0" y="0"/>
          <a:chExt cx="0" cy="0"/>
        </a:xfrm>
      </p:grpSpPr>
      <p:sp>
        <p:nvSpPr>
          <p:cNvPr id="6" name="Sisällön paikkamerkki 2">
            <a:extLst>
              <a:ext uri="{FF2B5EF4-FFF2-40B4-BE49-F238E27FC236}">
                <a16:creationId xmlns:a16="http://schemas.microsoft.com/office/drawing/2014/main" id="{9147D4F6-65AC-97BF-D2F1-2B77B6B24B9F}"/>
              </a:ext>
            </a:extLst>
          </p:cNvPr>
          <p:cNvSpPr>
            <a:spLocks noGrp="1"/>
          </p:cNvSpPr>
          <p:nvPr>
            <p:ph idx="1" hasCustomPrompt="1"/>
          </p:nvPr>
        </p:nvSpPr>
        <p:spPr>
          <a:xfrm>
            <a:off x="814469" y="1700212"/>
            <a:ext cx="9749257" cy="4392613"/>
          </a:xfrm>
          <a:prstGeom prst="rect">
            <a:avLst/>
          </a:prstGeom>
        </p:spPr>
        <p:txBody>
          <a:bodyPr wrap="square" lIns="0" rIns="0" bIns="360000">
            <a:normAutofit/>
          </a:bodyPr>
          <a:lstStyle>
            <a:lvl1pPr marL="285750" indent="-285750" algn="l">
              <a:lnSpc>
                <a:spcPts val="2200"/>
              </a:lnSpc>
              <a:spcBef>
                <a:spcPts val="1000"/>
              </a:spcBef>
              <a:spcAft>
                <a:spcPts val="0"/>
              </a:spcAft>
              <a:buFont typeface="Arial" panose="020B0604020202020204" pitchFamily="34" charset="0"/>
              <a:buChar char="•"/>
              <a:defRPr sz="1600"/>
            </a:lvl1pPr>
            <a:lvl2pPr marL="777150" indent="-285750" algn="l">
              <a:lnSpc>
                <a:spcPts val="2000"/>
              </a:lnSpc>
              <a:spcBef>
                <a:spcPts val="800"/>
              </a:spcBef>
              <a:spcAft>
                <a:spcPts val="0"/>
              </a:spcAft>
              <a:buFont typeface="Arial" panose="020B0604020202020204" pitchFamily="34" charset="0"/>
              <a:buChar char="•"/>
              <a:defRPr sz="1400"/>
            </a:lvl2pPr>
            <a:lvl3pPr marL="1137150" indent="-285750" algn="l">
              <a:lnSpc>
                <a:spcPts val="1800"/>
              </a:lnSpc>
              <a:spcBef>
                <a:spcPts val="800"/>
              </a:spcBef>
              <a:spcAft>
                <a:spcPts val="0"/>
              </a:spcAft>
              <a:buFont typeface="Arial" panose="020B0604020202020204" pitchFamily="34" charset="0"/>
              <a:buChar char="•"/>
              <a:defRPr sz="1200"/>
            </a:lvl3pPr>
            <a:lvl4pPr marL="1382850" indent="-171450" algn="l">
              <a:lnSpc>
                <a:spcPts val="1600"/>
              </a:lnSpc>
              <a:spcBef>
                <a:spcPts val="600"/>
              </a:spcBef>
              <a:spcAft>
                <a:spcPts val="0"/>
              </a:spcAft>
              <a:buFont typeface="Arial" panose="020B0604020202020204" pitchFamily="34" charset="0"/>
              <a:buChar char="•"/>
              <a:defRPr sz="1200"/>
            </a:lvl4pPr>
            <a:lvl5pPr marL="1742850" indent="-171450" algn="l">
              <a:lnSpc>
                <a:spcPts val="1400"/>
              </a:lnSpc>
              <a:spcBef>
                <a:spcPts val="600"/>
              </a:spcBef>
              <a:spcAft>
                <a:spcPts val="0"/>
              </a:spcAft>
              <a:buFont typeface="Arial" panose="020B0604020202020204" pitchFamily="34" charset="0"/>
              <a:buChar char="•"/>
              <a:defRPr sz="1000"/>
            </a:lvl5pPr>
          </a:lstStyle>
          <a:p>
            <a:pPr lvl="0"/>
            <a:r>
              <a:rPr lang="fi-FI"/>
              <a:t>Lisää teksti klikkaamalla</a:t>
            </a:r>
          </a:p>
          <a:p>
            <a:pPr lvl="1"/>
            <a:r>
              <a:rPr lang="fi-FI"/>
              <a:t>toinen taso</a:t>
            </a:r>
          </a:p>
          <a:p>
            <a:pPr lvl="2"/>
            <a:r>
              <a:rPr lang="fi-FI"/>
              <a:t>kolmas taso</a:t>
            </a:r>
          </a:p>
        </p:txBody>
      </p:sp>
      <p:pic>
        <p:nvPicPr>
          <p:cNvPr id="5" name="Kuva 4">
            <a:extLst>
              <a:ext uri="{FF2B5EF4-FFF2-40B4-BE49-F238E27FC236}">
                <a16:creationId xmlns:a16="http://schemas.microsoft.com/office/drawing/2014/main" id="{23FA70DD-7C53-767A-FBCB-45E87991AB2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9045" y="6176534"/>
            <a:ext cx="11313906" cy="420231"/>
          </a:xfrm>
          <a:prstGeom prst="rect">
            <a:avLst/>
          </a:prstGeom>
        </p:spPr>
      </p:pic>
      <p:sp>
        <p:nvSpPr>
          <p:cNvPr id="2" name="Otsikko 1">
            <a:extLst>
              <a:ext uri="{FF2B5EF4-FFF2-40B4-BE49-F238E27FC236}">
                <a16:creationId xmlns:a16="http://schemas.microsoft.com/office/drawing/2014/main" id="{C274770F-E34B-4628-92D7-C756D0D405BF}"/>
              </a:ext>
            </a:extLst>
          </p:cNvPr>
          <p:cNvSpPr>
            <a:spLocks noGrp="1"/>
          </p:cNvSpPr>
          <p:nvPr>
            <p:ph type="title" hasCustomPrompt="1"/>
          </p:nvPr>
        </p:nvSpPr>
        <p:spPr>
          <a:xfrm>
            <a:off x="814471" y="399919"/>
            <a:ext cx="10152063" cy="1119319"/>
          </a:xfrm>
          <a:prstGeom prst="rect">
            <a:avLst/>
          </a:prstGeom>
        </p:spPr>
        <p:txBody>
          <a:bodyPr lIns="0" tIns="0" rIns="0" bIns="0" anchor="b" anchorCtr="0">
            <a:normAutofit/>
          </a:bodyPr>
          <a:lstStyle>
            <a:lvl1pPr>
              <a:lnSpc>
                <a:spcPct val="90000"/>
              </a:lnSpc>
              <a:defRPr sz="3000" b="1">
                <a:latin typeface="Segoe UI" panose="020B0502040204020203" pitchFamily="34" charset="0"/>
                <a:cs typeface="Segoe UI" panose="020B0502040204020203" pitchFamily="34" charset="0"/>
              </a:defRPr>
            </a:lvl1pPr>
          </a:lstStyle>
          <a:p>
            <a:r>
              <a:rPr lang="fi-FI"/>
              <a:t>Pääotsikko</a:t>
            </a:r>
          </a:p>
        </p:txBody>
      </p:sp>
      <p:pic>
        <p:nvPicPr>
          <p:cNvPr id="13" name="Kuva 12" descr="Kuva, joka sisältää kohteen Grafiikka, clipart, graafinen suunnittelu, Fontti&#10;&#10;Kuvaus luotu automaattisesti">
            <a:extLst>
              <a:ext uri="{FF2B5EF4-FFF2-40B4-BE49-F238E27FC236}">
                <a16:creationId xmlns:a16="http://schemas.microsoft.com/office/drawing/2014/main" id="{5C4D7230-7F53-E6D3-E5B7-002DAA675BD5}"/>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224655" y="358859"/>
            <a:ext cx="1528298" cy="1514313"/>
          </a:xfrm>
          <a:prstGeom prst="rect">
            <a:avLst/>
          </a:prstGeom>
        </p:spPr>
      </p:pic>
    </p:spTree>
    <p:extLst>
      <p:ext uri="{BB962C8B-B14F-4D97-AF65-F5344CB8AC3E}">
        <p14:creationId xmlns:p14="http://schemas.microsoft.com/office/powerpoint/2010/main" val="3004408114"/>
      </p:ext>
    </p:extLst>
  </p:cSld>
  <p:clrMapOvr>
    <a:masterClrMapping/>
  </p:clrMapOvr>
  <p:extLst>
    <p:ext uri="{DCECCB84-F9BA-43D5-87BE-67443E8EF086}">
      <p15:sldGuideLst xmlns:p15="http://schemas.microsoft.com/office/powerpoint/2012/main">
        <p15:guide id="1" orient="horz" pos="3589"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ogochain / sininen">
    <p:spTree>
      <p:nvGrpSpPr>
        <p:cNvPr id="1" name=""/>
        <p:cNvGrpSpPr/>
        <p:nvPr/>
      </p:nvGrpSpPr>
      <p:grpSpPr>
        <a:xfrm>
          <a:off x="0" y="0"/>
          <a:ext cx="0" cy="0"/>
          <a:chOff x="0" y="0"/>
          <a:chExt cx="0" cy="0"/>
        </a:xfrm>
      </p:grpSpPr>
      <p:sp>
        <p:nvSpPr>
          <p:cNvPr id="6" name="Sisällön paikkamerkki 2">
            <a:extLst>
              <a:ext uri="{FF2B5EF4-FFF2-40B4-BE49-F238E27FC236}">
                <a16:creationId xmlns:a16="http://schemas.microsoft.com/office/drawing/2014/main" id="{9EA26EF4-1D93-7B5A-0C3B-78EF6E6D82FF}"/>
              </a:ext>
            </a:extLst>
          </p:cNvPr>
          <p:cNvSpPr>
            <a:spLocks noGrp="1"/>
          </p:cNvSpPr>
          <p:nvPr>
            <p:ph idx="1" hasCustomPrompt="1"/>
          </p:nvPr>
        </p:nvSpPr>
        <p:spPr>
          <a:xfrm>
            <a:off x="814470" y="1700212"/>
            <a:ext cx="9741235" cy="4392613"/>
          </a:xfrm>
          <a:prstGeom prst="rect">
            <a:avLst/>
          </a:prstGeom>
        </p:spPr>
        <p:txBody>
          <a:bodyPr wrap="square" lIns="0" rIns="0" bIns="360000">
            <a:normAutofit/>
          </a:bodyPr>
          <a:lstStyle>
            <a:lvl1pPr marL="285750" indent="-285750" algn="l">
              <a:lnSpc>
                <a:spcPts val="2200"/>
              </a:lnSpc>
              <a:spcBef>
                <a:spcPts val="1000"/>
              </a:spcBef>
              <a:spcAft>
                <a:spcPts val="0"/>
              </a:spcAft>
              <a:buFont typeface="Arial" panose="020B0604020202020204" pitchFamily="34" charset="0"/>
              <a:buChar char="•"/>
              <a:defRPr sz="1600"/>
            </a:lvl1pPr>
            <a:lvl2pPr marL="777150" indent="-285750" algn="l">
              <a:lnSpc>
                <a:spcPts val="2000"/>
              </a:lnSpc>
              <a:spcBef>
                <a:spcPts val="800"/>
              </a:spcBef>
              <a:spcAft>
                <a:spcPts val="0"/>
              </a:spcAft>
              <a:buFont typeface="Arial" panose="020B0604020202020204" pitchFamily="34" charset="0"/>
              <a:buChar char="•"/>
              <a:defRPr sz="1400"/>
            </a:lvl2pPr>
            <a:lvl3pPr marL="1137150" indent="-285750" algn="l">
              <a:lnSpc>
                <a:spcPts val="1800"/>
              </a:lnSpc>
              <a:spcBef>
                <a:spcPts val="800"/>
              </a:spcBef>
              <a:spcAft>
                <a:spcPts val="0"/>
              </a:spcAft>
              <a:buFont typeface="Arial" panose="020B0604020202020204" pitchFamily="34" charset="0"/>
              <a:buChar char="•"/>
              <a:defRPr sz="1200"/>
            </a:lvl3pPr>
            <a:lvl4pPr marL="1382850" indent="-171450" algn="l">
              <a:lnSpc>
                <a:spcPts val="1600"/>
              </a:lnSpc>
              <a:spcBef>
                <a:spcPts val="600"/>
              </a:spcBef>
              <a:spcAft>
                <a:spcPts val="0"/>
              </a:spcAft>
              <a:buFont typeface="Arial" panose="020B0604020202020204" pitchFamily="34" charset="0"/>
              <a:buChar char="•"/>
              <a:defRPr sz="1200"/>
            </a:lvl4pPr>
            <a:lvl5pPr marL="1742850" indent="-171450" algn="l">
              <a:lnSpc>
                <a:spcPts val="1400"/>
              </a:lnSpc>
              <a:spcBef>
                <a:spcPts val="600"/>
              </a:spcBef>
              <a:spcAft>
                <a:spcPts val="0"/>
              </a:spcAft>
              <a:buFont typeface="Arial" panose="020B0604020202020204" pitchFamily="34" charset="0"/>
              <a:buChar char="•"/>
              <a:defRPr sz="1000"/>
            </a:lvl5pPr>
          </a:lstStyle>
          <a:p>
            <a:pPr lvl="0"/>
            <a:r>
              <a:rPr lang="fi-FI"/>
              <a:t>Lisää teksti klikkaamalla</a:t>
            </a:r>
          </a:p>
          <a:p>
            <a:pPr lvl="1"/>
            <a:r>
              <a:rPr lang="fi-FI"/>
              <a:t>toinen taso</a:t>
            </a:r>
          </a:p>
          <a:p>
            <a:pPr lvl="2"/>
            <a:r>
              <a:rPr lang="fi-FI"/>
              <a:t>kolmas taso</a:t>
            </a:r>
          </a:p>
        </p:txBody>
      </p:sp>
      <p:pic>
        <p:nvPicPr>
          <p:cNvPr id="4" name="Kuva 3">
            <a:extLst>
              <a:ext uri="{FF2B5EF4-FFF2-40B4-BE49-F238E27FC236}">
                <a16:creationId xmlns:a16="http://schemas.microsoft.com/office/drawing/2014/main" id="{D5BEE823-78A6-CE89-EAAA-D714E7744EF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9045" y="6176534"/>
            <a:ext cx="11313906" cy="420231"/>
          </a:xfrm>
          <a:prstGeom prst="rect">
            <a:avLst/>
          </a:prstGeom>
        </p:spPr>
      </p:pic>
      <p:sp>
        <p:nvSpPr>
          <p:cNvPr id="2" name="Otsikko 1">
            <a:extLst>
              <a:ext uri="{FF2B5EF4-FFF2-40B4-BE49-F238E27FC236}">
                <a16:creationId xmlns:a16="http://schemas.microsoft.com/office/drawing/2014/main" id="{C274770F-E34B-4628-92D7-C756D0D405BF}"/>
              </a:ext>
            </a:extLst>
          </p:cNvPr>
          <p:cNvSpPr>
            <a:spLocks noGrp="1"/>
          </p:cNvSpPr>
          <p:nvPr>
            <p:ph type="title" hasCustomPrompt="1"/>
          </p:nvPr>
        </p:nvSpPr>
        <p:spPr>
          <a:xfrm>
            <a:off x="814471" y="399919"/>
            <a:ext cx="10152063" cy="1119319"/>
          </a:xfrm>
          <a:prstGeom prst="rect">
            <a:avLst/>
          </a:prstGeom>
        </p:spPr>
        <p:txBody>
          <a:bodyPr lIns="0" tIns="0" rIns="0" bIns="0" anchor="b" anchorCtr="0">
            <a:normAutofit/>
          </a:bodyPr>
          <a:lstStyle>
            <a:lvl1pPr>
              <a:lnSpc>
                <a:spcPct val="90000"/>
              </a:lnSpc>
              <a:defRPr sz="3000" b="1">
                <a:latin typeface="Segoe UI" panose="020B0502040204020203" pitchFamily="34" charset="0"/>
                <a:cs typeface="Segoe UI" panose="020B0502040204020203" pitchFamily="34" charset="0"/>
              </a:defRPr>
            </a:lvl1pPr>
          </a:lstStyle>
          <a:p>
            <a:r>
              <a:rPr lang="fi-FI"/>
              <a:t>Pääotsikko</a:t>
            </a:r>
          </a:p>
        </p:txBody>
      </p:sp>
      <p:pic>
        <p:nvPicPr>
          <p:cNvPr id="13" name="Kuva 12" descr="Kuva, joka sisältää kohteen Grafiikka, clipart, graafinen suunnittelu, Fontti&#10;&#10;Kuvaus luotu automaattisesti">
            <a:extLst>
              <a:ext uri="{FF2B5EF4-FFF2-40B4-BE49-F238E27FC236}">
                <a16:creationId xmlns:a16="http://schemas.microsoft.com/office/drawing/2014/main" id="{5C4D7230-7F53-E6D3-E5B7-002DAA675BD5}"/>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224655" y="358859"/>
            <a:ext cx="1528298" cy="1514313"/>
          </a:xfrm>
          <a:prstGeom prst="rect">
            <a:avLst/>
          </a:prstGeom>
        </p:spPr>
      </p:pic>
    </p:spTree>
    <p:extLst>
      <p:ext uri="{BB962C8B-B14F-4D97-AF65-F5344CB8AC3E}">
        <p14:creationId xmlns:p14="http://schemas.microsoft.com/office/powerpoint/2010/main" val="2918133779"/>
      </p:ext>
    </p:extLst>
  </p:cSld>
  <p:clrMapOvr>
    <a:masterClrMapping/>
  </p:clrMapOvr>
  <p:extLst>
    <p:ext uri="{DCECCB84-F9BA-43D5-87BE-67443E8EF086}">
      <p15:sldGuideLst xmlns:p15="http://schemas.microsoft.com/office/powerpoint/2012/main">
        <p15:guide id="1" orient="horz" pos="3589"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ogochain / pinkki">
    <p:spTree>
      <p:nvGrpSpPr>
        <p:cNvPr id="1" name=""/>
        <p:cNvGrpSpPr/>
        <p:nvPr/>
      </p:nvGrpSpPr>
      <p:grpSpPr>
        <a:xfrm>
          <a:off x="0" y="0"/>
          <a:ext cx="0" cy="0"/>
          <a:chOff x="0" y="0"/>
          <a:chExt cx="0" cy="0"/>
        </a:xfrm>
      </p:grpSpPr>
      <p:sp>
        <p:nvSpPr>
          <p:cNvPr id="7" name="Sisällön paikkamerkki 2">
            <a:extLst>
              <a:ext uri="{FF2B5EF4-FFF2-40B4-BE49-F238E27FC236}">
                <a16:creationId xmlns:a16="http://schemas.microsoft.com/office/drawing/2014/main" id="{009DA52D-84C7-C075-764D-8FF988D02270}"/>
              </a:ext>
            </a:extLst>
          </p:cNvPr>
          <p:cNvSpPr>
            <a:spLocks noGrp="1"/>
          </p:cNvSpPr>
          <p:nvPr>
            <p:ph idx="1" hasCustomPrompt="1"/>
          </p:nvPr>
        </p:nvSpPr>
        <p:spPr>
          <a:xfrm>
            <a:off x="814470" y="1700212"/>
            <a:ext cx="9741235" cy="4392613"/>
          </a:xfrm>
          <a:prstGeom prst="rect">
            <a:avLst/>
          </a:prstGeom>
        </p:spPr>
        <p:txBody>
          <a:bodyPr wrap="square" lIns="0" rIns="0" bIns="360000">
            <a:normAutofit/>
          </a:bodyPr>
          <a:lstStyle>
            <a:lvl1pPr marL="285750" indent="-285750" algn="l">
              <a:lnSpc>
                <a:spcPts val="2200"/>
              </a:lnSpc>
              <a:spcBef>
                <a:spcPts val="1000"/>
              </a:spcBef>
              <a:spcAft>
                <a:spcPts val="0"/>
              </a:spcAft>
              <a:buFont typeface="Arial" panose="020B0604020202020204" pitchFamily="34" charset="0"/>
              <a:buChar char="•"/>
              <a:defRPr sz="1600"/>
            </a:lvl1pPr>
            <a:lvl2pPr marL="777150" indent="-285750" algn="l">
              <a:lnSpc>
                <a:spcPts val="2000"/>
              </a:lnSpc>
              <a:spcBef>
                <a:spcPts val="800"/>
              </a:spcBef>
              <a:spcAft>
                <a:spcPts val="0"/>
              </a:spcAft>
              <a:buFont typeface="Arial" panose="020B0604020202020204" pitchFamily="34" charset="0"/>
              <a:buChar char="•"/>
              <a:defRPr sz="1400"/>
            </a:lvl2pPr>
            <a:lvl3pPr marL="1137150" indent="-285750" algn="l">
              <a:lnSpc>
                <a:spcPts val="1800"/>
              </a:lnSpc>
              <a:spcBef>
                <a:spcPts val="800"/>
              </a:spcBef>
              <a:spcAft>
                <a:spcPts val="0"/>
              </a:spcAft>
              <a:buFont typeface="Arial" panose="020B0604020202020204" pitchFamily="34" charset="0"/>
              <a:buChar char="•"/>
              <a:defRPr sz="1200"/>
            </a:lvl3pPr>
            <a:lvl4pPr marL="1382850" indent="-171450" algn="l">
              <a:lnSpc>
                <a:spcPts val="1600"/>
              </a:lnSpc>
              <a:spcBef>
                <a:spcPts val="600"/>
              </a:spcBef>
              <a:spcAft>
                <a:spcPts val="0"/>
              </a:spcAft>
              <a:buFont typeface="Arial" panose="020B0604020202020204" pitchFamily="34" charset="0"/>
              <a:buChar char="•"/>
              <a:defRPr sz="1200"/>
            </a:lvl4pPr>
            <a:lvl5pPr marL="1742850" indent="-171450" algn="l">
              <a:lnSpc>
                <a:spcPts val="1400"/>
              </a:lnSpc>
              <a:spcBef>
                <a:spcPts val="600"/>
              </a:spcBef>
              <a:spcAft>
                <a:spcPts val="0"/>
              </a:spcAft>
              <a:buFont typeface="Arial" panose="020B0604020202020204" pitchFamily="34" charset="0"/>
              <a:buChar char="•"/>
              <a:defRPr sz="1000"/>
            </a:lvl5pPr>
          </a:lstStyle>
          <a:p>
            <a:pPr lvl="0"/>
            <a:r>
              <a:rPr lang="fi-FI"/>
              <a:t>Lisää teksti klikkaamalla</a:t>
            </a:r>
          </a:p>
          <a:p>
            <a:pPr lvl="1"/>
            <a:r>
              <a:rPr lang="fi-FI"/>
              <a:t>toinen taso</a:t>
            </a:r>
          </a:p>
          <a:p>
            <a:pPr lvl="2"/>
            <a:r>
              <a:rPr lang="fi-FI"/>
              <a:t>kolmas taso</a:t>
            </a:r>
          </a:p>
        </p:txBody>
      </p:sp>
      <p:pic>
        <p:nvPicPr>
          <p:cNvPr id="5" name="Kuva 4">
            <a:extLst>
              <a:ext uri="{FF2B5EF4-FFF2-40B4-BE49-F238E27FC236}">
                <a16:creationId xmlns:a16="http://schemas.microsoft.com/office/drawing/2014/main" id="{F423C7D7-6B6E-115B-961D-855E03F7295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9045" y="6176534"/>
            <a:ext cx="11313906" cy="420231"/>
          </a:xfrm>
          <a:prstGeom prst="rect">
            <a:avLst/>
          </a:prstGeom>
        </p:spPr>
      </p:pic>
      <p:sp>
        <p:nvSpPr>
          <p:cNvPr id="2" name="Otsikko 1">
            <a:extLst>
              <a:ext uri="{FF2B5EF4-FFF2-40B4-BE49-F238E27FC236}">
                <a16:creationId xmlns:a16="http://schemas.microsoft.com/office/drawing/2014/main" id="{C274770F-E34B-4628-92D7-C756D0D405BF}"/>
              </a:ext>
            </a:extLst>
          </p:cNvPr>
          <p:cNvSpPr>
            <a:spLocks noGrp="1"/>
          </p:cNvSpPr>
          <p:nvPr>
            <p:ph type="title" hasCustomPrompt="1"/>
          </p:nvPr>
        </p:nvSpPr>
        <p:spPr>
          <a:xfrm>
            <a:off x="814471" y="399919"/>
            <a:ext cx="10152063" cy="1119319"/>
          </a:xfrm>
          <a:prstGeom prst="rect">
            <a:avLst/>
          </a:prstGeom>
        </p:spPr>
        <p:txBody>
          <a:bodyPr lIns="0" tIns="0" rIns="0" bIns="0" anchor="b" anchorCtr="0">
            <a:normAutofit/>
          </a:bodyPr>
          <a:lstStyle>
            <a:lvl1pPr>
              <a:lnSpc>
                <a:spcPct val="90000"/>
              </a:lnSpc>
              <a:defRPr sz="3000" b="1">
                <a:latin typeface="Segoe UI" panose="020B0502040204020203" pitchFamily="34" charset="0"/>
                <a:cs typeface="Segoe UI" panose="020B0502040204020203" pitchFamily="34" charset="0"/>
              </a:defRPr>
            </a:lvl1pPr>
          </a:lstStyle>
          <a:p>
            <a:r>
              <a:rPr lang="fi-FI"/>
              <a:t>Pääotsikko</a:t>
            </a:r>
          </a:p>
        </p:txBody>
      </p:sp>
      <p:pic>
        <p:nvPicPr>
          <p:cNvPr id="13" name="Kuva 12" descr="Kuva, joka sisältää kohteen Grafiikka, clipart, graafinen suunnittelu, Fontti&#10;&#10;Kuvaus luotu automaattisesti">
            <a:extLst>
              <a:ext uri="{FF2B5EF4-FFF2-40B4-BE49-F238E27FC236}">
                <a16:creationId xmlns:a16="http://schemas.microsoft.com/office/drawing/2014/main" id="{5C4D7230-7F53-E6D3-E5B7-002DAA675BD5}"/>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224655" y="358859"/>
            <a:ext cx="1528298" cy="1514313"/>
          </a:xfrm>
          <a:prstGeom prst="rect">
            <a:avLst/>
          </a:prstGeom>
        </p:spPr>
      </p:pic>
    </p:spTree>
    <p:extLst>
      <p:ext uri="{BB962C8B-B14F-4D97-AF65-F5344CB8AC3E}">
        <p14:creationId xmlns:p14="http://schemas.microsoft.com/office/powerpoint/2010/main" val="3953088342"/>
      </p:ext>
    </p:extLst>
  </p:cSld>
  <p:clrMapOvr>
    <a:masterClrMapping/>
  </p:clrMapOvr>
  <p:extLst>
    <p:ext uri="{DCECCB84-F9BA-43D5-87BE-67443E8EF086}">
      <p15:sldGuideLst xmlns:p15="http://schemas.microsoft.com/office/powerpoint/2012/main">
        <p15:guide id="1" orient="horz" pos="3589"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tsikko &amp; teksti / logo">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274770F-E34B-4628-92D7-C756D0D405BF}"/>
              </a:ext>
            </a:extLst>
          </p:cNvPr>
          <p:cNvSpPr>
            <a:spLocks noGrp="1"/>
          </p:cNvSpPr>
          <p:nvPr>
            <p:ph type="title" hasCustomPrompt="1"/>
          </p:nvPr>
        </p:nvSpPr>
        <p:spPr>
          <a:xfrm>
            <a:off x="1416049" y="584200"/>
            <a:ext cx="10152064" cy="1119319"/>
          </a:xfrm>
          <a:prstGeom prst="rect">
            <a:avLst/>
          </a:prstGeom>
        </p:spPr>
        <p:txBody>
          <a:bodyPr lIns="0" tIns="0" rIns="0" bIns="0" anchor="b" anchorCtr="0">
            <a:normAutofit/>
          </a:bodyPr>
          <a:lstStyle>
            <a:lvl1pPr>
              <a:lnSpc>
                <a:spcPct val="90000"/>
              </a:lnSpc>
              <a:defRPr sz="3000"/>
            </a:lvl1pPr>
          </a:lstStyle>
          <a:p>
            <a:r>
              <a:rPr lang="fi-FI"/>
              <a:t>Pääotsikko</a:t>
            </a:r>
          </a:p>
        </p:txBody>
      </p:sp>
      <p:sp>
        <p:nvSpPr>
          <p:cNvPr id="8" name="Tekstin paikkamerkki 7">
            <a:extLst>
              <a:ext uri="{FF2B5EF4-FFF2-40B4-BE49-F238E27FC236}">
                <a16:creationId xmlns:a16="http://schemas.microsoft.com/office/drawing/2014/main" id="{4CB1C51B-3B0F-4CC4-8587-9FE34B27021A}"/>
              </a:ext>
            </a:extLst>
          </p:cNvPr>
          <p:cNvSpPr>
            <a:spLocks noGrp="1"/>
          </p:cNvSpPr>
          <p:nvPr>
            <p:ph type="body" sz="quarter" idx="10" hasCustomPrompt="1"/>
          </p:nvPr>
        </p:nvSpPr>
        <p:spPr>
          <a:xfrm>
            <a:off x="1416049" y="1881188"/>
            <a:ext cx="10152064" cy="4211637"/>
          </a:xfrm>
        </p:spPr>
        <p:txBody>
          <a:bodyPr bIns="180000">
            <a:normAutofit/>
          </a:bodyPr>
          <a:lstStyle>
            <a:lvl1pPr>
              <a:defRPr/>
            </a:lvl1pPr>
            <a:lvl2pPr>
              <a:defRPr/>
            </a:lvl2pPr>
            <a:lvl3pPr>
              <a:defRPr/>
            </a:lvl3pPr>
          </a:lstStyle>
          <a:p>
            <a:pPr lvl="0"/>
            <a:r>
              <a:rPr lang="fi-FI"/>
              <a:t>Lisää teksti klikkaamalla</a:t>
            </a:r>
          </a:p>
          <a:p>
            <a:pPr lvl="1"/>
            <a:r>
              <a:rPr lang="fi-FI"/>
              <a:t>toinen taso</a:t>
            </a:r>
          </a:p>
          <a:p>
            <a:pPr lvl="2"/>
            <a:r>
              <a:rPr lang="fi-FI"/>
              <a:t>kolmas taso</a:t>
            </a:r>
          </a:p>
        </p:txBody>
      </p:sp>
      <p:pic>
        <p:nvPicPr>
          <p:cNvPr id="4" name="Kuva 3" descr="Kuva, joka sisältää kohteen Grafiikka, clipart, graafinen suunnittelu, Fontti&#10;&#10;Kuvaus luotu automaattisesti">
            <a:extLst>
              <a:ext uri="{FF2B5EF4-FFF2-40B4-BE49-F238E27FC236}">
                <a16:creationId xmlns:a16="http://schemas.microsoft.com/office/drawing/2014/main" id="{01E713AF-C165-E08B-FC6E-64BD8A21BC35}"/>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224655" y="358859"/>
            <a:ext cx="1528298" cy="1514313"/>
          </a:xfrm>
          <a:prstGeom prst="rect">
            <a:avLst/>
          </a:prstGeom>
        </p:spPr>
      </p:pic>
    </p:spTree>
    <p:extLst>
      <p:ext uri="{BB962C8B-B14F-4D97-AF65-F5344CB8AC3E}">
        <p14:creationId xmlns:p14="http://schemas.microsoft.com/office/powerpoint/2010/main" val="40896962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Otsikko &amp; teksti / ilman logo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274770F-E34B-4628-92D7-C756D0D405BF}"/>
              </a:ext>
            </a:extLst>
          </p:cNvPr>
          <p:cNvSpPr>
            <a:spLocks noGrp="1"/>
          </p:cNvSpPr>
          <p:nvPr>
            <p:ph type="title" hasCustomPrompt="1"/>
          </p:nvPr>
        </p:nvSpPr>
        <p:spPr>
          <a:xfrm>
            <a:off x="1416049" y="584200"/>
            <a:ext cx="10152064" cy="1119319"/>
          </a:xfrm>
          <a:prstGeom prst="rect">
            <a:avLst/>
          </a:prstGeom>
        </p:spPr>
        <p:txBody>
          <a:bodyPr lIns="0" tIns="0" rIns="0" bIns="0" anchor="b" anchorCtr="0">
            <a:normAutofit/>
          </a:bodyPr>
          <a:lstStyle>
            <a:lvl1pPr>
              <a:lnSpc>
                <a:spcPct val="90000"/>
              </a:lnSpc>
              <a:defRPr sz="3000"/>
            </a:lvl1pPr>
          </a:lstStyle>
          <a:p>
            <a:r>
              <a:rPr lang="fi-FI"/>
              <a:t>Pääotsikko</a:t>
            </a:r>
          </a:p>
        </p:txBody>
      </p:sp>
      <p:sp>
        <p:nvSpPr>
          <p:cNvPr id="8" name="Tekstin paikkamerkki 7">
            <a:extLst>
              <a:ext uri="{FF2B5EF4-FFF2-40B4-BE49-F238E27FC236}">
                <a16:creationId xmlns:a16="http://schemas.microsoft.com/office/drawing/2014/main" id="{4CB1C51B-3B0F-4CC4-8587-9FE34B27021A}"/>
              </a:ext>
            </a:extLst>
          </p:cNvPr>
          <p:cNvSpPr>
            <a:spLocks noGrp="1"/>
          </p:cNvSpPr>
          <p:nvPr>
            <p:ph type="body" sz="quarter" idx="10" hasCustomPrompt="1"/>
          </p:nvPr>
        </p:nvSpPr>
        <p:spPr>
          <a:xfrm>
            <a:off x="1416049" y="1881188"/>
            <a:ext cx="10152064" cy="4211637"/>
          </a:xfrm>
        </p:spPr>
        <p:txBody>
          <a:bodyPr bIns="180000">
            <a:normAutofit/>
          </a:bodyPr>
          <a:lstStyle>
            <a:lvl1pPr>
              <a:defRPr/>
            </a:lvl1pPr>
            <a:lvl2pPr>
              <a:defRPr/>
            </a:lvl2pPr>
            <a:lvl3pPr>
              <a:defRPr/>
            </a:lvl3pPr>
          </a:lstStyle>
          <a:p>
            <a:pPr lvl="0"/>
            <a:r>
              <a:rPr lang="fi-FI"/>
              <a:t>Lisää teksti klikkaamalla</a:t>
            </a:r>
          </a:p>
          <a:p>
            <a:pPr lvl="1"/>
            <a:r>
              <a:rPr lang="fi-FI"/>
              <a:t>toinen taso</a:t>
            </a:r>
          </a:p>
          <a:p>
            <a:pPr lvl="2"/>
            <a:r>
              <a:rPr lang="fi-FI"/>
              <a:t>kolmas taso</a:t>
            </a:r>
          </a:p>
        </p:txBody>
      </p:sp>
    </p:spTree>
    <p:extLst>
      <p:ext uri="{BB962C8B-B14F-4D97-AF65-F5344CB8AC3E}">
        <p14:creationId xmlns:p14="http://schemas.microsoft.com/office/powerpoint/2010/main" val="3591184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Tree>
    <p:extLst>
      <p:ext uri="{BB962C8B-B14F-4D97-AF65-F5344CB8AC3E}">
        <p14:creationId xmlns:p14="http://schemas.microsoft.com/office/powerpoint/2010/main" val="1939041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tsikko &amp; teksti / vihreä">
    <p:spTree>
      <p:nvGrpSpPr>
        <p:cNvPr id="1" name=""/>
        <p:cNvGrpSpPr/>
        <p:nvPr/>
      </p:nvGrpSpPr>
      <p:grpSpPr>
        <a:xfrm>
          <a:off x="0" y="0"/>
          <a:ext cx="0" cy="0"/>
          <a:chOff x="0" y="0"/>
          <a:chExt cx="0" cy="0"/>
        </a:xfrm>
      </p:grpSpPr>
      <p:sp>
        <p:nvSpPr>
          <p:cNvPr id="10" name="Sisällön paikkamerkki 2">
            <a:extLst>
              <a:ext uri="{FF2B5EF4-FFF2-40B4-BE49-F238E27FC236}">
                <a16:creationId xmlns:a16="http://schemas.microsoft.com/office/drawing/2014/main" id="{65830BFB-DD22-7982-2A67-B171E7760891}"/>
              </a:ext>
            </a:extLst>
          </p:cNvPr>
          <p:cNvSpPr>
            <a:spLocks noGrp="1"/>
          </p:cNvSpPr>
          <p:nvPr>
            <p:ph idx="1" hasCustomPrompt="1"/>
          </p:nvPr>
        </p:nvSpPr>
        <p:spPr>
          <a:xfrm>
            <a:off x="1416050" y="1868208"/>
            <a:ext cx="10152062" cy="4211638"/>
          </a:xfrm>
          <a:prstGeom prst="rect">
            <a:avLst/>
          </a:prstGeom>
        </p:spPr>
        <p:txBody>
          <a:bodyPr wrap="square" lIns="0" rIns="0" bIns="360000">
            <a:normAutofit/>
          </a:bodyPr>
          <a:lstStyle>
            <a:lvl1pPr marL="285750" indent="-285750" algn="l">
              <a:lnSpc>
                <a:spcPts val="2200"/>
              </a:lnSpc>
              <a:spcBef>
                <a:spcPts val="1000"/>
              </a:spcBef>
              <a:spcAft>
                <a:spcPts val="0"/>
              </a:spcAft>
              <a:buFont typeface="Arial" panose="020B0604020202020204" pitchFamily="34" charset="0"/>
              <a:buChar char="•"/>
              <a:defRPr sz="1600"/>
            </a:lvl1pPr>
            <a:lvl2pPr marL="777150" indent="-285750" algn="l">
              <a:lnSpc>
                <a:spcPts val="2000"/>
              </a:lnSpc>
              <a:spcBef>
                <a:spcPts val="800"/>
              </a:spcBef>
              <a:spcAft>
                <a:spcPts val="0"/>
              </a:spcAft>
              <a:buFont typeface="Arial" panose="020B0604020202020204" pitchFamily="34" charset="0"/>
              <a:buChar char="•"/>
              <a:defRPr sz="1400"/>
            </a:lvl2pPr>
            <a:lvl3pPr marL="1137150" indent="-285750" algn="l">
              <a:lnSpc>
                <a:spcPts val="1800"/>
              </a:lnSpc>
              <a:spcBef>
                <a:spcPts val="800"/>
              </a:spcBef>
              <a:spcAft>
                <a:spcPts val="0"/>
              </a:spcAft>
              <a:buFont typeface="Arial" panose="020B0604020202020204" pitchFamily="34" charset="0"/>
              <a:buChar char="•"/>
              <a:defRPr sz="1200"/>
            </a:lvl3pPr>
            <a:lvl4pPr marL="1382850" indent="-171450" algn="l">
              <a:lnSpc>
                <a:spcPts val="1600"/>
              </a:lnSpc>
              <a:spcBef>
                <a:spcPts val="600"/>
              </a:spcBef>
              <a:spcAft>
                <a:spcPts val="0"/>
              </a:spcAft>
              <a:buFont typeface="Arial" panose="020B0604020202020204" pitchFamily="34" charset="0"/>
              <a:buChar char="•"/>
              <a:defRPr sz="1200"/>
            </a:lvl4pPr>
            <a:lvl5pPr marL="1742850" indent="-171450" algn="l">
              <a:lnSpc>
                <a:spcPts val="1400"/>
              </a:lnSpc>
              <a:spcBef>
                <a:spcPts val="600"/>
              </a:spcBef>
              <a:spcAft>
                <a:spcPts val="0"/>
              </a:spcAft>
              <a:buFont typeface="Arial" panose="020B0604020202020204" pitchFamily="34" charset="0"/>
              <a:buChar char="•"/>
              <a:defRPr sz="1000"/>
            </a:lvl5pPr>
          </a:lstStyle>
          <a:p>
            <a:pPr lvl="0"/>
            <a:r>
              <a:rPr lang="fi-FI"/>
              <a:t>Lisää teksti klikkaamalla</a:t>
            </a:r>
          </a:p>
          <a:p>
            <a:pPr lvl="1"/>
            <a:r>
              <a:rPr lang="fi-FI"/>
              <a:t>toinen taso</a:t>
            </a:r>
          </a:p>
          <a:p>
            <a:pPr lvl="2"/>
            <a:r>
              <a:rPr lang="fi-FI"/>
              <a:t>kolmas taso</a:t>
            </a:r>
          </a:p>
        </p:txBody>
      </p:sp>
      <p:sp>
        <p:nvSpPr>
          <p:cNvPr id="2" name="Otsikko 1">
            <a:extLst>
              <a:ext uri="{FF2B5EF4-FFF2-40B4-BE49-F238E27FC236}">
                <a16:creationId xmlns:a16="http://schemas.microsoft.com/office/drawing/2014/main" id="{C274770F-E34B-4628-92D7-C756D0D405BF}"/>
              </a:ext>
            </a:extLst>
          </p:cNvPr>
          <p:cNvSpPr>
            <a:spLocks noGrp="1"/>
          </p:cNvSpPr>
          <p:nvPr>
            <p:ph type="title" hasCustomPrompt="1"/>
          </p:nvPr>
        </p:nvSpPr>
        <p:spPr>
          <a:xfrm>
            <a:off x="1416049" y="584200"/>
            <a:ext cx="10152063" cy="1119319"/>
          </a:xfrm>
          <a:prstGeom prst="rect">
            <a:avLst/>
          </a:prstGeom>
        </p:spPr>
        <p:txBody>
          <a:bodyPr lIns="0" tIns="0" rIns="0" bIns="0" anchor="b" anchorCtr="0">
            <a:normAutofit/>
          </a:bodyPr>
          <a:lstStyle>
            <a:lvl1pPr>
              <a:lnSpc>
                <a:spcPct val="90000"/>
              </a:lnSpc>
              <a:defRPr sz="3000" b="1">
                <a:solidFill>
                  <a:srgbClr val="66A274"/>
                </a:solidFill>
                <a:latin typeface="Segoe UI" panose="020B0502040204020203" pitchFamily="34" charset="0"/>
                <a:cs typeface="Segoe UI" panose="020B0502040204020203" pitchFamily="34" charset="0"/>
              </a:defRPr>
            </a:lvl1pPr>
          </a:lstStyle>
          <a:p>
            <a:r>
              <a:rPr lang="fi-FI"/>
              <a:t>Pääotsikko</a:t>
            </a:r>
          </a:p>
        </p:txBody>
      </p:sp>
      <p:pic>
        <p:nvPicPr>
          <p:cNvPr id="13" name="Kuva 12" descr="Kuva, joka sisältää kohteen Grafiikka, clipart, graafinen suunnittelu, Fontti&#10;&#10;Kuvaus luotu automaattisesti">
            <a:extLst>
              <a:ext uri="{FF2B5EF4-FFF2-40B4-BE49-F238E27FC236}">
                <a16:creationId xmlns:a16="http://schemas.microsoft.com/office/drawing/2014/main" id="{5C4D7230-7F53-E6D3-E5B7-002DAA675BD5}"/>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224655" y="358859"/>
            <a:ext cx="1528298" cy="1514313"/>
          </a:xfrm>
          <a:prstGeom prst="rect">
            <a:avLst/>
          </a:prstGeom>
        </p:spPr>
      </p:pic>
      <p:pic>
        <p:nvPicPr>
          <p:cNvPr id="4" name="Kuva 3">
            <a:extLst>
              <a:ext uri="{FF2B5EF4-FFF2-40B4-BE49-F238E27FC236}">
                <a16:creationId xmlns:a16="http://schemas.microsoft.com/office/drawing/2014/main" id="{B4FBF61E-56EA-6A3A-68C9-1FFD53A85D70}"/>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70239" t="-23930" r="5030" b="1"/>
          <a:stretch/>
        </p:blipFill>
        <p:spPr>
          <a:xfrm rot="5400000">
            <a:off x="-2813399" y="2813393"/>
            <a:ext cx="6858004" cy="1231207"/>
          </a:xfrm>
          <a:prstGeom prst="rect">
            <a:avLst/>
          </a:prstGeom>
        </p:spPr>
      </p:pic>
    </p:spTree>
    <p:extLst>
      <p:ext uri="{BB962C8B-B14F-4D97-AF65-F5344CB8AC3E}">
        <p14:creationId xmlns:p14="http://schemas.microsoft.com/office/powerpoint/2010/main" val="11428078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tsikko &amp; teksti / oranssi">
    <p:spTree>
      <p:nvGrpSpPr>
        <p:cNvPr id="1" name=""/>
        <p:cNvGrpSpPr/>
        <p:nvPr/>
      </p:nvGrpSpPr>
      <p:grpSpPr>
        <a:xfrm>
          <a:off x="0" y="0"/>
          <a:ext cx="0" cy="0"/>
          <a:chOff x="0" y="0"/>
          <a:chExt cx="0" cy="0"/>
        </a:xfrm>
      </p:grpSpPr>
      <p:pic>
        <p:nvPicPr>
          <p:cNvPr id="11" name="Kuva 10">
            <a:extLst>
              <a:ext uri="{FF2B5EF4-FFF2-40B4-BE49-F238E27FC236}">
                <a16:creationId xmlns:a16="http://schemas.microsoft.com/office/drawing/2014/main" id="{59AEC4CA-0E89-58F2-13EF-1AE97F370B6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70208" t="5642" r="4871" b="-1"/>
          <a:stretch/>
        </p:blipFill>
        <p:spPr>
          <a:xfrm rot="5400000">
            <a:off x="-2974952" y="2963834"/>
            <a:ext cx="6858002" cy="930331"/>
          </a:xfrm>
          <a:prstGeom prst="rect">
            <a:avLst/>
          </a:prstGeom>
        </p:spPr>
      </p:pic>
      <p:sp>
        <p:nvSpPr>
          <p:cNvPr id="2" name="Otsikko 1">
            <a:extLst>
              <a:ext uri="{FF2B5EF4-FFF2-40B4-BE49-F238E27FC236}">
                <a16:creationId xmlns:a16="http://schemas.microsoft.com/office/drawing/2014/main" id="{C274770F-E34B-4628-92D7-C756D0D405BF}"/>
              </a:ext>
            </a:extLst>
          </p:cNvPr>
          <p:cNvSpPr>
            <a:spLocks noGrp="1"/>
          </p:cNvSpPr>
          <p:nvPr>
            <p:ph type="title" hasCustomPrompt="1"/>
          </p:nvPr>
        </p:nvSpPr>
        <p:spPr>
          <a:xfrm>
            <a:off x="1416049" y="584200"/>
            <a:ext cx="10152063" cy="1119319"/>
          </a:xfrm>
          <a:prstGeom prst="rect">
            <a:avLst/>
          </a:prstGeom>
        </p:spPr>
        <p:txBody>
          <a:bodyPr lIns="0" tIns="0" rIns="0" bIns="0" anchor="b" anchorCtr="0">
            <a:normAutofit/>
          </a:bodyPr>
          <a:lstStyle>
            <a:lvl1pPr>
              <a:lnSpc>
                <a:spcPct val="90000"/>
              </a:lnSpc>
              <a:defRPr sz="3000" b="1">
                <a:solidFill>
                  <a:srgbClr val="66A274"/>
                </a:solidFill>
                <a:latin typeface="Segoe UI" panose="020B0502040204020203" pitchFamily="34" charset="0"/>
                <a:cs typeface="Segoe UI" panose="020B0502040204020203" pitchFamily="34" charset="0"/>
              </a:defRPr>
            </a:lvl1pPr>
          </a:lstStyle>
          <a:p>
            <a:r>
              <a:rPr lang="fi-FI"/>
              <a:t>Pääotsikko</a:t>
            </a:r>
          </a:p>
        </p:txBody>
      </p:sp>
      <p:pic>
        <p:nvPicPr>
          <p:cNvPr id="13" name="Kuva 12" descr="Kuva, joka sisältää kohteen Grafiikka, clipart, graafinen suunnittelu, Fontti&#10;&#10;Kuvaus luotu automaattisesti">
            <a:extLst>
              <a:ext uri="{FF2B5EF4-FFF2-40B4-BE49-F238E27FC236}">
                <a16:creationId xmlns:a16="http://schemas.microsoft.com/office/drawing/2014/main" id="{5C4D7230-7F53-E6D3-E5B7-002DAA675BD5}"/>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224655" y="358859"/>
            <a:ext cx="1528298" cy="1514313"/>
          </a:xfrm>
          <a:prstGeom prst="rect">
            <a:avLst/>
          </a:prstGeom>
        </p:spPr>
      </p:pic>
      <p:sp>
        <p:nvSpPr>
          <p:cNvPr id="16" name="Sisällön paikkamerkki 2">
            <a:extLst>
              <a:ext uri="{FF2B5EF4-FFF2-40B4-BE49-F238E27FC236}">
                <a16:creationId xmlns:a16="http://schemas.microsoft.com/office/drawing/2014/main" id="{5FEE55BC-7F66-DA3D-5CEF-297F20986B1A}"/>
              </a:ext>
            </a:extLst>
          </p:cNvPr>
          <p:cNvSpPr>
            <a:spLocks noGrp="1"/>
          </p:cNvSpPr>
          <p:nvPr>
            <p:ph idx="1" hasCustomPrompt="1"/>
          </p:nvPr>
        </p:nvSpPr>
        <p:spPr>
          <a:xfrm>
            <a:off x="1416049" y="1873172"/>
            <a:ext cx="10152063" cy="4219653"/>
          </a:xfrm>
          <a:prstGeom prst="rect">
            <a:avLst/>
          </a:prstGeom>
        </p:spPr>
        <p:txBody>
          <a:bodyPr wrap="square" lIns="0" rIns="0" bIns="360000">
            <a:normAutofit/>
          </a:bodyPr>
          <a:lstStyle>
            <a:lvl1pPr marL="285750" indent="-285750" algn="l">
              <a:lnSpc>
                <a:spcPts val="2200"/>
              </a:lnSpc>
              <a:spcBef>
                <a:spcPts val="1000"/>
              </a:spcBef>
              <a:spcAft>
                <a:spcPts val="0"/>
              </a:spcAft>
              <a:buFont typeface="Arial" panose="020B0604020202020204" pitchFamily="34" charset="0"/>
              <a:buChar char="•"/>
              <a:defRPr sz="1600"/>
            </a:lvl1pPr>
            <a:lvl2pPr marL="777150" indent="-285750" algn="l">
              <a:lnSpc>
                <a:spcPts val="2000"/>
              </a:lnSpc>
              <a:spcBef>
                <a:spcPts val="800"/>
              </a:spcBef>
              <a:spcAft>
                <a:spcPts val="0"/>
              </a:spcAft>
              <a:buFont typeface="Arial" panose="020B0604020202020204" pitchFamily="34" charset="0"/>
              <a:buChar char="•"/>
              <a:defRPr sz="1400"/>
            </a:lvl2pPr>
            <a:lvl3pPr marL="1137150" indent="-285750" algn="l">
              <a:lnSpc>
                <a:spcPts val="1800"/>
              </a:lnSpc>
              <a:spcBef>
                <a:spcPts val="800"/>
              </a:spcBef>
              <a:spcAft>
                <a:spcPts val="0"/>
              </a:spcAft>
              <a:buFont typeface="Arial" panose="020B0604020202020204" pitchFamily="34" charset="0"/>
              <a:buChar char="•"/>
              <a:defRPr sz="1200"/>
            </a:lvl3pPr>
            <a:lvl4pPr marL="1382850" indent="-171450" algn="l">
              <a:lnSpc>
                <a:spcPts val="1600"/>
              </a:lnSpc>
              <a:spcBef>
                <a:spcPts val="600"/>
              </a:spcBef>
              <a:spcAft>
                <a:spcPts val="0"/>
              </a:spcAft>
              <a:buFont typeface="Arial" panose="020B0604020202020204" pitchFamily="34" charset="0"/>
              <a:buChar char="•"/>
              <a:defRPr sz="1200"/>
            </a:lvl4pPr>
            <a:lvl5pPr marL="1742850" indent="-171450" algn="l">
              <a:lnSpc>
                <a:spcPts val="1400"/>
              </a:lnSpc>
              <a:spcBef>
                <a:spcPts val="600"/>
              </a:spcBef>
              <a:spcAft>
                <a:spcPts val="0"/>
              </a:spcAft>
              <a:buFont typeface="Arial" panose="020B0604020202020204" pitchFamily="34" charset="0"/>
              <a:buChar char="•"/>
              <a:defRPr sz="1000"/>
            </a:lvl5pPr>
          </a:lstStyle>
          <a:p>
            <a:pPr lvl="0"/>
            <a:r>
              <a:rPr lang="fi-FI"/>
              <a:t>Lisää teksti klikkaamalla</a:t>
            </a:r>
          </a:p>
          <a:p>
            <a:pPr lvl="1"/>
            <a:r>
              <a:rPr lang="fi-FI"/>
              <a:t>toinen taso</a:t>
            </a:r>
          </a:p>
          <a:p>
            <a:pPr lvl="2"/>
            <a:r>
              <a:rPr lang="fi-FI"/>
              <a:t>kolmas taso</a:t>
            </a:r>
          </a:p>
        </p:txBody>
      </p:sp>
    </p:spTree>
    <p:extLst>
      <p:ext uri="{BB962C8B-B14F-4D97-AF65-F5344CB8AC3E}">
        <p14:creationId xmlns:p14="http://schemas.microsoft.com/office/powerpoint/2010/main" val="28324597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Otsikko &amp; teksti / oranssi">
    <p:spTree>
      <p:nvGrpSpPr>
        <p:cNvPr id="1" name=""/>
        <p:cNvGrpSpPr/>
        <p:nvPr/>
      </p:nvGrpSpPr>
      <p:grpSpPr>
        <a:xfrm>
          <a:off x="0" y="0"/>
          <a:ext cx="0" cy="0"/>
          <a:chOff x="0" y="0"/>
          <a:chExt cx="0" cy="0"/>
        </a:xfrm>
      </p:grpSpPr>
      <p:pic>
        <p:nvPicPr>
          <p:cNvPr id="11" name="Kuva 10">
            <a:extLst>
              <a:ext uri="{FF2B5EF4-FFF2-40B4-BE49-F238E27FC236}">
                <a16:creationId xmlns:a16="http://schemas.microsoft.com/office/drawing/2014/main" id="{59AEC4CA-0E89-58F2-13EF-1AE97F370B6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70208" t="5642" r="4871" b="-1"/>
          <a:stretch/>
        </p:blipFill>
        <p:spPr>
          <a:xfrm rot="5400000">
            <a:off x="-2974952" y="2963834"/>
            <a:ext cx="6858002" cy="930331"/>
          </a:xfrm>
          <a:prstGeom prst="rect">
            <a:avLst/>
          </a:prstGeom>
        </p:spPr>
      </p:pic>
      <p:sp>
        <p:nvSpPr>
          <p:cNvPr id="2" name="Otsikko 1">
            <a:extLst>
              <a:ext uri="{FF2B5EF4-FFF2-40B4-BE49-F238E27FC236}">
                <a16:creationId xmlns:a16="http://schemas.microsoft.com/office/drawing/2014/main" id="{C274770F-E34B-4628-92D7-C756D0D405BF}"/>
              </a:ext>
            </a:extLst>
          </p:cNvPr>
          <p:cNvSpPr>
            <a:spLocks noGrp="1"/>
          </p:cNvSpPr>
          <p:nvPr>
            <p:ph type="title" hasCustomPrompt="1"/>
          </p:nvPr>
        </p:nvSpPr>
        <p:spPr>
          <a:xfrm>
            <a:off x="1416049" y="584200"/>
            <a:ext cx="10152063" cy="1119319"/>
          </a:xfrm>
          <a:prstGeom prst="rect">
            <a:avLst/>
          </a:prstGeom>
        </p:spPr>
        <p:txBody>
          <a:bodyPr lIns="0" tIns="0" rIns="0" bIns="0" anchor="b" anchorCtr="0">
            <a:normAutofit/>
          </a:bodyPr>
          <a:lstStyle>
            <a:lvl1pPr>
              <a:lnSpc>
                <a:spcPct val="90000"/>
              </a:lnSpc>
              <a:defRPr sz="3000" b="1">
                <a:solidFill>
                  <a:srgbClr val="66A274"/>
                </a:solidFill>
                <a:latin typeface="Segoe UI" panose="020B0502040204020203" pitchFamily="34" charset="0"/>
                <a:cs typeface="Segoe UI" panose="020B0502040204020203" pitchFamily="34" charset="0"/>
              </a:defRPr>
            </a:lvl1pPr>
          </a:lstStyle>
          <a:p>
            <a:r>
              <a:rPr lang="fi-FI"/>
              <a:t>Pääotsikko</a:t>
            </a:r>
          </a:p>
        </p:txBody>
      </p:sp>
      <p:sp>
        <p:nvSpPr>
          <p:cNvPr id="16" name="Sisällön paikkamerkki 2">
            <a:extLst>
              <a:ext uri="{FF2B5EF4-FFF2-40B4-BE49-F238E27FC236}">
                <a16:creationId xmlns:a16="http://schemas.microsoft.com/office/drawing/2014/main" id="{5FEE55BC-7F66-DA3D-5CEF-297F20986B1A}"/>
              </a:ext>
            </a:extLst>
          </p:cNvPr>
          <p:cNvSpPr>
            <a:spLocks noGrp="1"/>
          </p:cNvSpPr>
          <p:nvPr>
            <p:ph idx="1" hasCustomPrompt="1"/>
          </p:nvPr>
        </p:nvSpPr>
        <p:spPr>
          <a:xfrm>
            <a:off x="1416049" y="1873172"/>
            <a:ext cx="10152063" cy="4219653"/>
          </a:xfrm>
          <a:prstGeom prst="rect">
            <a:avLst/>
          </a:prstGeom>
        </p:spPr>
        <p:txBody>
          <a:bodyPr wrap="square" lIns="0" rIns="0" bIns="360000">
            <a:normAutofit/>
          </a:bodyPr>
          <a:lstStyle>
            <a:lvl1pPr marL="285750" indent="-285750" algn="l">
              <a:lnSpc>
                <a:spcPts val="2200"/>
              </a:lnSpc>
              <a:spcBef>
                <a:spcPts val="1000"/>
              </a:spcBef>
              <a:spcAft>
                <a:spcPts val="0"/>
              </a:spcAft>
              <a:buFont typeface="Arial" panose="020B0604020202020204" pitchFamily="34" charset="0"/>
              <a:buChar char="•"/>
              <a:defRPr sz="1600"/>
            </a:lvl1pPr>
            <a:lvl2pPr marL="777150" indent="-285750" algn="l">
              <a:lnSpc>
                <a:spcPts val="2000"/>
              </a:lnSpc>
              <a:spcBef>
                <a:spcPts val="800"/>
              </a:spcBef>
              <a:spcAft>
                <a:spcPts val="0"/>
              </a:spcAft>
              <a:buFont typeface="Arial" panose="020B0604020202020204" pitchFamily="34" charset="0"/>
              <a:buChar char="•"/>
              <a:defRPr sz="1400"/>
            </a:lvl2pPr>
            <a:lvl3pPr marL="1137150" indent="-285750" algn="l">
              <a:lnSpc>
                <a:spcPts val="1800"/>
              </a:lnSpc>
              <a:spcBef>
                <a:spcPts val="800"/>
              </a:spcBef>
              <a:spcAft>
                <a:spcPts val="0"/>
              </a:spcAft>
              <a:buFont typeface="Arial" panose="020B0604020202020204" pitchFamily="34" charset="0"/>
              <a:buChar char="•"/>
              <a:defRPr sz="1200"/>
            </a:lvl3pPr>
            <a:lvl4pPr marL="1382850" indent="-171450" algn="l">
              <a:lnSpc>
                <a:spcPts val="1600"/>
              </a:lnSpc>
              <a:spcBef>
                <a:spcPts val="600"/>
              </a:spcBef>
              <a:spcAft>
                <a:spcPts val="0"/>
              </a:spcAft>
              <a:buFont typeface="Arial" panose="020B0604020202020204" pitchFamily="34" charset="0"/>
              <a:buChar char="•"/>
              <a:defRPr sz="1200"/>
            </a:lvl4pPr>
            <a:lvl5pPr marL="1742850" indent="-171450" algn="l">
              <a:lnSpc>
                <a:spcPts val="1400"/>
              </a:lnSpc>
              <a:spcBef>
                <a:spcPts val="600"/>
              </a:spcBef>
              <a:spcAft>
                <a:spcPts val="0"/>
              </a:spcAft>
              <a:buFont typeface="Arial" panose="020B0604020202020204" pitchFamily="34" charset="0"/>
              <a:buChar char="•"/>
              <a:defRPr sz="1000"/>
            </a:lvl5pPr>
          </a:lstStyle>
          <a:p>
            <a:pPr lvl="0"/>
            <a:r>
              <a:rPr lang="fi-FI"/>
              <a:t>Lisää teksti klikkaamalla</a:t>
            </a:r>
          </a:p>
          <a:p>
            <a:pPr lvl="1"/>
            <a:r>
              <a:rPr lang="fi-FI"/>
              <a:t>toinen taso</a:t>
            </a:r>
          </a:p>
          <a:p>
            <a:pPr lvl="2"/>
            <a:r>
              <a:rPr lang="fi-FI"/>
              <a:t>kolmas taso</a:t>
            </a:r>
          </a:p>
        </p:txBody>
      </p:sp>
    </p:spTree>
    <p:extLst>
      <p:ext uri="{BB962C8B-B14F-4D97-AF65-F5344CB8AC3E}">
        <p14:creationId xmlns:p14="http://schemas.microsoft.com/office/powerpoint/2010/main" val="39961254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tsikko &amp; teksti / v.sininen">
    <p:spTree>
      <p:nvGrpSpPr>
        <p:cNvPr id="1" name=""/>
        <p:cNvGrpSpPr/>
        <p:nvPr/>
      </p:nvGrpSpPr>
      <p:grpSpPr>
        <a:xfrm>
          <a:off x="0" y="0"/>
          <a:ext cx="0" cy="0"/>
          <a:chOff x="0" y="0"/>
          <a:chExt cx="0" cy="0"/>
        </a:xfrm>
      </p:grpSpPr>
      <p:pic>
        <p:nvPicPr>
          <p:cNvPr id="4" name="Kuva 3">
            <a:extLst>
              <a:ext uri="{FF2B5EF4-FFF2-40B4-BE49-F238E27FC236}">
                <a16:creationId xmlns:a16="http://schemas.microsoft.com/office/drawing/2014/main" id="{E07A4D89-B541-946B-AA97-CD7AEF0B12B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70091" t="-7817" r="4792"/>
          <a:stretch/>
        </p:blipFill>
        <p:spPr>
          <a:xfrm rot="5400000">
            <a:off x="-2888781" y="2888771"/>
            <a:ext cx="6858009" cy="1080453"/>
          </a:xfrm>
          <a:prstGeom prst="rect">
            <a:avLst/>
          </a:prstGeom>
        </p:spPr>
      </p:pic>
      <p:sp>
        <p:nvSpPr>
          <p:cNvPr id="2" name="Otsikko 1">
            <a:extLst>
              <a:ext uri="{FF2B5EF4-FFF2-40B4-BE49-F238E27FC236}">
                <a16:creationId xmlns:a16="http://schemas.microsoft.com/office/drawing/2014/main" id="{C274770F-E34B-4628-92D7-C756D0D405BF}"/>
              </a:ext>
            </a:extLst>
          </p:cNvPr>
          <p:cNvSpPr>
            <a:spLocks noGrp="1"/>
          </p:cNvSpPr>
          <p:nvPr>
            <p:ph type="title" hasCustomPrompt="1"/>
          </p:nvPr>
        </p:nvSpPr>
        <p:spPr>
          <a:xfrm>
            <a:off x="1416049" y="584200"/>
            <a:ext cx="10152063" cy="1119319"/>
          </a:xfrm>
          <a:prstGeom prst="rect">
            <a:avLst/>
          </a:prstGeom>
        </p:spPr>
        <p:txBody>
          <a:bodyPr lIns="0" tIns="0" rIns="0" bIns="0" anchor="b" anchorCtr="0">
            <a:normAutofit/>
          </a:bodyPr>
          <a:lstStyle>
            <a:lvl1pPr>
              <a:lnSpc>
                <a:spcPct val="90000"/>
              </a:lnSpc>
              <a:defRPr sz="3000" b="1">
                <a:solidFill>
                  <a:srgbClr val="66A274"/>
                </a:solidFill>
                <a:latin typeface="Segoe UI" panose="020B0502040204020203" pitchFamily="34" charset="0"/>
                <a:cs typeface="Segoe UI" panose="020B0502040204020203" pitchFamily="34" charset="0"/>
              </a:defRPr>
            </a:lvl1pPr>
          </a:lstStyle>
          <a:p>
            <a:r>
              <a:rPr lang="fi-FI"/>
              <a:t>Pääotsikko</a:t>
            </a:r>
          </a:p>
        </p:txBody>
      </p:sp>
      <p:pic>
        <p:nvPicPr>
          <p:cNvPr id="13" name="Kuva 12" descr="Kuva, joka sisältää kohteen Grafiikka, clipart, graafinen suunnittelu, Fontti&#10;&#10;Kuvaus luotu automaattisesti">
            <a:extLst>
              <a:ext uri="{FF2B5EF4-FFF2-40B4-BE49-F238E27FC236}">
                <a16:creationId xmlns:a16="http://schemas.microsoft.com/office/drawing/2014/main" id="{5C4D7230-7F53-E6D3-E5B7-002DAA675BD5}"/>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224655" y="358859"/>
            <a:ext cx="1528298" cy="1514313"/>
          </a:xfrm>
          <a:prstGeom prst="rect">
            <a:avLst/>
          </a:prstGeom>
        </p:spPr>
      </p:pic>
      <p:sp>
        <p:nvSpPr>
          <p:cNvPr id="10" name="Sisällön paikkamerkki 2">
            <a:extLst>
              <a:ext uri="{FF2B5EF4-FFF2-40B4-BE49-F238E27FC236}">
                <a16:creationId xmlns:a16="http://schemas.microsoft.com/office/drawing/2014/main" id="{9164822A-319F-A7EA-1202-1CD42E58210E}"/>
              </a:ext>
            </a:extLst>
          </p:cNvPr>
          <p:cNvSpPr>
            <a:spLocks noGrp="1"/>
          </p:cNvSpPr>
          <p:nvPr>
            <p:ph idx="1" hasCustomPrompt="1"/>
          </p:nvPr>
        </p:nvSpPr>
        <p:spPr>
          <a:xfrm>
            <a:off x="1416049" y="1873172"/>
            <a:ext cx="10152063" cy="4219653"/>
          </a:xfrm>
          <a:prstGeom prst="rect">
            <a:avLst/>
          </a:prstGeom>
        </p:spPr>
        <p:txBody>
          <a:bodyPr wrap="square" lIns="0" rIns="0" bIns="360000">
            <a:normAutofit/>
          </a:bodyPr>
          <a:lstStyle>
            <a:lvl1pPr marL="285750" indent="-285750" algn="l">
              <a:lnSpc>
                <a:spcPts val="2200"/>
              </a:lnSpc>
              <a:spcBef>
                <a:spcPts val="1000"/>
              </a:spcBef>
              <a:spcAft>
                <a:spcPts val="0"/>
              </a:spcAft>
              <a:buFont typeface="Arial" panose="020B0604020202020204" pitchFamily="34" charset="0"/>
              <a:buChar char="•"/>
              <a:defRPr sz="1600"/>
            </a:lvl1pPr>
            <a:lvl2pPr marL="777150" indent="-285750" algn="l">
              <a:lnSpc>
                <a:spcPts val="2000"/>
              </a:lnSpc>
              <a:spcBef>
                <a:spcPts val="800"/>
              </a:spcBef>
              <a:spcAft>
                <a:spcPts val="0"/>
              </a:spcAft>
              <a:buFont typeface="Arial" panose="020B0604020202020204" pitchFamily="34" charset="0"/>
              <a:buChar char="•"/>
              <a:defRPr sz="1400"/>
            </a:lvl2pPr>
            <a:lvl3pPr marL="1137150" indent="-285750" algn="l">
              <a:lnSpc>
                <a:spcPts val="1800"/>
              </a:lnSpc>
              <a:spcBef>
                <a:spcPts val="800"/>
              </a:spcBef>
              <a:spcAft>
                <a:spcPts val="0"/>
              </a:spcAft>
              <a:buFont typeface="Arial" panose="020B0604020202020204" pitchFamily="34" charset="0"/>
              <a:buChar char="•"/>
              <a:defRPr sz="1200"/>
            </a:lvl3pPr>
            <a:lvl4pPr marL="1382850" indent="-171450" algn="l">
              <a:lnSpc>
                <a:spcPts val="1600"/>
              </a:lnSpc>
              <a:spcBef>
                <a:spcPts val="600"/>
              </a:spcBef>
              <a:spcAft>
                <a:spcPts val="0"/>
              </a:spcAft>
              <a:buFont typeface="Arial" panose="020B0604020202020204" pitchFamily="34" charset="0"/>
              <a:buChar char="•"/>
              <a:defRPr sz="1200"/>
            </a:lvl4pPr>
            <a:lvl5pPr marL="1742850" indent="-171450" algn="l">
              <a:lnSpc>
                <a:spcPts val="1400"/>
              </a:lnSpc>
              <a:spcBef>
                <a:spcPts val="600"/>
              </a:spcBef>
              <a:spcAft>
                <a:spcPts val="0"/>
              </a:spcAft>
              <a:buFont typeface="Arial" panose="020B0604020202020204" pitchFamily="34" charset="0"/>
              <a:buChar char="•"/>
              <a:defRPr sz="1000"/>
            </a:lvl5pPr>
          </a:lstStyle>
          <a:p>
            <a:pPr lvl="0"/>
            <a:r>
              <a:rPr lang="fi-FI"/>
              <a:t>Lisää teksti klikkaamalla</a:t>
            </a:r>
          </a:p>
          <a:p>
            <a:pPr lvl="1"/>
            <a:r>
              <a:rPr lang="fi-FI"/>
              <a:t>toinen taso</a:t>
            </a:r>
          </a:p>
          <a:p>
            <a:pPr lvl="2"/>
            <a:r>
              <a:rPr lang="fi-FI"/>
              <a:t>kolmas taso</a:t>
            </a:r>
          </a:p>
        </p:txBody>
      </p:sp>
    </p:spTree>
    <p:extLst>
      <p:ext uri="{BB962C8B-B14F-4D97-AF65-F5344CB8AC3E}">
        <p14:creationId xmlns:p14="http://schemas.microsoft.com/office/powerpoint/2010/main" val="10082365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tsikko &amp; teksti / sininen">
    <p:spTree>
      <p:nvGrpSpPr>
        <p:cNvPr id="1" name=""/>
        <p:cNvGrpSpPr/>
        <p:nvPr/>
      </p:nvGrpSpPr>
      <p:grpSpPr>
        <a:xfrm>
          <a:off x="0" y="0"/>
          <a:ext cx="0" cy="0"/>
          <a:chOff x="0" y="0"/>
          <a:chExt cx="0" cy="0"/>
        </a:xfrm>
      </p:grpSpPr>
      <p:pic>
        <p:nvPicPr>
          <p:cNvPr id="5" name="Kuva 4">
            <a:extLst>
              <a:ext uri="{FF2B5EF4-FFF2-40B4-BE49-F238E27FC236}">
                <a16:creationId xmlns:a16="http://schemas.microsoft.com/office/drawing/2014/main" id="{C4500EDC-110D-3204-7FF5-43F9BBE9B9D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70127" t="-8851" r="4910" b="1"/>
          <a:stretch/>
        </p:blipFill>
        <p:spPr>
          <a:xfrm rot="5400000">
            <a:off x="-2893328" y="2893327"/>
            <a:ext cx="6858001" cy="1071346"/>
          </a:xfrm>
          <a:prstGeom prst="rect">
            <a:avLst/>
          </a:prstGeom>
        </p:spPr>
      </p:pic>
      <p:sp>
        <p:nvSpPr>
          <p:cNvPr id="2" name="Otsikko 1">
            <a:extLst>
              <a:ext uri="{FF2B5EF4-FFF2-40B4-BE49-F238E27FC236}">
                <a16:creationId xmlns:a16="http://schemas.microsoft.com/office/drawing/2014/main" id="{C274770F-E34B-4628-92D7-C756D0D405BF}"/>
              </a:ext>
            </a:extLst>
          </p:cNvPr>
          <p:cNvSpPr>
            <a:spLocks noGrp="1"/>
          </p:cNvSpPr>
          <p:nvPr>
            <p:ph type="title" hasCustomPrompt="1"/>
          </p:nvPr>
        </p:nvSpPr>
        <p:spPr>
          <a:xfrm>
            <a:off x="1416049" y="584200"/>
            <a:ext cx="10152063" cy="1119319"/>
          </a:xfrm>
          <a:prstGeom prst="rect">
            <a:avLst/>
          </a:prstGeom>
        </p:spPr>
        <p:txBody>
          <a:bodyPr lIns="0" tIns="0" rIns="0" bIns="0" anchor="b" anchorCtr="0">
            <a:normAutofit/>
          </a:bodyPr>
          <a:lstStyle>
            <a:lvl1pPr>
              <a:lnSpc>
                <a:spcPct val="90000"/>
              </a:lnSpc>
              <a:defRPr sz="3000" b="1">
                <a:solidFill>
                  <a:srgbClr val="66A274"/>
                </a:solidFill>
                <a:latin typeface="Segoe UI" panose="020B0502040204020203" pitchFamily="34" charset="0"/>
                <a:cs typeface="Segoe UI" panose="020B0502040204020203" pitchFamily="34" charset="0"/>
              </a:defRPr>
            </a:lvl1pPr>
          </a:lstStyle>
          <a:p>
            <a:r>
              <a:rPr lang="fi-FI"/>
              <a:t>Pääotsikko</a:t>
            </a:r>
          </a:p>
        </p:txBody>
      </p:sp>
      <p:pic>
        <p:nvPicPr>
          <p:cNvPr id="13" name="Kuva 12" descr="Kuva, joka sisältää kohteen Grafiikka, clipart, graafinen suunnittelu, Fontti&#10;&#10;Kuvaus luotu automaattisesti">
            <a:extLst>
              <a:ext uri="{FF2B5EF4-FFF2-40B4-BE49-F238E27FC236}">
                <a16:creationId xmlns:a16="http://schemas.microsoft.com/office/drawing/2014/main" id="{5C4D7230-7F53-E6D3-E5B7-002DAA675BD5}"/>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224655" y="358859"/>
            <a:ext cx="1528298" cy="1514313"/>
          </a:xfrm>
          <a:prstGeom prst="rect">
            <a:avLst/>
          </a:prstGeom>
        </p:spPr>
      </p:pic>
      <p:sp>
        <p:nvSpPr>
          <p:cNvPr id="11" name="Sisällön paikkamerkki 2">
            <a:extLst>
              <a:ext uri="{FF2B5EF4-FFF2-40B4-BE49-F238E27FC236}">
                <a16:creationId xmlns:a16="http://schemas.microsoft.com/office/drawing/2014/main" id="{18A7CFEA-9EA8-C64F-D423-7289F2852283}"/>
              </a:ext>
            </a:extLst>
          </p:cNvPr>
          <p:cNvSpPr>
            <a:spLocks noGrp="1"/>
          </p:cNvSpPr>
          <p:nvPr>
            <p:ph idx="1" hasCustomPrompt="1"/>
          </p:nvPr>
        </p:nvSpPr>
        <p:spPr>
          <a:xfrm>
            <a:off x="1416049" y="1873172"/>
            <a:ext cx="10152063" cy="4219653"/>
          </a:xfrm>
          <a:prstGeom prst="rect">
            <a:avLst/>
          </a:prstGeom>
        </p:spPr>
        <p:txBody>
          <a:bodyPr wrap="square" lIns="0" rIns="0" bIns="360000">
            <a:normAutofit/>
          </a:bodyPr>
          <a:lstStyle>
            <a:lvl1pPr marL="285750" indent="-285750" algn="l">
              <a:lnSpc>
                <a:spcPts val="2200"/>
              </a:lnSpc>
              <a:spcBef>
                <a:spcPts val="1000"/>
              </a:spcBef>
              <a:spcAft>
                <a:spcPts val="0"/>
              </a:spcAft>
              <a:buFont typeface="Arial" panose="020B0604020202020204" pitchFamily="34" charset="0"/>
              <a:buChar char="•"/>
              <a:defRPr sz="1600"/>
            </a:lvl1pPr>
            <a:lvl2pPr marL="777150" indent="-285750" algn="l">
              <a:lnSpc>
                <a:spcPts val="2000"/>
              </a:lnSpc>
              <a:spcBef>
                <a:spcPts val="800"/>
              </a:spcBef>
              <a:spcAft>
                <a:spcPts val="0"/>
              </a:spcAft>
              <a:buFont typeface="Arial" panose="020B0604020202020204" pitchFamily="34" charset="0"/>
              <a:buChar char="•"/>
              <a:defRPr sz="1400"/>
            </a:lvl2pPr>
            <a:lvl3pPr marL="1137150" indent="-285750" algn="l">
              <a:lnSpc>
                <a:spcPts val="1800"/>
              </a:lnSpc>
              <a:spcBef>
                <a:spcPts val="800"/>
              </a:spcBef>
              <a:spcAft>
                <a:spcPts val="0"/>
              </a:spcAft>
              <a:buFont typeface="Arial" panose="020B0604020202020204" pitchFamily="34" charset="0"/>
              <a:buChar char="•"/>
              <a:defRPr sz="1200"/>
            </a:lvl3pPr>
            <a:lvl4pPr marL="1382850" indent="-171450" algn="l">
              <a:lnSpc>
                <a:spcPts val="1600"/>
              </a:lnSpc>
              <a:spcBef>
                <a:spcPts val="600"/>
              </a:spcBef>
              <a:spcAft>
                <a:spcPts val="0"/>
              </a:spcAft>
              <a:buFont typeface="Arial" panose="020B0604020202020204" pitchFamily="34" charset="0"/>
              <a:buChar char="•"/>
              <a:defRPr sz="1200"/>
            </a:lvl4pPr>
            <a:lvl5pPr marL="1742850" indent="-171450" algn="l">
              <a:lnSpc>
                <a:spcPts val="1400"/>
              </a:lnSpc>
              <a:spcBef>
                <a:spcPts val="600"/>
              </a:spcBef>
              <a:spcAft>
                <a:spcPts val="0"/>
              </a:spcAft>
              <a:buFont typeface="Arial" panose="020B0604020202020204" pitchFamily="34" charset="0"/>
              <a:buChar char="•"/>
              <a:defRPr sz="1000"/>
            </a:lvl5pPr>
          </a:lstStyle>
          <a:p>
            <a:pPr lvl="0"/>
            <a:r>
              <a:rPr lang="fi-FI"/>
              <a:t>Lisää teksti klikkaamalla</a:t>
            </a:r>
          </a:p>
          <a:p>
            <a:pPr lvl="1"/>
            <a:r>
              <a:rPr lang="fi-FI"/>
              <a:t>toinen taso</a:t>
            </a:r>
          </a:p>
          <a:p>
            <a:pPr lvl="2"/>
            <a:r>
              <a:rPr lang="fi-FI"/>
              <a:t>kolmas taso</a:t>
            </a:r>
          </a:p>
        </p:txBody>
      </p:sp>
    </p:spTree>
    <p:extLst>
      <p:ext uri="{BB962C8B-B14F-4D97-AF65-F5344CB8AC3E}">
        <p14:creationId xmlns:p14="http://schemas.microsoft.com/office/powerpoint/2010/main" val="8668727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Otsikko &amp; teksti / pinkk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274770F-E34B-4628-92D7-C756D0D405BF}"/>
              </a:ext>
            </a:extLst>
          </p:cNvPr>
          <p:cNvSpPr>
            <a:spLocks noGrp="1"/>
          </p:cNvSpPr>
          <p:nvPr>
            <p:ph type="title" hasCustomPrompt="1"/>
          </p:nvPr>
        </p:nvSpPr>
        <p:spPr>
          <a:xfrm>
            <a:off x="1416049" y="584200"/>
            <a:ext cx="10152063" cy="1119319"/>
          </a:xfrm>
          <a:prstGeom prst="rect">
            <a:avLst/>
          </a:prstGeom>
        </p:spPr>
        <p:txBody>
          <a:bodyPr lIns="0" tIns="0" rIns="0" bIns="0" anchor="b" anchorCtr="0">
            <a:normAutofit/>
          </a:bodyPr>
          <a:lstStyle>
            <a:lvl1pPr>
              <a:lnSpc>
                <a:spcPct val="90000"/>
              </a:lnSpc>
              <a:defRPr sz="3000" b="1">
                <a:solidFill>
                  <a:srgbClr val="66A274"/>
                </a:solidFill>
                <a:latin typeface="Segoe UI" panose="020B0502040204020203" pitchFamily="34" charset="0"/>
                <a:cs typeface="Segoe UI" panose="020B0502040204020203" pitchFamily="34" charset="0"/>
              </a:defRPr>
            </a:lvl1pPr>
          </a:lstStyle>
          <a:p>
            <a:r>
              <a:rPr lang="fi-FI"/>
              <a:t>Pääotsikko</a:t>
            </a:r>
          </a:p>
        </p:txBody>
      </p:sp>
      <p:pic>
        <p:nvPicPr>
          <p:cNvPr id="13" name="Kuva 12" descr="Kuva, joka sisältää kohteen Grafiikka, clipart, graafinen suunnittelu, Fontti&#10;&#10;Kuvaus luotu automaattisesti">
            <a:extLst>
              <a:ext uri="{FF2B5EF4-FFF2-40B4-BE49-F238E27FC236}">
                <a16:creationId xmlns:a16="http://schemas.microsoft.com/office/drawing/2014/main" id="{5C4D7230-7F53-E6D3-E5B7-002DAA675BD5}"/>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224655" y="358859"/>
            <a:ext cx="1528298" cy="1514313"/>
          </a:xfrm>
          <a:prstGeom prst="rect">
            <a:avLst/>
          </a:prstGeom>
        </p:spPr>
      </p:pic>
      <p:pic>
        <p:nvPicPr>
          <p:cNvPr id="5" name="Kuva 4">
            <a:extLst>
              <a:ext uri="{FF2B5EF4-FFF2-40B4-BE49-F238E27FC236}">
                <a16:creationId xmlns:a16="http://schemas.microsoft.com/office/drawing/2014/main" id="{E36D6E9B-B974-7ACE-BEA0-EEA8AB4B4F65}"/>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70148" t="-3101" r="4864"/>
          <a:stretch/>
        </p:blipFill>
        <p:spPr>
          <a:xfrm rot="5400000">
            <a:off x="-2922108" y="2922101"/>
            <a:ext cx="6858007" cy="1013791"/>
          </a:xfrm>
          <a:prstGeom prst="rect">
            <a:avLst/>
          </a:prstGeom>
        </p:spPr>
      </p:pic>
      <p:sp>
        <p:nvSpPr>
          <p:cNvPr id="6" name="Sisällön paikkamerkki 2">
            <a:extLst>
              <a:ext uri="{FF2B5EF4-FFF2-40B4-BE49-F238E27FC236}">
                <a16:creationId xmlns:a16="http://schemas.microsoft.com/office/drawing/2014/main" id="{AD5BB7DA-109D-632F-9CC5-E9E64CAE0CF3}"/>
              </a:ext>
            </a:extLst>
          </p:cNvPr>
          <p:cNvSpPr>
            <a:spLocks noGrp="1"/>
          </p:cNvSpPr>
          <p:nvPr>
            <p:ph idx="1" hasCustomPrompt="1"/>
          </p:nvPr>
        </p:nvSpPr>
        <p:spPr>
          <a:xfrm>
            <a:off x="1416049" y="1873172"/>
            <a:ext cx="10152063" cy="4219653"/>
          </a:xfrm>
          <a:prstGeom prst="rect">
            <a:avLst/>
          </a:prstGeom>
        </p:spPr>
        <p:txBody>
          <a:bodyPr wrap="square" lIns="0" rIns="0" bIns="360000">
            <a:normAutofit/>
          </a:bodyPr>
          <a:lstStyle>
            <a:lvl1pPr marL="285750" indent="-285750" algn="l">
              <a:lnSpc>
                <a:spcPts val="2200"/>
              </a:lnSpc>
              <a:spcBef>
                <a:spcPts val="1000"/>
              </a:spcBef>
              <a:spcAft>
                <a:spcPts val="0"/>
              </a:spcAft>
              <a:buFont typeface="Arial" panose="020B0604020202020204" pitchFamily="34" charset="0"/>
              <a:buChar char="•"/>
              <a:defRPr sz="1600"/>
            </a:lvl1pPr>
            <a:lvl2pPr marL="777150" indent="-285750" algn="l">
              <a:lnSpc>
                <a:spcPts val="2000"/>
              </a:lnSpc>
              <a:spcBef>
                <a:spcPts val="800"/>
              </a:spcBef>
              <a:spcAft>
                <a:spcPts val="0"/>
              </a:spcAft>
              <a:buFont typeface="Arial" panose="020B0604020202020204" pitchFamily="34" charset="0"/>
              <a:buChar char="•"/>
              <a:defRPr sz="1400"/>
            </a:lvl2pPr>
            <a:lvl3pPr marL="1137150" indent="-285750" algn="l">
              <a:lnSpc>
                <a:spcPts val="1800"/>
              </a:lnSpc>
              <a:spcBef>
                <a:spcPts val="800"/>
              </a:spcBef>
              <a:spcAft>
                <a:spcPts val="0"/>
              </a:spcAft>
              <a:buFont typeface="Arial" panose="020B0604020202020204" pitchFamily="34" charset="0"/>
              <a:buChar char="•"/>
              <a:defRPr sz="1200"/>
            </a:lvl3pPr>
            <a:lvl4pPr marL="1382850" indent="-171450" algn="l">
              <a:lnSpc>
                <a:spcPts val="1600"/>
              </a:lnSpc>
              <a:spcBef>
                <a:spcPts val="600"/>
              </a:spcBef>
              <a:spcAft>
                <a:spcPts val="0"/>
              </a:spcAft>
              <a:buFont typeface="Arial" panose="020B0604020202020204" pitchFamily="34" charset="0"/>
              <a:buChar char="•"/>
              <a:defRPr sz="1200"/>
            </a:lvl4pPr>
            <a:lvl5pPr marL="1742850" indent="-171450" algn="l">
              <a:lnSpc>
                <a:spcPts val="1400"/>
              </a:lnSpc>
              <a:spcBef>
                <a:spcPts val="600"/>
              </a:spcBef>
              <a:spcAft>
                <a:spcPts val="0"/>
              </a:spcAft>
              <a:buFont typeface="Arial" panose="020B0604020202020204" pitchFamily="34" charset="0"/>
              <a:buChar char="•"/>
              <a:defRPr sz="1000"/>
            </a:lvl5pPr>
          </a:lstStyle>
          <a:p>
            <a:pPr lvl="0"/>
            <a:r>
              <a:rPr lang="fi-FI"/>
              <a:t>Lisää teksti klikkaamalla</a:t>
            </a:r>
          </a:p>
          <a:p>
            <a:pPr lvl="1"/>
            <a:r>
              <a:rPr lang="fi-FI"/>
              <a:t>toinen taso</a:t>
            </a:r>
          </a:p>
          <a:p>
            <a:pPr lvl="2"/>
            <a:r>
              <a:rPr lang="fi-FI"/>
              <a:t>kolmas taso</a:t>
            </a:r>
          </a:p>
        </p:txBody>
      </p:sp>
    </p:spTree>
    <p:extLst>
      <p:ext uri="{BB962C8B-B14F-4D97-AF65-F5344CB8AC3E}">
        <p14:creationId xmlns:p14="http://schemas.microsoft.com/office/powerpoint/2010/main" val="7010318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ogochain / vihreä">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274770F-E34B-4628-92D7-C756D0D405BF}"/>
              </a:ext>
            </a:extLst>
          </p:cNvPr>
          <p:cNvSpPr>
            <a:spLocks noGrp="1"/>
          </p:cNvSpPr>
          <p:nvPr>
            <p:ph type="title" hasCustomPrompt="1"/>
          </p:nvPr>
        </p:nvSpPr>
        <p:spPr>
          <a:xfrm>
            <a:off x="814471" y="399919"/>
            <a:ext cx="10152063" cy="1119319"/>
          </a:xfrm>
          <a:prstGeom prst="rect">
            <a:avLst/>
          </a:prstGeom>
        </p:spPr>
        <p:txBody>
          <a:bodyPr lIns="0" tIns="0" rIns="0" bIns="0" anchor="b" anchorCtr="0">
            <a:normAutofit/>
          </a:bodyPr>
          <a:lstStyle>
            <a:lvl1pPr>
              <a:lnSpc>
                <a:spcPct val="90000"/>
              </a:lnSpc>
              <a:defRPr sz="3000" b="1">
                <a:latin typeface="Segoe UI" panose="020B0502040204020203" pitchFamily="34" charset="0"/>
                <a:cs typeface="Segoe UI" panose="020B0502040204020203" pitchFamily="34" charset="0"/>
              </a:defRPr>
            </a:lvl1pPr>
          </a:lstStyle>
          <a:p>
            <a:r>
              <a:rPr lang="fi-FI"/>
              <a:t>Pääotsikko</a:t>
            </a:r>
          </a:p>
        </p:txBody>
      </p:sp>
      <p:pic>
        <p:nvPicPr>
          <p:cNvPr id="13" name="Kuva 12" descr="Kuva, joka sisältää kohteen Grafiikka, clipart, graafinen suunnittelu, Fontti&#10;&#10;Kuvaus luotu automaattisesti">
            <a:extLst>
              <a:ext uri="{FF2B5EF4-FFF2-40B4-BE49-F238E27FC236}">
                <a16:creationId xmlns:a16="http://schemas.microsoft.com/office/drawing/2014/main" id="{5C4D7230-7F53-E6D3-E5B7-002DAA675BD5}"/>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224655" y="358859"/>
            <a:ext cx="1528298" cy="1514313"/>
          </a:xfrm>
          <a:prstGeom prst="rect">
            <a:avLst/>
          </a:prstGeom>
        </p:spPr>
      </p:pic>
      <p:pic>
        <p:nvPicPr>
          <p:cNvPr id="5" name="Kuva 4">
            <a:extLst>
              <a:ext uri="{FF2B5EF4-FFF2-40B4-BE49-F238E27FC236}">
                <a16:creationId xmlns:a16="http://schemas.microsoft.com/office/drawing/2014/main" id="{75F815C5-52E0-DF0A-7C7A-D0E958763BD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39046" y="6176322"/>
            <a:ext cx="11313908" cy="420231"/>
          </a:xfrm>
          <a:prstGeom prst="rect">
            <a:avLst/>
          </a:prstGeom>
        </p:spPr>
      </p:pic>
      <p:sp>
        <p:nvSpPr>
          <p:cNvPr id="12" name="Sisällön paikkamerkki 2">
            <a:extLst>
              <a:ext uri="{FF2B5EF4-FFF2-40B4-BE49-F238E27FC236}">
                <a16:creationId xmlns:a16="http://schemas.microsoft.com/office/drawing/2014/main" id="{A241A0FE-F6C1-96EF-D9E2-02A6F2F7C72E}"/>
              </a:ext>
            </a:extLst>
          </p:cNvPr>
          <p:cNvSpPr>
            <a:spLocks noGrp="1"/>
          </p:cNvSpPr>
          <p:nvPr>
            <p:ph idx="1" hasCustomPrompt="1"/>
          </p:nvPr>
        </p:nvSpPr>
        <p:spPr>
          <a:xfrm>
            <a:off x="814469" y="1700212"/>
            <a:ext cx="9725194" cy="4392613"/>
          </a:xfrm>
          <a:prstGeom prst="rect">
            <a:avLst/>
          </a:prstGeom>
        </p:spPr>
        <p:txBody>
          <a:bodyPr wrap="square" lIns="0" rIns="0" bIns="360000">
            <a:normAutofit/>
          </a:bodyPr>
          <a:lstStyle>
            <a:lvl1pPr marL="285750" indent="-285750" algn="l">
              <a:lnSpc>
                <a:spcPts val="2200"/>
              </a:lnSpc>
              <a:spcBef>
                <a:spcPts val="1000"/>
              </a:spcBef>
              <a:spcAft>
                <a:spcPts val="0"/>
              </a:spcAft>
              <a:buFont typeface="Arial" panose="020B0604020202020204" pitchFamily="34" charset="0"/>
              <a:buChar char="•"/>
              <a:defRPr sz="1600"/>
            </a:lvl1pPr>
            <a:lvl2pPr marL="777150" indent="-285750" algn="l">
              <a:lnSpc>
                <a:spcPts val="2000"/>
              </a:lnSpc>
              <a:spcBef>
                <a:spcPts val="800"/>
              </a:spcBef>
              <a:spcAft>
                <a:spcPts val="0"/>
              </a:spcAft>
              <a:buFont typeface="Arial" panose="020B0604020202020204" pitchFamily="34" charset="0"/>
              <a:buChar char="•"/>
              <a:defRPr sz="1400"/>
            </a:lvl2pPr>
            <a:lvl3pPr marL="1137150" indent="-285750" algn="l">
              <a:lnSpc>
                <a:spcPts val="1800"/>
              </a:lnSpc>
              <a:spcBef>
                <a:spcPts val="800"/>
              </a:spcBef>
              <a:spcAft>
                <a:spcPts val="0"/>
              </a:spcAft>
              <a:buFont typeface="Arial" panose="020B0604020202020204" pitchFamily="34" charset="0"/>
              <a:buChar char="•"/>
              <a:defRPr sz="1200"/>
            </a:lvl3pPr>
            <a:lvl4pPr marL="1382850" indent="-171450" algn="l">
              <a:lnSpc>
                <a:spcPts val="1600"/>
              </a:lnSpc>
              <a:spcBef>
                <a:spcPts val="600"/>
              </a:spcBef>
              <a:spcAft>
                <a:spcPts val="0"/>
              </a:spcAft>
              <a:buFont typeface="Arial" panose="020B0604020202020204" pitchFamily="34" charset="0"/>
              <a:buChar char="•"/>
              <a:defRPr sz="1200"/>
            </a:lvl4pPr>
            <a:lvl5pPr marL="1742850" indent="-171450" algn="l">
              <a:lnSpc>
                <a:spcPts val="1400"/>
              </a:lnSpc>
              <a:spcBef>
                <a:spcPts val="600"/>
              </a:spcBef>
              <a:spcAft>
                <a:spcPts val="0"/>
              </a:spcAft>
              <a:buFont typeface="Arial" panose="020B0604020202020204" pitchFamily="34" charset="0"/>
              <a:buChar char="•"/>
              <a:defRPr sz="1000"/>
            </a:lvl5pPr>
          </a:lstStyle>
          <a:p>
            <a:pPr lvl="0"/>
            <a:r>
              <a:rPr lang="fi-FI"/>
              <a:t>Lisää teksti klikkaamalla</a:t>
            </a:r>
          </a:p>
          <a:p>
            <a:pPr lvl="1"/>
            <a:r>
              <a:rPr lang="fi-FI"/>
              <a:t>toinen taso</a:t>
            </a:r>
          </a:p>
          <a:p>
            <a:pPr lvl="2"/>
            <a:r>
              <a:rPr lang="fi-FI"/>
              <a:t>kolmas taso</a:t>
            </a:r>
          </a:p>
        </p:txBody>
      </p:sp>
    </p:spTree>
    <p:extLst>
      <p:ext uri="{BB962C8B-B14F-4D97-AF65-F5344CB8AC3E}">
        <p14:creationId xmlns:p14="http://schemas.microsoft.com/office/powerpoint/2010/main" val="2563092784"/>
      </p:ext>
    </p:extLst>
  </p:cSld>
  <p:clrMapOvr>
    <a:masterClrMapping/>
  </p:clrMapOvr>
  <p:extLst>
    <p:ext uri="{DCECCB84-F9BA-43D5-87BE-67443E8EF086}">
      <p15:sldGuideLst xmlns:p15="http://schemas.microsoft.com/office/powerpoint/2012/main">
        <p15:guide id="1" orient="horz" pos="3589"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ogochain / oranssi">
    <p:spTree>
      <p:nvGrpSpPr>
        <p:cNvPr id="1" name=""/>
        <p:cNvGrpSpPr/>
        <p:nvPr/>
      </p:nvGrpSpPr>
      <p:grpSpPr>
        <a:xfrm>
          <a:off x="0" y="0"/>
          <a:ext cx="0" cy="0"/>
          <a:chOff x="0" y="0"/>
          <a:chExt cx="0" cy="0"/>
        </a:xfrm>
      </p:grpSpPr>
      <p:pic>
        <p:nvPicPr>
          <p:cNvPr id="4" name="Kuva 3">
            <a:extLst>
              <a:ext uri="{FF2B5EF4-FFF2-40B4-BE49-F238E27FC236}">
                <a16:creationId xmlns:a16="http://schemas.microsoft.com/office/drawing/2014/main" id="{D6B4FD6B-53FE-53A5-F348-857FC280E98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9045" y="6176534"/>
            <a:ext cx="11313907" cy="420231"/>
          </a:xfrm>
          <a:prstGeom prst="rect">
            <a:avLst/>
          </a:prstGeom>
        </p:spPr>
      </p:pic>
      <p:sp>
        <p:nvSpPr>
          <p:cNvPr id="2" name="Otsikko 1">
            <a:extLst>
              <a:ext uri="{FF2B5EF4-FFF2-40B4-BE49-F238E27FC236}">
                <a16:creationId xmlns:a16="http://schemas.microsoft.com/office/drawing/2014/main" id="{C274770F-E34B-4628-92D7-C756D0D405BF}"/>
              </a:ext>
            </a:extLst>
          </p:cNvPr>
          <p:cNvSpPr>
            <a:spLocks noGrp="1"/>
          </p:cNvSpPr>
          <p:nvPr>
            <p:ph type="title" hasCustomPrompt="1"/>
          </p:nvPr>
        </p:nvSpPr>
        <p:spPr>
          <a:xfrm>
            <a:off x="814471" y="399919"/>
            <a:ext cx="10152063" cy="1119319"/>
          </a:xfrm>
          <a:prstGeom prst="rect">
            <a:avLst/>
          </a:prstGeom>
        </p:spPr>
        <p:txBody>
          <a:bodyPr lIns="0" tIns="0" rIns="0" bIns="0" anchor="b" anchorCtr="0">
            <a:normAutofit/>
          </a:bodyPr>
          <a:lstStyle>
            <a:lvl1pPr>
              <a:lnSpc>
                <a:spcPct val="90000"/>
              </a:lnSpc>
              <a:defRPr sz="3000" b="1">
                <a:latin typeface="Segoe UI" panose="020B0502040204020203" pitchFamily="34" charset="0"/>
                <a:cs typeface="Segoe UI" panose="020B0502040204020203" pitchFamily="34" charset="0"/>
              </a:defRPr>
            </a:lvl1pPr>
          </a:lstStyle>
          <a:p>
            <a:r>
              <a:rPr lang="fi-FI"/>
              <a:t>Pääotsikko</a:t>
            </a:r>
          </a:p>
        </p:txBody>
      </p:sp>
      <p:pic>
        <p:nvPicPr>
          <p:cNvPr id="13" name="Kuva 12" descr="Kuva, joka sisältää kohteen Grafiikka, clipart, graafinen suunnittelu, Fontti&#10;&#10;Kuvaus luotu automaattisesti">
            <a:extLst>
              <a:ext uri="{FF2B5EF4-FFF2-40B4-BE49-F238E27FC236}">
                <a16:creationId xmlns:a16="http://schemas.microsoft.com/office/drawing/2014/main" id="{5C4D7230-7F53-E6D3-E5B7-002DAA675BD5}"/>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224655" y="358859"/>
            <a:ext cx="1528298" cy="1514313"/>
          </a:xfrm>
          <a:prstGeom prst="rect">
            <a:avLst/>
          </a:prstGeom>
        </p:spPr>
      </p:pic>
      <p:sp>
        <p:nvSpPr>
          <p:cNvPr id="7" name="Sisällön paikkamerkki 2">
            <a:extLst>
              <a:ext uri="{FF2B5EF4-FFF2-40B4-BE49-F238E27FC236}">
                <a16:creationId xmlns:a16="http://schemas.microsoft.com/office/drawing/2014/main" id="{B534EF30-F4FF-A1EC-8360-90E6FFC4D9F7}"/>
              </a:ext>
            </a:extLst>
          </p:cNvPr>
          <p:cNvSpPr>
            <a:spLocks noGrp="1"/>
          </p:cNvSpPr>
          <p:nvPr>
            <p:ph idx="1" hasCustomPrompt="1"/>
          </p:nvPr>
        </p:nvSpPr>
        <p:spPr>
          <a:xfrm>
            <a:off x="814469" y="1700212"/>
            <a:ext cx="9741235" cy="4392613"/>
          </a:xfrm>
          <a:prstGeom prst="rect">
            <a:avLst/>
          </a:prstGeom>
        </p:spPr>
        <p:txBody>
          <a:bodyPr wrap="square" lIns="0" rIns="0" bIns="360000">
            <a:normAutofit/>
          </a:bodyPr>
          <a:lstStyle>
            <a:lvl1pPr marL="285750" indent="-285750" algn="l">
              <a:lnSpc>
                <a:spcPts val="2200"/>
              </a:lnSpc>
              <a:spcBef>
                <a:spcPts val="1000"/>
              </a:spcBef>
              <a:spcAft>
                <a:spcPts val="0"/>
              </a:spcAft>
              <a:buFont typeface="Arial" panose="020B0604020202020204" pitchFamily="34" charset="0"/>
              <a:buChar char="•"/>
              <a:defRPr sz="1600"/>
            </a:lvl1pPr>
            <a:lvl2pPr marL="777150" indent="-285750" algn="l">
              <a:lnSpc>
                <a:spcPts val="2000"/>
              </a:lnSpc>
              <a:spcBef>
                <a:spcPts val="800"/>
              </a:spcBef>
              <a:spcAft>
                <a:spcPts val="0"/>
              </a:spcAft>
              <a:buFont typeface="Arial" panose="020B0604020202020204" pitchFamily="34" charset="0"/>
              <a:buChar char="•"/>
              <a:defRPr sz="1400"/>
            </a:lvl2pPr>
            <a:lvl3pPr marL="1137150" indent="-285750" algn="l">
              <a:lnSpc>
                <a:spcPts val="1800"/>
              </a:lnSpc>
              <a:spcBef>
                <a:spcPts val="800"/>
              </a:spcBef>
              <a:spcAft>
                <a:spcPts val="0"/>
              </a:spcAft>
              <a:buFont typeface="Arial" panose="020B0604020202020204" pitchFamily="34" charset="0"/>
              <a:buChar char="•"/>
              <a:defRPr sz="1200"/>
            </a:lvl3pPr>
            <a:lvl4pPr marL="1382850" indent="-171450" algn="l">
              <a:lnSpc>
                <a:spcPts val="1600"/>
              </a:lnSpc>
              <a:spcBef>
                <a:spcPts val="600"/>
              </a:spcBef>
              <a:spcAft>
                <a:spcPts val="0"/>
              </a:spcAft>
              <a:buFont typeface="Arial" panose="020B0604020202020204" pitchFamily="34" charset="0"/>
              <a:buChar char="•"/>
              <a:defRPr sz="1200"/>
            </a:lvl4pPr>
            <a:lvl5pPr marL="1742850" indent="-171450" algn="l">
              <a:lnSpc>
                <a:spcPts val="1400"/>
              </a:lnSpc>
              <a:spcBef>
                <a:spcPts val="600"/>
              </a:spcBef>
              <a:spcAft>
                <a:spcPts val="0"/>
              </a:spcAft>
              <a:buFont typeface="Arial" panose="020B0604020202020204" pitchFamily="34" charset="0"/>
              <a:buChar char="•"/>
              <a:defRPr sz="1000"/>
            </a:lvl5pPr>
          </a:lstStyle>
          <a:p>
            <a:pPr lvl="0"/>
            <a:r>
              <a:rPr lang="fi-FI"/>
              <a:t>Lisää teksti klikkaamalla</a:t>
            </a:r>
          </a:p>
          <a:p>
            <a:pPr lvl="1"/>
            <a:r>
              <a:rPr lang="fi-FI"/>
              <a:t>toinen taso</a:t>
            </a:r>
          </a:p>
          <a:p>
            <a:pPr lvl="2"/>
            <a:r>
              <a:rPr lang="fi-FI"/>
              <a:t>kolmas taso</a:t>
            </a:r>
          </a:p>
        </p:txBody>
      </p:sp>
    </p:spTree>
    <p:extLst>
      <p:ext uri="{BB962C8B-B14F-4D97-AF65-F5344CB8AC3E}">
        <p14:creationId xmlns:p14="http://schemas.microsoft.com/office/powerpoint/2010/main" val="68296527"/>
      </p:ext>
    </p:extLst>
  </p:cSld>
  <p:clrMapOvr>
    <a:masterClrMapping/>
  </p:clrMapOvr>
  <p:extLst>
    <p:ext uri="{DCECCB84-F9BA-43D5-87BE-67443E8EF086}">
      <p15:sldGuideLst xmlns:p15="http://schemas.microsoft.com/office/powerpoint/2012/main">
        <p15:guide id="1" orient="horz" pos="3589"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CEA250F8-5679-42AE-A877-D87292CB1A9E}"/>
              </a:ext>
            </a:extLst>
          </p:cNvPr>
          <p:cNvSpPr>
            <a:spLocks noGrp="1"/>
          </p:cNvSpPr>
          <p:nvPr>
            <p:ph type="title"/>
          </p:nvPr>
        </p:nvSpPr>
        <p:spPr>
          <a:xfrm>
            <a:off x="1416050" y="584199"/>
            <a:ext cx="10152062" cy="1119319"/>
          </a:xfrm>
          <a:prstGeom prst="rect">
            <a:avLst/>
          </a:prstGeom>
        </p:spPr>
        <p:txBody>
          <a:bodyPr vert="horz" lIns="0" tIns="0" rIns="0" bIns="0" rtlCol="0" anchor="b">
            <a:noAutofit/>
          </a:bodyPr>
          <a:lstStyle/>
          <a:p>
            <a:r>
              <a:rPr lang="fi-FI"/>
              <a:t>Pääotsikko</a:t>
            </a:r>
          </a:p>
        </p:txBody>
      </p:sp>
      <p:sp>
        <p:nvSpPr>
          <p:cNvPr id="3" name="Tekstin paikkamerkki 2">
            <a:extLst>
              <a:ext uri="{FF2B5EF4-FFF2-40B4-BE49-F238E27FC236}">
                <a16:creationId xmlns:a16="http://schemas.microsoft.com/office/drawing/2014/main" id="{911A4B62-A47F-4D6F-9D00-9E18E7411E0E}"/>
              </a:ext>
            </a:extLst>
          </p:cNvPr>
          <p:cNvSpPr>
            <a:spLocks noGrp="1"/>
          </p:cNvSpPr>
          <p:nvPr>
            <p:ph type="body" idx="1"/>
          </p:nvPr>
        </p:nvSpPr>
        <p:spPr>
          <a:xfrm>
            <a:off x="1416049" y="1889688"/>
            <a:ext cx="10152063" cy="4203137"/>
          </a:xfrm>
          <a:prstGeom prst="rect">
            <a:avLst/>
          </a:prstGeom>
        </p:spPr>
        <p:txBody>
          <a:bodyPr vert="horz" lIns="0" tIns="0" rIns="0" bIns="360000" rtlCol="0">
            <a:noAutofit/>
          </a:bodyPr>
          <a:lstStyle/>
          <a:p>
            <a:pPr lvl="0"/>
            <a:r>
              <a:rPr lang="fi-FI"/>
              <a:t>Muokkaa tekstin perustyylejä napsauttamalla</a:t>
            </a:r>
          </a:p>
          <a:p>
            <a:pPr lvl="1"/>
            <a:r>
              <a:rPr lang="fi-FI"/>
              <a:t>toinen taso</a:t>
            </a:r>
          </a:p>
          <a:p>
            <a:pPr lvl="2"/>
            <a:r>
              <a:rPr lang="fi-FI"/>
              <a:t>kolmas taso</a:t>
            </a:r>
          </a:p>
        </p:txBody>
      </p:sp>
    </p:spTree>
    <p:extLst>
      <p:ext uri="{BB962C8B-B14F-4D97-AF65-F5344CB8AC3E}">
        <p14:creationId xmlns:p14="http://schemas.microsoft.com/office/powerpoint/2010/main" val="2359042629"/>
      </p:ext>
    </p:extLst>
  </p:cSld>
  <p:clrMap bg1="lt1" tx1="dk1" bg2="lt2" tx2="dk2" accent1="accent1" accent2="accent2" accent3="accent3" accent4="accent4" accent5="accent5" accent6="accent6" hlink="hlink" folHlink="folHlink"/>
  <p:sldLayoutIdLst>
    <p:sldLayoutId id="2147483694" r:id="rId1"/>
    <p:sldLayoutId id="2147483686" r:id="rId2"/>
    <p:sldLayoutId id="2147483683" r:id="rId3"/>
    <p:sldLayoutId id="2147483695" r:id="rId4"/>
    <p:sldLayoutId id="2147483684" r:id="rId5"/>
    <p:sldLayoutId id="2147483685" r:id="rId6"/>
    <p:sldLayoutId id="2147483687" r:id="rId7"/>
    <p:sldLayoutId id="2147483689" r:id="rId8"/>
    <p:sldLayoutId id="2147483690" r:id="rId9"/>
    <p:sldLayoutId id="2147483691" r:id="rId10"/>
    <p:sldLayoutId id="2147483692" r:id="rId11"/>
    <p:sldLayoutId id="2147483693" r:id="rId12"/>
    <p:sldLayoutId id="2147483681" r:id="rId13"/>
    <p:sldLayoutId id="2147483688" r:id="rId14"/>
    <p:sldLayoutId id="2147483676" r:id="rId15"/>
  </p:sldLayoutIdLst>
  <p:hf hdr="0"/>
  <p:txStyles>
    <p:titleStyle>
      <a:lvl1pPr algn="l" defTabSz="914400" rtl="0" eaLnBrk="1" latinLnBrk="0" hangingPunct="1">
        <a:lnSpc>
          <a:spcPct val="90000"/>
        </a:lnSpc>
        <a:spcBef>
          <a:spcPct val="0"/>
        </a:spcBef>
        <a:buNone/>
        <a:defRPr lang="fi-FI" sz="3000" b="1" kern="1200" dirty="0">
          <a:solidFill>
            <a:srgbClr val="66A274"/>
          </a:solidFill>
          <a:latin typeface="Segoe UI" panose="020B0502040204020203" pitchFamily="34" charset="0"/>
          <a:ea typeface="+mj-ea"/>
          <a:cs typeface="Segoe UI" panose="020B0502040204020203" pitchFamily="34" charset="0"/>
        </a:defRPr>
      </a:lvl1pPr>
    </p:titleStyle>
    <p:bodyStyle>
      <a:lvl1pPr marL="284400" indent="-284400" algn="l" defTabSz="914400" rtl="0" eaLnBrk="1" latinLnBrk="0" hangingPunct="1">
        <a:lnSpc>
          <a:spcPts val="2200"/>
        </a:lnSpc>
        <a:spcBef>
          <a:spcPts val="1000"/>
        </a:spcBef>
        <a:spcAft>
          <a:spcPts val="0"/>
        </a:spcAft>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mn-cs"/>
        </a:defRPr>
      </a:lvl1pPr>
      <a:lvl2pPr marL="777600" indent="-284400" algn="l" defTabSz="914400" rtl="0" eaLnBrk="1" latinLnBrk="0" hangingPunct="1">
        <a:lnSpc>
          <a:spcPts val="2000"/>
        </a:lnSpc>
        <a:spcBef>
          <a:spcPts val="800"/>
        </a:spcBef>
        <a:spcAft>
          <a:spcPts val="0"/>
        </a:spcAft>
        <a:buFont typeface="Arial" panose="020B0604020202020204" pitchFamily="34" charset="0"/>
        <a:buChar char="•"/>
        <a:tabLst>
          <a:tab pos="2957513" algn="l"/>
        </a:tabLst>
        <a:defRPr sz="1400" kern="1200">
          <a:solidFill>
            <a:schemeClr val="tx1"/>
          </a:solidFill>
          <a:latin typeface="Verdana" panose="020B0604030504040204" pitchFamily="34" charset="0"/>
          <a:ea typeface="Verdana" panose="020B0604030504040204" pitchFamily="34" charset="0"/>
          <a:cs typeface="+mn-cs"/>
        </a:defRPr>
      </a:lvl2pPr>
      <a:lvl3pPr marL="1137600" indent="-284400" algn="l" defTabSz="914400" rtl="0" eaLnBrk="1" latinLnBrk="0" hangingPunct="1">
        <a:lnSpc>
          <a:spcPts val="1800"/>
        </a:lnSpc>
        <a:spcBef>
          <a:spcPts val="800"/>
        </a:spcBef>
        <a:spcAft>
          <a:spcPts val="0"/>
        </a:spcAft>
        <a:buFont typeface="Arial" panose="020B0604020202020204" pitchFamily="34" charset="0"/>
        <a:buChar char="•"/>
        <a:tabLst>
          <a:tab pos="2957513" algn="l"/>
        </a:tabLst>
        <a:defRPr sz="1200" kern="1200">
          <a:solidFill>
            <a:schemeClr val="tx1"/>
          </a:solidFill>
          <a:latin typeface="Verdana" panose="020B0604030504040204" pitchFamily="34" charset="0"/>
          <a:ea typeface="Verdana" panose="020B0604030504040204" pitchFamily="34" charset="0"/>
          <a:cs typeface="+mn-cs"/>
        </a:defRPr>
      </a:lvl3pPr>
      <a:lvl4pPr marL="1382400" indent="-172800" algn="l" defTabSz="914400" rtl="0" eaLnBrk="1" latinLnBrk="0" hangingPunct="1">
        <a:lnSpc>
          <a:spcPts val="1600"/>
        </a:lnSpc>
        <a:spcBef>
          <a:spcPts val="600"/>
        </a:spcBef>
        <a:spcAft>
          <a:spcPts val="0"/>
        </a:spcAft>
        <a:buFont typeface="Arial" panose="020B0604020202020204" pitchFamily="34" charset="0"/>
        <a:buChar char="•"/>
        <a:tabLst>
          <a:tab pos="2957513" algn="l"/>
        </a:tabLst>
        <a:defRPr sz="1200" kern="1200">
          <a:solidFill>
            <a:schemeClr val="tx1"/>
          </a:solidFill>
          <a:latin typeface="+mn-lt"/>
          <a:ea typeface="+mn-ea"/>
          <a:cs typeface="+mn-cs"/>
        </a:defRPr>
      </a:lvl4pPr>
      <a:lvl5pPr marL="1742400" indent="-172800" algn="l" defTabSz="914400" rtl="0" eaLnBrk="1" latinLnBrk="0" hangingPunct="1">
        <a:lnSpc>
          <a:spcPts val="1400"/>
        </a:lnSpc>
        <a:spcBef>
          <a:spcPts val="600"/>
        </a:spcBef>
        <a:spcAft>
          <a:spcPts val="0"/>
        </a:spcAft>
        <a:buFont typeface="Arial" panose="020B0604020202020204" pitchFamily="34" charset="0"/>
        <a:buChar char="•"/>
        <a:tabLst>
          <a:tab pos="2957513" algn="l"/>
        </a:tabLst>
        <a:defRPr sz="1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71">
          <p15:clr>
            <a:srgbClr val="F26B43"/>
          </p15:clr>
        </p15:guide>
        <p15:guide id="5" orient="horz" pos="368">
          <p15:clr>
            <a:srgbClr val="F26B43"/>
          </p15:clr>
        </p15:guide>
        <p15:guide id="6" pos="892">
          <p15:clr>
            <a:srgbClr val="F26B43"/>
          </p15:clr>
        </p15:guide>
        <p15:guide id="7" pos="7287">
          <p15:clr>
            <a:srgbClr val="F26B43"/>
          </p15:clr>
        </p15:guide>
        <p15:guide id="8" orient="horz" pos="1185">
          <p15:clr>
            <a:srgbClr val="F26B43"/>
          </p15:clr>
        </p15:guide>
        <p15:guide id="10" orient="horz" pos="383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eg"/><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9.JP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hyperlink" Target="https://www.youtube.com/watch?v=1L7jkIhknZE&amp;list=PLceDFDNYwNqeqzaU6KenDg1seyMWBPnVP&amp;index=24&amp;t=1s" TargetMode="Externa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hyperlink" Target="https://www.youtube.com/watch?v=KtyCQT-Osng&amp;list=PLceDFDNYwNqeqzaU6KenDg1seyMWBPnVP&amp;index=4&amp;t=36s" TargetMode="External"/><Relationship Id="rId7" Type="http://schemas.openxmlformats.org/officeDocument/2006/relationships/hyperlink" Target="https://www.youtube.com/watch?v=n9UmgvZzgGU&amp;list=PLceDFDNYwNqeqzaU6KenDg1seyMWBPnVP&amp;index=18" TargetMode="External"/><Relationship Id="rId2" Type="http://schemas.openxmlformats.org/officeDocument/2006/relationships/hyperlink" Target="https://www.youtube.com/watch?v=z6V3MW6RUVc&amp;list=PLceDFDNYwNqeqzaU6KenDg1seyMWBPnVP&amp;index=2&amp;t=59s" TargetMode="External"/><Relationship Id="rId1" Type="http://schemas.openxmlformats.org/officeDocument/2006/relationships/slideLayout" Target="../slideLayouts/slideLayout5.xml"/><Relationship Id="rId6" Type="http://schemas.openxmlformats.org/officeDocument/2006/relationships/hyperlink" Target="https://www.youtube.com/watch?v=nBIaiDIPUbM&amp;list=PLceDFDNYwNqeqzaU6KenDg1seyMWBPnVP&amp;index=14" TargetMode="External"/><Relationship Id="rId5" Type="http://schemas.openxmlformats.org/officeDocument/2006/relationships/hyperlink" Target="https://www.youtube.com/watch?v=2IMDQ-L6hiw&amp;list=PLceDFDNYwNqeqzaU6KenDg1seyMWBPnVP&amp;index=9" TargetMode="External"/><Relationship Id="rId4" Type="http://schemas.openxmlformats.org/officeDocument/2006/relationships/hyperlink" Target="https://www.youtube.com/watch?v=BVnYpVvBDxU&amp;list=PLceDFDNYwNqeqzaU6KenDg1seyMWBPnVP&amp;index=13" TargetMode="External"/></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1.jp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3.jpg"/><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5.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14.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hyperlink" Target="https://nuortenakatemia.fi/en/restoration-academy-project-results-and-materials/"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xml"/><Relationship Id="rId1" Type="http://schemas.openxmlformats.org/officeDocument/2006/relationships/slideLayout" Target="../slideLayouts/slideLayout15.xml"/><Relationship Id="rId5" Type="http://schemas.openxmlformats.org/officeDocument/2006/relationships/image" Target="../media/image1.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2" Type="http://schemas.openxmlformats.org/officeDocument/2006/relationships/hyperlink" Target="https://answergarden.ch/" TargetMode="Externa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group of people holding poles&#10;&#10;AI-generated content may be incorrect.">
            <a:extLst>
              <a:ext uri="{FF2B5EF4-FFF2-40B4-BE49-F238E27FC236}">
                <a16:creationId xmlns:a16="http://schemas.microsoft.com/office/drawing/2014/main" id="{77344EEA-D464-138C-E836-F58A57F2D006}"/>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7813" b="7813"/>
          <a:stretch>
            <a:fillRect/>
          </a:stretch>
        </p:blipFill>
        <p:spPr>
          <a:xfrm>
            <a:off x="0" y="0"/>
            <a:ext cx="12192000" cy="6858000"/>
          </a:xfrm>
        </p:spPr>
      </p:pic>
      <p:sp>
        <p:nvSpPr>
          <p:cNvPr id="11" name="Otsikko 3">
            <a:extLst>
              <a:ext uri="{FF2B5EF4-FFF2-40B4-BE49-F238E27FC236}">
                <a16:creationId xmlns:a16="http://schemas.microsoft.com/office/drawing/2014/main" id="{BDDAEE20-5B8F-49F7-59E4-B53C15F23D37}"/>
              </a:ext>
            </a:extLst>
          </p:cNvPr>
          <p:cNvSpPr>
            <a:spLocks noGrp="1"/>
          </p:cNvSpPr>
          <p:nvPr>
            <p:ph type="ctrTitle"/>
          </p:nvPr>
        </p:nvSpPr>
        <p:spPr>
          <a:xfrm>
            <a:off x="0" y="2598821"/>
            <a:ext cx="12192002" cy="4259179"/>
          </a:xfrm>
          <a:gradFill flip="none" rotWithShape="0">
            <a:gsLst>
              <a:gs pos="0">
                <a:schemeClr val="bg2">
                  <a:alpha val="75000"/>
                </a:schemeClr>
              </a:gs>
              <a:gs pos="60000">
                <a:schemeClr val="tx1">
                  <a:alpha val="75000"/>
                </a:schemeClr>
              </a:gs>
              <a:gs pos="100000">
                <a:schemeClr val="tx1">
                  <a:alpha val="0"/>
                </a:schemeClr>
              </a:gs>
            </a:gsLst>
            <a:lin ang="16200000" scaled="1"/>
            <a:tileRect/>
          </a:gradFill>
        </p:spPr>
        <p:txBody>
          <a:bodyPr anchor="ctr"/>
          <a:lstStyle/>
          <a:p>
            <a:pPr algn="ctr"/>
            <a:br>
              <a:rPr lang="el-GR" sz="4400" dirty="0"/>
            </a:br>
            <a:r>
              <a:rPr lang="en-US" sz="4400" dirty="0">
                <a:solidFill>
                  <a:schemeClr val="bg2"/>
                </a:solidFill>
              </a:rPr>
              <a:t>RESTORATION ACADEMY</a:t>
            </a:r>
            <a:r>
              <a:rPr lang="el-GR" sz="4400" dirty="0">
                <a:solidFill>
                  <a:schemeClr val="bg2"/>
                </a:solidFill>
              </a:rPr>
              <a:t>: </a:t>
            </a:r>
            <a:br>
              <a:rPr lang="en-US" sz="4400" dirty="0">
                <a:solidFill>
                  <a:schemeClr val="bg2"/>
                </a:solidFill>
              </a:rPr>
            </a:br>
            <a:r>
              <a:rPr lang="el-GR" sz="4400" dirty="0">
                <a:solidFill>
                  <a:schemeClr val="bg2"/>
                </a:solidFill>
              </a:rPr>
              <a:t>ΕΚΠΑΙΔΕΥΤΙΚΟ ΜΟΝΤΕΛΟ ΓΙΑ  ΠΟΛΛΑΠΛΑΣΙΑΣΤΕΣ</a:t>
            </a:r>
            <a:br>
              <a:rPr lang="el-GR" sz="4400" dirty="0"/>
            </a:br>
            <a:r>
              <a:rPr lang="en-US" sz="4400" dirty="0">
                <a:solidFill>
                  <a:schemeClr val="bg1"/>
                </a:solidFill>
              </a:rPr>
              <a:t> </a:t>
            </a:r>
            <a:br>
              <a:rPr lang="en-US" sz="4400" dirty="0">
                <a:solidFill>
                  <a:schemeClr val="bg1"/>
                </a:solidFill>
              </a:rPr>
            </a:br>
            <a:endParaRPr lang="en-US" sz="4400" dirty="0">
              <a:solidFill>
                <a:schemeClr val="bg1"/>
              </a:solidFill>
            </a:endParaRPr>
          </a:p>
        </p:txBody>
      </p:sp>
      <p:pic>
        <p:nvPicPr>
          <p:cNvPr id="7" name="Kuva 6">
            <a:extLst>
              <a:ext uri="{FF2B5EF4-FFF2-40B4-BE49-F238E27FC236}">
                <a16:creationId xmlns:a16="http://schemas.microsoft.com/office/drawing/2014/main" id="{D180A05E-82F7-33F4-E53B-FDE81106BF49}"/>
              </a:ext>
            </a:extLst>
          </p:cNvPr>
          <p:cNvPicPr>
            <a:picLocks noChangeAspect="1"/>
          </p:cNvPicPr>
          <p:nvPr/>
        </p:nvPicPr>
        <p:blipFill rotWithShape="1">
          <a:blip r:embed="rId3">
            <a:extLst>
              <a:ext uri="{28A0092B-C50C-407E-A947-70E740481C1C}">
                <a14:useLocalDpi xmlns:a14="http://schemas.microsoft.com/office/drawing/2010/main" val="0"/>
              </a:ext>
            </a:extLst>
          </a:blip>
          <a:srcRect l="70239" t="-23930" r="5030" b="1"/>
          <a:stretch/>
        </p:blipFill>
        <p:spPr>
          <a:xfrm rot="5400000">
            <a:off x="-2813399" y="2813393"/>
            <a:ext cx="6858004" cy="1231207"/>
          </a:xfrm>
          <a:prstGeom prst="rect">
            <a:avLst/>
          </a:prstGeom>
        </p:spPr>
      </p:pic>
      <p:pic>
        <p:nvPicPr>
          <p:cNvPr id="10" name="Kuva 9" descr="Kuva, joka sisältää kohteen Grafiikka, clipart, graafinen suunnittelu, Fontti&#10;&#10;Kuvaus luotu automaattisesti">
            <a:extLst>
              <a:ext uri="{FF2B5EF4-FFF2-40B4-BE49-F238E27FC236}">
                <a16:creationId xmlns:a16="http://schemas.microsoft.com/office/drawing/2014/main" id="{AABD48C6-CC47-3FCA-C2AD-EF52CB294165}"/>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0224655" y="358859"/>
            <a:ext cx="1528298" cy="1514313"/>
          </a:xfrm>
          <a:prstGeom prst="rect">
            <a:avLst/>
          </a:prstGeom>
        </p:spPr>
      </p:pic>
      <p:pic>
        <p:nvPicPr>
          <p:cNvPr id="12" name="Kuva 11">
            <a:extLst>
              <a:ext uri="{FF2B5EF4-FFF2-40B4-BE49-F238E27FC236}">
                <a16:creationId xmlns:a16="http://schemas.microsoft.com/office/drawing/2014/main" id="{4338573E-1E93-BBE0-8C32-EE9406BD4D7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86640" y="5854540"/>
            <a:ext cx="6603729" cy="516264"/>
          </a:xfrm>
          <a:prstGeom prst="rect">
            <a:avLst/>
          </a:prstGeom>
        </p:spPr>
      </p:pic>
      <p:sp>
        <p:nvSpPr>
          <p:cNvPr id="13" name="TextBox 12">
            <a:extLst>
              <a:ext uri="{FF2B5EF4-FFF2-40B4-BE49-F238E27FC236}">
                <a16:creationId xmlns:a16="http://schemas.microsoft.com/office/drawing/2014/main" id="{7F0F9C73-91B9-CA95-5D45-8B3454CBFF60}"/>
              </a:ext>
            </a:extLst>
          </p:cNvPr>
          <p:cNvSpPr txBox="1"/>
          <p:nvPr/>
        </p:nvSpPr>
        <p:spPr>
          <a:xfrm>
            <a:off x="10577455" y="6611779"/>
            <a:ext cx="1614545" cy="246221"/>
          </a:xfrm>
          <a:prstGeom prst="rect">
            <a:avLst/>
          </a:prstGeom>
          <a:noFill/>
        </p:spPr>
        <p:txBody>
          <a:bodyPr wrap="none" rtlCol="0">
            <a:spAutoFit/>
          </a:bodyPr>
          <a:lstStyle/>
          <a:p>
            <a:r>
              <a:rPr lang="fi-FI" sz="1000" dirty="0">
                <a:latin typeface="Verdana" panose="020B0604030504040204" pitchFamily="34" charset="0"/>
                <a:ea typeface="Verdana" panose="020B0604030504040204" pitchFamily="34" charset="0"/>
              </a:rPr>
              <a:t>Photo: Martin </a:t>
            </a:r>
            <a:r>
              <a:rPr lang="fi-FI" sz="1000" dirty="0" err="1">
                <a:latin typeface="Verdana" panose="020B0604030504040204" pitchFamily="34" charset="0"/>
                <a:ea typeface="Verdana" panose="020B0604030504040204" pitchFamily="34" charset="0"/>
              </a:rPr>
              <a:t>Sopinec</a:t>
            </a:r>
            <a:endParaRPr lang="fi-FI" sz="10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5739761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2452E642-5D3E-3474-936E-12117C82B9E7}"/>
              </a:ext>
            </a:extLst>
          </p:cNvPr>
          <p:cNvSpPr>
            <a:spLocks noGrp="1"/>
          </p:cNvSpPr>
          <p:nvPr>
            <p:ph type="pic" sz="quarter" idx="13"/>
          </p:nvPr>
        </p:nvSpPr>
        <p:spPr>
          <a:blipFill>
            <a:blip r:embed="rId2"/>
            <a:stretch>
              <a:fillRect/>
            </a:stretch>
          </a:blipFill>
        </p:spPr>
        <p:txBody>
          <a:bodyPr/>
          <a:lstStyle/>
          <a:p>
            <a:endParaRPr lang="fi-FI" dirty="0"/>
          </a:p>
        </p:txBody>
      </p:sp>
      <p:pic>
        <p:nvPicPr>
          <p:cNvPr id="10" name="Kuva 9" descr="Kuva, joka sisältää kohteen Grafiikka, clipart, graafinen suunnittelu, Fontti&#10;&#10;Kuvaus luotu automaattisesti">
            <a:extLst>
              <a:ext uri="{FF2B5EF4-FFF2-40B4-BE49-F238E27FC236}">
                <a16:creationId xmlns:a16="http://schemas.microsoft.com/office/drawing/2014/main" id="{AABD48C6-CC47-3FCA-C2AD-EF52CB294165}"/>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224655" y="358859"/>
            <a:ext cx="1528298" cy="1514313"/>
          </a:xfrm>
          <a:prstGeom prst="rect">
            <a:avLst/>
          </a:prstGeom>
        </p:spPr>
      </p:pic>
      <p:sp>
        <p:nvSpPr>
          <p:cNvPr id="7" name="Otsikko 3">
            <a:extLst>
              <a:ext uri="{FF2B5EF4-FFF2-40B4-BE49-F238E27FC236}">
                <a16:creationId xmlns:a16="http://schemas.microsoft.com/office/drawing/2014/main" id="{6ED7CFAA-11FA-1E0C-92A4-47D4F126F70B}"/>
              </a:ext>
            </a:extLst>
          </p:cNvPr>
          <p:cNvSpPr>
            <a:spLocks noGrp="1"/>
          </p:cNvSpPr>
          <p:nvPr>
            <p:ph type="ctrTitle"/>
          </p:nvPr>
        </p:nvSpPr>
        <p:spPr>
          <a:xfrm>
            <a:off x="0" y="4459705"/>
            <a:ext cx="12192002" cy="2398295"/>
          </a:xfrm>
          <a:gradFill flip="none" rotWithShape="0">
            <a:gsLst>
              <a:gs pos="0">
                <a:schemeClr val="tx1"/>
              </a:gs>
              <a:gs pos="60000">
                <a:schemeClr val="tx1">
                  <a:alpha val="75000"/>
                </a:schemeClr>
              </a:gs>
              <a:gs pos="100000">
                <a:schemeClr val="tx1">
                  <a:alpha val="0"/>
                </a:schemeClr>
              </a:gs>
            </a:gsLst>
            <a:lin ang="16200000" scaled="1"/>
            <a:tileRect/>
          </a:gradFill>
        </p:spPr>
        <p:txBody>
          <a:bodyPr anchor="ctr"/>
          <a:lstStyle/>
          <a:p>
            <a:pPr algn="ctr"/>
            <a:r>
              <a:rPr lang="en-US" sz="4400" dirty="0">
                <a:solidFill>
                  <a:srgbClr val="99CBE1"/>
                </a:solidFill>
              </a:rPr>
              <a:t>BINTEO</a:t>
            </a:r>
          </a:p>
        </p:txBody>
      </p:sp>
      <p:pic>
        <p:nvPicPr>
          <p:cNvPr id="2" name="Kuva 1">
            <a:extLst>
              <a:ext uri="{FF2B5EF4-FFF2-40B4-BE49-F238E27FC236}">
                <a16:creationId xmlns:a16="http://schemas.microsoft.com/office/drawing/2014/main" id="{29865A83-B03B-F7C1-8CC4-F773ABCE7BD7}"/>
              </a:ext>
            </a:extLst>
          </p:cNvPr>
          <p:cNvPicPr>
            <a:picLocks noChangeAspect="1"/>
          </p:cNvPicPr>
          <p:nvPr/>
        </p:nvPicPr>
        <p:blipFill rotWithShape="1">
          <a:blip r:embed="rId4">
            <a:extLst>
              <a:ext uri="{28A0092B-C50C-407E-A947-70E740481C1C}">
                <a14:useLocalDpi xmlns:a14="http://schemas.microsoft.com/office/drawing/2010/main" val="0"/>
              </a:ext>
            </a:extLst>
          </a:blip>
          <a:srcRect l="70091" t="-7817" r="4792"/>
          <a:stretch/>
        </p:blipFill>
        <p:spPr>
          <a:xfrm rot="5400000">
            <a:off x="-2888781" y="2888771"/>
            <a:ext cx="6858009" cy="1080453"/>
          </a:xfrm>
          <a:prstGeom prst="rect">
            <a:avLst/>
          </a:prstGeom>
        </p:spPr>
      </p:pic>
      <p:sp>
        <p:nvSpPr>
          <p:cNvPr id="8" name="TextBox 7">
            <a:extLst>
              <a:ext uri="{FF2B5EF4-FFF2-40B4-BE49-F238E27FC236}">
                <a16:creationId xmlns:a16="http://schemas.microsoft.com/office/drawing/2014/main" id="{FBD85760-8954-4F63-B4E2-2E9806E7C1C2}"/>
              </a:ext>
            </a:extLst>
          </p:cNvPr>
          <p:cNvSpPr txBox="1"/>
          <p:nvPr/>
        </p:nvSpPr>
        <p:spPr>
          <a:xfrm>
            <a:off x="10728137" y="6611780"/>
            <a:ext cx="1463862" cy="246221"/>
          </a:xfrm>
          <a:prstGeom prst="rect">
            <a:avLst/>
          </a:prstGeom>
          <a:noFill/>
        </p:spPr>
        <p:txBody>
          <a:bodyPr wrap="none" rtlCol="0">
            <a:spAutoFit/>
          </a:bodyPr>
          <a:lstStyle/>
          <a:p>
            <a:r>
              <a:rPr lang="fi-FI" sz="1000" dirty="0">
                <a:solidFill>
                  <a:schemeClr val="bg1"/>
                </a:solidFill>
                <a:latin typeface="Verdana" panose="020B0604030504040204" pitchFamily="34" charset="0"/>
                <a:ea typeface="Verdana" panose="020B0604030504040204" pitchFamily="34" charset="0"/>
              </a:rPr>
              <a:t>Photo: Frankie Turk</a:t>
            </a:r>
          </a:p>
        </p:txBody>
      </p:sp>
    </p:spTree>
    <p:extLst>
      <p:ext uri="{BB962C8B-B14F-4D97-AF65-F5344CB8AC3E}">
        <p14:creationId xmlns:p14="http://schemas.microsoft.com/office/powerpoint/2010/main" val="13956411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37AE15-C30B-5EE4-0D49-B44231ECB3CD}"/>
              </a:ext>
            </a:extLst>
          </p:cNvPr>
          <p:cNvSpPr>
            <a:spLocks noGrp="1"/>
          </p:cNvSpPr>
          <p:nvPr>
            <p:ph type="title"/>
          </p:nvPr>
        </p:nvSpPr>
        <p:spPr/>
        <p:txBody>
          <a:bodyPr/>
          <a:lstStyle/>
          <a:p>
            <a:r>
              <a:rPr lang="el-GR" dirty="0">
                <a:solidFill>
                  <a:schemeClr val="accent3"/>
                </a:solidFill>
              </a:rPr>
              <a:t>Οδηγίες για την εκπαίδευση</a:t>
            </a:r>
            <a:endParaRPr lang="fi-FI" dirty="0">
              <a:solidFill>
                <a:schemeClr val="accent3"/>
              </a:solidFill>
            </a:endParaRPr>
          </a:p>
        </p:txBody>
      </p:sp>
      <p:sp>
        <p:nvSpPr>
          <p:cNvPr id="6" name="Content Placeholder 5">
            <a:extLst>
              <a:ext uri="{FF2B5EF4-FFF2-40B4-BE49-F238E27FC236}">
                <a16:creationId xmlns:a16="http://schemas.microsoft.com/office/drawing/2014/main" id="{B8DF5B42-D721-6230-DBC4-1CFCD850473E}"/>
              </a:ext>
            </a:extLst>
          </p:cNvPr>
          <p:cNvSpPr>
            <a:spLocks noGrp="1"/>
          </p:cNvSpPr>
          <p:nvPr>
            <p:ph idx="1"/>
          </p:nvPr>
        </p:nvSpPr>
        <p:spPr/>
        <p:txBody>
          <a:bodyPr>
            <a:normAutofit/>
          </a:bodyPr>
          <a:lstStyle/>
          <a:p>
            <a:pPr>
              <a:lnSpc>
                <a:spcPct val="150000"/>
              </a:lnSpc>
              <a:spcBef>
                <a:spcPts val="0"/>
              </a:spcBef>
              <a:spcAft>
                <a:spcPts val="600"/>
              </a:spcAft>
            </a:pPr>
            <a:r>
              <a:rPr lang="el-GR" sz="1400" b="1" dirty="0"/>
              <a:t>Στόχος</a:t>
            </a:r>
            <a:r>
              <a:rPr lang="en-US" sz="1400" b="1" dirty="0"/>
              <a:t>: </a:t>
            </a:r>
            <a:r>
              <a:rPr lang="el-GR" sz="1400" dirty="0"/>
              <a:t>Να εμβαθύνετε στην κατανόηση της αποκατάστασης της φύσης μέσα από συγκεκριμένα παραδείγματα και βιωμένες εμπειρίες.</a:t>
            </a:r>
            <a:endParaRPr lang="en-US" sz="1400" dirty="0"/>
          </a:p>
          <a:p>
            <a:pPr>
              <a:lnSpc>
                <a:spcPct val="150000"/>
              </a:lnSpc>
              <a:spcBef>
                <a:spcPts val="0"/>
              </a:spcBef>
              <a:spcAft>
                <a:spcPts val="600"/>
              </a:spcAft>
            </a:pPr>
            <a:r>
              <a:rPr lang="el-GR" sz="1400" b="1" dirty="0"/>
              <a:t>Βήματα</a:t>
            </a:r>
            <a:r>
              <a:rPr lang="en-US" sz="1400" b="1" dirty="0"/>
              <a:t>, </a:t>
            </a:r>
            <a:r>
              <a:rPr lang="el-GR" sz="1400" b="1" dirty="0"/>
              <a:t>υλικά</a:t>
            </a:r>
            <a:r>
              <a:rPr lang="en-US" sz="1400" b="1" dirty="0"/>
              <a:t>, </a:t>
            </a:r>
            <a:r>
              <a:rPr lang="el-GR" sz="1400" b="1" dirty="0"/>
              <a:t>και χρόνος υλοποίησης</a:t>
            </a:r>
          </a:p>
          <a:p>
            <a:pPr marL="0" indent="0" algn="just">
              <a:lnSpc>
                <a:spcPct val="150000"/>
              </a:lnSpc>
              <a:spcBef>
                <a:spcPts val="0"/>
              </a:spcBef>
              <a:spcAft>
                <a:spcPts val="600"/>
              </a:spcAft>
              <a:buNone/>
            </a:pPr>
            <a:r>
              <a:rPr lang="el-GR" sz="1400" b="1" dirty="0"/>
              <a:t>          Παρακολούθηση</a:t>
            </a:r>
            <a:r>
              <a:rPr lang="en-US" sz="1400" b="1" dirty="0"/>
              <a:t> </a:t>
            </a:r>
            <a:r>
              <a:rPr lang="el-GR" sz="1400" b="1" dirty="0"/>
              <a:t>του/των βίντεο</a:t>
            </a:r>
            <a:r>
              <a:rPr lang="en-US" sz="1400" b="1" dirty="0"/>
              <a:t> (3-6 </a:t>
            </a:r>
            <a:r>
              <a:rPr lang="el-GR" sz="1400" b="1" dirty="0"/>
              <a:t>λεπτά</a:t>
            </a:r>
            <a:r>
              <a:rPr lang="en-US" sz="1400" b="1" dirty="0"/>
              <a:t> </a:t>
            </a:r>
            <a:r>
              <a:rPr lang="el-GR" sz="1400" b="1" dirty="0"/>
              <a:t>ανά βίντεο</a:t>
            </a:r>
            <a:r>
              <a:rPr lang="en-US" sz="1400" b="1" dirty="0"/>
              <a:t>): </a:t>
            </a:r>
            <a:r>
              <a:rPr lang="el-GR" sz="1400" dirty="0"/>
              <a:t>Παρακολουθήστε όλοι μαζί το βίντεο κινουμένων σχεδίων. Εάν ο χρόνος το επιτρέπει, μπορείτε επίσης να προβάλετε ένα ή περισσότερα βίντεο από τις κατασκηνώσεις αποκατάστασης της φύσης που οργανώθηκαν στο πλαίσιο του έργου </a:t>
            </a:r>
            <a:r>
              <a:rPr lang="el-GR" sz="1400" dirty="0" err="1"/>
              <a:t>Restoration</a:t>
            </a:r>
            <a:r>
              <a:rPr lang="el-GR" sz="1400" dirty="0"/>
              <a:t> </a:t>
            </a:r>
            <a:r>
              <a:rPr lang="el-GR" sz="1400" dirty="0" err="1"/>
              <a:t>Academy</a:t>
            </a:r>
            <a:r>
              <a:rPr lang="el-GR" sz="1400" dirty="0"/>
              <a:t>.</a:t>
            </a:r>
            <a:endParaRPr lang="en-US" sz="1400" dirty="0"/>
          </a:p>
          <a:p>
            <a:pPr lvl="1">
              <a:lnSpc>
                <a:spcPct val="150000"/>
              </a:lnSpc>
              <a:spcBef>
                <a:spcPts val="0"/>
              </a:spcBef>
              <a:spcAft>
                <a:spcPts val="600"/>
              </a:spcAft>
            </a:pPr>
            <a:r>
              <a:rPr lang="el-GR" b="1" dirty="0" err="1"/>
              <a:t>Αναστοχαστική</a:t>
            </a:r>
            <a:r>
              <a:rPr lang="el-GR" b="1" dirty="0"/>
              <a:t> συζήτηση</a:t>
            </a:r>
            <a:r>
              <a:rPr lang="en-US" b="1" dirty="0"/>
              <a:t> (5</a:t>
            </a:r>
            <a:r>
              <a:rPr lang="el-GR" b="1" dirty="0"/>
              <a:t>-</a:t>
            </a:r>
            <a:r>
              <a:rPr lang="en-US" b="1" dirty="0"/>
              <a:t>10 </a:t>
            </a:r>
            <a:r>
              <a:rPr lang="el-GR" b="1" dirty="0"/>
              <a:t>λεπτά</a:t>
            </a:r>
            <a:r>
              <a:rPr lang="en-US" b="1" dirty="0"/>
              <a:t>): </a:t>
            </a:r>
          </a:p>
          <a:p>
            <a:pPr lvl="2">
              <a:lnSpc>
                <a:spcPct val="150000"/>
              </a:lnSpc>
              <a:spcBef>
                <a:spcPts val="0"/>
              </a:spcBef>
              <a:spcAft>
                <a:spcPts val="600"/>
              </a:spcAft>
            </a:pPr>
            <a:r>
              <a:rPr lang="el-GR" sz="1400" dirty="0"/>
              <a:t>Καθοδηγήστε τα συμμετέχοντα άτομα να συζητήσουν σε ζευγάρια ή σε μικρές ομάδες</a:t>
            </a:r>
            <a:r>
              <a:rPr lang="en-US" sz="1400" dirty="0"/>
              <a:t>:</a:t>
            </a:r>
          </a:p>
          <a:p>
            <a:pPr lvl="3">
              <a:lnSpc>
                <a:spcPct val="150000"/>
              </a:lnSpc>
              <a:spcBef>
                <a:spcPts val="0"/>
              </a:spcBef>
              <a:spcAft>
                <a:spcPts val="600"/>
              </a:spcAft>
            </a:pPr>
            <a:r>
              <a:rPr lang="el-GR" sz="1400" dirty="0">
                <a:latin typeface="Verdana" panose="020B0604030504040204" pitchFamily="34" charset="0"/>
                <a:ea typeface="Verdana" panose="020B0604030504040204" pitchFamily="34" charset="0"/>
              </a:rPr>
              <a:t>Τους τράβηξε κάτι ιδιαίτερα την προσοχή στο/στα βίντεο; </a:t>
            </a:r>
            <a:r>
              <a:rPr lang="en-US" sz="1400" dirty="0">
                <a:latin typeface="Verdana" panose="020B0604030504040204" pitchFamily="34" charset="0"/>
                <a:ea typeface="Verdana" panose="020B0604030504040204" pitchFamily="34" charset="0"/>
              </a:rPr>
              <a:t> </a:t>
            </a:r>
          </a:p>
          <a:p>
            <a:pPr lvl="3">
              <a:lnSpc>
                <a:spcPct val="150000"/>
              </a:lnSpc>
              <a:spcBef>
                <a:spcPts val="0"/>
              </a:spcBef>
              <a:spcAft>
                <a:spcPts val="600"/>
              </a:spcAft>
            </a:pPr>
            <a:r>
              <a:rPr lang="el-GR" sz="1400" dirty="0">
                <a:latin typeface="Verdana" panose="020B0604030504040204" pitchFamily="34" charset="0"/>
                <a:ea typeface="Verdana" panose="020B0604030504040204" pitchFamily="34" charset="0"/>
              </a:rPr>
              <a:t>Έμαθαν κάτι καινούργιο από το/τα βίντεο;</a:t>
            </a:r>
            <a:endParaRPr lang="fi-FI" sz="14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6287354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070BB5-96B9-C496-5240-FEAD25E4D3E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113047-A294-AD45-3A70-83FC1D759174}"/>
              </a:ext>
            </a:extLst>
          </p:cNvPr>
          <p:cNvSpPr>
            <a:spLocks noGrp="1"/>
          </p:cNvSpPr>
          <p:nvPr>
            <p:ph type="title"/>
          </p:nvPr>
        </p:nvSpPr>
        <p:spPr>
          <a:xfrm>
            <a:off x="1416049" y="2222837"/>
            <a:ext cx="10152063" cy="1119319"/>
          </a:xfrm>
        </p:spPr>
        <p:txBody>
          <a:bodyPr/>
          <a:lstStyle/>
          <a:p>
            <a:r>
              <a:rPr lang="el-GR" dirty="0"/>
              <a:t> </a:t>
            </a:r>
            <a:r>
              <a:rPr lang="el-GR" dirty="0">
                <a:solidFill>
                  <a:schemeClr val="accent3">
                    <a:lumMod val="75000"/>
                  </a:schemeClr>
                </a:solidFill>
              </a:rPr>
              <a:t>Βίντεο κινουμένων σχεδίων</a:t>
            </a:r>
            <a:r>
              <a:rPr lang="fi-FI" dirty="0">
                <a:solidFill>
                  <a:schemeClr val="accent3">
                    <a:lumMod val="75000"/>
                  </a:schemeClr>
                </a:solidFill>
                <a:latin typeface="Segoe UI"/>
                <a:cs typeface="Segoe UI"/>
              </a:rPr>
              <a:t> (</a:t>
            </a:r>
            <a:r>
              <a:rPr lang="el-GR" dirty="0">
                <a:solidFill>
                  <a:schemeClr val="accent3">
                    <a:lumMod val="75000"/>
                  </a:schemeClr>
                </a:solidFill>
                <a:latin typeface="Segoe UI"/>
                <a:cs typeface="Segoe UI"/>
              </a:rPr>
              <a:t>άνοιγμα στο </a:t>
            </a:r>
            <a:r>
              <a:rPr lang="en-US" dirty="0" err="1">
                <a:solidFill>
                  <a:schemeClr val="accent3">
                    <a:lumMod val="75000"/>
                  </a:schemeClr>
                </a:solidFill>
                <a:latin typeface="Segoe UI"/>
                <a:cs typeface="Segoe UI"/>
              </a:rPr>
              <a:t>Youtube</a:t>
            </a:r>
            <a:r>
              <a:rPr lang="fi-FI" dirty="0">
                <a:solidFill>
                  <a:schemeClr val="accent3">
                    <a:lumMod val="75000"/>
                  </a:schemeClr>
                </a:solidFill>
                <a:latin typeface="Segoe UI"/>
                <a:cs typeface="Segoe UI"/>
              </a:rPr>
              <a:t>)</a:t>
            </a:r>
            <a:endParaRPr lang="fi-FI" dirty="0">
              <a:solidFill>
                <a:schemeClr val="accent3">
                  <a:lumMod val="75000"/>
                </a:schemeClr>
              </a:solidFill>
              <a:highlight>
                <a:srgbClr val="FFFF00"/>
              </a:highlight>
            </a:endParaRPr>
          </a:p>
        </p:txBody>
      </p:sp>
      <p:sp>
        <p:nvSpPr>
          <p:cNvPr id="5" name="Content Placeholder 4">
            <a:extLst>
              <a:ext uri="{FF2B5EF4-FFF2-40B4-BE49-F238E27FC236}">
                <a16:creationId xmlns:a16="http://schemas.microsoft.com/office/drawing/2014/main" id="{94C50855-3945-A6D7-8562-6EF892561DAE}"/>
              </a:ext>
            </a:extLst>
          </p:cNvPr>
          <p:cNvSpPr>
            <a:spLocks noGrp="1"/>
          </p:cNvSpPr>
          <p:nvPr>
            <p:ph idx="1"/>
          </p:nvPr>
        </p:nvSpPr>
        <p:spPr>
          <a:xfrm>
            <a:off x="1416049" y="3430888"/>
            <a:ext cx="10152063" cy="2661937"/>
          </a:xfrm>
        </p:spPr>
        <p:txBody>
          <a:bodyPr vert="horz" wrap="square" lIns="0" tIns="0" rIns="0" bIns="360000" rtlCol="0" anchor="t">
            <a:normAutofit/>
          </a:bodyPr>
          <a:lstStyle/>
          <a:p>
            <a:r>
              <a:rPr lang="fi-FI" dirty="0">
                <a:solidFill>
                  <a:srgbClr val="0D0D0D"/>
                </a:solidFill>
                <a:highlight>
                  <a:srgbClr val="FFFFFF"/>
                </a:highlight>
                <a:latin typeface="Roboto"/>
                <a:ea typeface="Roboto"/>
                <a:cs typeface="Roboto"/>
                <a:hlinkClick r:id="rId2"/>
              </a:rPr>
              <a:t>Restoration Academy: Unmute the World (in </a:t>
            </a:r>
            <a:r>
              <a:rPr lang="fi-FI" dirty="0" err="1">
                <a:solidFill>
                  <a:srgbClr val="0D0D0D"/>
                </a:solidFill>
                <a:highlight>
                  <a:srgbClr val="FFFFFF"/>
                </a:highlight>
                <a:latin typeface="Roboto"/>
                <a:ea typeface="Roboto"/>
                <a:cs typeface="Roboto"/>
                <a:hlinkClick r:id="rId2"/>
              </a:rPr>
              <a:t>Greek</a:t>
            </a:r>
            <a:r>
              <a:rPr lang="fi-FI" dirty="0">
                <a:solidFill>
                  <a:srgbClr val="0D0D0D"/>
                </a:solidFill>
                <a:highlight>
                  <a:srgbClr val="FFFFFF"/>
                </a:highlight>
                <a:latin typeface="Roboto"/>
                <a:ea typeface="Roboto"/>
                <a:cs typeface="Roboto"/>
                <a:hlinkClick r:id="rId2"/>
              </a:rPr>
              <a:t>)</a:t>
            </a:r>
            <a:endParaRPr lang="fi-FI" dirty="0"/>
          </a:p>
        </p:txBody>
      </p:sp>
    </p:spTree>
    <p:extLst>
      <p:ext uri="{BB962C8B-B14F-4D97-AF65-F5344CB8AC3E}">
        <p14:creationId xmlns:p14="http://schemas.microsoft.com/office/powerpoint/2010/main" val="31867682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C5CB2F-7AD2-B154-FD5E-B8596CF39A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4B683B-2C5D-6ED1-7430-E75AD75ED69D}"/>
              </a:ext>
            </a:extLst>
          </p:cNvPr>
          <p:cNvSpPr>
            <a:spLocks noGrp="1"/>
          </p:cNvSpPr>
          <p:nvPr>
            <p:ph type="title"/>
          </p:nvPr>
        </p:nvSpPr>
        <p:spPr>
          <a:xfrm>
            <a:off x="1416050" y="584200"/>
            <a:ext cx="9767766" cy="1184310"/>
          </a:xfrm>
        </p:spPr>
        <p:txBody>
          <a:bodyPr/>
          <a:lstStyle/>
          <a:p>
            <a:r>
              <a:rPr lang="el-GR" dirty="0">
                <a:solidFill>
                  <a:schemeClr val="accent3">
                    <a:lumMod val="75000"/>
                  </a:schemeClr>
                </a:solidFill>
              </a:rPr>
              <a:t>Βίντεο από τις κατασκηνώσεις</a:t>
            </a:r>
            <a:r>
              <a:rPr lang="fi-FI" dirty="0">
                <a:solidFill>
                  <a:schemeClr val="accent3">
                    <a:lumMod val="75000"/>
                  </a:schemeClr>
                </a:solidFill>
              </a:rPr>
              <a:t> (</a:t>
            </a:r>
            <a:r>
              <a:rPr lang="el-GR" dirty="0">
                <a:solidFill>
                  <a:schemeClr val="accent3">
                    <a:lumMod val="75000"/>
                  </a:schemeClr>
                </a:solidFill>
              </a:rPr>
              <a:t>άνοιγμα στο </a:t>
            </a:r>
            <a:r>
              <a:rPr lang="en-US" dirty="0" err="1">
                <a:solidFill>
                  <a:schemeClr val="accent3">
                    <a:lumMod val="75000"/>
                  </a:schemeClr>
                </a:solidFill>
              </a:rPr>
              <a:t>Youtube</a:t>
            </a:r>
            <a:r>
              <a:rPr lang="fi-FI" dirty="0">
                <a:solidFill>
                  <a:schemeClr val="accent3">
                    <a:lumMod val="75000"/>
                  </a:schemeClr>
                </a:solidFill>
              </a:rPr>
              <a:t>)</a:t>
            </a:r>
          </a:p>
        </p:txBody>
      </p:sp>
      <p:sp>
        <p:nvSpPr>
          <p:cNvPr id="3" name="Content Placeholder 2">
            <a:extLst>
              <a:ext uri="{FF2B5EF4-FFF2-40B4-BE49-F238E27FC236}">
                <a16:creationId xmlns:a16="http://schemas.microsoft.com/office/drawing/2014/main" id="{EBC430BD-1862-A0F7-37BF-5CB9FAEB82D8}"/>
              </a:ext>
            </a:extLst>
          </p:cNvPr>
          <p:cNvSpPr>
            <a:spLocks noGrp="1"/>
          </p:cNvSpPr>
          <p:nvPr>
            <p:ph idx="1"/>
          </p:nvPr>
        </p:nvSpPr>
        <p:spPr/>
        <p:txBody>
          <a:bodyPr>
            <a:noAutofit/>
          </a:bodyPr>
          <a:lstStyle/>
          <a:p>
            <a:pPr marL="0" indent="0">
              <a:lnSpc>
                <a:spcPct val="120000"/>
              </a:lnSpc>
              <a:spcBef>
                <a:spcPts val="0"/>
              </a:spcBef>
              <a:spcAft>
                <a:spcPts val="600"/>
              </a:spcAft>
              <a:buNone/>
            </a:pPr>
            <a:r>
              <a:rPr lang="el-GR" sz="1400" b="1" dirty="0">
                <a:hlinkClick r:id="rId2"/>
              </a:rPr>
              <a:t>Φιλανδία</a:t>
            </a:r>
            <a:endParaRPr lang="en-US" sz="1400" b="1" dirty="0">
              <a:hlinkClick r:id="rId2"/>
            </a:endParaRPr>
          </a:p>
          <a:p>
            <a:pPr>
              <a:lnSpc>
                <a:spcPct val="120000"/>
              </a:lnSpc>
              <a:spcBef>
                <a:spcPts val="0"/>
              </a:spcBef>
              <a:spcAft>
                <a:spcPts val="600"/>
              </a:spcAft>
            </a:pPr>
            <a:r>
              <a:rPr lang="en-US" sz="1400" dirty="0">
                <a:hlinkClick r:id="rId2"/>
              </a:rPr>
              <a:t>Nature Restoration Camp at the Archipelago Sea National Park in Finland (in English)</a:t>
            </a:r>
            <a:endParaRPr lang="en-US" sz="1400" dirty="0"/>
          </a:p>
          <a:p>
            <a:pPr>
              <a:lnSpc>
                <a:spcPct val="120000"/>
              </a:lnSpc>
              <a:spcBef>
                <a:spcPts val="0"/>
              </a:spcBef>
              <a:spcAft>
                <a:spcPts val="600"/>
              </a:spcAft>
            </a:pPr>
            <a:r>
              <a:rPr lang="fi-FI" sz="1400" dirty="0" err="1">
                <a:hlinkClick r:id="rId3"/>
              </a:rPr>
              <a:t>Finnish</a:t>
            </a:r>
            <a:r>
              <a:rPr lang="fi-FI" sz="1400" dirty="0">
                <a:hlinkClick r:id="rId3"/>
              </a:rPr>
              <a:t> </a:t>
            </a:r>
            <a:r>
              <a:rPr lang="fi-FI" sz="1400" dirty="0" err="1">
                <a:hlinkClick r:id="rId3"/>
              </a:rPr>
              <a:t>subtitles</a:t>
            </a:r>
            <a:r>
              <a:rPr lang="fi-FI" sz="1400" dirty="0">
                <a:hlinkClick r:id="rId3"/>
              </a:rPr>
              <a:t>: Ennallistamisleiri Saaristomeren kansallispuistossa (tekstitetty suomeksi)</a:t>
            </a:r>
            <a:endParaRPr lang="fi-FI" sz="1400" dirty="0"/>
          </a:p>
          <a:p>
            <a:pPr marL="0" indent="0">
              <a:lnSpc>
                <a:spcPct val="120000"/>
              </a:lnSpc>
              <a:spcBef>
                <a:spcPts val="0"/>
              </a:spcBef>
              <a:spcAft>
                <a:spcPts val="600"/>
              </a:spcAft>
              <a:buNone/>
            </a:pPr>
            <a:endParaRPr lang="fi-FI" sz="1400" b="1" dirty="0"/>
          </a:p>
          <a:p>
            <a:pPr marL="0" indent="0">
              <a:lnSpc>
                <a:spcPct val="120000"/>
              </a:lnSpc>
              <a:spcBef>
                <a:spcPts val="0"/>
              </a:spcBef>
              <a:spcAft>
                <a:spcPts val="600"/>
              </a:spcAft>
              <a:buNone/>
            </a:pPr>
            <a:r>
              <a:rPr lang="el-GR" sz="1400" b="1" dirty="0"/>
              <a:t>Σλοβακία</a:t>
            </a:r>
            <a:endParaRPr lang="fi-FI" sz="1400" b="1" dirty="0"/>
          </a:p>
          <a:p>
            <a:pPr>
              <a:lnSpc>
                <a:spcPct val="120000"/>
              </a:lnSpc>
              <a:spcBef>
                <a:spcPts val="0"/>
              </a:spcBef>
              <a:spcAft>
                <a:spcPts val="600"/>
              </a:spcAft>
            </a:pPr>
            <a:r>
              <a:rPr lang="en-US" sz="1400" dirty="0">
                <a:hlinkClick r:id="rId4"/>
              </a:rPr>
              <a:t>Nature Restoration Camp in the Little Carpathians in </a:t>
            </a:r>
            <a:r>
              <a:rPr lang="en-US" sz="1400" dirty="0" err="1">
                <a:hlinkClick r:id="rId4"/>
              </a:rPr>
              <a:t>Smolenice</a:t>
            </a:r>
            <a:r>
              <a:rPr lang="en-US" sz="1400" dirty="0">
                <a:hlinkClick r:id="rId4"/>
              </a:rPr>
              <a:t> in Slovakia (subtitles in English)</a:t>
            </a:r>
            <a:endParaRPr lang="en-US" sz="1400" dirty="0"/>
          </a:p>
          <a:p>
            <a:pPr>
              <a:lnSpc>
                <a:spcPct val="120000"/>
              </a:lnSpc>
              <a:spcBef>
                <a:spcPts val="0"/>
              </a:spcBef>
              <a:spcAft>
                <a:spcPts val="600"/>
              </a:spcAft>
            </a:pPr>
            <a:r>
              <a:rPr lang="fi-FI" sz="1400" dirty="0" err="1">
                <a:hlinkClick r:id="rId5"/>
              </a:rPr>
              <a:t>Slovak</a:t>
            </a:r>
            <a:r>
              <a:rPr lang="fi-FI" sz="1400" dirty="0">
                <a:hlinkClick r:id="rId5"/>
              </a:rPr>
              <a:t> </a:t>
            </a:r>
            <a:r>
              <a:rPr lang="fi-FI" sz="1400" dirty="0" err="1">
                <a:hlinkClick r:id="rId5"/>
              </a:rPr>
              <a:t>subtitles</a:t>
            </a:r>
            <a:r>
              <a:rPr lang="fi-FI" sz="1400" dirty="0">
                <a:hlinkClick r:id="rId5"/>
              </a:rPr>
              <a:t>: </a:t>
            </a:r>
            <a:r>
              <a:rPr lang="fi-FI" sz="1400" dirty="0" err="1">
                <a:hlinkClick r:id="rId5"/>
              </a:rPr>
              <a:t>Tábor</a:t>
            </a:r>
            <a:r>
              <a:rPr lang="fi-FI" sz="1400" dirty="0">
                <a:hlinkClick r:id="rId5"/>
              </a:rPr>
              <a:t> </a:t>
            </a:r>
            <a:r>
              <a:rPr lang="fi-FI" sz="1400" dirty="0" err="1">
                <a:hlinkClick r:id="rId5"/>
              </a:rPr>
              <a:t>obnovy</a:t>
            </a:r>
            <a:r>
              <a:rPr lang="fi-FI" sz="1400" dirty="0">
                <a:hlinkClick r:id="rId5"/>
              </a:rPr>
              <a:t> </a:t>
            </a:r>
            <a:r>
              <a:rPr lang="fi-FI" sz="1400" dirty="0" err="1">
                <a:hlinkClick r:id="rId5"/>
              </a:rPr>
              <a:t>prírody</a:t>
            </a:r>
            <a:r>
              <a:rPr lang="fi-FI" sz="1400" dirty="0">
                <a:hlinkClick r:id="rId5"/>
              </a:rPr>
              <a:t> v </a:t>
            </a:r>
            <a:r>
              <a:rPr lang="fi-FI" sz="1400" dirty="0" err="1">
                <a:hlinkClick r:id="rId5"/>
              </a:rPr>
              <a:t>Malých</a:t>
            </a:r>
            <a:r>
              <a:rPr lang="fi-FI" sz="1400" dirty="0">
                <a:hlinkClick r:id="rId5"/>
              </a:rPr>
              <a:t> </a:t>
            </a:r>
            <a:r>
              <a:rPr lang="fi-FI" sz="1400" dirty="0" err="1">
                <a:hlinkClick r:id="rId5"/>
              </a:rPr>
              <a:t>Karpatoch</a:t>
            </a:r>
            <a:r>
              <a:rPr lang="fi-FI" sz="1400" dirty="0">
                <a:hlinkClick r:id="rId5"/>
              </a:rPr>
              <a:t>, </a:t>
            </a:r>
            <a:r>
              <a:rPr lang="fi-FI" sz="1400" dirty="0" err="1">
                <a:hlinkClick r:id="rId5"/>
              </a:rPr>
              <a:t>Smolenice</a:t>
            </a:r>
            <a:r>
              <a:rPr lang="fi-FI" sz="1400" dirty="0">
                <a:hlinkClick r:id="rId5"/>
              </a:rPr>
              <a:t>, </a:t>
            </a:r>
            <a:r>
              <a:rPr lang="fi-FI" sz="1400" dirty="0" err="1">
                <a:hlinkClick r:id="rId5"/>
              </a:rPr>
              <a:t>Slovensko</a:t>
            </a:r>
            <a:r>
              <a:rPr lang="fi-FI" sz="1400" dirty="0">
                <a:hlinkClick r:id="rId5"/>
              </a:rPr>
              <a:t> (</a:t>
            </a:r>
            <a:r>
              <a:rPr lang="fi-FI" sz="1400" dirty="0" err="1">
                <a:hlinkClick r:id="rId5"/>
              </a:rPr>
              <a:t>titulky</a:t>
            </a:r>
            <a:r>
              <a:rPr lang="fi-FI" sz="1400" dirty="0">
                <a:hlinkClick r:id="rId5"/>
              </a:rPr>
              <a:t> v </a:t>
            </a:r>
            <a:r>
              <a:rPr lang="fi-FI" sz="1400" dirty="0" err="1">
                <a:hlinkClick r:id="rId5"/>
              </a:rPr>
              <a:t>slovenčine</a:t>
            </a:r>
            <a:r>
              <a:rPr lang="fi-FI" sz="1400" dirty="0">
                <a:hlinkClick r:id="rId5"/>
              </a:rPr>
              <a:t>)</a:t>
            </a:r>
            <a:endParaRPr lang="fi-FI" sz="1400" dirty="0"/>
          </a:p>
          <a:p>
            <a:pPr marL="0" indent="0">
              <a:lnSpc>
                <a:spcPct val="120000"/>
              </a:lnSpc>
              <a:spcBef>
                <a:spcPts val="0"/>
              </a:spcBef>
              <a:spcAft>
                <a:spcPts val="600"/>
              </a:spcAft>
              <a:buNone/>
            </a:pPr>
            <a:endParaRPr lang="fi-FI" sz="1400" b="1" dirty="0"/>
          </a:p>
          <a:p>
            <a:pPr marL="0" indent="0">
              <a:lnSpc>
                <a:spcPct val="120000"/>
              </a:lnSpc>
              <a:spcBef>
                <a:spcPts val="0"/>
              </a:spcBef>
              <a:spcAft>
                <a:spcPts val="600"/>
              </a:spcAft>
              <a:buNone/>
            </a:pPr>
            <a:r>
              <a:rPr lang="el-GR" sz="1400" b="1" dirty="0"/>
              <a:t>Ολλανδία</a:t>
            </a:r>
            <a:endParaRPr lang="fi-FI" sz="1400" b="1" dirty="0"/>
          </a:p>
          <a:p>
            <a:pPr>
              <a:lnSpc>
                <a:spcPct val="120000"/>
              </a:lnSpc>
              <a:spcBef>
                <a:spcPts val="0"/>
              </a:spcBef>
              <a:spcAft>
                <a:spcPts val="600"/>
              </a:spcAft>
            </a:pPr>
            <a:r>
              <a:rPr lang="en-US" sz="1400" dirty="0">
                <a:hlinkClick r:id="rId6"/>
              </a:rPr>
              <a:t>Nature Restoration Camp in Friesland in the Netherlands (subtitles in English)</a:t>
            </a:r>
            <a:endParaRPr lang="en-US" sz="1400" dirty="0"/>
          </a:p>
          <a:p>
            <a:pPr>
              <a:lnSpc>
                <a:spcPct val="120000"/>
              </a:lnSpc>
              <a:spcBef>
                <a:spcPts val="0"/>
              </a:spcBef>
              <a:spcAft>
                <a:spcPts val="600"/>
              </a:spcAft>
            </a:pPr>
            <a:r>
              <a:rPr lang="en-US" sz="1400" dirty="0">
                <a:hlinkClick r:id="rId7"/>
              </a:rPr>
              <a:t>Dutch subtitles: Nature Restoration Camp in Friesland in the Netherlands (subtitles in Dutch)</a:t>
            </a:r>
            <a:br>
              <a:rPr lang="fi-FI" sz="1400" dirty="0">
                <a:hlinkClick r:id="rId7"/>
              </a:rPr>
            </a:br>
            <a:br>
              <a:rPr lang="en-US" sz="1400" dirty="0"/>
            </a:br>
            <a:br>
              <a:rPr lang="fi-FI" sz="1400" dirty="0"/>
            </a:br>
            <a:br>
              <a:rPr lang="en-US" sz="1400" dirty="0">
                <a:highlight>
                  <a:srgbClr val="FFFF00"/>
                </a:highlight>
              </a:rPr>
            </a:br>
            <a:endParaRPr lang="fi-FI" sz="1400" dirty="0">
              <a:highlight>
                <a:srgbClr val="FFFF00"/>
              </a:highlight>
            </a:endParaRPr>
          </a:p>
        </p:txBody>
      </p:sp>
    </p:spTree>
    <p:extLst>
      <p:ext uri="{BB962C8B-B14F-4D97-AF65-F5344CB8AC3E}">
        <p14:creationId xmlns:p14="http://schemas.microsoft.com/office/powerpoint/2010/main" val="12347215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E0B29E-5A78-01EF-8EA8-399EBA2F7A27}"/>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4540DFD8-FC8A-D9FE-CF58-6B8F5252B438}"/>
              </a:ext>
            </a:extLst>
          </p:cNvPr>
          <p:cNvPicPr>
            <a:picLocks noChangeAspect="1"/>
          </p:cNvPicPr>
          <p:nvPr/>
        </p:nvPicPr>
        <p:blipFill>
          <a:blip r:embed="rId2"/>
          <a:stretch>
            <a:fillRect/>
          </a:stretch>
        </p:blipFill>
        <p:spPr>
          <a:xfrm>
            <a:off x="1959429" y="2172236"/>
            <a:ext cx="9289142" cy="3115110"/>
          </a:xfrm>
          <a:prstGeom prst="rect">
            <a:avLst/>
          </a:prstGeom>
        </p:spPr>
      </p:pic>
      <p:sp>
        <p:nvSpPr>
          <p:cNvPr id="9" name="Content Placeholder 8">
            <a:extLst>
              <a:ext uri="{FF2B5EF4-FFF2-40B4-BE49-F238E27FC236}">
                <a16:creationId xmlns:a16="http://schemas.microsoft.com/office/drawing/2014/main" id="{3E81F6D4-3754-9A3C-9E85-07EF2FB211D9}"/>
              </a:ext>
            </a:extLst>
          </p:cNvPr>
          <p:cNvSpPr>
            <a:spLocks noGrp="1"/>
          </p:cNvSpPr>
          <p:nvPr>
            <p:ph idx="1"/>
          </p:nvPr>
        </p:nvSpPr>
        <p:spPr>
          <a:xfrm>
            <a:off x="2234222" y="3018972"/>
            <a:ext cx="8158006" cy="1988458"/>
          </a:xfrm>
        </p:spPr>
        <p:txBody>
          <a:bodyPr>
            <a:normAutofit/>
          </a:bodyPr>
          <a:lstStyle/>
          <a:p>
            <a:pPr marL="491400" lvl="1" indent="0" algn="ctr">
              <a:lnSpc>
                <a:spcPct val="100000"/>
              </a:lnSpc>
              <a:buNone/>
            </a:pPr>
            <a:r>
              <a:rPr lang="el-GR" sz="2800" b="1" dirty="0"/>
              <a:t>Σας τράβηξε κάτι ιδιαίτερα την προσοχή στο/στα βίντεο ή μάθατε κάτι καινούριο από αυτά;</a:t>
            </a:r>
            <a:endParaRPr lang="fi-FI" sz="2800" b="1" dirty="0"/>
          </a:p>
          <a:p>
            <a:pPr algn="ctr"/>
            <a:endParaRPr lang="fi-FI" dirty="0"/>
          </a:p>
        </p:txBody>
      </p:sp>
      <p:sp>
        <p:nvSpPr>
          <p:cNvPr id="14" name="Title 1">
            <a:extLst>
              <a:ext uri="{FF2B5EF4-FFF2-40B4-BE49-F238E27FC236}">
                <a16:creationId xmlns:a16="http://schemas.microsoft.com/office/drawing/2014/main" id="{1C136BA6-B743-D980-3EDE-7E57D9D9B447}"/>
              </a:ext>
            </a:extLst>
          </p:cNvPr>
          <p:cNvSpPr>
            <a:spLocks noGrp="1"/>
          </p:cNvSpPr>
          <p:nvPr>
            <p:ph type="title"/>
          </p:nvPr>
        </p:nvSpPr>
        <p:spPr>
          <a:xfrm>
            <a:off x="1416049" y="584200"/>
            <a:ext cx="10152063" cy="1119319"/>
          </a:xfrm>
        </p:spPr>
        <p:txBody>
          <a:bodyPr/>
          <a:lstStyle/>
          <a:p>
            <a:r>
              <a:rPr lang="el-GR" dirty="0">
                <a:solidFill>
                  <a:schemeClr val="accent3">
                    <a:lumMod val="75000"/>
                  </a:schemeClr>
                </a:solidFill>
              </a:rPr>
              <a:t>Συζήτηση σε ζευγάρια/μικρές ομάδες</a:t>
            </a:r>
            <a:endParaRPr lang="fi-FI" dirty="0">
              <a:solidFill>
                <a:schemeClr val="accent3">
                  <a:lumMod val="75000"/>
                </a:schemeClr>
              </a:solidFill>
            </a:endParaRPr>
          </a:p>
        </p:txBody>
      </p:sp>
    </p:spTree>
    <p:extLst>
      <p:ext uri="{BB962C8B-B14F-4D97-AF65-F5344CB8AC3E}">
        <p14:creationId xmlns:p14="http://schemas.microsoft.com/office/powerpoint/2010/main" val="6324164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5" name="Otsikko 3">
            <a:extLst>
              <a:ext uri="{FF2B5EF4-FFF2-40B4-BE49-F238E27FC236}">
                <a16:creationId xmlns:a16="http://schemas.microsoft.com/office/drawing/2014/main" id="{9BE827D0-BB36-CD19-6043-CFDBEAB2E586}"/>
              </a:ext>
            </a:extLst>
          </p:cNvPr>
          <p:cNvSpPr txBox="1">
            <a:spLocks/>
          </p:cNvSpPr>
          <p:nvPr/>
        </p:nvSpPr>
        <p:spPr>
          <a:xfrm>
            <a:off x="-3" y="4459705"/>
            <a:ext cx="12192002" cy="2398295"/>
          </a:xfrm>
          <a:prstGeom prst="rect">
            <a:avLst/>
          </a:prstGeom>
          <a:gradFill flip="none" rotWithShape="0">
            <a:gsLst>
              <a:gs pos="0">
                <a:schemeClr val="tx1"/>
              </a:gs>
              <a:gs pos="60000">
                <a:schemeClr val="tx1">
                  <a:alpha val="75000"/>
                </a:schemeClr>
              </a:gs>
              <a:gs pos="100000">
                <a:schemeClr val="tx1">
                  <a:alpha val="0"/>
                </a:schemeClr>
              </a:gs>
            </a:gsLst>
            <a:lin ang="16200000" scaled="1"/>
            <a:tileRect/>
          </a:gradFill>
        </p:spPr>
        <p:txBody>
          <a:bodyPr vert="horz" wrap="square" lIns="1404000" tIns="288000" rIns="828000" bIns="0" rtlCol="0" anchor="ctr" anchorCtr="0">
            <a:noAutofit/>
          </a:bodyPr>
          <a:lstStyle>
            <a:lvl1pPr algn="l" defTabSz="914400" rtl="0" eaLnBrk="1" latinLnBrk="0" hangingPunct="1">
              <a:lnSpc>
                <a:spcPct val="90000"/>
              </a:lnSpc>
              <a:spcBef>
                <a:spcPct val="0"/>
              </a:spcBef>
              <a:spcAft>
                <a:spcPts val="0"/>
              </a:spcAft>
              <a:buNone/>
              <a:defRPr lang="fi-FI" sz="3200" b="1" u="none" kern="1200" normalizeH="0" baseline="0">
                <a:solidFill>
                  <a:srgbClr val="66A274"/>
                </a:solidFill>
                <a:latin typeface="Segoe UI" panose="020B0502040204020203" pitchFamily="34" charset="0"/>
                <a:ea typeface="+mj-ea"/>
                <a:cs typeface="Segoe UI" panose="020B0502040204020203" pitchFamily="34" charset="0"/>
              </a:defRPr>
            </a:lvl1pPr>
          </a:lstStyle>
          <a:p>
            <a:pPr algn="ctr"/>
            <a:r>
              <a:rPr lang="el-GR" sz="3600" dirty="0">
                <a:solidFill>
                  <a:schemeClr val="bg1"/>
                </a:solidFill>
              </a:rPr>
              <a:t>ΤΙ ΜΠΟΡΟΥΜΕ ΝΑ ΚΑΝΟΥΜΕ</a:t>
            </a:r>
            <a:r>
              <a:rPr lang="en-US" sz="3600" dirty="0">
                <a:solidFill>
                  <a:schemeClr val="bg1"/>
                </a:solidFill>
              </a:rPr>
              <a:t> </a:t>
            </a:r>
            <a:br>
              <a:rPr lang="en-US" sz="3600" dirty="0">
                <a:solidFill>
                  <a:schemeClr val="bg1"/>
                </a:solidFill>
              </a:rPr>
            </a:br>
            <a:r>
              <a:rPr lang="el-GR" sz="3600" dirty="0">
                <a:solidFill>
                  <a:schemeClr val="bg1"/>
                </a:solidFill>
              </a:rPr>
              <a:t>ΚΑΙ ΠΩΣ ΝΑ ΞΕΚΙΝΗΣΟΥΜΕ;</a:t>
            </a:r>
            <a:endParaRPr lang="en-US" sz="3600" dirty="0">
              <a:solidFill>
                <a:schemeClr val="bg1"/>
              </a:solidFill>
            </a:endParaRPr>
          </a:p>
        </p:txBody>
      </p:sp>
      <p:pic>
        <p:nvPicPr>
          <p:cNvPr id="10" name="Kuva 9" descr="Kuva, joka sisältää kohteen Grafiikka, clipart, graafinen suunnittelu, Fontti&#10;&#10;Kuvaus luotu automaattisesti">
            <a:extLst>
              <a:ext uri="{FF2B5EF4-FFF2-40B4-BE49-F238E27FC236}">
                <a16:creationId xmlns:a16="http://schemas.microsoft.com/office/drawing/2014/main" id="{AABD48C6-CC47-3FCA-C2AD-EF52CB294165}"/>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224655" y="358859"/>
            <a:ext cx="1528298" cy="1514313"/>
          </a:xfrm>
          <a:prstGeom prst="rect">
            <a:avLst/>
          </a:prstGeom>
        </p:spPr>
      </p:pic>
      <p:pic>
        <p:nvPicPr>
          <p:cNvPr id="2" name="Kuva 1">
            <a:extLst>
              <a:ext uri="{FF2B5EF4-FFF2-40B4-BE49-F238E27FC236}">
                <a16:creationId xmlns:a16="http://schemas.microsoft.com/office/drawing/2014/main" id="{FFAEDAFE-D8B1-478B-6659-E2639C0C5A15}"/>
              </a:ext>
            </a:extLst>
          </p:cNvPr>
          <p:cNvPicPr>
            <a:picLocks noChangeAspect="1"/>
          </p:cNvPicPr>
          <p:nvPr/>
        </p:nvPicPr>
        <p:blipFill rotWithShape="1">
          <a:blip r:embed="rId4">
            <a:extLst>
              <a:ext uri="{28A0092B-C50C-407E-A947-70E740481C1C}">
                <a14:useLocalDpi xmlns:a14="http://schemas.microsoft.com/office/drawing/2010/main" val="0"/>
              </a:ext>
            </a:extLst>
          </a:blip>
          <a:srcRect l="70127" t="-8851" r="4910" b="1"/>
          <a:stretch/>
        </p:blipFill>
        <p:spPr>
          <a:xfrm rot="5400000">
            <a:off x="-2893328" y="2893327"/>
            <a:ext cx="6858001" cy="1071346"/>
          </a:xfrm>
          <a:prstGeom prst="rect">
            <a:avLst/>
          </a:prstGeom>
        </p:spPr>
      </p:pic>
      <p:sp>
        <p:nvSpPr>
          <p:cNvPr id="12" name="TextBox 11">
            <a:extLst>
              <a:ext uri="{FF2B5EF4-FFF2-40B4-BE49-F238E27FC236}">
                <a16:creationId xmlns:a16="http://schemas.microsoft.com/office/drawing/2014/main" id="{A77A287E-57CB-E2AC-F832-AE35D000E58D}"/>
              </a:ext>
            </a:extLst>
          </p:cNvPr>
          <p:cNvSpPr txBox="1"/>
          <p:nvPr/>
        </p:nvSpPr>
        <p:spPr>
          <a:xfrm>
            <a:off x="10688062" y="6611779"/>
            <a:ext cx="1503938" cy="246221"/>
          </a:xfrm>
          <a:prstGeom prst="rect">
            <a:avLst/>
          </a:prstGeom>
          <a:noFill/>
        </p:spPr>
        <p:txBody>
          <a:bodyPr wrap="none" rtlCol="0">
            <a:spAutoFit/>
          </a:bodyPr>
          <a:lstStyle/>
          <a:p>
            <a:r>
              <a:rPr lang="fi-FI" sz="1000" dirty="0">
                <a:solidFill>
                  <a:schemeClr val="bg1"/>
                </a:solidFill>
                <a:latin typeface="Verdana" panose="020B0604030504040204" pitchFamily="34" charset="0"/>
                <a:ea typeface="Verdana" panose="020B0604030504040204" pitchFamily="34" charset="0"/>
              </a:rPr>
              <a:t>Photo: Anja Matthes</a:t>
            </a:r>
          </a:p>
        </p:txBody>
      </p:sp>
    </p:spTree>
    <p:extLst>
      <p:ext uri="{BB962C8B-B14F-4D97-AF65-F5344CB8AC3E}">
        <p14:creationId xmlns:p14="http://schemas.microsoft.com/office/powerpoint/2010/main" val="22426486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2554FF83-DA8D-E143-B036-21DEF9FCD9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D90E50-483C-7962-F79A-CD99A96A0B75}"/>
              </a:ext>
            </a:extLst>
          </p:cNvPr>
          <p:cNvSpPr>
            <a:spLocks noGrp="1"/>
          </p:cNvSpPr>
          <p:nvPr>
            <p:ph type="title"/>
          </p:nvPr>
        </p:nvSpPr>
        <p:spPr>
          <a:xfrm>
            <a:off x="1416050" y="584201"/>
            <a:ext cx="7366210" cy="742182"/>
          </a:xfrm>
        </p:spPr>
        <p:txBody>
          <a:bodyPr/>
          <a:lstStyle/>
          <a:p>
            <a:r>
              <a:rPr lang="el-GR" dirty="0"/>
              <a:t>Οδηγίες για την εκπαίδευση</a:t>
            </a:r>
            <a:endParaRPr lang="fi-FI" dirty="0"/>
          </a:p>
        </p:txBody>
      </p:sp>
      <p:sp>
        <p:nvSpPr>
          <p:cNvPr id="3" name="Content Placeholder 2">
            <a:extLst>
              <a:ext uri="{FF2B5EF4-FFF2-40B4-BE49-F238E27FC236}">
                <a16:creationId xmlns:a16="http://schemas.microsoft.com/office/drawing/2014/main" id="{7DF0233E-3E98-386A-3734-93B38FF1A63C}"/>
              </a:ext>
            </a:extLst>
          </p:cNvPr>
          <p:cNvSpPr>
            <a:spLocks noGrp="1"/>
          </p:cNvSpPr>
          <p:nvPr>
            <p:ph idx="1"/>
          </p:nvPr>
        </p:nvSpPr>
        <p:spPr>
          <a:xfrm>
            <a:off x="914399" y="1817511"/>
            <a:ext cx="10182579" cy="5417302"/>
          </a:xfrm>
        </p:spPr>
        <p:txBody>
          <a:bodyPr>
            <a:noAutofit/>
          </a:bodyPr>
          <a:lstStyle/>
          <a:p>
            <a:pPr>
              <a:lnSpc>
                <a:spcPct val="150000"/>
              </a:lnSpc>
              <a:spcBef>
                <a:spcPts val="0"/>
              </a:spcBef>
              <a:spcAft>
                <a:spcPts val="600"/>
              </a:spcAft>
            </a:pPr>
            <a:r>
              <a:rPr lang="el-GR" sz="1400" b="1" dirty="0"/>
              <a:t>Στόχος</a:t>
            </a:r>
            <a:r>
              <a:rPr lang="en-US" sz="1400" b="1" dirty="0"/>
              <a:t>:</a:t>
            </a:r>
            <a:r>
              <a:rPr lang="el-GR" sz="1400" b="1" dirty="0"/>
              <a:t> </a:t>
            </a:r>
            <a:r>
              <a:rPr lang="el-GR" sz="1400" dirty="0"/>
              <a:t>Να περάσετε από την κατανόηση στη δράση, και να ενισχύσετε της αίσθηση των συμμετεχόντων ότι μπορούν να αναλάβουν πρωτοβουλίες και να συμβάλουν ενεργά στην αποκατάσταση της φύσης.</a:t>
            </a:r>
            <a:endParaRPr lang="en-US" sz="1400" dirty="0"/>
          </a:p>
          <a:p>
            <a:pPr>
              <a:lnSpc>
                <a:spcPct val="150000"/>
              </a:lnSpc>
              <a:spcBef>
                <a:spcPts val="0"/>
              </a:spcBef>
              <a:spcAft>
                <a:spcPts val="600"/>
              </a:spcAft>
            </a:pPr>
            <a:r>
              <a:rPr lang="el-GR" sz="1400" b="1" dirty="0"/>
              <a:t>Βήματα</a:t>
            </a:r>
            <a:r>
              <a:rPr lang="en-US" sz="1400" b="1" dirty="0"/>
              <a:t>, </a:t>
            </a:r>
            <a:r>
              <a:rPr lang="el-GR" sz="1400" b="1" dirty="0"/>
              <a:t>υλικά</a:t>
            </a:r>
            <a:r>
              <a:rPr lang="en-US" sz="1400" b="1" dirty="0"/>
              <a:t>, </a:t>
            </a:r>
            <a:r>
              <a:rPr lang="el-GR" sz="1400" b="1" dirty="0"/>
              <a:t>χρόνος υλοποίησης</a:t>
            </a:r>
            <a:endParaRPr lang="en-US" sz="1400" b="1" dirty="0"/>
          </a:p>
          <a:p>
            <a:pPr lvl="1">
              <a:lnSpc>
                <a:spcPct val="150000"/>
              </a:lnSpc>
              <a:spcBef>
                <a:spcPts val="0"/>
              </a:spcBef>
              <a:spcAft>
                <a:spcPts val="600"/>
              </a:spcAft>
            </a:pPr>
            <a:r>
              <a:rPr lang="el-GR" dirty="0"/>
              <a:t>Βεβαιωθείτε ότι όλα τα συμμετέχοντα άτομα έχουν πρόσβαση στον Οδηγό του </a:t>
            </a:r>
            <a:r>
              <a:rPr lang="el-GR" dirty="0" err="1"/>
              <a:t>Restoration</a:t>
            </a:r>
            <a:r>
              <a:rPr lang="el-GR" dirty="0"/>
              <a:t> </a:t>
            </a:r>
            <a:r>
              <a:rPr lang="el-GR" dirty="0" err="1"/>
              <a:t>Academy</a:t>
            </a:r>
            <a:r>
              <a:rPr lang="el-GR" dirty="0"/>
              <a:t>.</a:t>
            </a:r>
            <a:endParaRPr lang="en-US" dirty="0"/>
          </a:p>
          <a:p>
            <a:pPr lvl="1">
              <a:lnSpc>
                <a:spcPct val="150000"/>
              </a:lnSpc>
              <a:spcBef>
                <a:spcPts val="0"/>
              </a:spcBef>
              <a:spcAft>
                <a:spcPts val="600"/>
              </a:spcAft>
            </a:pPr>
            <a:r>
              <a:rPr lang="el-GR" b="1" dirty="0"/>
              <a:t>Εξερεύνηση του Οδηγού</a:t>
            </a:r>
            <a:r>
              <a:rPr lang="en-US" b="1" dirty="0"/>
              <a:t> (10</a:t>
            </a:r>
            <a:r>
              <a:rPr lang="el-GR" b="1" dirty="0"/>
              <a:t>-</a:t>
            </a:r>
            <a:r>
              <a:rPr lang="en-US" b="1" dirty="0"/>
              <a:t>15 </a:t>
            </a:r>
            <a:r>
              <a:rPr lang="el-GR" b="1" dirty="0"/>
              <a:t>λεπτά</a:t>
            </a:r>
            <a:r>
              <a:rPr lang="en-US" b="1" dirty="0"/>
              <a:t>): </a:t>
            </a:r>
            <a:r>
              <a:rPr lang="el-GR" dirty="0"/>
              <a:t>Ζητήστε από τα συμμετέχοντα άτομα να βρουν απαντήσεις σε γενικό επίπεδο στις ακόλουθες ερωτήσεις: </a:t>
            </a:r>
            <a:r>
              <a:rPr lang="el-GR" i="1" dirty="0"/>
              <a:t>Πού είναι εφικτό να κάνουμε αποκατάσταση της φύσης; Τι είδους συνεργάτες χρειάζονται; Ποια είναι τα κατάλληλα περιβάλλοντα για την αποκατάσταση, ιδιαίτερα όταν συμμετέχουν νεαρά άτομα; Πώς είναι η αποκατάσταση της φύσης στην πράξη; </a:t>
            </a:r>
            <a:r>
              <a:rPr lang="el-GR" dirty="0"/>
              <a:t>Εργαστείτε σε ζευγάρια ή μικρές ομάδες.</a:t>
            </a:r>
            <a:endParaRPr lang="en-US" dirty="0"/>
          </a:p>
          <a:p>
            <a:pPr lvl="1">
              <a:lnSpc>
                <a:spcPct val="150000"/>
              </a:lnSpc>
              <a:spcBef>
                <a:spcPts val="0"/>
              </a:spcBef>
              <a:spcAft>
                <a:spcPts val="600"/>
              </a:spcAft>
            </a:pPr>
            <a:r>
              <a:rPr lang="el-GR" b="1" dirty="0"/>
              <a:t>Τοπική διάσταση</a:t>
            </a:r>
            <a:r>
              <a:rPr lang="en-US" b="1" dirty="0"/>
              <a:t> (10–15 </a:t>
            </a:r>
            <a:r>
              <a:rPr lang="el-GR" b="1" dirty="0"/>
              <a:t>λεπτά</a:t>
            </a:r>
            <a:r>
              <a:rPr lang="en-US" b="1" dirty="0"/>
              <a:t>): </a:t>
            </a:r>
            <a:r>
              <a:rPr lang="el-GR" dirty="0"/>
              <a:t>Ζητήστε από τα συμμετέχοντα άτομα να μεταφέρουν την εστίασή τους στο δικό τους τοπικό πλαίσιο: </a:t>
            </a:r>
            <a:r>
              <a:rPr lang="el-GR" i="1" dirty="0"/>
              <a:t>Ποια έργα αποκατάστασης υπάρχουν στην περιοχή σας; Ποιοι φορείς τα υλοποιούν; Ποια έργα ή φορείς είναι κατάλληλοι για την εμπλοκή νεαρών ατόμων; </a:t>
            </a:r>
            <a:r>
              <a:rPr lang="el-GR" dirty="0"/>
              <a:t>Σε αυτό το στάδιο, τα συμμετέχοντα άτομα </a:t>
            </a:r>
            <a:r>
              <a:rPr lang="el-GR" b="1" dirty="0"/>
              <a:t>μπορούν επίσης να αναζητήσουν πληροφορίες πέρα από τον Οδηγό</a:t>
            </a:r>
            <a:r>
              <a:rPr lang="el-GR" dirty="0"/>
              <a:t>.</a:t>
            </a:r>
            <a:r>
              <a:rPr lang="en-US" b="1" dirty="0"/>
              <a:t> </a:t>
            </a:r>
          </a:p>
          <a:p>
            <a:pPr lvl="1">
              <a:lnSpc>
                <a:spcPct val="150000"/>
              </a:lnSpc>
              <a:spcBef>
                <a:spcPts val="0"/>
              </a:spcBef>
              <a:spcAft>
                <a:spcPts val="600"/>
              </a:spcAft>
            </a:pPr>
            <a:r>
              <a:rPr lang="el-GR" dirty="0"/>
              <a:t> Κοινός </a:t>
            </a:r>
            <a:r>
              <a:rPr lang="el-GR" dirty="0" err="1"/>
              <a:t>αναστοχασμός</a:t>
            </a:r>
            <a:r>
              <a:rPr lang="en-US" dirty="0"/>
              <a:t>: </a:t>
            </a:r>
            <a:r>
              <a:rPr lang="el-GR" dirty="0"/>
              <a:t>Μοιραστείτε τα βασικά συμπεράσματά σας στην ολομέλεια.</a:t>
            </a:r>
            <a:endParaRPr lang="fi-FI" dirty="0"/>
          </a:p>
        </p:txBody>
      </p:sp>
    </p:spTree>
    <p:extLst>
      <p:ext uri="{BB962C8B-B14F-4D97-AF65-F5344CB8AC3E}">
        <p14:creationId xmlns:p14="http://schemas.microsoft.com/office/powerpoint/2010/main" val="24851567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1D9B27-5E7C-4169-4DE5-A40B946D9F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38777C-F77F-CAAD-91FA-2F07DFFFAEE8}"/>
              </a:ext>
            </a:extLst>
          </p:cNvPr>
          <p:cNvSpPr>
            <a:spLocks noGrp="1"/>
          </p:cNvSpPr>
          <p:nvPr>
            <p:ph type="title"/>
          </p:nvPr>
        </p:nvSpPr>
        <p:spPr>
          <a:xfrm>
            <a:off x="1957978" y="914400"/>
            <a:ext cx="3551795" cy="1287215"/>
          </a:xfrm>
        </p:spPr>
        <p:txBody>
          <a:bodyPr/>
          <a:lstStyle/>
          <a:p>
            <a:pPr algn="ctr"/>
            <a:r>
              <a:rPr lang="el-GR" dirty="0"/>
              <a:t>Ανοίξτε τον Οδηγό</a:t>
            </a:r>
            <a:r>
              <a:rPr lang="fi-FI" dirty="0"/>
              <a:t>:</a:t>
            </a:r>
          </a:p>
        </p:txBody>
      </p:sp>
      <p:pic>
        <p:nvPicPr>
          <p:cNvPr id="3" name="Picture 2">
            <a:extLst>
              <a:ext uri="{FF2B5EF4-FFF2-40B4-BE49-F238E27FC236}">
                <a16:creationId xmlns:a16="http://schemas.microsoft.com/office/drawing/2014/main" id="{8BF0DC44-024F-4E09-9374-A8CE1F8430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67167" y="2375842"/>
            <a:ext cx="3133418" cy="3133418"/>
          </a:xfrm>
          <a:prstGeom prst="rect">
            <a:avLst/>
          </a:prstGeom>
        </p:spPr>
      </p:pic>
      <p:pic>
        <p:nvPicPr>
          <p:cNvPr id="4" name="Picture 2">
            <a:extLst>
              <a:ext uri="{FF2B5EF4-FFF2-40B4-BE49-F238E27FC236}">
                <a16:creationId xmlns:a16="http://schemas.microsoft.com/office/drawing/2014/main" id="{43E14B8C-E41D-D20A-2B74-D77F94947F8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1016795"/>
            <a:ext cx="3393839" cy="48244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62599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1240A9-5ACA-010A-B950-155CC8AE91B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BED324-9263-3129-614D-586CC3E17F04}"/>
              </a:ext>
            </a:extLst>
          </p:cNvPr>
          <p:cNvSpPr>
            <a:spLocks noGrp="1"/>
          </p:cNvSpPr>
          <p:nvPr>
            <p:ph type="title"/>
          </p:nvPr>
        </p:nvSpPr>
        <p:spPr>
          <a:xfrm>
            <a:off x="2202996" y="2869340"/>
            <a:ext cx="7786008" cy="1119319"/>
          </a:xfrm>
        </p:spPr>
        <p:txBody>
          <a:bodyPr anchor="ctr">
            <a:normAutofit fontScale="90000"/>
          </a:bodyPr>
          <a:lstStyle/>
          <a:p>
            <a:pPr algn="ctr">
              <a:lnSpc>
                <a:spcPct val="100000"/>
              </a:lnSpc>
            </a:pPr>
            <a:r>
              <a:rPr lang="el-GR" dirty="0"/>
              <a:t> </a:t>
            </a:r>
            <a:r>
              <a:rPr lang="el-GR" sz="3300" dirty="0"/>
              <a:t>Πρώτα, προσπαθήστε να βρείτε απαντήσεις σε γενικό επίπεδο για τις ερωτήσεις της επόμενης διαφάνειας</a:t>
            </a:r>
            <a:r>
              <a:rPr lang="fi-FI" sz="3300" dirty="0"/>
              <a:t>:</a:t>
            </a:r>
          </a:p>
        </p:txBody>
      </p:sp>
    </p:spTree>
    <p:extLst>
      <p:ext uri="{BB962C8B-B14F-4D97-AF65-F5344CB8AC3E}">
        <p14:creationId xmlns:p14="http://schemas.microsoft.com/office/powerpoint/2010/main" val="3893924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A5F0BC7D-1666-B5ED-5550-75C98AAFFB38}"/>
              </a:ext>
            </a:extLst>
          </p:cNvPr>
          <p:cNvPicPr>
            <a:picLocks noChangeAspect="1"/>
          </p:cNvPicPr>
          <p:nvPr/>
        </p:nvPicPr>
        <p:blipFill>
          <a:blip r:embed="rId2"/>
          <a:stretch>
            <a:fillRect/>
          </a:stretch>
        </p:blipFill>
        <p:spPr>
          <a:xfrm>
            <a:off x="400050" y="265323"/>
            <a:ext cx="5554471" cy="2912597"/>
          </a:xfrm>
          <a:prstGeom prst="rect">
            <a:avLst/>
          </a:prstGeom>
          <a:noFill/>
        </p:spPr>
      </p:pic>
      <p:sp>
        <p:nvSpPr>
          <p:cNvPr id="6" name="TextBox 5">
            <a:extLst>
              <a:ext uri="{FF2B5EF4-FFF2-40B4-BE49-F238E27FC236}">
                <a16:creationId xmlns:a16="http://schemas.microsoft.com/office/drawing/2014/main" id="{645F1275-66C3-5018-78A9-678339D8ECDD}"/>
              </a:ext>
            </a:extLst>
          </p:cNvPr>
          <p:cNvSpPr txBox="1"/>
          <p:nvPr/>
        </p:nvSpPr>
        <p:spPr>
          <a:xfrm>
            <a:off x="790222" y="1072444"/>
            <a:ext cx="4968592" cy="1200329"/>
          </a:xfrm>
          <a:prstGeom prst="rect">
            <a:avLst/>
          </a:prstGeom>
          <a:noFill/>
        </p:spPr>
        <p:txBody>
          <a:bodyPr wrap="square">
            <a:spAutoFit/>
          </a:bodyPr>
          <a:lstStyle/>
          <a:p>
            <a:pPr algn="ctr"/>
            <a:r>
              <a:rPr lang="el-GR" sz="2400" b="1" dirty="0">
                <a:solidFill>
                  <a:schemeClr val="bg1"/>
                </a:solidFill>
                <a:latin typeface="Verdana" panose="020B0604030504040204" pitchFamily="34" charset="0"/>
                <a:ea typeface="Verdana" panose="020B0604030504040204" pitchFamily="34" charset="0"/>
              </a:rPr>
              <a:t>Πού είναι εφικτό να κάνουμε αποκατάσταση της φύσης;</a:t>
            </a:r>
            <a:endParaRPr lang="fi-FI" sz="2400" b="1" dirty="0">
              <a:solidFill>
                <a:schemeClr val="bg1"/>
              </a:solidFill>
              <a:latin typeface="Verdana" panose="020B0604030504040204" pitchFamily="34" charset="0"/>
              <a:ea typeface="Verdana" panose="020B0604030504040204" pitchFamily="34" charset="0"/>
            </a:endParaRPr>
          </a:p>
        </p:txBody>
      </p:sp>
      <p:pic>
        <p:nvPicPr>
          <p:cNvPr id="8" name="Picture 7">
            <a:extLst>
              <a:ext uri="{FF2B5EF4-FFF2-40B4-BE49-F238E27FC236}">
                <a16:creationId xmlns:a16="http://schemas.microsoft.com/office/drawing/2014/main" id="{A560A826-81DF-B47F-2B9B-CFC3ED8C6884}"/>
              </a:ext>
            </a:extLst>
          </p:cNvPr>
          <p:cNvPicPr>
            <a:picLocks noChangeAspect="1"/>
          </p:cNvPicPr>
          <p:nvPr/>
        </p:nvPicPr>
        <p:blipFill>
          <a:blip r:embed="rId2"/>
          <a:stretch>
            <a:fillRect/>
          </a:stretch>
        </p:blipFill>
        <p:spPr>
          <a:xfrm>
            <a:off x="6237479" y="265323"/>
            <a:ext cx="5554471" cy="2912597"/>
          </a:xfrm>
          <a:prstGeom prst="rect">
            <a:avLst/>
          </a:prstGeom>
          <a:noFill/>
        </p:spPr>
      </p:pic>
      <p:pic>
        <p:nvPicPr>
          <p:cNvPr id="13" name="Picture 12">
            <a:extLst>
              <a:ext uri="{FF2B5EF4-FFF2-40B4-BE49-F238E27FC236}">
                <a16:creationId xmlns:a16="http://schemas.microsoft.com/office/drawing/2014/main" id="{83128B0C-659B-4193-9DA2-7C7617EEFF50}"/>
              </a:ext>
            </a:extLst>
          </p:cNvPr>
          <p:cNvPicPr>
            <a:picLocks noChangeAspect="1"/>
          </p:cNvPicPr>
          <p:nvPr/>
        </p:nvPicPr>
        <p:blipFill>
          <a:blip r:embed="rId2"/>
          <a:stretch>
            <a:fillRect/>
          </a:stretch>
        </p:blipFill>
        <p:spPr>
          <a:xfrm>
            <a:off x="541529" y="3177920"/>
            <a:ext cx="5554471" cy="2912597"/>
          </a:xfrm>
          <a:prstGeom prst="rect">
            <a:avLst/>
          </a:prstGeom>
          <a:noFill/>
        </p:spPr>
      </p:pic>
      <p:pic>
        <p:nvPicPr>
          <p:cNvPr id="14" name="Picture 13">
            <a:extLst>
              <a:ext uri="{FF2B5EF4-FFF2-40B4-BE49-F238E27FC236}">
                <a16:creationId xmlns:a16="http://schemas.microsoft.com/office/drawing/2014/main" id="{64FD8B7C-EE26-ABC8-00F0-6520DC28A999}"/>
              </a:ext>
            </a:extLst>
          </p:cNvPr>
          <p:cNvPicPr>
            <a:picLocks noChangeAspect="1"/>
          </p:cNvPicPr>
          <p:nvPr/>
        </p:nvPicPr>
        <p:blipFill>
          <a:blip r:embed="rId2"/>
          <a:stretch>
            <a:fillRect/>
          </a:stretch>
        </p:blipFill>
        <p:spPr>
          <a:xfrm>
            <a:off x="6237478" y="3177920"/>
            <a:ext cx="5554471" cy="2912597"/>
          </a:xfrm>
          <a:prstGeom prst="rect">
            <a:avLst/>
          </a:prstGeom>
          <a:noFill/>
        </p:spPr>
      </p:pic>
      <p:sp>
        <p:nvSpPr>
          <p:cNvPr id="2" name="TextBox 1">
            <a:extLst>
              <a:ext uri="{FF2B5EF4-FFF2-40B4-BE49-F238E27FC236}">
                <a16:creationId xmlns:a16="http://schemas.microsoft.com/office/drawing/2014/main" id="{790617B0-E8CE-17BD-E4A5-69A7BC06648E}"/>
              </a:ext>
            </a:extLst>
          </p:cNvPr>
          <p:cNvSpPr txBox="1"/>
          <p:nvPr/>
        </p:nvSpPr>
        <p:spPr>
          <a:xfrm>
            <a:off x="6503925" y="1306121"/>
            <a:ext cx="5021580" cy="830997"/>
          </a:xfrm>
          <a:prstGeom prst="rect">
            <a:avLst/>
          </a:prstGeom>
          <a:noFill/>
        </p:spPr>
        <p:txBody>
          <a:bodyPr wrap="square">
            <a:spAutoFit/>
          </a:bodyPr>
          <a:lstStyle/>
          <a:p>
            <a:pPr algn="ctr"/>
            <a:r>
              <a:rPr lang="el-GR" sz="2400" b="1" dirty="0">
                <a:solidFill>
                  <a:schemeClr val="bg1"/>
                </a:solidFill>
                <a:latin typeface="Verdana" panose="020B0604030504040204" pitchFamily="34" charset="0"/>
                <a:ea typeface="Verdana" panose="020B0604030504040204" pitchFamily="34" charset="0"/>
              </a:rPr>
              <a:t>Τι είδους συνεργάτες χρειάζονται;</a:t>
            </a:r>
            <a:endParaRPr lang="fi-FI" sz="2400" b="1" dirty="0">
              <a:solidFill>
                <a:schemeClr val="bg1"/>
              </a:solidFill>
              <a:latin typeface="Verdana" panose="020B0604030504040204" pitchFamily="34" charset="0"/>
              <a:ea typeface="Verdana" panose="020B0604030504040204" pitchFamily="34" charset="0"/>
            </a:endParaRPr>
          </a:p>
        </p:txBody>
      </p:sp>
      <p:sp>
        <p:nvSpPr>
          <p:cNvPr id="3" name="TextBox 2">
            <a:extLst>
              <a:ext uri="{FF2B5EF4-FFF2-40B4-BE49-F238E27FC236}">
                <a16:creationId xmlns:a16="http://schemas.microsoft.com/office/drawing/2014/main" id="{6C3C54A4-2904-5D79-EC8F-57BB6EC3778F}"/>
              </a:ext>
            </a:extLst>
          </p:cNvPr>
          <p:cNvSpPr txBox="1"/>
          <p:nvPr/>
        </p:nvSpPr>
        <p:spPr>
          <a:xfrm>
            <a:off x="914400" y="3691467"/>
            <a:ext cx="4915154" cy="1938992"/>
          </a:xfrm>
          <a:prstGeom prst="rect">
            <a:avLst/>
          </a:prstGeom>
          <a:noFill/>
        </p:spPr>
        <p:txBody>
          <a:bodyPr wrap="square">
            <a:spAutoFit/>
          </a:bodyPr>
          <a:lstStyle/>
          <a:p>
            <a:pPr algn="ctr"/>
            <a:r>
              <a:rPr lang="el-GR" sz="2400" b="1" dirty="0">
                <a:solidFill>
                  <a:schemeClr val="bg1"/>
                </a:solidFill>
                <a:latin typeface="Verdana" panose="020B0604030504040204" pitchFamily="34" charset="0"/>
                <a:ea typeface="Verdana" panose="020B0604030504040204" pitchFamily="34" charset="0"/>
              </a:rPr>
              <a:t>Τι είδους περιβάλλοντα είναι κατάλληλα για αποκατάσταση, ιδιαίτερα με τη συμμετοχή νέων ατόμων;</a:t>
            </a:r>
            <a:endParaRPr lang="fi-FI" sz="2400" b="1" dirty="0">
              <a:solidFill>
                <a:schemeClr val="bg1"/>
              </a:solidFill>
              <a:latin typeface="Verdana" panose="020B0604030504040204" pitchFamily="34" charset="0"/>
              <a:ea typeface="Verdana" panose="020B0604030504040204" pitchFamily="34" charset="0"/>
            </a:endParaRPr>
          </a:p>
        </p:txBody>
      </p:sp>
      <p:sp>
        <p:nvSpPr>
          <p:cNvPr id="4" name="TextBox 3">
            <a:extLst>
              <a:ext uri="{FF2B5EF4-FFF2-40B4-BE49-F238E27FC236}">
                <a16:creationId xmlns:a16="http://schemas.microsoft.com/office/drawing/2014/main" id="{B3899565-1E87-68CA-6970-7AA2648002B2}"/>
              </a:ext>
            </a:extLst>
          </p:cNvPr>
          <p:cNvSpPr txBox="1"/>
          <p:nvPr/>
        </p:nvSpPr>
        <p:spPr>
          <a:xfrm>
            <a:off x="6503925" y="4075290"/>
            <a:ext cx="5021579" cy="830997"/>
          </a:xfrm>
          <a:prstGeom prst="rect">
            <a:avLst/>
          </a:prstGeom>
          <a:noFill/>
        </p:spPr>
        <p:txBody>
          <a:bodyPr wrap="square">
            <a:spAutoFit/>
          </a:bodyPr>
          <a:lstStyle/>
          <a:p>
            <a:pPr algn="ctr"/>
            <a:r>
              <a:rPr lang="el-GR" sz="2400" b="1" dirty="0">
                <a:solidFill>
                  <a:schemeClr val="bg1"/>
                </a:solidFill>
                <a:latin typeface="Verdana" panose="020B0604030504040204" pitchFamily="34" charset="0"/>
                <a:ea typeface="Verdana" panose="020B0604030504040204" pitchFamily="34" charset="0"/>
              </a:rPr>
              <a:t>Πώς είναι η αποκατάσταση της φύσης στη πράξη;</a:t>
            </a:r>
            <a:endParaRPr lang="fi-FI" sz="2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2353217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A black background with blue text&#10;&#10;AI-generated content may be incorrect.">
            <a:extLst>
              <a:ext uri="{FF2B5EF4-FFF2-40B4-BE49-F238E27FC236}">
                <a16:creationId xmlns:a16="http://schemas.microsoft.com/office/drawing/2014/main" id="{1B9CAE9C-596A-58BF-7496-8C363D578673}"/>
              </a:ext>
            </a:extLst>
          </p:cNvPr>
          <p:cNvPicPr>
            <a:picLocks noGrp="1" noChangeAspect="1"/>
          </p:cNvPicPr>
          <p:nvPr>
            <p:ph idx="1"/>
          </p:nvPr>
        </p:nvPicPr>
        <p:blipFill>
          <a:blip r:embed="rId2" cstate="hqprint">
            <a:extLst>
              <a:ext uri="{28A0092B-C50C-407E-A947-70E740481C1C}">
                <a14:useLocalDpi xmlns:a14="http://schemas.microsoft.com/office/drawing/2010/main" val="0"/>
              </a:ext>
            </a:extLst>
          </a:blip>
          <a:stretch>
            <a:fillRect/>
          </a:stretch>
        </p:blipFill>
        <p:spPr>
          <a:xfrm>
            <a:off x="978662" y="2421610"/>
            <a:ext cx="5281530" cy="1176660"/>
          </a:xfrm>
        </p:spPr>
      </p:pic>
      <p:sp>
        <p:nvSpPr>
          <p:cNvPr id="9" name="TextBox 8">
            <a:extLst>
              <a:ext uri="{FF2B5EF4-FFF2-40B4-BE49-F238E27FC236}">
                <a16:creationId xmlns:a16="http://schemas.microsoft.com/office/drawing/2014/main" id="{54C0E49B-5DBF-CA6F-0251-F6E1C5CC8924}"/>
              </a:ext>
            </a:extLst>
          </p:cNvPr>
          <p:cNvSpPr txBox="1"/>
          <p:nvPr/>
        </p:nvSpPr>
        <p:spPr>
          <a:xfrm>
            <a:off x="978662" y="3598270"/>
            <a:ext cx="10152063" cy="954107"/>
          </a:xfrm>
          <a:prstGeom prst="rect">
            <a:avLst/>
          </a:prstGeom>
          <a:noFill/>
        </p:spPr>
        <p:txBody>
          <a:bodyPr wrap="square">
            <a:spAutoFit/>
          </a:bodyPr>
          <a:lstStyle/>
          <a:p>
            <a:r>
              <a:rPr lang="el-GR" sz="1400" dirty="0">
                <a:latin typeface="Verdana" panose="020B0604030504040204" pitchFamily="34" charset="0"/>
                <a:ea typeface="Verdana" panose="020B0604030504040204" pitchFamily="34" charset="0"/>
              </a:rPr>
              <a:t>Με τη χρηματοδότηση της Ευρωπαϊκής Ένωσης. Οι απόψεις και οι γνώμες που διατυπώνονται εκφράζουν αποκλειστικά τις απόψεις των συντακτών και δεν αντιπροσωπεύουν </a:t>
            </a:r>
            <a:r>
              <a:rPr lang="el-GR" sz="1400" dirty="0" err="1">
                <a:latin typeface="Verdana" panose="020B0604030504040204" pitchFamily="34" charset="0"/>
                <a:ea typeface="Verdana" panose="020B0604030504040204" pitchFamily="34" charset="0"/>
              </a:rPr>
              <a:t>κατ'ανάγκη</a:t>
            </a:r>
            <a:r>
              <a:rPr lang="el-GR" sz="1400" dirty="0">
                <a:latin typeface="Verdana" panose="020B0604030504040204" pitchFamily="34" charset="0"/>
                <a:ea typeface="Verdana" panose="020B0604030504040204" pitchFamily="34" charset="0"/>
              </a:rPr>
              <a:t> τις απόψεις της Ευρωπαϊκής Ένωσης ή του Ευρωπαϊκού Εκτελεστικού Οργανισμού Εκπαίδευσης και Πολιτισμού (EACEA). Η Ευρωπαϊκή Ένωση και ο EACEA δεν μπορούν να θεωρηθούν υπεύθυνοι για τις εκφραζόμενες απόψεις</a:t>
            </a:r>
            <a:endParaRPr lang="fi-FI" sz="14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0093368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C9C881-C630-0374-0865-A4F5DFCA8A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C76879-E3A1-3B8A-3037-D8F2E60923EC}"/>
              </a:ext>
            </a:extLst>
          </p:cNvPr>
          <p:cNvSpPr>
            <a:spLocks noGrp="1"/>
          </p:cNvSpPr>
          <p:nvPr>
            <p:ph type="title"/>
          </p:nvPr>
        </p:nvSpPr>
        <p:spPr>
          <a:xfrm>
            <a:off x="2015897" y="2692958"/>
            <a:ext cx="8243470" cy="1296238"/>
          </a:xfrm>
        </p:spPr>
        <p:txBody>
          <a:bodyPr anchor="ctr">
            <a:noAutofit/>
          </a:bodyPr>
          <a:lstStyle/>
          <a:p>
            <a:pPr algn="ctr">
              <a:lnSpc>
                <a:spcPct val="100000"/>
              </a:lnSpc>
            </a:pPr>
            <a:r>
              <a:rPr lang="el-GR" sz="2800" dirty="0"/>
              <a:t>Εστιάστε τώρα στο τοπικό σας πλαίσιο. Μπορείτε να αναζητήσετε επιπλέον πληροφορίες στο διαδίκτυο. Προσπαθήσετε να απαντήσετε στις ερωτήσεις της επόμενης διαφάνειας</a:t>
            </a:r>
            <a:r>
              <a:rPr lang="fi-FI" sz="2800" dirty="0"/>
              <a:t>:</a:t>
            </a:r>
          </a:p>
        </p:txBody>
      </p:sp>
    </p:spTree>
    <p:extLst>
      <p:ext uri="{BB962C8B-B14F-4D97-AF65-F5344CB8AC3E}">
        <p14:creationId xmlns:p14="http://schemas.microsoft.com/office/powerpoint/2010/main" val="2751932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761C0B-868A-9035-8991-BB450362776C}"/>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FD3140EC-E807-D80E-E6CD-B5F3DE9CC48F}"/>
              </a:ext>
            </a:extLst>
          </p:cNvPr>
          <p:cNvPicPr>
            <a:picLocks noChangeAspect="1"/>
          </p:cNvPicPr>
          <p:nvPr/>
        </p:nvPicPr>
        <p:blipFill>
          <a:blip r:embed="rId2"/>
          <a:stretch>
            <a:fillRect/>
          </a:stretch>
        </p:blipFill>
        <p:spPr>
          <a:xfrm>
            <a:off x="400050" y="265323"/>
            <a:ext cx="5554471" cy="2912597"/>
          </a:xfrm>
          <a:prstGeom prst="rect">
            <a:avLst/>
          </a:prstGeom>
          <a:noFill/>
        </p:spPr>
      </p:pic>
      <p:pic>
        <p:nvPicPr>
          <p:cNvPr id="8" name="Picture 7">
            <a:extLst>
              <a:ext uri="{FF2B5EF4-FFF2-40B4-BE49-F238E27FC236}">
                <a16:creationId xmlns:a16="http://schemas.microsoft.com/office/drawing/2014/main" id="{B0CAA0E0-7D7A-1186-A47C-C41C72C857FE}"/>
              </a:ext>
            </a:extLst>
          </p:cNvPr>
          <p:cNvPicPr>
            <a:picLocks noChangeAspect="1"/>
          </p:cNvPicPr>
          <p:nvPr/>
        </p:nvPicPr>
        <p:blipFill>
          <a:blip r:embed="rId2"/>
          <a:stretch>
            <a:fillRect/>
          </a:stretch>
        </p:blipFill>
        <p:spPr>
          <a:xfrm>
            <a:off x="6237479" y="265323"/>
            <a:ext cx="5554471" cy="2912597"/>
          </a:xfrm>
          <a:prstGeom prst="rect">
            <a:avLst/>
          </a:prstGeom>
          <a:noFill/>
        </p:spPr>
      </p:pic>
      <p:pic>
        <p:nvPicPr>
          <p:cNvPr id="13" name="Picture 12">
            <a:extLst>
              <a:ext uri="{FF2B5EF4-FFF2-40B4-BE49-F238E27FC236}">
                <a16:creationId xmlns:a16="http://schemas.microsoft.com/office/drawing/2014/main" id="{8DF4F017-6936-D85C-ACFE-CE756FD48684}"/>
              </a:ext>
            </a:extLst>
          </p:cNvPr>
          <p:cNvPicPr>
            <a:picLocks noChangeAspect="1"/>
          </p:cNvPicPr>
          <p:nvPr/>
        </p:nvPicPr>
        <p:blipFill>
          <a:blip r:embed="rId2"/>
          <a:stretch>
            <a:fillRect/>
          </a:stretch>
        </p:blipFill>
        <p:spPr>
          <a:xfrm>
            <a:off x="3318763" y="3229726"/>
            <a:ext cx="5554471" cy="2912597"/>
          </a:xfrm>
          <a:prstGeom prst="rect">
            <a:avLst/>
          </a:prstGeom>
          <a:noFill/>
        </p:spPr>
      </p:pic>
      <p:sp>
        <p:nvSpPr>
          <p:cNvPr id="2" name="TextBox 1">
            <a:extLst>
              <a:ext uri="{FF2B5EF4-FFF2-40B4-BE49-F238E27FC236}">
                <a16:creationId xmlns:a16="http://schemas.microsoft.com/office/drawing/2014/main" id="{9D3E2240-3CF8-B5E8-3A61-45F2C53A9C4A}"/>
              </a:ext>
            </a:extLst>
          </p:cNvPr>
          <p:cNvSpPr txBox="1"/>
          <p:nvPr/>
        </p:nvSpPr>
        <p:spPr>
          <a:xfrm>
            <a:off x="400050" y="715677"/>
            <a:ext cx="5288025" cy="1815882"/>
          </a:xfrm>
          <a:prstGeom prst="rect">
            <a:avLst/>
          </a:prstGeom>
          <a:noFill/>
        </p:spPr>
        <p:txBody>
          <a:bodyPr wrap="square">
            <a:spAutoFit/>
          </a:bodyPr>
          <a:lstStyle/>
          <a:p>
            <a:pPr algn="ctr"/>
            <a:r>
              <a:rPr lang="el-GR" sz="2800" b="1" dirty="0">
                <a:solidFill>
                  <a:schemeClr val="bg1"/>
                </a:solidFill>
                <a:latin typeface="Verdana" panose="020B0604030504040204" pitchFamily="34" charset="0"/>
                <a:ea typeface="Verdana" panose="020B0604030504040204" pitchFamily="34" charset="0"/>
              </a:rPr>
              <a:t>Ποια έργα αποκατάστασης υπάρχουν στην περιοχή σας;</a:t>
            </a:r>
            <a:endParaRPr lang="fi-FI" sz="2800" b="1" dirty="0">
              <a:solidFill>
                <a:schemeClr val="bg1"/>
              </a:solidFill>
              <a:latin typeface="Verdana" panose="020B0604030504040204" pitchFamily="34" charset="0"/>
              <a:ea typeface="Verdana" panose="020B0604030504040204" pitchFamily="34" charset="0"/>
            </a:endParaRPr>
          </a:p>
        </p:txBody>
      </p:sp>
      <p:sp>
        <p:nvSpPr>
          <p:cNvPr id="3" name="TextBox 2">
            <a:extLst>
              <a:ext uri="{FF2B5EF4-FFF2-40B4-BE49-F238E27FC236}">
                <a16:creationId xmlns:a16="http://schemas.microsoft.com/office/drawing/2014/main" id="{13C1AE24-7063-D7AC-DDDD-EDE0779129B2}"/>
              </a:ext>
            </a:extLst>
          </p:cNvPr>
          <p:cNvSpPr txBox="1"/>
          <p:nvPr/>
        </p:nvSpPr>
        <p:spPr>
          <a:xfrm>
            <a:off x="6503925" y="1244568"/>
            <a:ext cx="5021580" cy="954107"/>
          </a:xfrm>
          <a:prstGeom prst="rect">
            <a:avLst/>
          </a:prstGeom>
          <a:noFill/>
        </p:spPr>
        <p:txBody>
          <a:bodyPr wrap="square">
            <a:spAutoFit/>
          </a:bodyPr>
          <a:lstStyle/>
          <a:p>
            <a:pPr algn="ctr"/>
            <a:r>
              <a:rPr lang="el-GR" sz="2800" b="1" dirty="0">
                <a:solidFill>
                  <a:schemeClr val="bg1"/>
                </a:solidFill>
                <a:latin typeface="Verdana" panose="020B0604030504040204" pitchFamily="34" charset="0"/>
                <a:ea typeface="Verdana" panose="020B0604030504040204" pitchFamily="34" charset="0"/>
              </a:rPr>
              <a:t>Ποιοι φορείς τα υλοποιούν;</a:t>
            </a:r>
            <a:endParaRPr lang="fi-FI" sz="2800" b="1" dirty="0">
              <a:solidFill>
                <a:schemeClr val="bg1"/>
              </a:solidFill>
              <a:latin typeface="Verdana" panose="020B0604030504040204" pitchFamily="34" charset="0"/>
              <a:ea typeface="Verdana" panose="020B0604030504040204" pitchFamily="34" charset="0"/>
            </a:endParaRPr>
          </a:p>
        </p:txBody>
      </p:sp>
      <p:sp>
        <p:nvSpPr>
          <p:cNvPr id="4" name="TextBox 3">
            <a:extLst>
              <a:ext uri="{FF2B5EF4-FFF2-40B4-BE49-F238E27FC236}">
                <a16:creationId xmlns:a16="http://schemas.microsoft.com/office/drawing/2014/main" id="{C889134D-69ED-79DF-6CD7-753DC5778426}"/>
              </a:ext>
            </a:extLst>
          </p:cNvPr>
          <p:cNvSpPr txBox="1"/>
          <p:nvPr/>
        </p:nvSpPr>
        <p:spPr>
          <a:xfrm>
            <a:off x="3849511" y="3747911"/>
            <a:ext cx="4651393" cy="1815882"/>
          </a:xfrm>
          <a:prstGeom prst="rect">
            <a:avLst/>
          </a:prstGeom>
          <a:noFill/>
        </p:spPr>
        <p:txBody>
          <a:bodyPr wrap="square">
            <a:spAutoFit/>
          </a:bodyPr>
          <a:lstStyle/>
          <a:p>
            <a:pPr algn="ctr"/>
            <a:r>
              <a:rPr lang="el-GR" sz="2800" b="1" dirty="0">
                <a:solidFill>
                  <a:schemeClr val="bg1"/>
                </a:solidFill>
                <a:latin typeface="Verdana" panose="020B0604030504040204" pitchFamily="34" charset="0"/>
                <a:ea typeface="Verdana" panose="020B0604030504040204" pitchFamily="34" charset="0"/>
              </a:rPr>
              <a:t>Ποια έργα ή φορείς θα ήταν κατάλληλοι για την εμπλοκή νέων ατόμων;</a:t>
            </a:r>
            <a:endParaRPr lang="fi-FI" sz="2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1022634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a:extLst>
            <a:ext uri="{FF2B5EF4-FFF2-40B4-BE49-F238E27FC236}">
              <a16:creationId xmlns:a16="http://schemas.microsoft.com/office/drawing/2014/main" id="{8878921A-008E-F5DA-365F-F4845D739854}"/>
            </a:ext>
          </a:extLst>
        </p:cNvPr>
        <p:cNvGrpSpPr/>
        <p:nvPr/>
      </p:nvGrpSpPr>
      <p:grpSpPr>
        <a:xfrm>
          <a:off x="0" y="0"/>
          <a:ext cx="0" cy="0"/>
          <a:chOff x="0" y="0"/>
          <a:chExt cx="0" cy="0"/>
        </a:xfrm>
      </p:grpSpPr>
      <p:sp>
        <p:nvSpPr>
          <p:cNvPr id="5" name="Otsikko 3">
            <a:extLst>
              <a:ext uri="{FF2B5EF4-FFF2-40B4-BE49-F238E27FC236}">
                <a16:creationId xmlns:a16="http://schemas.microsoft.com/office/drawing/2014/main" id="{8D87D852-250B-1577-C693-EE16A84B50F9}"/>
              </a:ext>
            </a:extLst>
          </p:cNvPr>
          <p:cNvSpPr>
            <a:spLocks noGrp="1"/>
          </p:cNvSpPr>
          <p:nvPr>
            <p:ph type="ctrTitle"/>
          </p:nvPr>
        </p:nvSpPr>
        <p:spPr>
          <a:xfrm>
            <a:off x="0" y="4828674"/>
            <a:ext cx="12192002" cy="2029326"/>
          </a:xfrm>
          <a:gradFill flip="none" rotWithShape="0">
            <a:gsLst>
              <a:gs pos="0">
                <a:schemeClr val="tx1"/>
              </a:gs>
              <a:gs pos="60000">
                <a:schemeClr val="tx1">
                  <a:alpha val="75000"/>
                </a:schemeClr>
              </a:gs>
              <a:gs pos="100000">
                <a:schemeClr val="tx1">
                  <a:alpha val="0"/>
                </a:schemeClr>
              </a:gs>
            </a:gsLst>
            <a:lin ang="16200000" scaled="1"/>
            <a:tileRect/>
          </a:gradFill>
        </p:spPr>
        <p:txBody>
          <a:bodyPr anchor="ctr"/>
          <a:lstStyle/>
          <a:p>
            <a:pPr algn="ctr"/>
            <a:r>
              <a:rPr lang="el-GR" sz="4400" dirty="0"/>
              <a:t>ΕΠΟΜΕΝΑ ΒΗΜΑΤΑ</a:t>
            </a:r>
            <a:endParaRPr lang="en-US" sz="4400" dirty="0"/>
          </a:p>
        </p:txBody>
      </p:sp>
      <p:pic>
        <p:nvPicPr>
          <p:cNvPr id="7" name="Kuva 6">
            <a:extLst>
              <a:ext uri="{FF2B5EF4-FFF2-40B4-BE49-F238E27FC236}">
                <a16:creationId xmlns:a16="http://schemas.microsoft.com/office/drawing/2014/main" id="{532342E7-87A6-33F2-739A-A98BD1E3738E}"/>
              </a:ext>
            </a:extLst>
          </p:cNvPr>
          <p:cNvPicPr>
            <a:picLocks noChangeAspect="1"/>
          </p:cNvPicPr>
          <p:nvPr/>
        </p:nvPicPr>
        <p:blipFill rotWithShape="1">
          <a:blip r:embed="rId3">
            <a:extLst>
              <a:ext uri="{28A0092B-C50C-407E-A947-70E740481C1C}">
                <a14:useLocalDpi xmlns:a14="http://schemas.microsoft.com/office/drawing/2010/main" val="0"/>
              </a:ext>
            </a:extLst>
          </a:blip>
          <a:srcRect l="70239" t="-23930" r="5030" b="1"/>
          <a:stretch/>
        </p:blipFill>
        <p:spPr>
          <a:xfrm rot="5400000">
            <a:off x="-2813399" y="2813393"/>
            <a:ext cx="6858004" cy="1231207"/>
          </a:xfrm>
          <a:prstGeom prst="rect">
            <a:avLst/>
          </a:prstGeom>
        </p:spPr>
      </p:pic>
      <p:pic>
        <p:nvPicPr>
          <p:cNvPr id="10" name="Kuva 9" descr="Kuva, joka sisältää kohteen Grafiikka, clipart, graafinen suunnittelu, Fontti&#10;&#10;Kuvaus luotu automaattisesti">
            <a:extLst>
              <a:ext uri="{FF2B5EF4-FFF2-40B4-BE49-F238E27FC236}">
                <a16:creationId xmlns:a16="http://schemas.microsoft.com/office/drawing/2014/main" id="{18FAFC3E-B660-5C3C-4970-FF5A553DE40E}"/>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0224655" y="358859"/>
            <a:ext cx="1528298" cy="1514313"/>
          </a:xfrm>
          <a:prstGeom prst="rect">
            <a:avLst/>
          </a:prstGeom>
        </p:spPr>
      </p:pic>
      <p:sp>
        <p:nvSpPr>
          <p:cNvPr id="8" name="TextBox 7">
            <a:extLst>
              <a:ext uri="{FF2B5EF4-FFF2-40B4-BE49-F238E27FC236}">
                <a16:creationId xmlns:a16="http://schemas.microsoft.com/office/drawing/2014/main" id="{E7A16F1E-AC8D-94DB-E90A-00E6AE3A7178}"/>
              </a:ext>
            </a:extLst>
          </p:cNvPr>
          <p:cNvSpPr txBox="1"/>
          <p:nvPr/>
        </p:nvSpPr>
        <p:spPr>
          <a:xfrm>
            <a:off x="10577455" y="6611779"/>
            <a:ext cx="1614545" cy="246221"/>
          </a:xfrm>
          <a:prstGeom prst="rect">
            <a:avLst/>
          </a:prstGeom>
          <a:noFill/>
        </p:spPr>
        <p:txBody>
          <a:bodyPr wrap="none" rtlCol="0">
            <a:spAutoFit/>
          </a:bodyPr>
          <a:lstStyle/>
          <a:p>
            <a:r>
              <a:rPr lang="fi-FI" sz="1000" dirty="0">
                <a:solidFill>
                  <a:schemeClr val="bg1"/>
                </a:solidFill>
                <a:latin typeface="Verdana" panose="020B0604030504040204" pitchFamily="34" charset="0"/>
                <a:ea typeface="Verdana" panose="020B0604030504040204" pitchFamily="34" charset="0"/>
              </a:rPr>
              <a:t>Photo: Martin </a:t>
            </a:r>
            <a:r>
              <a:rPr lang="fi-FI" sz="1000" dirty="0" err="1">
                <a:solidFill>
                  <a:schemeClr val="bg1"/>
                </a:solidFill>
                <a:latin typeface="Verdana" panose="020B0604030504040204" pitchFamily="34" charset="0"/>
                <a:ea typeface="Verdana" panose="020B0604030504040204" pitchFamily="34" charset="0"/>
              </a:rPr>
              <a:t>Sopinec</a:t>
            </a:r>
            <a:endParaRPr lang="fi-FI" sz="1000"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2376149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707E4BA-D081-6ED8-62FF-15C35536E0B9}"/>
              </a:ext>
            </a:extLst>
          </p:cNvPr>
          <p:cNvSpPr>
            <a:spLocks noGrp="1"/>
          </p:cNvSpPr>
          <p:nvPr>
            <p:ph idx="1"/>
          </p:nvPr>
        </p:nvSpPr>
        <p:spPr/>
        <p:txBody>
          <a:bodyPr>
            <a:normAutofit/>
          </a:bodyPr>
          <a:lstStyle/>
          <a:p>
            <a:pPr>
              <a:lnSpc>
                <a:spcPct val="150000"/>
              </a:lnSpc>
              <a:spcBef>
                <a:spcPts val="0"/>
              </a:spcBef>
              <a:spcAft>
                <a:spcPts val="600"/>
              </a:spcAft>
            </a:pPr>
            <a:r>
              <a:rPr lang="el-GR" sz="1400" b="1" dirty="0"/>
              <a:t>Στόχος</a:t>
            </a:r>
            <a:r>
              <a:rPr lang="en-US" sz="1400" b="1" dirty="0"/>
              <a:t>: </a:t>
            </a:r>
            <a:r>
              <a:rPr lang="el-GR" sz="1400" dirty="0"/>
              <a:t>Να υποστηρίξετε τα συμμετέχοντα άτομα ώστε να κάνουν συγκεκριμένα βήματα για την ενεργό συμμετοχή τους στην αποκατάσταση της φύσης.</a:t>
            </a:r>
            <a:endParaRPr lang="en-US" sz="1400" dirty="0"/>
          </a:p>
          <a:p>
            <a:pPr>
              <a:lnSpc>
                <a:spcPct val="150000"/>
              </a:lnSpc>
              <a:spcBef>
                <a:spcPts val="0"/>
              </a:spcBef>
              <a:spcAft>
                <a:spcPts val="600"/>
              </a:spcAft>
            </a:pPr>
            <a:r>
              <a:rPr lang="el-GR" sz="1400" b="1" dirty="0"/>
              <a:t>Βήματα</a:t>
            </a:r>
            <a:r>
              <a:rPr lang="en-US" sz="1400" b="1" dirty="0"/>
              <a:t>, </a:t>
            </a:r>
            <a:r>
              <a:rPr lang="el-GR" sz="1400" b="1" dirty="0"/>
              <a:t>υλικά και χρόνος υλοποίησης</a:t>
            </a:r>
            <a:endParaRPr lang="en-US" sz="1400" b="1" dirty="0"/>
          </a:p>
          <a:p>
            <a:pPr marL="0" indent="0">
              <a:buNone/>
            </a:pPr>
            <a:r>
              <a:rPr lang="el-GR" sz="1400" b="1" dirty="0"/>
              <a:t>     Σχεδιασμός των επόμενων βημάτων </a:t>
            </a:r>
            <a:r>
              <a:rPr lang="en-US" sz="1400" b="1" dirty="0"/>
              <a:t>(10</a:t>
            </a:r>
            <a:r>
              <a:rPr lang="el-GR" sz="1400" b="1" dirty="0"/>
              <a:t> λεπτά</a:t>
            </a:r>
            <a:r>
              <a:rPr lang="en-US" sz="1400" b="1" dirty="0"/>
              <a:t>): </a:t>
            </a:r>
            <a:r>
              <a:rPr lang="el-GR" sz="1400" dirty="0"/>
              <a:t>Ζητήστε από τα συμμετέχοντα άτομα να σχεδιάσουν 3-5 συγκεκριμένα βήματα που μπορούν να κάνουν, για να εμπλακούν στην αποκατάσταση της φύσης μέσα από την εργασία τους ή τις εθελοντικές τους δραστηριότητες. Εργαστείτε ατομικά, σε ζευγάρια, σε μικρές ομάδες, ή ως ολομέλεια. Τα βήματα μπορούν να καταγραφούν σε χαρτί ή ψηφιακά. Ολοκληρώστε τη δραστηριότητα παρουσιάζοντας τις ιδέες σας στην ολομέλεια.</a:t>
            </a:r>
          </a:p>
          <a:p>
            <a:pPr marL="491400" lvl="1" indent="0">
              <a:lnSpc>
                <a:spcPct val="150000"/>
              </a:lnSpc>
              <a:spcBef>
                <a:spcPts val="0"/>
              </a:spcBef>
              <a:spcAft>
                <a:spcPts val="600"/>
              </a:spcAft>
              <a:buNone/>
            </a:pPr>
            <a:endParaRPr lang="fi-FI" dirty="0"/>
          </a:p>
        </p:txBody>
      </p:sp>
      <p:sp>
        <p:nvSpPr>
          <p:cNvPr id="3" name="Title 2">
            <a:extLst>
              <a:ext uri="{FF2B5EF4-FFF2-40B4-BE49-F238E27FC236}">
                <a16:creationId xmlns:a16="http://schemas.microsoft.com/office/drawing/2014/main" id="{BC396893-68B0-6B9C-28A4-5D1C8EDA7890}"/>
              </a:ext>
            </a:extLst>
          </p:cNvPr>
          <p:cNvSpPr>
            <a:spLocks noGrp="1"/>
          </p:cNvSpPr>
          <p:nvPr>
            <p:ph type="title"/>
          </p:nvPr>
        </p:nvSpPr>
        <p:spPr/>
        <p:txBody>
          <a:bodyPr/>
          <a:lstStyle/>
          <a:p>
            <a:r>
              <a:rPr lang="el-GR" dirty="0"/>
              <a:t>Οδηγίες για την εκπαίδευση</a:t>
            </a:r>
            <a:endParaRPr lang="fi-FI" dirty="0"/>
          </a:p>
        </p:txBody>
      </p:sp>
    </p:spTree>
    <p:extLst>
      <p:ext uri="{BB962C8B-B14F-4D97-AF65-F5344CB8AC3E}">
        <p14:creationId xmlns:p14="http://schemas.microsoft.com/office/powerpoint/2010/main" val="32855866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117D67-CCB8-CCC2-EE00-FCBFE48EA52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9F43ACD-9AA4-8698-BF4D-8EFF82BD9B6F}"/>
              </a:ext>
            </a:extLst>
          </p:cNvPr>
          <p:cNvSpPr>
            <a:spLocks noGrp="1"/>
          </p:cNvSpPr>
          <p:nvPr>
            <p:ph type="title"/>
          </p:nvPr>
        </p:nvSpPr>
        <p:spPr>
          <a:xfrm>
            <a:off x="1416049" y="1439752"/>
            <a:ext cx="10161269" cy="1119319"/>
          </a:xfrm>
        </p:spPr>
        <p:txBody>
          <a:bodyPr>
            <a:normAutofit/>
          </a:bodyPr>
          <a:lstStyle/>
          <a:p>
            <a:r>
              <a:rPr lang="el-GR" dirty="0"/>
              <a:t>Σχεδιάστε τα </a:t>
            </a:r>
            <a:r>
              <a:rPr lang="en-US" dirty="0"/>
              <a:t>3</a:t>
            </a:r>
            <a:r>
              <a:rPr lang="el-GR" dirty="0"/>
              <a:t>-</a:t>
            </a:r>
            <a:r>
              <a:rPr lang="en-US" dirty="0"/>
              <a:t>5 </a:t>
            </a:r>
            <a:r>
              <a:rPr lang="el-GR" dirty="0"/>
              <a:t>συγκεκριμένα επόμενα βήματά σας</a:t>
            </a:r>
            <a:endParaRPr lang="fi-FI" dirty="0"/>
          </a:p>
        </p:txBody>
      </p:sp>
      <p:pic>
        <p:nvPicPr>
          <p:cNvPr id="5" name="Picture 4">
            <a:extLst>
              <a:ext uri="{FF2B5EF4-FFF2-40B4-BE49-F238E27FC236}">
                <a16:creationId xmlns:a16="http://schemas.microsoft.com/office/drawing/2014/main" id="{72AD7A6C-738E-6A47-91A1-73ADF27738D1}"/>
              </a:ext>
            </a:extLst>
          </p:cNvPr>
          <p:cNvPicPr>
            <a:picLocks noChangeAspect="1"/>
          </p:cNvPicPr>
          <p:nvPr/>
        </p:nvPicPr>
        <p:blipFill>
          <a:blip r:embed="rId2"/>
          <a:stretch>
            <a:fillRect/>
          </a:stretch>
        </p:blipFill>
        <p:spPr>
          <a:xfrm>
            <a:off x="1416049" y="2852466"/>
            <a:ext cx="1733550" cy="1621368"/>
          </a:xfrm>
          <a:prstGeom prst="rect">
            <a:avLst/>
          </a:prstGeom>
        </p:spPr>
      </p:pic>
      <p:pic>
        <p:nvPicPr>
          <p:cNvPr id="6" name="Picture 5">
            <a:extLst>
              <a:ext uri="{FF2B5EF4-FFF2-40B4-BE49-F238E27FC236}">
                <a16:creationId xmlns:a16="http://schemas.microsoft.com/office/drawing/2014/main" id="{C5CA7BB5-1BB0-37A6-11EC-83B1AD7DE6E7}"/>
              </a:ext>
            </a:extLst>
          </p:cNvPr>
          <p:cNvPicPr>
            <a:picLocks noChangeAspect="1"/>
          </p:cNvPicPr>
          <p:nvPr/>
        </p:nvPicPr>
        <p:blipFill>
          <a:blip r:embed="rId2"/>
          <a:stretch>
            <a:fillRect/>
          </a:stretch>
        </p:blipFill>
        <p:spPr>
          <a:xfrm>
            <a:off x="3522979" y="2852466"/>
            <a:ext cx="1733550" cy="1621368"/>
          </a:xfrm>
          <a:prstGeom prst="rect">
            <a:avLst/>
          </a:prstGeom>
        </p:spPr>
      </p:pic>
      <p:pic>
        <p:nvPicPr>
          <p:cNvPr id="7" name="Picture 6">
            <a:extLst>
              <a:ext uri="{FF2B5EF4-FFF2-40B4-BE49-F238E27FC236}">
                <a16:creationId xmlns:a16="http://schemas.microsoft.com/office/drawing/2014/main" id="{0F45759D-18D3-4167-3511-FFA46EF1CE20}"/>
              </a:ext>
            </a:extLst>
          </p:cNvPr>
          <p:cNvPicPr>
            <a:picLocks noChangeAspect="1"/>
          </p:cNvPicPr>
          <p:nvPr/>
        </p:nvPicPr>
        <p:blipFill>
          <a:blip r:embed="rId2"/>
          <a:stretch>
            <a:fillRect/>
          </a:stretch>
        </p:blipFill>
        <p:spPr>
          <a:xfrm>
            <a:off x="5629909" y="2852466"/>
            <a:ext cx="1733550" cy="1621368"/>
          </a:xfrm>
          <a:prstGeom prst="rect">
            <a:avLst/>
          </a:prstGeom>
        </p:spPr>
      </p:pic>
      <p:pic>
        <p:nvPicPr>
          <p:cNvPr id="8" name="Picture 7">
            <a:extLst>
              <a:ext uri="{FF2B5EF4-FFF2-40B4-BE49-F238E27FC236}">
                <a16:creationId xmlns:a16="http://schemas.microsoft.com/office/drawing/2014/main" id="{8EBA15C7-947E-5591-CAD7-C1BF37494D3F}"/>
              </a:ext>
            </a:extLst>
          </p:cNvPr>
          <p:cNvPicPr>
            <a:picLocks noChangeAspect="1"/>
          </p:cNvPicPr>
          <p:nvPr/>
        </p:nvPicPr>
        <p:blipFill>
          <a:blip r:embed="rId2"/>
          <a:stretch>
            <a:fillRect/>
          </a:stretch>
        </p:blipFill>
        <p:spPr>
          <a:xfrm>
            <a:off x="7736839" y="2852466"/>
            <a:ext cx="1733550" cy="1621368"/>
          </a:xfrm>
          <a:prstGeom prst="rect">
            <a:avLst/>
          </a:prstGeom>
        </p:spPr>
      </p:pic>
      <p:pic>
        <p:nvPicPr>
          <p:cNvPr id="9" name="Picture 8">
            <a:extLst>
              <a:ext uri="{FF2B5EF4-FFF2-40B4-BE49-F238E27FC236}">
                <a16:creationId xmlns:a16="http://schemas.microsoft.com/office/drawing/2014/main" id="{9724CB69-7EA9-52E7-6C25-82A6E405C4B7}"/>
              </a:ext>
            </a:extLst>
          </p:cNvPr>
          <p:cNvPicPr>
            <a:picLocks noChangeAspect="1"/>
          </p:cNvPicPr>
          <p:nvPr/>
        </p:nvPicPr>
        <p:blipFill>
          <a:blip r:embed="rId2"/>
          <a:stretch>
            <a:fillRect/>
          </a:stretch>
        </p:blipFill>
        <p:spPr>
          <a:xfrm>
            <a:off x="9843769" y="2852466"/>
            <a:ext cx="1733550" cy="1621368"/>
          </a:xfrm>
          <a:prstGeom prst="rect">
            <a:avLst/>
          </a:prstGeom>
        </p:spPr>
      </p:pic>
      <p:sp>
        <p:nvSpPr>
          <p:cNvPr id="13" name="Arrow: Right 12">
            <a:extLst>
              <a:ext uri="{FF2B5EF4-FFF2-40B4-BE49-F238E27FC236}">
                <a16:creationId xmlns:a16="http://schemas.microsoft.com/office/drawing/2014/main" id="{E80E2835-FEDF-9FA1-7BF7-5510A96BD4B5}"/>
              </a:ext>
            </a:extLst>
          </p:cNvPr>
          <p:cNvSpPr/>
          <p:nvPr/>
        </p:nvSpPr>
        <p:spPr>
          <a:xfrm>
            <a:off x="3178491" y="3540161"/>
            <a:ext cx="315596" cy="245977"/>
          </a:xfrm>
          <a:prstGeom prst="right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fi-FI"/>
          </a:p>
        </p:txBody>
      </p:sp>
      <p:sp>
        <p:nvSpPr>
          <p:cNvPr id="14" name="Arrow: Right 13">
            <a:extLst>
              <a:ext uri="{FF2B5EF4-FFF2-40B4-BE49-F238E27FC236}">
                <a16:creationId xmlns:a16="http://schemas.microsoft.com/office/drawing/2014/main" id="{45B69905-D373-993F-8930-50DD29248319}"/>
              </a:ext>
            </a:extLst>
          </p:cNvPr>
          <p:cNvSpPr/>
          <p:nvPr/>
        </p:nvSpPr>
        <p:spPr>
          <a:xfrm>
            <a:off x="5285421" y="3544865"/>
            <a:ext cx="315596" cy="245977"/>
          </a:xfrm>
          <a:prstGeom prst="right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fi-FI"/>
          </a:p>
        </p:txBody>
      </p:sp>
      <p:sp>
        <p:nvSpPr>
          <p:cNvPr id="15" name="Arrow: Right 14">
            <a:extLst>
              <a:ext uri="{FF2B5EF4-FFF2-40B4-BE49-F238E27FC236}">
                <a16:creationId xmlns:a16="http://schemas.microsoft.com/office/drawing/2014/main" id="{EB59B12D-F88D-14B5-4A4D-59DA90DA0A59}"/>
              </a:ext>
            </a:extLst>
          </p:cNvPr>
          <p:cNvSpPr/>
          <p:nvPr/>
        </p:nvSpPr>
        <p:spPr>
          <a:xfrm>
            <a:off x="7392351" y="3533435"/>
            <a:ext cx="315596" cy="245977"/>
          </a:xfrm>
          <a:prstGeom prst="right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fi-FI"/>
          </a:p>
        </p:txBody>
      </p:sp>
      <p:sp>
        <p:nvSpPr>
          <p:cNvPr id="16" name="Arrow: Right 15">
            <a:extLst>
              <a:ext uri="{FF2B5EF4-FFF2-40B4-BE49-F238E27FC236}">
                <a16:creationId xmlns:a16="http://schemas.microsoft.com/office/drawing/2014/main" id="{085964E0-FF14-F716-5234-24BA413D21EE}"/>
              </a:ext>
            </a:extLst>
          </p:cNvPr>
          <p:cNvSpPr/>
          <p:nvPr/>
        </p:nvSpPr>
        <p:spPr>
          <a:xfrm>
            <a:off x="9499281" y="3540161"/>
            <a:ext cx="315596" cy="245977"/>
          </a:xfrm>
          <a:prstGeom prst="right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fi-FI"/>
          </a:p>
        </p:txBody>
      </p:sp>
      <p:sp>
        <p:nvSpPr>
          <p:cNvPr id="17" name="Title 2">
            <a:extLst>
              <a:ext uri="{FF2B5EF4-FFF2-40B4-BE49-F238E27FC236}">
                <a16:creationId xmlns:a16="http://schemas.microsoft.com/office/drawing/2014/main" id="{16527FB0-C26B-5E3B-23E0-F29E155B1092}"/>
              </a:ext>
            </a:extLst>
          </p:cNvPr>
          <p:cNvSpPr txBox="1">
            <a:spLocks/>
          </p:cNvSpPr>
          <p:nvPr/>
        </p:nvSpPr>
        <p:spPr>
          <a:xfrm>
            <a:off x="1599880" y="3429000"/>
            <a:ext cx="1391921" cy="447788"/>
          </a:xfrm>
          <a:prstGeom prst="rect">
            <a:avLst/>
          </a:prstGeom>
        </p:spPr>
        <p:txBody>
          <a:bodyPr vert="horz" lIns="0" tIns="0" rIns="0" bIns="0" rtlCol="0" anchor="b" anchorCtr="0">
            <a:normAutofit/>
          </a:bodyPr>
          <a:lstStyle>
            <a:lvl1pPr algn="l" defTabSz="914400" rtl="0" eaLnBrk="1" latinLnBrk="0" hangingPunct="1">
              <a:lnSpc>
                <a:spcPct val="90000"/>
              </a:lnSpc>
              <a:spcBef>
                <a:spcPct val="0"/>
              </a:spcBef>
              <a:buNone/>
              <a:defRPr lang="fi-FI" sz="3000" b="1" kern="1200">
                <a:solidFill>
                  <a:srgbClr val="66A274"/>
                </a:solidFill>
                <a:latin typeface="Segoe UI" panose="020B0502040204020203" pitchFamily="34" charset="0"/>
                <a:ea typeface="+mj-ea"/>
                <a:cs typeface="Segoe UI" panose="020B0502040204020203" pitchFamily="34" charset="0"/>
              </a:defRPr>
            </a:lvl1pPr>
          </a:lstStyle>
          <a:p>
            <a:pPr algn="ctr"/>
            <a:r>
              <a:rPr lang="el-GR" dirty="0">
                <a:solidFill>
                  <a:schemeClr val="bg1"/>
                </a:solidFill>
              </a:rPr>
              <a:t>Βήμα</a:t>
            </a:r>
            <a:r>
              <a:rPr lang="fi-FI" dirty="0">
                <a:solidFill>
                  <a:schemeClr val="bg1"/>
                </a:solidFill>
              </a:rPr>
              <a:t> 1</a:t>
            </a:r>
          </a:p>
        </p:txBody>
      </p:sp>
      <p:sp>
        <p:nvSpPr>
          <p:cNvPr id="18" name="Title 2">
            <a:extLst>
              <a:ext uri="{FF2B5EF4-FFF2-40B4-BE49-F238E27FC236}">
                <a16:creationId xmlns:a16="http://schemas.microsoft.com/office/drawing/2014/main" id="{188489B6-63F0-1CFF-4EAD-24914E8218B8}"/>
              </a:ext>
            </a:extLst>
          </p:cNvPr>
          <p:cNvSpPr txBox="1">
            <a:spLocks/>
          </p:cNvSpPr>
          <p:nvPr/>
        </p:nvSpPr>
        <p:spPr>
          <a:xfrm>
            <a:off x="3706810" y="3429000"/>
            <a:ext cx="1391921" cy="447788"/>
          </a:xfrm>
          <a:prstGeom prst="rect">
            <a:avLst/>
          </a:prstGeom>
        </p:spPr>
        <p:txBody>
          <a:bodyPr vert="horz" lIns="0" tIns="0" rIns="0" bIns="0" rtlCol="0" anchor="b" anchorCtr="0">
            <a:normAutofit/>
          </a:bodyPr>
          <a:lstStyle>
            <a:lvl1pPr algn="l" defTabSz="914400" rtl="0" eaLnBrk="1" latinLnBrk="0" hangingPunct="1">
              <a:lnSpc>
                <a:spcPct val="90000"/>
              </a:lnSpc>
              <a:spcBef>
                <a:spcPct val="0"/>
              </a:spcBef>
              <a:buNone/>
              <a:defRPr lang="fi-FI" sz="3000" b="1" kern="1200">
                <a:solidFill>
                  <a:srgbClr val="66A274"/>
                </a:solidFill>
                <a:latin typeface="Segoe UI" panose="020B0502040204020203" pitchFamily="34" charset="0"/>
                <a:ea typeface="+mj-ea"/>
                <a:cs typeface="Segoe UI" panose="020B0502040204020203" pitchFamily="34" charset="0"/>
              </a:defRPr>
            </a:lvl1pPr>
          </a:lstStyle>
          <a:p>
            <a:pPr algn="ctr"/>
            <a:r>
              <a:rPr lang="el-GR" dirty="0">
                <a:solidFill>
                  <a:schemeClr val="bg1"/>
                </a:solidFill>
              </a:rPr>
              <a:t>Βήμα </a:t>
            </a:r>
            <a:r>
              <a:rPr lang="fi-FI" dirty="0">
                <a:solidFill>
                  <a:schemeClr val="bg1"/>
                </a:solidFill>
              </a:rPr>
              <a:t>2</a:t>
            </a:r>
          </a:p>
        </p:txBody>
      </p:sp>
      <p:sp>
        <p:nvSpPr>
          <p:cNvPr id="19" name="Title 2">
            <a:extLst>
              <a:ext uri="{FF2B5EF4-FFF2-40B4-BE49-F238E27FC236}">
                <a16:creationId xmlns:a16="http://schemas.microsoft.com/office/drawing/2014/main" id="{3C2A4F55-AB04-00A8-B547-C6C7775A6717}"/>
              </a:ext>
            </a:extLst>
          </p:cNvPr>
          <p:cNvSpPr txBox="1">
            <a:spLocks/>
          </p:cNvSpPr>
          <p:nvPr/>
        </p:nvSpPr>
        <p:spPr>
          <a:xfrm>
            <a:off x="5806756" y="3429000"/>
            <a:ext cx="1391921" cy="447788"/>
          </a:xfrm>
          <a:prstGeom prst="rect">
            <a:avLst/>
          </a:prstGeom>
        </p:spPr>
        <p:txBody>
          <a:bodyPr vert="horz" lIns="0" tIns="0" rIns="0" bIns="0" rtlCol="0" anchor="b" anchorCtr="0">
            <a:normAutofit/>
          </a:bodyPr>
          <a:lstStyle>
            <a:lvl1pPr algn="l" defTabSz="914400" rtl="0" eaLnBrk="1" latinLnBrk="0" hangingPunct="1">
              <a:lnSpc>
                <a:spcPct val="90000"/>
              </a:lnSpc>
              <a:spcBef>
                <a:spcPct val="0"/>
              </a:spcBef>
              <a:buNone/>
              <a:defRPr lang="fi-FI" sz="3000" b="1" kern="1200">
                <a:solidFill>
                  <a:srgbClr val="66A274"/>
                </a:solidFill>
                <a:latin typeface="Segoe UI" panose="020B0502040204020203" pitchFamily="34" charset="0"/>
                <a:ea typeface="+mj-ea"/>
                <a:cs typeface="Segoe UI" panose="020B0502040204020203" pitchFamily="34" charset="0"/>
              </a:defRPr>
            </a:lvl1pPr>
          </a:lstStyle>
          <a:p>
            <a:pPr algn="ctr"/>
            <a:r>
              <a:rPr lang="el-GR" dirty="0">
                <a:solidFill>
                  <a:schemeClr val="bg1"/>
                </a:solidFill>
              </a:rPr>
              <a:t>Βήμα </a:t>
            </a:r>
            <a:r>
              <a:rPr lang="fi-FI" dirty="0">
                <a:solidFill>
                  <a:schemeClr val="bg1"/>
                </a:solidFill>
              </a:rPr>
              <a:t>3</a:t>
            </a:r>
          </a:p>
        </p:txBody>
      </p:sp>
      <p:sp>
        <p:nvSpPr>
          <p:cNvPr id="20" name="Title 2">
            <a:extLst>
              <a:ext uri="{FF2B5EF4-FFF2-40B4-BE49-F238E27FC236}">
                <a16:creationId xmlns:a16="http://schemas.microsoft.com/office/drawing/2014/main" id="{9353213C-EBAA-5766-FF08-800DB55FB510}"/>
              </a:ext>
            </a:extLst>
          </p:cNvPr>
          <p:cNvSpPr txBox="1">
            <a:spLocks/>
          </p:cNvSpPr>
          <p:nvPr/>
        </p:nvSpPr>
        <p:spPr>
          <a:xfrm>
            <a:off x="7907653" y="3429000"/>
            <a:ext cx="1391921" cy="447788"/>
          </a:xfrm>
          <a:prstGeom prst="rect">
            <a:avLst/>
          </a:prstGeom>
        </p:spPr>
        <p:txBody>
          <a:bodyPr vert="horz" lIns="0" tIns="0" rIns="0" bIns="0" rtlCol="0" anchor="b" anchorCtr="0">
            <a:normAutofit/>
          </a:bodyPr>
          <a:lstStyle>
            <a:lvl1pPr algn="l" defTabSz="914400" rtl="0" eaLnBrk="1" latinLnBrk="0" hangingPunct="1">
              <a:lnSpc>
                <a:spcPct val="90000"/>
              </a:lnSpc>
              <a:spcBef>
                <a:spcPct val="0"/>
              </a:spcBef>
              <a:buNone/>
              <a:defRPr lang="fi-FI" sz="3000" b="1" kern="1200">
                <a:solidFill>
                  <a:srgbClr val="66A274"/>
                </a:solidFill>
                <a:latin typeface="Segoe UI" panose="020B0502040204020203" pitchFamily="34" charset="0"/>
                <a:ea typeface="+mj-ea"/>
                <a:cs typeface="Segoe UI" panose="020B0502040204020203" pitchFamily="34" charset="0"/>
              </a:defRPr>
            </a:lvl1pPr>
          </a:lstStyle>
          <a:p>
            <a:pPr algn="ctr"/>
            <a:r>
              <a:rPr lang="el-GR" dirty="0">
                <a:solidFill>
                  <a:schemeClr val="bg1"/>
                </a:solidFill>
              </a:rPr>
              <a:t>Βήμα</a:t>
            </a:r>
            <a:r>
              <a:rPr lang="fi-FI" dirty="0">
                <a:solidFill>
                  <a:schemeClr val="bg1"/>
                </a:solidFill>
              </a:rPr>
              <a:t> 4</a:t>
            </a:r>
          </a:p>
        </p:txBody>
      </p:sp>
      <p:sp>
        <p:nvSpPr>
          <p:cNvPr id="21" name="Title 2">
            <a:extLst>
              <a:ext uri="{FF2B5EF4-FFF2-40B4-BE49-F238E27FC236}">
                <a16:creationId xmlns:a16="http://schemas.microsoft.com/office/drawing/2014/main" id="{DA9C784C-DE89-DC28-66D4-EB72D43A4AC4}"/>
              </a:ext>
            </a:extLst>
          </p:cNvPr>
          <p:cNvSpPr txBox="1">
            <a:spLocks/>
          </p:cNvSpPr>
          <p:nvPr/>
        </p:nvSpPr>
        <p:spPr>
          <a:xfrm>
            <a:off x="10014583" y="3439255"/>
            <a:ext cx="1391921" cy="447788"/>
          </a:xfrm>
          <a:prstGeom prst="rect">
            <a:avLst/>
          </a:prstGeom>
        </p:spPr>
        <p:txBody>
          <a:bodyPr vert="horz" lIns="0" tIns="0" rIns="0" bIns="0" rtlCol="0" anchor="b" anchorCtr="0">
            <a:normAutofit/>
          </a:bodyPr>
          <a:lstStyle>
            <a:lvl1pPr algn="l" defTabSz="914400" rtl="0" eaLnBrk="1" latinLnBrk="0" hangingPunct="1">
              <a:lnSpc>
                <a:spcPct val="90000"/>
              </a:lnSpc>
              <a:spcBef>
                <a:spcPct val="0"/>
              </a:spcBef>
              <a:buNone/>
              <a:defRPr lang="fi-FI" sz="3000" b="1" kern="1200">
                <a:solidFill>
                  <a:srgbClr val="66A274"/>
                </a:solidFill>
                <a:latin typeface="Segoe UI" panose="020B0502040204020203" pitchFamily="34" charset="0"/>
                <a:ea typeface="+mj-ea"/>
                <a:cs typeface="Segoe UI" panose="020B0502040204020203" pitchFamily="34" charset="0"/>
              </a:defRPr>
            </a:lvl1pPr>
          </a:lstStyle>
          <a:p>
            <a:pPr algn="ctr"/>
            <a:r>
              <a:rPr lang="el-GR" dirty="0">
                <a:solidFill>
                  <a:schemeClr val="bg1"/>
                </a:solidFill>
              </a:rPr>
              <a:t>Βήμα</a:t>
            </a:r>
            <a:r>
              <a:rPr lang="fi-FI" dirty="0">
                <a:solidFill>
                  <a:schemeClr val="bg1"/>
                </a:solidFill>
              </a:rPr>
              <a:t> 5</a:t>
            </a:r>
          </a:p>
        </p:txBody>
      </p:sp>
    </p:spTree>
    <p:extLst>
      <p:ext uri="{BB962C8B-B14F-4D97-AF65-F5344CB8AC3E}">
        <p14:creationId xmlns:p14="http://schemas.microsoft.com/office/powerpoint/2010/main" val="12717592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C808D1-132F-D97E-B284-06A62B88235D}"/>
            </a:ext>
          </a:extLst>
        </p:cNvPr>
        <p:cNvGrpSpPr/>
        <p:nvPr/>
      </p:nvGrpSpPr>
      <p:grpSpPr>
        <a:xfrm>
          <a:off x="0" y="0"/>
          <a:ext cx="0" cy="0"/>
          <a:chOff x="0" y="0"/>
          <a:chExt cx="0" cy="0"/>
        </a:xfrm>
      </p:grpSpPr>
      <p:pic>
        <p:nvPicPr>
          <p:cNvPr id="6" name="Kuvan paikkamerkki 5">
            <a:extLst>
              <a:ext uri="{FF2B5EF4-FFF2-40B4-BE49-F238E27FC236}">
                <a16:creationId xmlns:a16="http://schemas.microsoft.com/office/drawing/2014/main" id="{317FC378-590B-0CF4-EA2C-38D2F3610860}"/>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7875" b="7875"/>
          <a:stretch/>
        </p:blipFill>
        <p:spPr>
          <a:xfrm>
            <a:off x="0" y="0"/>
            <a:ext cx="12192000" cy="6858000"/>
          </a:xfrm>
        </p:spPr>
      </p:pic>
      <p:pic>
        <p:nvPicPr>
          <p:cNvPr id="10" name="Kuva 9" descr="Kuva, joka sisältää kohteen Grafiikka, clipart, graafinen suunnittelu, Fontti&#10;&#10;Kuvaus luotu automaattisesti">
            <a:extLst>
              <a:ext uri="{FF2B5EF4-FFF2-40B4-BE49-F238E27FC236}">
                <a16:creationId xmlns:a16="http://schemas.microsoft.com/office/drawing/2014/main" id="{496EEFBE-BECA-C90F-5585-0164A422B512}"/>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224655" y="358859"/>
            <a:ext cx="1528298" cy="1514313"/>
          </a:xfrm>
          <a:prstGeom prst="rect">
            <a:avLst/>
          </a:prstGeom>
        </p:spPr>
      </p:pic>
      <p:sp>
        <p:nvSpPr>
          <p:cNvPr id="7" name="Otsikko 3">
            <a:extLst>
              <a:ext uri="{FF2B5EF4-FFF2-40B4-BE49-F238E27FC236}">
                <a16:creationId xmlns:a16="http://schemas.microsoft.com/office/drawing/2014/main" id="{18ACF222-F4CA-2DAA-C271-9C085AB9DB64}"/>
              </a:ext>
            </a:extLst>
          </p:cNvPr>
          <p:cNvSpPr>
            <a:spLocks noGrp="1"/>
          </p:cNvSpPr>
          <p:nvPr>
            <p:ph type="ctrTitle"/>
          </p:nvPr>
        </p:nvSpPr>
        <p:spPr>
          <a:xfrm>
            <a:off x="0" y="4828674"/>
            <a:ext cx="12192002" cy="2029326"/>
          </a:xfrm>
          <a:gradFill flip="none" rotWithShape="0">
            <a:gsLst>
              <a:gs pos="0">
                <a:schemeClr val="tx1"/>
              </a:gs>
              <a:gs pos="60000">
                <a:schemeClr val="tx1">
                  <a:alpha val="75000"/>
                </a:schemeClr>
              </a:gs>
              <a:gs pos="100000">
                <a:schemeClr val="tx1">
                  <a:alpha val="0"/>
                </a:schemeClr>
              </a:gs>
            </a:gsLst>
            <a:lin ang="16200000" scaled="1"/>
            <a:tileRect/>
          </a:gradFill>
        </p:spPr>
        <p:txBody>
          <a:bodyPr anchor="ctr"/>
          <a:lstStyle/>
          <a:p>
            <a:pPr algn="ctr"/>
            <a:r>
              <a:rPr lang="el-GR" sz="4400" dirty="0">
                <a:solidFill>
                  <a:srgbClr val="F59C1D"/>
                </a:solidFill>
              </a:rPr>
              <a:t>ΚΛΕΙΣΙΜΟ</a:t>
            </a:r>
            <a:endParaRPr lang="en-US" sz="4000" dirty="0">
              <a:solidFill>
                <a:srgbClr val="F59C1D"/>
              </a:solidFill>
            </a:endParaRPr>
          </a:p>
        </p:txBody>
      </p:sp>
      <p:pic>
        <p:nvPicPr>
          <p:cNvPr id="2" name="Kuva 1">
            <a:extLst>
              <a:ext uri="{FF2B5EF4-FFF2-40B4-BE49-F238E27FC236}">
                <a16:creationId xmlns:a16="http://schemas.microsoft.com/office/drawing/2014/main" id="{C7FF3C14-0808-A1EE-F70E-EA4B8B5AB932}"/>
              </a:ext>
            </a:extLst>
          </p:cNvPr>
          <p:cNvPicPr>
            <a:picLocks noChangeAspect="1"/>
          </p:cNvPicPr>
          <p:nvPr/>
        </p:nvPicPr>
        <p:blipFill rotWithShape="1">
          <a:blip r:embed="rId4">
            <a:extLst>
              <a:ext uri="{28A0092B-C50C-407E-A947-70E740481C1C}">
                <a14:useLocalDpi xmlns:a14="http://schemas.microsoft.com/office/drawing/2010/main" val="0"/>
              </a:ext>
            </a:extLst>
          </a:blip>
          <a:srcRect l="70208" t="5642" r="4871" b="-1"/>
          <a:stretch/>
        </p:blipFill>
        <p:spPr>
          <a:xfrm rot="5400000">
            <a:off x="-2974952" y="2963834"/>
            <a:ext cx="6858002" cy="930331"/>
          </a:xfrm>
          <a:prstGeom prst="rect">
            <a:avLst/>
          </a:prstGeom>
        </p:spPr>
      </p:pic>
      <p:sp>
        <p:nvSpPr>
          <p:cNvPr id="8" name="TextBox 7">
            <a:extLst>
              <a:ext uri="{FF2B5EF4-FFF2-40B4-BE49-F238E27FC236}">
                <a16:creationId xmlns:a16="http://schemas.microsoft.com/office/drawing/2014/main" id="{91B26CAB-D0AB-AF22-BC0E-2B63572EB26B}"/>
              </a:ext>
            </a:extLst>
          </p:cNvPr>
          <p:cNvSpPr txBox="1"/>
          <p:nvPr/>
        </p:nvSpPr>
        <p:spPr>
          <a:xfrm>
            <a:off x="10588572" y="6611779"/>
            <a:ext cx="1614545" cy="246221"/>
          </a:xfrm>
          <a:prstGeom prst="rect">
            <a:avLst/>
          </a:prstGeom>
          <a:noFill/>
        </p:spPr>
        <p:txBody>
          <a:bodyPr wrap="none" rtlCol="0">
            <a:spAutoFit/>
          </a:bodyPr>
          <a:lstStyle/>
          <a:p>
            <a:r>
              <a:rPr lang="fi-FI" sz="1000" dirty="0">
                <a:solidFill>
                  <a:schemeClr val="bg1"/>
                </a:solidFill>
                <a:latin typeface="Verdana" panose="020B0604030504040204" pitchFamily="34" charset="0"/>
                <a:ea typeface="Verdana" panose="020B0604030504040204" pitchFamily="34" charset="0"/>
              </a:rPr>
              <a:t>Photo: Martin </a:t>
            </a:r>
            <a:r>
              <a:rPr lang="fi-FI" sz="1000" dirty="0" err="1">
                <a:solidFill>
                  <a:schemeClr val="bg1"/>
                </a:solidFill>
                <a:latin typeface="Verdana" panose="020B0604030504040204" pitchFamily="34" charset="0"/>
                <a:ea typeface="Verdana" panose="020B0604030504040204" pitchFamily="34" charset="0"/>
              </a:rPr>
              <a:t>Sopinec</a:t>
            </a:r>
            <a:endParaRPr lang="fi-FI" sz="1000"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864447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C14065BE-8A26-07A7-C169-F4B53CB68D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A62399-63AA-4AAB-8044-D753F5719D03}"/>
              </a:ext>
            </a:extLst>
          </p:cNvPr>
          <p:cNvSpPr>
            <a:spLocks noGrp="1"/>
          </p:cNvSpPr>
          <p:nvPr>
            <p:ph type="title"/>
          </p:nvPr>
        </p:nvSpPr>
        <p:spPr/>
        <p:txBody>
          <a:bodyPr/>
          <a:lstStyle/>
          <a:p>
            <a:r>
              <a:rPr lang="el-GR" sz="2800" dirty="0"/>
              <a:t>Οδηγίες</a:t>
            </a:r>
            <a:r>
              <a:rPr lang="en-US" sz="2800" dirty="0"/>
              <a:t> </a:t>
            </a:r>
            <a:r>
              <a:rPr lang="el-GR" sz="2800" dirty="0"/>
              <a:t>για</a:t>
            </a:r>
            <a:r>
              <a:rPr lang="en-US" sz="2800" dirty="0"/>
              <a:t> </a:t>
            </a:r>
            <a:r>
              <a:rPr lang="el-GR" sz="2800" dirty="0"/>
              <a:t>την εκπαίδευση</a:t>
            </a:r>
            <a:endParaRPr lang="fi-FI" dirty="0"/>
          </a:p>
        </p:txBody>
      </p:sp>
      <p:sp>
        <p:nvSpPr>
          <p:cNvPr id="3" name="Content Placeholder 2">
            <a:extLst>
              <a:ext uri="{FF2B5EF4-FFF2-40B4-BE49-F238E27FC236}">
                <a16:creationId xmlns:a16="http://schemas.microsoft.com/office/drawing/2014/main" id="{286D2CD5-611E-B4F9-0444-0657E17F4F1F}"/>
              </a:ext>
            </a:extLst>
          </p:cNvPr>
          <p:cNvSpPr>
            <a:spLocks noGrp="1"/>
          </p:cNvSpPr>
          <p:nvPr>
            <p:ph idx="1"/>
          </p:nvPr>
        </p:nvSpPr>
        <p:spPr/>
        <p:txBody>
          <a:bodyPr>
            <a:normAutofit/>
          </a:bodyPr>
          <a:lstStyle/>
          <a:p>
            <a:pPr>
              <a:lnSpc>
                <a:spcPct val="150000"/>
              </a:lnSpc>
              <a:spcBef>
                <a:spcPts val="0"/>
              </a:spcBef>
              <a:spcAft>
                <a:spcPts val="600"/>
              </a:spcAft>
            </a:pPr>
            <a:r>
              <a:rPr lang="el-GR" sz="1400" b="1" dirty="0"/>
              <a:t>Στόχος</a:t>
            </a:r>
            <a:r>
              <a:rPr lang="en-US" sz="1400" b="1" dirty="0"/>
              <a:t>: </a:t>
            </a:r>
            <a:r>
              <a:rPr lang="el-GR" sz="1400" dirty="0"/>
              <a:t>Να εξασφαλίσετε συνέχεια και να ενθαρρύνετε την περαιτέρω χρήση των υλικών του </a:t>
            </a:r>
            <a:r>
              <a:rPr lang="en-US" sz="1400" dirty="0"/>
              <a:t>Restoration Academy.</a:t>
            </a:r>
          </a:p>
          <a:p>
            <a:pPr>
              <a:lnSpc>
                <a:spcPct val="150000"/>
              </a:lnSpc>
              <a:spcBef>
                <a:spcPts val="0"/>
              </a:spcBef>
              <a:spcAft>
                <a:spcPts val="600"/>
              </a:spcAft>
            </a:pPr>
            <a:r>
              <a:rPr lang="el-GR" sz="1400" b="1" dirty="0"/>
              <a:t>Βήματα</a:t>
            </a:r>
            <a:endParaRPr lang="en-US" sz="1400" b="1" dirty="0"/>
          </a:p>
          <a:p>
            <a:pPr lvl="1">
              <a:lnSpc>
                <a:spcPct val="150000"/>
              </a:lnSpc>
              <a:spcBef>
                <a:spcPts val="0"/>
              </a:spcBef>
              <a:spcAft>
                <a:spcPts val="600"/>
              </a:spcAft>
            </a:pPr>
            <a:r>
              <a:rPr lang="en-US" dirty="0"/>
              <a:t> </a:t>
            </a:r>
            <a:r>
              <a:rPr lang="el-GR" dirty="0"/>
              <a:t>Εξηγήστε στα συμμετέχοντα άτομα πώς μπορούν να συνεχίσουν από αυτό το σημείο και μετά. Βεβαιωθείτε ότι γνωρίζουν πού μπορούν να βρουν όλο το υλικό.</a:t>
            </a:r>
            <a:endParaRPr lang="en-US" dirty="0"/>
          </a:p>
          <a:p>
            <a:pPr lvl="1">
              <a:lnSpc>
                <a:spcPct val="150000"/>
              </a:lnSpc>
              <a:spcBef>
                <a:spcPts val="0"/>
              </a:spcBef>
              <a:spcAft>
                <a:spcPts val="600"/>
              </a:spcAft>
            </a:pPr>
            <a:r>
              <a:rPr lang="el-GR" dirty="0"/>
              <a:t>Ευχαριστήστε τα συμμετέχοντα άτομα και ενθαρρύνετέ τα να λειτουργήσουν ως πολλαπλασιαστές στις δικές τους κοινότητες.</a:t>
            </a:r>
            <a:endParaRPr lang="fi-FI" dirty="0"/>
          </a:p>
        </p:txBody>
      </p:sp>
    </p:spTree>
    <p:extLst>
      <p:ext uri="{BB962C8B-B14F-4D97-AF65-F5344CB8AC3E}">
        <p14:creationId xmlns:p14="http://schemas.microsoft.com/office/powerpoint/2010/main" val="19769174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0BDCF4-6A1A-A6C5-F65A-9F2F099852E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1C6BD34-4EBF-D6A9-13DF-DED75B05F74D}"/>
              </a:ext>
            </a:extLst>
          </p:cNvPr>
          <p:cNvSpPr>
            <a:spLocks noGrp="1"/>
          </p:cNvSpPr>
          <p:nvPr>
            <p:ph type="title"/>
          </p:nvPr>
        </p:nvSpPr>
        <p:spPr>
          <a:xfrm>
            <a:off x="3862069" y="869755"/>
            <a:ext cx="4679951" cy="1119319"/>
          </a:xfrm>
        </p:spPr>
        <p:txBody>
          <a:bodyPr>
            <a:normAutofit/>
          </a:bodyPr>
          <a:lstStyle/>
          <a:p>
            <a:pPr algn="ctr"/>
            <a:r>
              <a:rPr lang="el-GR" sz="3600" noProof="1"/>
              <a:t>Βρείτε όλο το υλικό</a:t>
            </a:r>
            <a:endParaRPr lang="en-GB" sz="3600" noProof="1"/>
          </a:p>
        </p:txBody>
      </p:sp>
      <p:pic>
        <p:nvPicPr>
          <p:cNvPr id="4" name="Picture 3">
            <a:extLst>
              <a:ext uri="{FF2B5EF4-FFF2-40B4-BE49-F238E27FC236}">
                <a16:creationId xmlns:a16="http://schemas.microsoft.com/office/drawing/2014/main" id="{72669F35-BFA1-785B-2F42-F2C863F0EB18}"/>
              </a:ext>
            </a:extLst>
          </p:cNvPr>
          <p:cNvPicPr>
            <a:picLocks noChangeAspect="1"/>
          </p:cNvPicPr>
          <p:nvPr/>
        </p:nvPicPr>
        <p:blipFill>
          <a:blip r:embed="rId2"/>
          <a:stretch>
            <a:fillRect/>
          </a:stretch>
        </p:blipFill>
        <p:spPr>
          <a:xfrm>
            <a:off x="4370070" y="2215747"/>
            <a:ext cx="3657600" cy="3414584"/>
          </a:xfrm>
          <a:prstGeom prst="rect">
            <a:avLst/>
          </a:prstGeom>
          <a:noFill/>
        </p:spPr>
      </p:pic>
      <p:pic>
        <p:nvPicPr>
          <p:cNvPr id="6" name="Picture 5">
            <a:extLst>
              <a:ext uri="{FF2B5EF4-FFF2-40B4-BE49-F238E27FC236}">
                <a16:creationId xmlns:a16="http://schemas.microsoft.com/office/drawing/2014/main" id="{2D409EE2-7D2A-AE83-44CD-0ABBD039FF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57550" y="2881719"/>
            <a:ext cx="2082641" cy="2082641"/>
          </a:xfrm>
          <a:prstGeom prst="rect">
            <a:avLst/>
          </a:prstGeom>
        </p:spPr>
      </p:pic>
    </p:spTree>
    <p:extLst>
      <p:ext uri="{BB962C8B-B14F-4D97-AF65-F5344CB8AC3E}">
        <p14:creationId xmlns:p14="http://schemas.microsoft.com/office/powerpoint/2010/main" val="42516231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r="-10000" b="-9000"/>
          </a:stretch>
        </a:blip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89689ABF-DB23-5478-5C8A-2E21BA4D249B}"/>
              </a:ext>
            </a:extLst>
          </p:cNvPr>
          <p:cNvSpPr/>
          <p:nvPr/>
        </p:nvSpPr>
        <p:spPr>
          <a:xfrm>
            <a:off x="0" y="-1"/>
            <a:ext cx="8085220" cy="6858001"/>
          </a:xfrm>
          <a:prstGeom prst="rect">
            <a:avLst/>
          </a:prstGeom>
          <a:gradFill>
            <a:gsLst>
              <a:gs pos="0">
                <a:schemeClr val="tx1">
                  <a:alpha val="95000"/>
                </a:schemeClr>
              </a:gs>
              <a:gs pos="64000">
                <a:schemeClr val="tx1">
                  <a:alpha val="60000"/>
                </a:schemeClr>
              </a:gs>
              <a:gs pos="100000">
                <a:schemeClr val="bg2">
                  <a:alpha val="0"/>
                </a:schemeClr>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1" name="TextBox 10">
            <a:extLst>
              <a:ext uri="{FF2B5EF4-FFF2-40B4-BE49-F238E27FC236}">
                <a16:creationId xmlns:a16="http://schemas.microsoft.com/office/drawing/2014/main" id="{A32A11D8-2579-D129-F22E-B435941D45A7}"/>
              </a:ext>
            </a:extLst>
          </p:cNvPr>
          <p:cNvSpPr txBox="1"/>
          <p:nvPr/>
        </p:nvSpPr>
        <p:spPr>
          <a:xfrm>
            <a:off x="1671121" y="4559567"/>
            <a:ext cx="6906960" cy="1200329"/>
          </a:xfrm>
          <a:prstGeom prst="rect">
            <a:avLst/>
          </a:prstGeom>
          <a:noFill/>
        </p:spPr>
        <p:txBody>
          <a:bodyPr wrap="square">
            <a:spAutoFit/>
          </a:bodyPr>
          <a:lstStyle/>
          <a:p>
            <a:r>
              <a:rPr lang="el-GR" sz="1200" dirty="0">
                <a:solidFill>
                  <a:schemeClr val="bg1"/>
                </a:solidFill>
                <a:latin typeface="Verdana" panose="020B0604030504040204" pitchFamily="34" charset="0"/>
                <a:ea typeface="Verdana" panose="020B0604030504040204" pitchFamily="34" charset="0"/>
              </a:rPr>
              <a:t>Με τη χρηματοδότηση της Ευρωπαϊκής Ένωσης. Οι απόψεις και οι γνώμες που διατυπώνονται εκφράζουν αποκλειστικά τις απόψεις των συντακτών και δεν αντιπροσωπεύουν </a:t>
            </a:r>
            <a:r>
              <a:rPr lang="el-GR" sz="1200" dirty="0" err="1">
                <a:solidFill>
                  <a:schemeClr val="bg1"/>
                </a:solidFill>
                <a:latin typeface="Verdana" panose="020B0604030504040204" pitchFamily="34" charset="0"/>
                <a:ea typeface="Verdana" panose="020B0604030504040204" pitchFamily="34" charset="0"/>
              </a:rPr>
              <a:t>κατ'ανάγκη</a:t>
            </a:r>
            <a:r>
              <a:rPr lang="el-GR" sz="1200" dirty="0">
                <a:solidFill>
                  <a:schemeClr val="bg1"/>
                </a:solidFill>
                <a:latin typeface="Verdana" panose="020B0604030504040204" pitchFamily="34" charset="0"/>
                <a:ea typeface="Verdana" panose="020B0604030504040204" pitchFamily="34" charset="0"/>
              </a:rPr>
              <a:t> τις απόψεις της Ευρωπαϊκής Ένωσης ή του Ευρωπαϊκού Εκτελεστικού Οργανισμού Εκπαίδευσης και Πολιτισμού (EACEA). Η Ευρωπαϊκή Ένωση και ο EACEA δεν μπορούν να θεωρηθούν υπεύθυνοι για τις εκφραζόμενες απόψεις</a:t>
            </a:r>
            <a:endParaRPr lang="fi-FI" sz="1200" dirty="0">
              <a:solidFill>
                <a:schemeClr val="bg1"/>
              </a:solidFill>
              <a:latin typeface="Verdana" panose="020B0604030504040204" pitchFamily="34" charset="0"/>
              <a:ea typeface="Verdana" panose="020B0604030504040204" pitchFamily="34" charset="0"/>
            </a:endParaRPr>
          </a:p>
          <a:p>
            <a:endParaRPr lang="fi-FI" sz="1200" dirty="0">
              <a:solidFill>
                <a:schemeClr val="bg1"/>
              </a:solidFill>
              <a:latin typeface="Verdana" panose="020B0604030504040204" pitchFamily="34" charset="0"/>
              <a:ea typeface="Verdana" panose="020B0604030504040204" pitchFamily="34" charset="0"/>
            </a:endParaRPr>
          </a:p>
        </p:txBody>
      </p:sp>
      <p:sp>
        <p:nvSpPr>
          <p:cNvPr id="6" name="Otsikko 2">
            <a:extLst>
              <a:ext uri="{FF2B5EF4-FFF2-40B4-BE49-F238E27FC236}">
                <a16:creationId xmlns:a16="http://schemas.microsoft.com/office/drawing/2014/main" id="{51ACB6DF-E04B-EF58-0525-E4454EC800E6}"/>
              </a:ext>
            </a:extLst>
          </p:cNvPr>
          <p:cNvSpPr>
            <a:spLocks noGrp="1"/>
          </p:cNvSpPr>
          <p:nvPr>
            <p:ph type="title"/>
          </p:nvPr>
        </p:nvSpPr>
        <p:spPr>
          <a:xfrm>
            <a:off x="1671121" y="1467436"/>
            <a:ext cx="10152064" cy="1119319"/>
          </a:xfrm>
        </p:spPr>
        <p:txBody>
          <a:bodyPr>
            <a:normAutofit/>
          </a:bodyPr>
          <a:lstStyle/>
          <a:p>
            <a:r>
              <a:rPr lang="el-GR" sz="5400" dirty="0">
                <a:solidFill>
                  <a:schemeClr val="accent2"/>
                </a:solidFill>
              </a:rPr>
              <a:t>ΕΥΧΑΡΙΣΤΟΥΜΕ</a:t>
            </a:r>
            <a:endParaRPr lang="fi-FI" sz="5400" dirty="0">
              <a:solidFill>
                <a:schemeClr val="accent2"/>
              </a:solidFill>
            </a:endParaRPr>
          </a:p>
        </p:txBody>
      </p:sp>
      <p:sp>
        <p:nvSpPr>
          <p:cNvPr id="8" name="Otsikko 2">
            <a:extLst>
              <a:ext uri="{FF2B5EF4-FFF2-40B4-BE49-F238E27FC236}">
                <a16:creationId xmlns:a16="http://schemas.microsoft.com/office/drawing/2014/main" id="{94D04B05-CC81-C684-23A0-C7B52127A4E9}"/>
              </a:ext>
            </a:extLst>
          </p:cNvPr>
          <p:cNvSpPr txBox="1">
            <a:spLocks/>
          </p:cNvSpPr>
          <p:nvPr/>
        </p:nvSpPr>
        <p:spPr>
          <a:xfrm>
            <a:off x="1671122" y="2348039"/>
            <a:ext cx="7821361" cy="1119319"/>
          </a:xfrm>
          <a:prstGeom prst="rect">
            <a:avLst/>
          </a:prstGeom>
        </p:spPr>
        <p:txBody>
          <a:bodyPr vert="horz" lIns="0" tIns="0" rIns="0" bIns="0" rtlCol="0" anchor="b" anchorCtr="0">
            <a:normAutofit/>
          </a:bodyPr>
          <a:lstStyle>
            <a:lvl1pPr algn="l" defTabSz="914400" rtl="0" eaLnBrk="1" latinLnBrk="0" hangingPunct="1">
              <a:lnSpc>
                <a:spcPct val="90000"/>
              </a:lnSpc>
              <a:spcBef>
                <a:spcPct val="0"/>
              </a:spcBef>
              <a:buNone/>
              <a:defRPr lang="fi-FI" sz="3000" b="1" kern="1200">
                <a:solidFill>
                  <a:srgbClr val="66A274"/>
                </a:solidFill>
                <a:latin typeface="Segoe UI" panose="020B0502040204020203" pitchFamily="34" charset="0"/>
                <a:ea typeface="+mj-ea"/>
                <a:cs typeface="Segoe UI" panose="020B0502040204020203" pitchFamily="34" charset="0"/>
              </a:defRPr>
            </a:lvl1pPr>
          </a:lstStyle>
          <a:p>
            <a:pPr>
              <a:lnSpc>
                <a:spcPct val="100000"/>
              </a:lnSpc>
            </a:pPr>
            <a:r>
              <a:rPr lang="en-US" sz="2400" dirty="0">
                <a:solidFill>
                  <a:schemeClr val="accent2"/>
                </a:solidFill>
              </a:rPr>
              <a:t>Restoration Academy</a:t>
            </a:r>
          </a:p>
          <a:p>
            <a:pPr>
              <a:lnSpc>
                <a:spcPct val="100000"/>
              </a:lnSpc>
            </a:pPr>
            <a:r>
              <a:rPr lang="en-US" sz="2400" dirty="0">
                <a:solidFill>
                  <a:schemeClr val="accent2"/>
                </a:solidFill>
              </a:rPr>
              <a:t>Erasmus+ KA220-YOUTH 2023-2026</a:t>
            </a:r>
            <a:endParaRPr lang="en-US" sz="2800" dirty="0">
              <a:solidFill>
                <a:schemeClr val="accent2"/>
              </a:solidFill>
            </a:endParaRPr>
          </a:p>
        </p:txBody>
      </p:sp>
      <p:sp>
        <p:nvSpPr>
          <p:cNvPr id="24" name="TextBox 23">
            <a:extLst>
              <a:ext uri="{FF2B5EF4-FFF2-40B4-BE49-F238E27FC236}">
                <a16:creationId xmlns:a16="http://schemas.microsoft.com/office/drawing/2014/main" id="{79B423B2-4B16-503D-1248-3D62F7BDF4E2}"/>
              </a:ext>
            </a:extLst>
          </p:cNvPr>
          <p:cNvSpPr txBox="1"/>
          <p:nvPr/>
        </p:nvSpPr>
        <p:spPr>
          <a:xfrm>
            <a:off x="10728138" y="6611779"/>
            <a:ext cx="1463862" cy="246221"/>
          </a:xfrm>
          <a:prstGeom prst="rect">
            <a:avLst/>
          </a:prstGeom>
          <a:noFill/>
        </p:spPr>
        <p:txBody>
          <a:bodyPr wrap="none" rtlCol="0">
            <a:spAutoFit/>
          </a:bodyPr>
          <a:lstStyle/>
          <a:p>
            <a:r>
              <a:rPr lang="fi-FI" sz="1000" dirty="0">
                <a:solidFill>
                  <a:schemeClr val="bg1"/>
                </a:solidFill>
                <a:latin typeface="Verdana" panose="020B0604030504040204" pitchFamily="34" charset="0"/>
                <a:ea typeface="Verdana" panose="020B0604030504040204" pitchFamily="34" charset="0"/>
              </a:rPr>
              <a:t>Photo: Frankie Turk</a:t>
            </a:r>
          </a:p>
        </p:txBody>
      </p:sp>
      <p:pic>
        <p:nvPicPr>
          <p:cNvPr id="28" name="Picture 27">
            <a:extLst>
              <a:ext uri="{FF2B5EF4-FFF2-40B4-BE49-F238E27FC236}">
                <a16:creationId xmlns:a16="http://schemas.microsoft.com/office/drawing/2014/main" id="{DBD6CC81-CFCB-8BD1-6FCA-FBFE432FB1DC}"/>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671121" y="3705728"/>
            <a:ext cx="3128211" cy="696928"/>
          </a:xfrm>
          <a:prstGeom prst="rect">
            <a:avLst/>
          </a:prstGeom>
        </p:spPr>
      </p:pic>
      <p:pic>
        <p:nvPicPr>
          <p:cNvPr id="2" name="Kuva 1">
            <a:extLst>
              <a:ext uri="{FF2B5EF4-FFF2-40B4-BE49-F238E27FC236}">
                <a16:creationId xmlns:a16="http://schemas.microsoft.com/office/drawing/2014/main" id="{BBBC87E1-BC14-15AA-CBC6-8821E961CFCC}"/>
              </a:ext>
            </a:extLst>
          </p:cNvPr>
          <p:cNvPicPr>
            <a:picLocks noChangeAspect="1"/>
          </p:cNvPicPr>
          <p:nvPr/>
        </p:nvPicPr>
        <p:blipFill rotWithShape="1">
          <a:blip r:embed="rId4">
            <a:extLst>
              <a:ext uri="{28A0092B-C50C-407E-A947-70E740481C1C}">
                <a14:useLocalDpi xmlns:a14="http://schemas.microsoft.com/office/drawing/2010/main" val="0"/>
              </a:ext>
            </a:extLst>
          </a:blip>
          <a:srcRect l="70208" t="5642" r="4871" b="-1"/>
          <a:stretch/>
        </p:blipFill>
        <p:spPr>
          <a:xfrm rot="5400000">
            <a:off x="-2974952" y="2963834"/>
            <a:ext cx="6858002" cy="930331"/>
          </a:xfrm>
          <a:prstGeom prst="rect">
            <a:avLst/>
          </a:prstGeom>
        </p:spPr>
      </p:pic>
    </p:spTree>
    <p:extLst>
      <p:ext uri="{BB962C8B-B14F-4D97-AF65-F5344CB8AC3E}">
        <p14:creationId xmlns:p14="http://schemas.microsoft.com/office/powerpoint/2010/main" val="7765990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369E34F-04E7-2F9D-71D3-7049B2649D88}"/>
              </a:ext>
            </a:extLst>
          </p:cNvPr>
          <p:cNvSpPr>
            <a:spLocks noGrp="1"/>
          </p:cNvSpPr>
          <p:nvPr>
            <p:ph idx="1"/>
          </p:nvPr>
        </p:nvSpPr>
        <p:spPr/>
        <p:txBody>
          <a:bodyPr wrap="square">
            <a:normAutofit fontScale="92500" lnSpcReduction="20000"/>
          </a:bodyPr>
          <a:lstStyle/>
          <a:p>
            <a:pPr>
              <a:lnSpc>
                <a:spcPct val="150000"/>
              </a:lnSpc>
              <a:spcBef>
                <a:spcPts val="0"/>
              </a:spcBef>
              <a:spcAft>
                <a:spcPts val="600"/>
              </a:spcAft>
            </a:pPr>
            <a:r>
              <a:rPr lang="el-GR" sz="1500" dirty="0"/>
              <a:t>Το εκπαιδευτικό μοντέλο αποτελείται από διάφορες ενότητες που βασίζονται στο υλικό</a:t>
            </a:r>
            <a:r>
              <a:rPr lang="en-US" sz="1500" dirty="0"/>
              <a:t> (</a:t>
            </a:r>
            <a:r>
              <a:rPr lang="el-GR" sz="1500" dirty="0"/>
              <a:t>ιδιαίτερα στα βίντεο και στον οδηγό</a:t>
            </a:r>
            <a:r>
              <a:rPr lang="en-US" sz="1500" dirty="0"/>
              <a:t>)</a:t>
            </a:r>
            <a:r>
              <a:rPr lang="el-GR" sz="1500" dirty="0"/>
              <a:t>, τ</a:t>
            </a:r>
            <a:r>
              <a:rPr lang="en-US" sz="1500" dirty="0"/>
              <a:t>o</a:t>
            </a:r>
            <a:r>
              <a:rPr lang="el-GR" sz="1500" dirty="0"/>
              <a:t> οποί</a:t>
            </a:r>
            <a:r>
              <a:rPr lang="en-US" sz="1500" dirty="0"/>
              <a:t>o</a:t>
            </a:r>
            <a:r>
              <a:rPr lang="el-GR" sz="1500" dirty="0"/>
              <a:t> αναπτύχθηκε κατά τη διάρκεια του έργου </a:t>
            </a:r>
            <a:r>
              <a:rPr lang="el-GR" sz="1500" dirty="0" err="1"/>
              <a:t>Restoration</a:t>
            </a:r>
            <a:r>
              <a:rPr lang="el-GR" sz="1500" dirty="0"/>
              <a:t> </a:t>
            </a:r>
            <a:r>
              <a:rPr lang="el-GR" sz="1500" dirty="0" err="1"/>
              <a:t>Academy</a:t>
            </a:r>
            <a:r>
              <a:rPr lang="el-GR" sz="1500" dirty="0"/>
              <a:t> (2023–2026), το οποίο χρηματοδοτήθηκε από το πρόγραμμα </a:t>
            </a:r>
            <a:r>
              <a:rPr lang="el-GR" sz="1500" dirty="0" err="1"/>
              <a:t>Erasmus</a:t>
            </a:r>
            <a:r>
              <a:rPr lang="el-GR" sz="1500" dirty="0"/>
              <a:t>+</a:t>
            </a:r>
            <a:r>
              <a:rPr lang="en-US" sz="1500" dirty="0"/>
              <a:t>.</a:t>
            </a:r>
          </a:p>
          <a:p>
            <a:pPr>
              <a:lnSpc>
                <a:spcPct val="150000"/>
              </a:lnSpc>
              <a:spcBef>
                <a:spcPts val="0"/>
              </a:spcBef>
              <a:spcAft>
                <a:spcPts val="600"/>
              </a:spcAft>
            </a:pPr>
            <a:r>
              <a:rPr lang="el-GR" sz="1500" dirty="0"/>
              <a:t>Μπορείτε να χρησιμοποιήσετε τις ενότητες είτε όλες μαζί είτε ξεχωριστά, προκειμένου να σχεδιάσετε μια εκπαίδευση που να ανταποκρίνεται στους στόχους σας, στα συμμετέχοντα άτομα και στον διαθέσιμο χρόνο σας. Ως έχουν, η χρήση όλων των ενοτήτων απαιτεί περίπου 1–1,5 ώρα εκπαίδευσης.</a:t>
            </a:r>
          </a:p>
          <a:p>
            <a:pPr>
              <a:lnSpc>
                <a:spcPct val="150000"/>
              </a:lnSpc>
              <a:spcBef>
                <a:spcPts val="0"/>
              </a:spcBef>
              <a:spcAft>
                <a:spcPts val="600"/>
              </a:spcAft>
            </a:pPr>
            <a:r>
              <a:rPr lang="el-GR" sz="1500" dirty="0"/>
              <a:t>Το μοντέλο μπορεί να εφαρμοστεί σε δια ζώσης, διαδικτυακές ή υβριδικές εκπαιδεύσεις.</a:t>
            </a:r>
            <a:endParaRPr lang="en-US" sz="1500" dirty="0"/>
          </a:p>
          <a:p>
            <a:pPr>
              <a:lnSpc>
                <a:spcPct val="150000"/>
              </a:lnSpc>
              <a:spcBef>
                <a:spcPts val="0"/>
              </a:spcBef>
              <a:spcAft>
                <a:spcPts val="600"/>
              </a:spcAft>
            </a:pPr>
            <a:r>
              <a:rPr lang="el-GR" sz="1500" dirty="0"/>
              <a:t>Κάθε ενότητα ξεκινά με οδηγίες εμψύχωσης οι οποίες περιγράφουν τα βήματα της δραστηριότητας, τα απαραίτητα υλικά, και τον ενδεικτικό χρόνο υλοποίησης. Οι οδηγίες αυτές έχουν ως στόχο να υποστηρίξουν τον/την εκπαιδευτή/</a:t>
            </a:r>
            <a:r>
              <a:rPr lang="el-GR" sz="1500" dirty="0" err="1"/>
              <a:t>τρια</a:t>
            </a:r>
            <a:r>
              <a:rPr lang="el-GR" sz="1500" dirty="0"/>
              <a:t> και μπορούν να προσαρμοστούν στις ανάγκες της ομάδας.</a:t>
            </a:r>
            <a:endParaRPr lang="en-US" sz="1500" dirty="0"/>
          </a:p>
          <a:p>
            <a:pPr>
              <a:lnSpc>
                <a:spcPct val="150000"/>
              </a:lnSpc>
              <a:spcBef>
                <a:spcPts val="0"/>
              </a:spcBef>
              <a:spcAft>
                <a:spcPts val="600"/>
              </a:spcAft>
            </a:pPr>
            <a:r>
              <a:rPr lang="en-US" sz="1500" dirty="0"/>
              <a:t> </a:t>
            </a:r>
            <a:r>
              <a:rPr lang="el-GR" sz="1500" dirty="0"/>
              <a:t>Όλα τα υποστηρικτικά υλικά του Εκπαιδευτικού Μοντέλου και τα υπόλοιπα αποτελέσματα του έργου είναι διαθέσιμα στη διεύθυνση:</a:t>
            </a:r>
            <a:r>
              <a:rPr lang="en-US" sz="1500" dirty="0"/>
              <a:t> </a:t>
            </a:r>
            <a:r>
              <a:rPr lang="en-US" sz="1500" dirty="0">
                <a:solidFill>
                  <a:srgbClr val="214D83"/>
                </a:solidFill>
                <a:hlinkClick r:id="rId2">
                  <a:extLst>
                    <a:ext uri="{A12FA001-AC4F-418D-AE19-62706E023703}">
                      <ahyp:hlinkClr xmlns:ahyp="http://schemas.microsoft.com/office/drawing/2018/hyperlinkcolor" val="tx"/>
                    </a:ext>
                  </a:extLst>
                </a:hlinkClick>
              </a:rPr>
              <a:t>https://nuortenakatemia.fi/en/restoration-academy-project-results-and-materials</a:t>
            </a:r>
            <a:r>
              <a:rPr lang="en-US" sz="1500" dirty="0">
                <a:hlinkClick r:id="rId2">
                  <a:extLst>
                    <a:ext uri="{A12FA001-AC4F-418D-AE19-62706E023703}">
                      <ahyp:hlinkClr xmlns:ahyp="http://schemas.microsoft.com/office/drawing/2018/hyperlinkcolor" val="tx"/>
                    </a:ext>
                  </a:extLst>
                </a:hlinkClick>
              </a:rPr>
              <a:t>/</a:t>
            </a:r>
            <a:r>
              <a:rPr lang="en-US" sz="1500" dirty="0"/>
              <a:t> </a:t>
            </a:r>
          </a:p>
          <a:p>
            <a:pPr marL="0" indent="0">
              <a:buNone/>
            </a:pPr>
            <a:endParaRPr lang="en-US" dirty="0"/>
          </a:p>
        </p:txBody>
      </p:sp>
      <p:sp>
        <p:nvSpPr>
          <p:cNvPr id="3" name="Title 2">
            <a:extLst>
              <a:ext uri="{FF2B5EF4-FFF2-40B4-BE49-F238E27FC236}">
                <a16:creationId xmlns:a16="http://schemas.microsoft.com/office/drawing/2014/main" id="{6CAC349D-E6F4-6A01-BD3C-38744F3D1F9B}"/>
              </a:ext>
            </a:extLst>
          </p:cNvPr>
          <p:cNvSpPr>
            <a:spLocks noGrp="1"/>
          </p:cNvSpPr>
          <p:nvPr>
            <p:ph type="title"/>
          </p:nvPr>
        </p:nvSpPr>
        <p:spPr/>
        <p:txBody>
          <a:bodyPr anchor="b">
            <a:normAutofit/>
          </a:bodyPr>
          <a:lstStyle/>
          <a:p>
            <a:r>
              <a:rPr lang="el-GR" dirty="0"/>
              <a:t>Οδηγίες για τον συντονισμό της εκπαίδευσης</a:t>
            </a:r>
            <a:endParaRPr lang="fi-FI" dirty="0"/>
          </a:p>
        </p:txBody>
      </p:sp>
    </p:spTree>
    <p:extLst>
      <p:ext uri="{BB962C8B-B14F-4D97-AF65-F5344CB8AC3E}">
        <p14:creationId xmlns:p14="http://schemas.microsoft.com/office/powerpoint/2010/main" val="37524078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28207B-C88A-E457-2E05-AA787FB3FFCE}"/>
              </a:ext>
            </a:extLst>
          </p:cNvPr>
          <p:cNvSpPr>
            <a:spLocks noGrp="1"/>
          </p:cNvSpPr>
          <p:nvPr>
            <p:ph type="title"/>
          </p:nvPr>
        </p:nvSpPr>
        <p:spPr/>
        <p:txBody>
          <a:bodyPr>
            <a:normAutofit/>
          </a:bodyPr>
          <a:lstStyle/>
          <a:p>
            <a:r>
              <a:rPr lang="el-GR" sz="3200" dirty="0"/>
              <a:t>Περιεχόμενα</a:t>
            </a:r>
            <a:endParaRPr lang="fi-FI" sz="3200" dirty="0">
              <a:solidFill>
                <a:schemeClr val="accent1"/>
              </a:solidFill>
            </a:endParaRPr>
          </a:p>
        </p:txBody>
      </p:sp>
      <p:graphicFrame>
        <p:nvGraphicFramePr>
          <p:cNvPr id="6" name="Content Placeholder 5">
            <a:extLst>
              <a:ext uri="{FF2B5EF4-FFF2-40B4-BE49-F238E27FC236}">
                <a16:creationId xmlns:a16="http://schemas.microsoft.com/office/drawing/2014/main" id="{ADD0F1A1-9E9C-CA88-A101-FAA1E0D90EA1}"/>
              </a:ext>
            </a:extLst>
          </p:cNvPr>
          <p:cNvGraphicFramePr>
            <a:graphicFrameLocks noGrp="1"/>
          </p:cNvGraphicFramePr>
          <p:nvPr>
            <p:ph idx="1"/>
            <p:extLst>
              <p:ext uri="{D42A27DB-BD31-4B8C-83A1-F6EECF244321}">
                <p14:modId xmlns:p14="http://schemas.microsoft.com/office/powerpoint/2010/main" val="1504257121"/>
              </p:ext>
            </p:extLst>
          </p:nvPr>
        </p:nvGraphicFramePr>
        <p:xfrm>
          <a:off x="1416050" y="1868208"/>
          <a:ext cx="8134350" cy="42116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55106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F1B55F-1B32-8C10-84B3-0B3AF5A858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EE0FBD-E4AF-6035-736E-0BA2249ED03D}"/>
              </a:ext>
            </a:extLst>
          </p:cNvPr>
          <p:cNvSpPr>
            <a:spLocks noGrp="1"/>
          </p:cNvSpPr>
          <p:nvPr>
            <p:ph type="title"/>
          </p:nvPr>
        </p:nvSpPr>
        <p:spPr>
          <a:xfrm>
            <a:off x="1416050" y="1256523"/>
            <a:ext cx="4679951" cy="1119319"/>
          </a:xfrm>
        </p:spPr>
        <p:txBody>
          <a:bodyPr anchor="ctr"/>
          <a:lstStyle/>
          <a:p>
            <a:pPr algn="ctr"/>
            <a:r>
              <a:rPr lang="el-GR" dirty="0"/>
              <a:t>Ανοίξτε τον οδηγό</a:t>
            </a:r>
            <a:r>
              <a:rPr lang="en-NZ" noProof="0" dirty="0"/>
              <a:t>:</a:t>
            </a:r>
          </a:p>
        </p:txBody>
      </p:sp>
      <p:pic>
        <p:nvPicPr>
          <p:cNvPr id="3" name="Picture 2">
            <a:extLst>
              <a:ext uri="{FF2B5EF4-FFF2-40B4-BE49-F238E27FC236}">
                <a16:creationId xmlns:a16="http://schemas.microsoft.com/office/drawing/2014/main" id="{AFA6E361-4022-199F-2406-4269242C34F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89316" y="2027500"/>
            <a:ext cx="3133418" cy="3133418"/>
          </a:xfrm>
          <a:prstGeom prst="rect">
            <a:avLst/>
          </a:prstGeom>
        </p:spPr>
      </p:pic>
      <p:pic>
        <p:nvPicPr>
          <p:cNvPr id="4" name="Picture 2">
            <a:extLst>
              <a:ext uri="{FF2B5EF4-FFF2-40B4-BE49-F238E27FC236}">
                <a16:creationId xmlns:a16="http://schemas.microsoft.com/office/drawing/2014/main" id="{F6010501-8E78-F298-E028-5D41B4F5D2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1031031"/>
            <a:ext cx="3606248" cy="51263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23946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5" name="Otsikko 3">
            <a:extLst>
              <a:ext uri="{FF2B5EF4-FFF2-40B4-BE49-F238E27FC236}">
                <a16:creationId xmlns:a16="http://schemas.microsoft.com/office/drawing/2014/main" id="{4F5AD6D4-C219-F64A-38F5-0DF998496636}"/>
              </a:ext>
            </a:extLst>
          </p:cNvPr>
          <p:cNvSpPr txBox="1">
            <a:spLocks/>
          </p:cNvSpPr>
          <p:nvPr/>
        </p:nvSpPr>
        <p:spPr>
          <a:xfrm>
            <a:off x="0" y="4984829"/>
            <a:ext cx="12192002" cy="1873170"/>
          </a:xfrm>
          <a:prstGeom prst="rect">
            <a:avLst/>
          </a:prstGeom>
          <a:gradFill flip="none" rotWithShape="0">
            <a:gsLst>
              <a:gs pos="0">
                <a:schemeClr val="tx1"/>
              </a:gs>
              <a:gs pos="72000">
                <a:schemeClr val="tx1">
                  <a:alpha val="75000"/>
                </a:schemeClr>
              </a:gs>
              <a:gs pos="100000">
                <a:schemeClr val="tx1">
                  <a:alpha val="0"/>
                </a:schemeClr>
              </a:gs>
            </a:gsLst>
            <a:lin ang="16200000" scaled="1"/>
            <a:tileRect/>
          </a:gradFill>
        </p:spPr>
        <p:txBody>
          <a:bodyPr anchor="ctr"/>
          <a:lstStyle>
            <a:lvl1pPr algn="l" defTabSz="914400" rtl="0" eaLnBrk="1" latinLnBrk="0" hangingPunct="1">
              <a:lnSpc>
                <a:spcPct val="90000"/>
              </a:lnSpc>
              <a:spcBef>
                <a:spcPct val="0"/>
              </a:spcBef>
              <a:buNone/>
              <a:defRPr lang="fi-FI" sz="3000" b="1" kern="1200" dirty="0">
                <a:solidFill>
                  <a:srgbClr val="66A274"/>
                </a:solidFill>
                <a:latin typeface="Segoe UI" panose="020B0502040204020203" pitchFamily="34" charset="0"/>
                <a:ea typeface="+mj-ea"/>
                <a:cs typeface="Segoe UI" panose="020B0502040204020203" pitchFamily="34" charset="0"/>
              </a:defRPr>
            </a:lvl1pPr>
          </a:lstStyle>
          <a:p>
            <a:pPr algn="ctr"/>
            <a:r>
              <a:rPr lang="el-GR" sz="4400" dirty="0">
                <a:solidFill>
                  <a:srgbClr val="E95F81"/>
                </a:solidFill>
              </a:rPr>
              <a:t>ΕΙΣΑΓΩΓΗ</a:t>
            </a:r>
            <a:endParaRPr lang="en-US" sz="4400" dirty="0">
              <a:solidFill>
                <a:srgbClr val="E95F81"/>
              </a:solidFill>
            </a:endParaRPr>
          </a:p>
        </p:txBody>
      </p:sp>
      <p:pic>
        <p:nvPicPr>
          <p:cNvPr id="22" name="Kuva 1">
            <a:extLst>
              <a:ext uri="{FF2B5EF4-FFF2-40B4-BE49-F238E27FC236}">
                <a16:creationId xmlns:a16="http://schemas.microsoft.com/office/drawing/2014/main" id="{BD1BC5A4-3E40-AD30-F7DA-9AB3167D80AF}"/>
              </a:ext>
            </a:extLst>
          </p:cNvPr>
          <p:cNvPicPr>
            <a:picLocks noChangeAspect="1"/>
          </p:cNvPicPr>
          <p:nvPr/>
        </p:nvPicPr>
        <p:blipFill rotWithShape="1">
          <a:blip r:embed="rId4">
            <a:extLst>
              <a:ext uri="{28A0092B-C50C-407E-A947-70E740481C1C}">
                <a14:useLocalDpi xmlns:a14="http://schemas.microsoft.com/office/drawing/2010/main" val="0"/>
              </a:ext>
            </a:extLst>
          </a:blip>
          <a:srcRect l="70148" t="-3101" r="4864"/>
          <a:stretch/>
        </p:blipFill>
        <p:spPr>
          <a:xfrm rot="5400000">
            <a:off x="-2922108" y="2922101"/>
            <a:ext cx="6858007" cy="1013791"/>
          </a:xfrm>
          <a:prstGeom prst="rect">
            <a:avLst/>
          </a:prstGeom>
        </p:spPr>
      </p:pic>
      <p:pic>
        <p:nvPicPr>
          <p:cNvPr id="6" name="Kuva 9" descr="Kuva, joka sisältää kohteen Grafiikka, clipart, graafinen suunnittelu, Fontti&#10;&#10;Kuvaus luotu automaattisesti">
            <a:extLst>
              <a:ext uri="{FF2B5EF4-FFF2-40B4-BE49-F238E27FC236}">
                <a16:creationId xmlns:a16="http://schemas.microsoft.com/office/drawing/2014/main" id="{08364415-53B5-B908-682E-CD4674554136}"/>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0224655" y="358859"/>
            <a:ext cx="1528298" cy="1514313"/>
          </a:xfrm>
          <a:prstGeom prst="rect">
            <a:avLst/>
          </a:prstGeom>
        </p:spPr>
      </p:pic>
      <p:sp>
        <p:nvSpPr>
          <p:cNvPr id="2" name="TextBox 1">
            <a:extLst>
              <a:ext uri="{FF2B5EF4-FFF2-40B4-BE49-F238E27FC236}">
                <a16:creationId xmlns:a16="http://schemas.microsoft.com/office/drawing/2014/main" id="{C54F584E-6372-6F47-D328-056F04E23E49}"/>
              </a:ext>
            </a:extLst>
          </p:cNvPr>
          <p:cNvSpPr txBox="1"/>
          <p:nvPr/>
        </p:nvSpPr>
        <p:spPr>
          <a:xfrm>
            <a:off x="10688062" y="6611779"/>
            <a:ext cx="1503938" cy="246221"/>
          </a:xfrm>
          <a:prstGeom prst="rect">
            <a:avLst/>
          </a:prstGeom>
          <a:noFill/>
        </p:spPr>
        <p:txBody>
          <a:bodyPr wrap="none" rtlCol="0">
            <a:spAutoFit/>
          </a:bodyPr>
          <a:lstStyle/>
          <a:p>
            <a:r>
              <a:rPr lang="fi-FI" sz="1000" dirty="0">
                <a:solidFill>
                  <a:schemeClr val="bg1"/>
                </a:solidFill>
                <a:latin typeface="Verdana" panose="020B0604030504040204" pitchFamily="34" charset="0"/>
                <a:ea typeface="Verdana" panose="020B0604030504040204" pitchFamily="34" charset="0"/>
              </a:rPr>
              <a:t>Photo: Anja Matthes</a:t>
            </a:r>
          </a:p>
        </p:txBody>
      </p:sp>
    </p:spTree>
    <p:extLst>
      <p:ext uri="{BB962C8B-B14F-4D97-AF65-F5344CB8AC3E}">
        <p14:creationId xmlns:p14="http://schemas.microsoft.com/office/powerpoint/2010/main" val="14040397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758A2217-6FB5-AC78-5EDA-17553943D2E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AEA7536-097E-98CA-2DC1-93CEA7CC8366}"/>
              </a:ext>
            </a:extLst>
          </p:cNvPr>
          <p:cNvSpPr>
            <a:spLocks noGrp="1"/>
          </p:cNvSpPr>
          <p:nvPr>
            <p:ph type="title"/>
          </p:nvPr>
        </p:nvSpPr>
        <p:spPr/>
        <p:txBody>
          <a:bodyPr anchor="b">
            <a:normAutofit fontScale="90000"/>
          </a:bodyPr>
          <a:lstStyle/>
          <a:p>
            <a:br>
              <a:rPr lang="el-GR" sz="3200" dirty="0"/>
            </a:br>
            <a:r>
              <a:rPr lang="el-GR" sz="3600" dirty="0"/>
              <a:t>Οδηγίες για την εκπαίδευση</a:t>
            </a:r>
            <a:br>
              <a:rPr lang="el-GR" sz="3200" dirty="0"/>
            </a:br>
            <a:endParaRPr lang="fi-FI" sz="3200" dirty="0"/>
          </a:p>
        </p:txBody>
      </p:sp>
      <p:sp>
        <p:nvSpPr>
          <p:cNvPr id="2" name="Content Placeholder 1">
            <a:extLst>
              <a:ext uri="{FF2B5EF4-FFF2-40B4-BE49-F238E27FC236}">
                <a16:creationId xmlns:a16="http://schemas.microsoft.com/office/drawing/2014/main" id="{33994962-DC2C-B4DC-9D31-977495F5CEA8}"/>
              </a:ext>
            </a:extLst>
          </p:cNvPr>
          <p:cNvSpPr>
            <a:spLocks noGrp="1"/>
          </p:cNvSpPr>
          <p:nvPr>
            <p:ph idx="1"/>
          </p:nvPr>
        </p:nvSpPr>
        <p:spPr/>
        <p:txBody>
          <a:bodyPr wrap="square">
            <a:normAutofit lnSpcReduction="10000"/>
          </a:bodyPr>
          <a:lstStyle/>
          <a:p>
            <a:pPr>
              <a:lnSpc>
                <a:spcPct val="150000"/>
              </a:lnSpc>
              <a:spcBef>
                <a:spcPts val="0"/>
              </a:spcBef>
              <a:spcAft>
                <a:spcPts val="600"/>
              </a:spcAft>
            </a:pPr>
            <a:r>
              <a:rPr lang="el-GR" sz="1400" b="1" dirty="0"/>
              <a:t>Στόχος</a:t>
            </a:r>
            <a:r>
              <a:rPr lang="en-US" sz="1400" b="1" dirty="0"/>
              <a:t>:</a:t>
            </a:r>
            <a:r>
              <a:rPr lang="en-US" sz="1400" dirty="0"/>
              <a:t> </a:t>
            </a:r>
            <a:r>
              <a:rPr lang="el-GR" sz="1400" dirty="0"/>
              <a:t>Να ενεργοποιήσετε τα συμμετέχοντα άτομα, να αναδείξετε τις υπάρχουσες ιδέες τους και να δημιουργήσετε ένα κοινό σημείο εκκίνησης για την κατανόηση της αποκατάστασης της φύσης.</a:t>
            </a:r>
            <a:endParaRPr lang="en-US" sz="1400" dirty="0"/>
          </a:p>
          <a:p>
            <a:pPr>
              <a:lnSpc>
                <a:spcPct val="150000"/>
              </a:lnSpc>
              <a:spcBef>
                <a:spcPts val="0"/>
              </a:spcBef>
              <a:spcAft>
                <a:spcPts val="600"/>
              </a:spcAft>
            </a:pPr>
            <a:r>
              <a:rPr lang="el-GR" sz="1400" b="1" dirty="0"/>
              <a:t>Βήματα</a:t>
            </a:r>
            <a:r>
              <a:rPr lang="en-US" sz="1400" b="1" dirty="0"/>
              <a:t>, </a:t>
            </a:r>
            <a:r>
              <a:rPr lang="el-GR" sz="1400" b="1" dirty="0"/>
              <a:t>υλικά και χρόνος υλοποίησης</a:t>
            </a:r>
            <a:endParaRPr lang="en-US" sz="1400" b="1" dirty="0"/>
          </a:p>
          <a:p>
            <a:pPr lvl="1">
              <a:lnSpc>
                <a:spcPct val="150000"/>
              </a:lnSpc>
              <a:spcBef>
                <a:spcPts val="0"/>
              </a:spcBef>
              <a:spcAft>
                <a:spcPts val="600"/>
              </a:spcAft>
            </a:pPr>
            <a:r>
              <a:rPr lang="el-GR" b="1" dirty="0"/>
              <a:t>Ατομικός </a:t>
            </a:r>
            <a:r>
              <a:rPr lang="el-GR" b="1" dirty="0" err="1"/>
              <a:t>αναστοχασμός</a:t>
            </a:r>
            <a:r>
              <a:rPr lang="el-GR" b="1" dirty="0"/>
              <a:t> (1 λεπτό)</a:t>
            </a:r>
            <a:r>
              <a:rPr lang="en-US" b="1" dirty="0"/>
              <a:t> : </a:t>
            </a:r>
            <a:r>
              <a:rPr lang="el-GR" dirty="0"/>
              <a:t>Ζητήστε από τα συμμετέχοντα άτομα να </a:t>
            </a:r>
            <a:r>
              <a:rPr lang="el-GR" dirty="0" err="1"/>
              <a:t>αναστοχαστούν</a:t>
            </a:r>
            <a:r>
              <a:rPr lang="el-GR" dirty="0"/>
              <a:t> πάνω στην ερώτηση: «Ποιο είναι το πρώτο πράγμα που σας έρχεται στο μυαλό όταν σκέφτεστε την αποκατάσταση της φύσης;» Δεν απαιτείται γραπτή απάντηση.</a:t>
            </a:r>
            <a:endParaRPr lang="en-US" dirty="0"/>
          </a:p>
          <a:p>
            <a:pPr lvl="1">
              <a:lnSpc>
                <a:spcPct val="150000"/>
              </a:lnSpc>
              <a:spcBef>
                <a:spcPts val="0"/>
              </a:spcBef>
              <a:spcAft>
                <a:spcPts val="600"/>
              </a:spcAft>
            </a:pPr>
            <a:r>
              <a:rPr lang="el-GR" b="1" dirty="0"/>
              <a:t>«Σύννεφο λέξεων»</a:t>
            </a:r>
            <a:r>
              <a:rPr lang="en-US" b="1" dirty="0"/>
              <a:t> (1</a:t>
            </a:r>
            <a:r>
              <a:rPr lang="el-GR" b="1" dirty="0"/>
              <a:t>-</a:t>
            </a:r>
            <a:r>
              <a:rPr lang="en-US" b="1" dirty="0"/>
              <a:t>3 </a:t>
            </a:r>
            <a:r>
              <a:rPr lang="el-GR" b="1" dirty="0"/>
              <a:t>λεπτά</a:t>
            </a:r>
            <a:r>
              <a:rPr lang="en-US" b="1" dirty="0"/>
              <a:t>): </a:t>
            </a:r>
            <a:r>
              <a:rPr lang="el-GR" dirty="0"/>
              <a:t> Συλλέξτε τις απαντήσεις σε ένα σύννεφο λέξεων, για παράδειγμα χρησιμοποιώντας αυτοκόλλητες σημειώσεις (post-</a:t>
            </a:r>
            <a:r>
              <a:rPr lang="el-GR" dirty="0" err="1"/>
              <a:t>it</a:t>
            </a:r>
            <a:r>
              <a:rPr lang="el-GR" dirty="0"/>
              <a:t>) και στυλό, ή ένα ψηφιακό εργαλείο όπως το </a:t>
            </a:r>
            <a:r>
              <a:rPr lang="en-US" dirty="0" err="1">
                <a:hlinkClick r:id="rId2"/>
              </a:rPr>
              <a:t>Answergarden</a:t>
            </a:r>
            <a:r>
              <a:rPr lang="en-US" dirty="0"/>
              <a:t>. </a:t>
            </a:r>
            <a:r>
              <a:rPr lang="el-GR" dirty="0"/>
              <a:t>Συζητήστε σύντομα όλοι/</a:t>
            </a:r>
            <a:r>
              <a:rPr lang="el-GR" dirty="0" err="1"/>
              <a:t>ες</a:t>
            </a:r>
            <a:r>
              <a:rPr lang="el-GR" dirty="0"/>
              <a:t> μαζί τι είδους ιδέες προέκυψαν</a:t>
            </a:r>
            <a:r>
              <a:rPr lang="en-US" dirty="0"/>
              <a:t>.</a:t>
            </a:r>
          </a:p>
          <a:p>
            <a:pPr lvl="1">
              <a:lnSpc>
                <a:spcPct val="150000"/>
              </a:lnSpc>
              <a:spcBef>
                <a:spcPts val="0"/>
              </a:spcBef>
              <a:spcAft>
                <a:spcPts val="600"/>
              </a:spcAft>
            </a:pPr>
            <a:r>
              <a:rPr lang="el-GR" b="1" dirty="0"/>
              <a:t>Συζήτηση σε ζευγάρια ή σε μικρές ομάδες</a:t>
            </a:r>
            <a:r>
              <a:rPr lang="en-US" b="1" dirty="0"/>
              <a:t> (3</a:t>
            </a:r>
            <a:r>
              <a:rPr lang="el-GR" b="1" dirty="0"/>
              <a:t>-</a:t>
            </a:r>
            <a:r>
              <a:rPr lang="en-US" b="1" dirty="0"/>
              <a:t>5</a:t>
            </a:r>
            <a:r>
              <a:rPr lang="el-GR" b="1" dirty="0"/>
              <a:t> λεπτά</a:t>
            </a:r>
            <a:r>
              <a:rPr lang="en-US" b="1" dirty="0"/>
              <a:t>): </a:t>
            </a:r>
            <a:r>
              <a:rPr lang="el-GR" dirty="0"/>
              <a:t>Ζητήστε από τα συμμετέχοντα άτομα να βρουν τον ορισμό της αποκατάστασης της φύσης στον οδηγό του </a:t>
            </a:r>
            <a:r>
              <a:rPr lang="el-GR" dirty="0" err="1"/>
              <a:t>Restoration</a:t>
            </a:r>
            <a:r>
              <a:rPr lang="el-GR" dirty="0"/>
              <a:t> </a:t>
            </a:r>
            <a:r>
              <a:rPr lang="el-GR" dirty="0" err="1"/>
              <a:t>Academy</a:t>
            </a:r>
            <a:r>
              <a:rPr lang="el-GR" dirty="0"/>
              <a:t>, και να τον συγκρίνουν με τις ιδέες που προέκυψαν από το σύννεφο λέξεων.</a:t>
            </a:r>
            <a:endParaRPr lang="fi-FI" dirty="0"/>
          </a:p>
        </p:txBody>
      </p:sp>
    </p:spTree>
    <p:extLst>
      <p:ext uri="{BB962C8B-B14F-4D97-AF65-F5344CB8AC3E}">
        <p14:creationId xmlns:p14="http://schemas.microsoft.com/office/powerpoint/2010/main" val="28124541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97AEAC-B276-0955-50BB-40C079EEF3B3}"/>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19E704CE-DE7B-3834-FCE7-A5A42C1B496C}"/>
              </a:ext>
            </a:extLst>
          </p:cNvPr>
          <p:cNvPicPr>
            <a:picLocks noChangeAspect="1"/>
          </p:cNvPicPr>
          <p:nvPr/>
        </p:nvPicPr>
        <p:blipFill>
          <a:blip r:embed="rId3"/>
          <a:stretch>
            <a:fillRect/>
          </a:stretch>
        </p:blipFill>
        <p:spPr>
          <a:xfrm>
            <a:off x="1416049" y="2099556"/>
            <a:ext cx="10152063" cy="2658888"/>
          </a:xfrm>
          <a:prstGeom prst="rect">
            <a:avLst/>
          </a:prstGeom>
        </p:spPr>
      </p:pic>
      <p:sp>
        <p:nvSpPr>
          <p:cNvPr id="3" name="Title 2">
            <a:extLst>
              <a:ext uri="{FF2B5EF4-FFF2-40B4-BE49-F238E27FC236}">
                <a16:creationId xmlns:a16="http://schemas.microsoft.com/office/drawing/2014/main" id="{CDBB3A3B-51A1-099A-051A-175B4AA36C9D}"/>
              </a:ext>
            </a:extLst>
          </p:cNvPr>
          <p:cNvSpPr>
            <a:spLocks noGrp="1"/>
          </p:cNvSpPr>
          <p:nvPr>
            <p:ph type="title"/>
          </p:nvPr>
        </p:nvSpPr>
        <p:spPr>
          <a:xfrm>
            <a:off x="1710133" y="2583542"/>
            <a:ext cx="9604376" cy="1331661"/>
          </a:xfrm>
        </p:spPr>
        <p:txBody>
          <a:bodyPr>
            <a:normAutofit/>
          </a:bodyPr>
          <a:lstStyle/>
          <a:p>
            <a:pPr algn="ctr"/>
            <a:r>
              <a:rPr lang="en-US" sz="3200" b="0" dirty="0">
                <a:solidFill>
                  <a:schemeClr val="tx1"/>
                </a:solidFill>
              </a:rPr>
              <a:t> </a:t>
            </a:r>
            <a:r>
              <a:rPr lang="el-GR" sz="3200" dirty="0">
                <a:solidFill>
                  <a:schemeClr val="tx1"/>
                </a:solidFill>
              </a:rPr>
              <a:t>Ποιο είναι το πρώτο πράγμα που σας έρχεται στο μυαλό όταν σκέφτεστε την αποκατάσταση της φύσης;</a:t>
            </a:r>
            <a:endParaRPr lang="en-US" sz="3200" dirty="0">
              <a:solidFill>
                <a:schemeClr val="tx1"/>
              </a:solidFill>
              <a:latin typeface="Verdana" panose="020B0604030504040204" pitchFamily="34" charset="0"/>
              <a:ea typeface="Verdana" panose="020B0604030504040204" pitchFamily="34" charset="0"/>
            </a:endParaRPr>
          </a:p>
        </p:txBody>
      </p:sp>
      <p:sp>
        <p:nvSpPr>
          <p:cNvPr id="2" name="Title 1">
            <a:extLst>
              <a:ext uri="{FF2B5EF4-FFF2-40B4-BE49-F238E27FC236}">
                <a16:creationId xmlns:a16="http://schemas.microsoft.com/office/drawing/2014/main" id="{BE3D92F4-4597-31B2-7C14-18CED3149CE4}"/>
              </a:ext>
            </a:extLst>
          </p:cNvPr>
          <p:cNvSpPr txBox="1">
            <a:spLocks/>
          </p:cNvSpPr>
          <p:nvPr/>
        </p:nvSpPr>
        <p:spPr>
          <a:xfrm>
            <a:off x="1416049" y="584200"/>
            <a:ext cx="10152063" cy="1119319"/>
          </a:xfrm>
          <a:prstGeom prst="rect">
            <a:avLst/>
          </a:prstGeom>
        </p:spPr>
        <p:txBody>
          <a:bodyPr vert="horz" lIns="0" tIns="0" rIns="0" bIns="0" rtlCol="0" anchor="b" anchorCtr="0">
            <a:normAutofit/>
          </a:bodyPr>
          <a:lstStyle>
            <a:lvl1pPr algn="l" defTabSz="914400" rtl="0" eaLnBrk="1" latinLnBrk="0" hangingPunct="1">
              <a:lnSpc>
                <a:spcPct val="90000"/>
              </a:lnSpc>
              <a:spcBef>
                <a:spcPct val="0"/>
              </a:spcBef>
              <a:buNone/>
              <a:defRPr lang="fi-FI" sz="3000" b="1" kern="1200">
                <a:solidFill>
                  <a:srgbClr val="66A274"/>
                </a:solidFill>
                <a:latin typeface="Segoe UI" panose="020B0502040204020203" pitchFamily="34" charset="0"/>
                <a:ea typeface="+mj-ea"/>
                <a:cs typeface="Segoe UI" panose="020B0502040204020203" pitchFamily="34" charset="0"/>
              </a:defRPr>
            </a:lvl1pPr>
          </a:lstStyle>
          <a:p>
            <a:r>
              <a:rPr lang="el-GR" dirty="0">
                <a:solidFill>
                  <a:schemeClr val="accent1"/>
                </a:solidFill>
              </a:rPr>
              <a:t>Ατομικός </a:t>
            </a:r>
            <a:r>
              <a:rPr lang="el-GR" dirty="0" err="1">
                <a:solidFill>
                  <a:schemeClr val="accent1"/>
                </a:solidFill>
              </a:rPr>
              <a:t>αναστοχασμός</a:t>
            </a:r>
            <a:r>
              <a:rPr lang="fi-FI" dirty="0">
                <a:solidFill>
                  <a:schemeClr val="accent1"/>
                </a:solidFill>
              </a:rPr>
              <a:t> </a:t>
            </a:r>
            <a:r>
              <a:rPr lang="el-GR" dirty="0">
                <a:solidFill>
                  <a:schemeClr val="accent1"/>
                </a:solidFill>
              </a:rPr>
              <a:t>και σύννεφο λέξεων </a:t>
            </a:r>
            <a:endParaRPr lang="fi-FI" dirty="0">
              <a:solidFill>
                <a:schemeClr val="accent1"/>
              </a:solidFill>
            </a:endParaRPr>
          </a:p>
        </p:txBody>
      </p:sp>
    </p:spTree>
    <p:extLst>
      <p:ext uri="{BB962C8B-B14F-4D97-AF65-F5344CB8AC3E}">
        <p14:creationId xmlns:p14="http://schemas.microsoft.com/office/powerpoint/2010/main" val="17459432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1FE9A8-3BE2-9991-75E8-9BBF333149B4}"/>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00C6CB4E-36D1-2DFB-E4FD-00BD12DA03F1}"/>
              </a:ext>
            </a:extLst>
          </p:cNvPr>
          <p:cNvPicPr>
            <a:picLocks noChangeAspect="1"/>
          </p:cNvPicPr>
          <p:nvPr/>
        </p:nvPicPr>
        <p:blipFill>
          <a:blip r:embed="rId3"/>
          <a:stretch>
            <a:fillRect/>
          </a:stretch>
        </p:blipFill>
        <p:spPr>
          <a:xfrm>
            <a:off x="1416049" y="2099556"/>
            <a:ext cx="10152063" cy="2658888"/>
          </a:xfrm>
          <a:prstGeom prst="rect">
            <a:avLst/>
          </a:prstGeom>
        </p:spPr>
      </p:pic>
      <p:sp>
        <p:nvSpPr>
          <p:cNvPr id="3" name="Title 2">
            <a:extLst>
              <a:ext uri="{FF2B5EF4-FFF2-40B4-BE49-F238E27FC236}">
                <a16:creationId xmlns:a16="http://schemas.microsoft.com/office/drawing/2014/main" id="{749648FD-57F5-7174-BE63-7D87201DB22C}"/>
              </a:ext>
            </a:extLst>
          </p:cNvPr>
          <p:cNvSpPr>
            <a:spLocks noGrp="1"/>
          </p:cNvSpPr>
          <p:nvPr>
            <p:ph type="title"/>
          </p:nvPr>
        </p:nvSpPr>
        <p:spPr>
          <a:xfrm>
            <a:off x="1689892" y="2542746"/>
            <a:ext cx="9604376" cy="1569308"/>
          </a:xfrm>
        </p:spPr>
        <p:txBody>
          <a:bodyPr>
            <a:normAutofit/>
          </a:bodyPr>
          <a:lstStyle/>
          <a:p>
            <a:pPr algn="ctr"/>
            <a:r>
              <a:rPr lang="el-GR" sz="3200" dirty="0">
                <a:solidFill>
                  <a:schemeClr val="tx1"/>
                </a:solidFill>
              </a:rPr>
              <a:t>Βρείτε τον ορισμό της αποκατάστασης της φύσης στον Οδηγό, και συγκρίνετέ τον με τις ιδέες που προέκυψαν από το σύννεφο λέξεων</a:t>
            </a:r>
            <a:r>
              <a:rPr lang="en-US" sz="3200" dirty="0">
                <a:solidFill>
                  <a:schemeClr val="tx1"/>
                </a:solidFill>
              </a:rPr>
              <a:t>.</a:t>
            </a:r>
            <a:endParaRPr lang="en-US" sz="3200" dirty="0">
              <a:solidFill>
                <a:schemeClr val="tx1"/>
              </a:solidFill>
              <a:latin typeface="Verdana" panose="020B0604030504040204" pitchFamily="34" charset="0"/>
              <a:ea typeface="Verdana" panose="020B0604030504040204" pitchFamily="34" charset="0"/>
            </a:endParaRPr>
          </a:p>
        </p:txBody>
      </p:sp>
      <p:sp>
        <p:nvSpPr>
          <p:cNvPr id="2" name="Title 1">
            <a:extLst>
              <a:ext uri="{FF2B5EF4-FFF2-40B4-BE49-F238E27FC236}">
                <a16:creationId xmlns:a16="http://schemas.microsoft.com/office/drawing/2014/main" id="{10A92504-65C3-9195-EFFE-B9BCAB9FF3A6}"/>
              </a:ext>
            </a:extLst>
          </p:cNvPr>
          <p:cNvSpPr txBox="1">
            <a:spLocks/>
          </p:cNvSpPr>
          <p:nvPr/>
        </p:nvSpPr>
        <p:spPr>
          <a:xfrm>
            <a:off x="1416049" y="584200"/>
            <a:ext cx="10152063" cy="1119319"/>
          </a:xfrm>
          <a:prstGeom prst="rect">
            <a:avLst/>
          </a:prstGeom>
        </p:spPr>
        <p:txBody>
          <a:bodyPr vert="horz" lIns="0" tIns="0" rIns="0" bIns="0" rtlCol="0" anchor="b" anchorCtr="0">
            <a:normAutofit/>
          </a:bodyPr>
          <a:lstStyle>
            <a:lvl1pPr algn="l" defTabSz="914400" rtl="0" eaLnBrk="1" latinLnBrk="0" hangingPunct="1">
              <a:lnSpc>
                <a:spcPct val="90000"/>
              </a:lnSpc>
              <a:spcBef>
                <a:spcPct val="0"/>
              </a:spcBef>
              <a:buNone/>
              <a:defRPr lang="fi-FI" sz="3000" b="1" kern="1200">
                <a:solidFill>
                  <a:srgbClr val="66A274"/>
                </a:solidFill>
                <a:latin typeface="Segoe UI" panose="020B0502040204020203" pitchFamily="34" charset="0"/>
                <a:ea typeface="+mj-ea"/>
                <a:cs typeface="Segoe UI" panose="020B0502040204020203" pitchFamily="34" charset="0"/>
              </a:defRPr>
            </a:lvl1pPr>
          </a:lstStyle>
          <a:p>
            <a:r>
              <a:rPr lang="el-GR" dirty="0"/>
              <a:t> Συζήτηση σε ζευγάρια/μικρές ομάδες </a:t>
            </a:r>
            <a:endParaRPr lang="fi-FI" dirty="0">
              <a:solidFill>
                <a:schemeClr val="accent1"/>
              </a:solidFill>
            </a:endParaRPr>
          </a:p>
        </p:txBody>
      </p:sp>
    </p:spTree>
    <p:extLst>
      <p:ext uri="{BB962C8B-B14F-4D97-AF65-F5344CB8AC3E}">
        <p14:creationId xmlns:p14="http://schemas.microsoft.com/office/powerpoint/2010/main" val="3929378658"/>
      </p:ext>
    </p:extLst>
  </p:cSld>
  <p:clrMapOvr>
    <a:masterClrMapping/>
  </p:clrMapOvr>
</p:sld>
</file>

<file path=ppt/theme/theme1.xml><?xml version="1.0" encoding="utf-8"?>
<a:theme xmlns:a="http://schemas.openxmlformats.org/drawingml/2006/main" name="1_Office-teema">
  <a:themeElements>
    <a:clrScheme name="Restoration Academy">
      <a:dk1>
        <a:srgbClr val="000000"/>
      </a:dk1>
      <a:lt1>
        <a:srgbClr val="FFFFFF"/>
      </a:lt1>
      <a:dk2>
        <a:srgbClr val="000000"/>
      </a:dk2>
      <a:lt2>
        <a:srgbClr val="FFFFFF"/>
      </a:lt2>
      <a:accent1>
        <a:srgbClr val="7AAF87"/>
      </a:accent1>
      <a:accent2>
        <a:srgbClr val="FF9E00"/>
      </a:accent2>
      <a:accent3>
        <a:srgbClr val="214D83"/>
      </a:accent3>
      <a:accent4>
        <a:srgbClr val="E85F81"/>
      </a:accent4>
      <a:accent5>
        <a:srgbClr val="9AC9E1"/>
      </a:accent5>
      <a:accent6>
        <a:srgbClr val="7AAF87"/>
      </a:accent6>
      <a:hlink>
        <a:srgbClr val="214D83"/>
      </a:hlink>
      <a:folHlink>
        <a:srgbClr val="9AC9E1"/>
      </a:folHlink>
    </a:clrScheme>
    <a:fontScheme name="Oske-pohja">
      <a:majorFont>
        <a:latin typeface="Basic Gothic Offc Pro"/>
        <a:ea typeface=""/>
        <a:cs typeface=""/>
      </a:majorFont>
      <a:minorFont>
        <a:latin typeface="Basic Gothic Offc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ske_PowerPoint_esimerkkipohja-ei-käyttöön – kopio" id="{5DC172F7-F91E-4152-A0CF-09B30A20CB18}" vid="{61590C93-3637-4798-84FA-E98C2D4232E7}"/>
    </a:ext>
  </a:ext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te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a73dd927-04ae-461c-91e0-c21c5a78c3a9">
      <UserInfo>
        <DisplayName>Mikko Sääskilahti</DisplayName>
        <AccountId>9</AccountId>
        <AccountType/>
      </UserInfo>
      <UserInfo>
        <DisplayName>Antti Ollikainen</DisplayName>
        <AccountId>6</AccountId>
        <AccountType/>
      </UserInfo>
      <UserInfo>
        <DisplayName>Marika Tossavainen</DisplayName>
        <AccountId>17</AccountId>
        <AccountType/>
      </UserInfo>
      <UserInfo>
        <DisplayName>Henna Sihvonen</DisplayName>
        <AccountId>18</AccountId>
        <AccountType/>
      </UserInfo>
    </SharedWithUsers>
    <lcf76f155ced4ddcb4097134ff3c332f xmlns="f31096c9-3812-4711-a198-f524142e0506">
      <Terms xmlns="http://schemas.microsoft.com/office/infopath/2007/PartnerControls"/>
    </lcf76f155ced4ddcb4097134ff3c332f>
    <TaxCatchAll xmlns="a73dd927-04ae-461c-91e0-c21c5a78c3a9" xsi:nil="true"/>
  </documentManagement>
</p:properties>
</file>

<file path=customXml/item3.xml><?xml version="1.0" encoding="utf-8"?>
<ct:contentTypeSchema xmlns:ct="http://schemas.microsoft.com/office/2006/metadata/contentType" xmlns:ma="http://schemas.microsoft.com/office/2006/metadata/properties/metaAttributes" ct:_="" ma:_="" ma:contentTypeName="Asiakirja" ma:contentTypeID="0x0101002A1FBE210F6B7743813B00FDE0DC450A" ma:contentTypeVersion="16" ma:contentTypeDescription="Luo uusi asiakirja." ma:contentTypeScope="" ma:versionID="3d483dfec8dd810acf37461a5e8e8e8b">
  <xsd:schema xmlns:xsd="http://www.w3.org/2001/XMLSchema" xmlns:xs="http://www.w3.org/2001/XMLSchema" xmlns:p="http://schemas.microsoft.com/office/2006/metadata/properties" xmlns:ns2="f31096c9-3812-4711-a198-f524142e0506" xmlns:ns3="a73dd927-04ae-461c-91e0-c21c5a78c3a9" targetNamespace="http://schemas.microsoft.com/office/2006/metadata/properties" ma:root="true" ma:fieldsID="eaa0e8189ca054e0e5d89ae6a390838c" ns2:_="" ns3:_="">
    <xsd:import namespace="f31096c9-3812-4711-a198-f524142e0506"/>
    <xsd:import namespace="a73dd927-04ae-461c-91e0-c21c5a78c3a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ObjectDetectorVersions" minOccurs="0"/>
                <xsd:element ref="ns2:MediaLengthInSeconds" minOccurs="0"/>
                <xsd:element ref="ns3:SharedWithUsers" minOccurs="0"/>
                <xsd:element ref="ns3:SharedWithDetail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31096c9-3812-4711-a198-f524142e050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lcf76f155ced4ddcb4097134ff3c332f" ma:index="12" nillable="true" ma:taxonomy="true" ma:internalName="lcf76f155ced4ddcb4097134ff3c332f" ma:taxonomyFieldName="MediaServiceImageTags" ma:displayName="Kuvien tunnisteet" ma:readOnly="false" ma:fieldId="{5cf76f15-5ced-4ddc-b409-7134ff3c332f}" ma:taxonomyMulti="true" ma:sspId="5a05df22-f028-4329-bfa6-daf770b3d813" ma:termSetId="09814cd3-568e-fe90-9814-8d621ff8fb84" ma:anchorId="fba54fb3-c3e1-fe81-a776-ca4b69148c4d" ma:open="true" ma:isKeyword="false">
      <xsd:complexType>
        <xsd:sequence>
          <xsd:element ref="pc:Terms" minOccurs="0" maxOccurs="1"/>
        </xsd:sequence>
      </xsd:complex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2" nillable="true" ma:displayName="Location" ma:indexed="true" ma:internalName="MediaServiceLocation" ma:readOnly="true">
      <xsd:simpleType>
        <xsd:restriction base="dms:Text"/>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73dd927-04ae-461c-91e0-c21c5a78c3a9"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ee9f137d-79a3-423e-adcd-1818dee3fbe6}" ma:internalName="TaxCatchAll" ma:showField="CatchAllData" ma:web="a73dd927-04ae-461c-91e0-c21c5a78c3a9">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Jakamisen tiedot"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7171419-4379-44D2-92A8-83CDF02B0BB0}">
  <ds:schemaRefs>
    <ds:schemaRef ds:uri="http://schemas.microsoft.com/sharepoint/v3/contenttype/forms"/>
  </ds:schemaRefs>
</ds:datastoreItem>
</file>

<file path=customXml/itemProps2.xml><?xml version="1.0" encoding="utf-8"?>
<ds:datastoreItem xmlns:ds="http://schemas.openxmlformats.org/officeDocument/2006/customXml" ds:itemID="{0388C834-DEE2-4078-94B2-4E8F81E311C1}">
  <ds:schemaRefs>
    <ds:schemaRef ds:uri="http://schemas.microsoft.com/office/2006/documentManagement/types"/>
    <ds:schemaRef ds:uri="http://purl.org/dc/terms/"/>
    <ds:schemaRef ds:uri="http://purl.org/dc/elements/1.1/"/>
    <ds:schemaRef ds:uri="http://schemas.microsoft.com/office/2006/metadata/properties"/>
    <ds:schemaRef ds:uri="a73dd927-04ae-461c-91e0-c21c5a78c3a9"/>
    <ds:schemaRef ds:uri="f31096c9-3812-4711-a198-f524142e0506"/>
    <ds:schemaRef ds:uri="http://www.w3.org/XML/1998/namespace"/>
    <ds:schemaRef ds:uri="http://schemas.microsoft.com/office/infopath/2007/PartnerControls"/>
    <ds:schemaRef ds:uri="http://schemas.openxmlformats.org/package/2006/metadata/core-properties"/>
    <ds:schemaRef ds:uri="http://purl.org/dc/dcmitype/"/>
  </ds:schemaRefs>
</ds:datastoreItem>
</file>

<file path=customXml/itemProps3.xml><?xml version="1.0" encoding="utf-8"?>
<ds:datastoreItem xmlns:ds="http://schemas.openxmlformats.org/officeDocument/2006/customXml" ds:itemID="{CE3258C8-106B-4610-A3C1-8801D848240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31096c9-3812-4711-a198-f524142e0506"/>
    <ds:schemaRef ds:uri="a73dd927-04ae-461c-91e0-c21c5a78c3a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1955</TotalTime>
  <Words>1386</Words>
  <Application>Microsoft Office PowerPoint</Application>
  <PresentationFormat>Widescreen</PresentationFormat>
  <Paragraphs>101</Paragraphs>
  <Slides>28</Slides>
  <Notes>3</Notes>
  <HiddenSlides>6</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Aptos</vt:lpstr>
      <vt:lpstr>Arial</vt:lpstr>
      <vt:lpstr>Roboto</vt:lpstr>
      <vt:lpstr>Segoe UI</vt:lpstr>
      <vt:lpstr>Verdana</vt:lpstr>
      <vt:lpstr>1_Office-teema</vt:lpstr>
      <vt:lpstr> RESTORATION ACADEMY:  ΕΚΠΑΙΔΕΥΤΙΚΟ ΜΟΝΤΕΛΟ ΓΙΑ  ΠΟΛΛΑΠΛΑΣΙΑΣΤΕΣ   </vt:lpstr>
      <vt:lpstr>PowerPoint Presentation</vt:lpstr>
      <vt:lpstr>Οδηγίες για τον συντονισμό της εκπαίδευσης</vt:lpstr>
      <vt:lpstr>Περιεχόμενα</vt:lpstr>
      <vt:lpstr>Ανοίξτε τον οδηγό:</vt:lpstr>
      <vt:lpstr>PowerPoint Presentation</vt:lpstr>
      <vt:lpstr> Οδηγίες για την εκπαίδευση </vt:lpstr>
      <vt:lpstr> Ποιο είναι το πρώτο πράγμα που σας έρχεται στο μυαλό όταν σκέφτεστε την αποκατάσταση της φύσης;</vt:lpstr>
      <vt:lpstr>Βρείτε τον ορισμό της αποκατάστασης της φύσης στον Οδηγό, και συγκρίνετέ τον με τις ιδέες που προέκυψαν από το σύννεφο λέξεων.</vt:lpstr>
      <vt:lpstr>BINTEO</vt:lpstr>
      <vt:lpstr>Οδηγίες για την εκπαίδευση</vt:lpstr>
      <vt:lpstr> Βίντεο κινουμένων σχεδίων (άνοιγμα στο Youtube)</vt:lpstr>
      <vt:lpstr>Βίντεο από τις κατασκηνώσεις (άνοιγμα στο Youtube)</vt:lpstr>
      <vt:lpstr>Συζήτηση σε ζευγάρια/μικρές ομάδες</vt:lpstr>
      <vt:lpstr>PowerPoint Presentation</vt:lpstr>
      <vt:lpstr>Οδηγίες για την εκπαίδευση</vt:lpstr>
      <vt:lpstr>Ανοίξτε τον Οδηγό:</vt:lpstr>
      <vt:lpstr> Πρώτα, προσπαθήστε να βρείτε απαντήσεις σε γενικό επίπεδο για τις ερωτήσεις της επόμενης διαφάνειας:</vt:lpstr>
      <vt:lpstr>PowerPoint Presentation</vt:lpstr>
      <vt:lpstr>Εστιάστε τώρα στο τοπικό σας πλαίσιο. Μπορείτε να αναζητήσετε επιπλέον πληροφορίες στο διαδίκτυο. Προσπαθήσετε να απαντήσετε στις ερωτήσεις της επόμενης διαφάνειας:</vt:lpstr>
      <vt:lpstr>PowerPoint Presentation</vt:lpstr>
      <vt:lpstr>ΕΠΟΜΕΝΑ ΒΗΜΑΤΑ</vt:lpstr>
      <vt:lpstr>Οδηγίες για την εκπαίδευση</vt:lpstr>
      <vt:lpstr>Σχεδιάστε τα 3-5 συγκεκριμένα επόμενα βήματά σας</vt:lpstr>
      <vt:lpstr>ΚΛΕΙΣΙΜΟ</vt:lpstr>
      <vt:lpstr>Οδηγίες για την εκπαίδευση</vt:lpstr>
      <vt:lpstr>Βρείτε όλο το υλικό</vt:lpstr>
      <vt:lpstr>ΕΥΧΑΡΙΣΤΟΥΜΕ</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PowerPoint-esitys</dc:title>
  <dc:creator>Antti Ollikainen</dc:creator>
  <cp:lastModifiedBy>Sanna Lindgren</cp:lastModifiedBy>
  <cp:revision>35</cp:revision>
  <dcterms:created xsi:type="dcterms:W3CDTF">2023-11-28T06:27:10Z</dcterms:created>
  <dcterms:modified xsi:type="dcterms:W3CDTF">2026-07-31T14:43:38Z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0x0101002A1FBE210F6B7743813B00FDE0DC450A</vt:lpwstr>
  </property>
  <property fmtid="{D5CDD505-2E9C-101B-9397-08002B2CF9AE}" pid="3" name="MediaServiceImageTags">
    <vt:lpwstr/>
  </property>
</Properties>
</file>