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306_A7A2A50A.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handoutMasterIdLst>
    <p:handoutMasterId r:id="rId34"/>
  </p:handoutMasterIdLst>
  <p:sldIdLst>
    <p:sldId id="649" r:id="rId5"/>
    <p:sldId id="707" r:id="rId6"/>
    <p:sldId id="695" r:id="rId7"/>
    <p:sldId id="706" r:id="rId8"/>
    <p:sldId id="801" r:id="rId9"/>
    <p:sldId id="748" r:id="rId10"/>
    <p:sldId id="774" r:id="rId11"/>
    <p:sldId id="775" r:id="rId12"/>
    <p:sldId id="797" r:id="rId13"/>
    <p:sldId id="651" r:id="rId14"/>
    <p:sldId id="769" r:id="rId15"/>
    <p:sldId id="794" r:id="rId16"/>
    <p:sldId id="787" r:id="rId17"/>
    <p:sldId id="786" r:id="rId18"/>
    <p:sldId id="652" r:id="rId19"/>
    <p:sldId id="790" r:id="rId20"/>
    <p:sldId id="791" r:id="rId21"/>
    <p:sldId id="799" r:id="rId22"/>
    <p:sldId id="795" r:id="rId23"/>
    <p:sldId id="800" r:id="rId24"/>
    <p:sldId id="798" r:id="rId25"/>
    <p:sldId id="788" r:id="rId26"/>
    <p:sldId id="772" r:id="rId27"/>
    <p:sldId id="789" r:id="rId28"/>
    <p:sldId id="728" r:id="rId29"/>
    <p:sldId id="778" r:id="rId30"/>
    <p:sldId id="793" r:id="rId31"/>
    <p:sldId id="729" r:id="rId32"/>
  </p:sldIdLst>
  <p:sldSz cx="12192000" cy="6858000"/>
  <p:notesSz cx="9872663" cy="67421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B8764B5E-44D4-155F-622E-1FCAC26E38C3}" name="Halima.tantawy" initials="Ha" userId="S::halima.tantawy_hotmail.com#ext#@nuortenakatemia.onmicrosoft.com::0378d017-9190-4127-94b9-611150646a79" providerId="AD"/>
  <p188:author id="{7E62D76E-EC09-DE8B-25B6-C3BCBBFC504C}" name="Antti Ollikainen" initials="AO" userId="S::antti.ollikainen@nuortenakatemia.fi::5cf4c243-453d-427c-80da-58aa506181de" providerId="AD"/>
  <p188:author id="{1853FFD1-FFD0-E1C0-FAA4-95B48B21D4F5}" name="frankieturk" initials="fr" userId="S::frankieturk_hotmail.co.uk#ext#@nuortenakatemia.onmicrosoft.com::6f798950-8d1e-4b8a-bbdf-6449a5547a7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AA00"/>
    <a:srgbClr val="66A274"/>
    <a:srgbClr val="6DA77B"/>
    <a:srgbClr val="F3F9F7"/>
    <a:srgbClr val="DBED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808AA0-E77C-47D4-95CF-C54C4F95402C}" v="1" dt="2026-05-15T06:52:17.9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7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na Lindgren" userId="d7f8f64c-9e1b-4c54-81a9-ba4523763735" providerId="ADAL" clId="{B42590D1-6592-405C-999F-87F831EAA7AD}"/>
    <pc:docChg chg="undo redo custSel addSld delSld modSld sldOrd modMainMaster modNotesMaster modHandout">
      <pc:chgData name="Sanna Lindgren" userId="d7f8f64c-9e1b-4c54-81a9-ba4523763735" providerId="ADAL" clId="{B42590D1-6592-405C-999F-87F831EAA7AD}" dt="2026-05-15T06:53:05.031" v="28559" actId="20577"/>
      <pc:docMkLst>
        <pc:docMk/>
      </pc:docMkLst>
      <pc:sldChg chg="addSp delSp modSp add mod ord">
        <pc:chgData name="Sanna Lindgren" userId="d7f8f64c-9e1b-4c54-81a9-ba4523763735" providerId="ADAL" clId="{B42590D1-6592-405C-999F-87F831EAA7AD}" dt="2026-05-15T06:53:05.031" v="28559" actId="20577"/>
        <pc:sldMkLst>
          <pc:docMk/>
          <pc:sldMk cId="3186768253" sldId="794"/>
        </pc:sldMkLst>
        <pc:spChg chg="mod">
          <ac:chgData name="Sanna Lindgren" userId="d7f8f64c-9e1b-4c54-81a9-ba4523763735" providerId="ADAL" clId="{B42590D1-6592-405C-999F-87F831EAA7AD}" dt="2026-05-15T06:53:05.031" v="28559" actId="20577"/>
          <ac:spMkLst>
            <pc:docMk/>
            <pc:sldMk cId="3186768253" sldId="794"/>
            <ac:spMk id="2" creationId="{2E113047-A294-AD45-3A70-83FC1D759174}"/>
          </ac:spMkLst>
        </pc:spChg>
        <pc:spChg chg="add mod">
          <ac:chgData name="Sanna Lindgren" userId="d7f8f64c-9e1b-4c54-81a9-ba4523763735" providerId="ADAL" clId="{B42590D1-6592-405C-999F-87F831EAA7AD}" dt="2026-05-15T06:52:54.156" v="28547" actId="1076"/>
          <ac:spMkLst>
            <pc:docMk/>
            <pc:sldMk cId="3186768253" sldId="794"/>
            <ac:spMk id="5" creationId="{94C50855-3945-A6D7-8562-6EF892561DAE}"/>
          </ac:spMkLst>
        </pc:spChg>
      </pc:sldChg>
    </pc:docChg>
  </pc:docChgLst>
</pc:chgInfo>
</file>

<file path=ppt/comments/modernComment_306_A7A2A50A.xml><?xml version="1.0" encoding="utf-8"?>
<p188:cmLst xmlns:a="http://schemas.openxmlformats.org/drawingml/2006/main" xmlns:r="http://schemas.openxmlformats.org/officeDocument/2006/relationships" xmlns:p188="http://schemas.microsoft.com/office/powerpoint/2018/8/main">
  <p188:cm id="{539E654B-6DEA-470D-BAAE-1617210D462B}" authorId="{B8764B5E-44D4-155F-622E-1FCAC26E38C3}" created="2026-04-03T19:18:07.992">
    <ac:txMkLst xmlns:ac="http://schemas.microsoft.com/office/drawing/2013/main/command">
      <pc:docMk xmlns:pc="http://schemas.microsoft.com/office/powerpoint/2013/main/command"/>
      <pc:sldMk xmlns:pc="http://schemas.microsoft.com/office/powerpoint/2013/main/command" cId="2812454154" sldId="774"/>
      <ac:spMk id="2" creationId="{33994962-DC2C-B4DC-9D31-977495F5CEA8}"/>
      <ac:txMk cp="42" len="124">
        <ac:context len="845" hash="208647975"/>
      </ac:txMk>
    </ac:txMkLst>
    <p188:pos x="6011333" y="534458"/>
    <p188:txBody>
      <a:bodyPr/>
      <a:lstStyle/>
      <a:p>
        <a:r>
          <a:rPr lang="en-GB"/>
          <a:t>I cannot put ideeën and creëren with the ë even though this is the correct spelling in dutch... why?</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CB400-B732-42D1-97EC-4A498084DC0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fi-FI"/>
        </a:p>
      </dgm:t>
    </dgm:pt>
    <dgm:pt modelId="{BFCE0B4F-E593-472F-8886-33A4084E890B}">
      <dgm:prSet custT="1"/>
      <dgm:spPr/>
      <dgm:t>
        <a:bodyPr/>
        <a:lstStyle/>
        <a:p>
          <a:r>
            <a:rPr lang="en-US" sz="2400">
              <a:latin typeface="Verdana" panose="020B0604030504040204" pitchFamily="34" charset="0"/>
              <a:ea typeface="Verdana" panose="020B0604030504040204" pitchFamily="34" charset="0"/>
            </a:rPr>
            <a:t>Warm-up</a:t>
          </a:r>
          <a:endParaRPr lang="fi-FI" sz="2400">
            <a:latin typeface="Verdana" panose="020B0604030504040204" pitchFamily="34" charset="0"/>
            <a:ea typeface="Verdana" panose="020B0604030504040204" pitchFamily="34" charset="0"/>
          </a:endParaRPr>
        </a:p>
      </dgm:t>
    </dgm:pt>
    <dgm:pt modelId="{23C489F9-934F-4B18-8035-883D745E3BE3}" type="parTrans" cxnId="{79EDC859-877F-4497-8D0E-C315DF947576}">
      <dgm:prSet/>
      <dgm:spPr/>
      <dgm:t>
        <a:bodyPr/>
        <a:lstStyle/>
        <a:p>
          <a:endParaRPr lang="fi-FI" sz="2400">
            <a:latin typeface="Verdana" panose="020B0604030504040204" pitchFamily="34" charset="0"/>
            <a:ea typeface="Verdana" panose="020B0604030504040204" pitchFamily="34" charset="0"/>
          </a:endParaRPr>
        </a:p>
      </dgm:t>
    </dgm:pt>
    <dgm:pt modelId="{CA6599BF-9106-4B87-8D1D-35CB5E5EC30C}" type="sibTrans" cxnId="{79EDC859-877F-4497-8D0E-C315DF947576}">
      <dgm:prSet/>
      <dgm:spPr/>
      <dgm:t>
        <a:bodyPr/>
        <a:lstStyle/>
        <a:p>
          <a:endParaRPr lang="fi-FI" sz="2400">
            <a:latin typeface="Verdana" panose="020B0604030504040204" pitchFamily="34" charset="0"/>
            <a:ea typeface="Verdana" panose="020B0604030504040204" pitchFamily="34" charset="0"/>
          </a:endParaRPr>
        </a:p>
      </dgm:t>
    </dgm:pt>
    <dgm:pt modelId="{166F8350-E02F-4D9C-BEE5-2E257369FFA1}">
      <dgm:prSet custT="1"/>
      <dgm:spPr/>
      <dgm:t>
        <a:bodyPr/>
        <a:lstStyle/>
        <a:p>
          <a:pPr rtl="0"/>
          <a:r>
            <a:rPr lang="en-US" sz="2400">
              <a:latin typeface="Verdana"/>
              <a:ea typeface="Verdana"/>
            </a:rPr>
            <a:t>Video's </a:t>
          </a:r>
          <a:r>
            <a:rPr lang="en-US" sz="2400" err="1">
              <a:latin typeface="Verdana"/>
              <a:ea typeface="Verdana"/>
            </a:rPr>
            <a:t>en</a:t>
          </a:r>
          <a:r>
            <a:rPr lang="en-US" sz="2400">
              <a:latin typeface="Verdana"/>
              <a:ea typeface="Verdana"/>
            </a:rPr>
            <a:t> </a:t>
          </a:r>
          <a:r>
            <a:rPr lang="en-US" sz="2400" err="1">
              <a:latin typeface="Verdana"/>
              <a:ea typeface="Verdana"/>
            </a:rPr>
            <a:t>reflecties</a:t>
          </a:r>
          <a:endParaRPr lang="fi-FI" sz="2400" err="1">
            <a:latin typeface="Verdana"/>
            <a:ea typeface="Verdana"/>
          </a:endParaRPr>
        </a:p>
      </dgm:t>
    </dgm:pt>
    <dgm:pt modelId="{97A1FE6E-F3F7-4535-A805-0590718D7B1E}" type="parTrans" cxnId="{CE4786CA-A4F7-423A-9E03-05FDBAAAB41B}">
      <dgm:prSet/>
      <dgm:spPr/>
      <dgm:t>
        <a:bodyPr/>
        <a:lstStyle/>
        <a:p>
          <a:endParaRPr lang="fi-FI" sz="2400">
            <a:latin typeface="Verdana" panose="020B0604030504040204" pitchFamily="34" charset="0"/>
            <a:ea typeface="Verdana" panose="020B0604030504040204" pitchFamily="34" charset="0"/>
          </a:endParaRPr>
        </a:p>
      </dgm:t>
    </dgm:pt>
    <dgm:pt modelId="{DED5DBFC-77C3-4150-A9EA-302D31F7F38B}" type="sibTrans" cxnId="{CE4786CA-A4F7-423A-9E03-05FDBAAAB41B}">
      <dgm:prSet/>
      <dgm:spPr/>
      <dgm:t>
        <a:bodyPr/>
        <a:lstStyle/>
        <a:p>
          <a:endParaRPr lang="fi-FI" sz="2400">
            <a:latin typeface="Verdana" panose="020B0604030504040204" pitchFamily="34" charset="0"/>
            <a:ea typeface="Verdana" panose="020B0604030504040204" pitchFamily="34" charset="0"/>
          </a:endParaRPr>
        </a:p>
      </dgm:t>
    </dgm:pt>
    <dgm:pt modelId="{BC80667D-852B-4E48-9672-D7BF44C754ED}">
      <dgm:prSet custT="1"/>
      <dgm:spPr/>
      <dgm:t>
        <a:bodyPr/>
        <a:lstStyle/>
        <a:p>
          <a:pPr rtl="0"/>
          <a:r>
            <a:rPr lang="en-US" sz="2400" err="1">
              <a:latin typeface="Verdana"/>
              <a:ea typeface="Verdana"/>
            </a:rPr>
            <a:t>Natuurherstel</a:t>
          </a:r>
          <a:r>
            <a:rPr lang="en-US" sz="2400">
              <a:latin typeface="Verdana"/>
              <a:ea typeface="Verdana"/>
            </a:rPr>
            <a:t> in de </a:t>
          </a:r>
          <a:r>
            <a:rPr lang="en-US" sz="2400" err="1">
              <a:latin typeface="Verdana"/>
              <a:ea typeface="Verdana"/>
            </a:rPr>
            <a:t>praktijk</a:t>
          </a:r>
          <a:r>
            <a:rPr lang="en-US" sz="2400">
              <a:latin typeface="Verdana"/>
              <a:ea typeface="Verdana"/>
            </a:rPr>
            <a:t> </a:t>
          </a:r>
          <a:r>
            <a:rPr lang="en-US" sz="2400" err="1">
              <a:latin typeface="Verdana"/>
              <a:ea typeface="Verdana"/>
            </a:rPr>
            <a:t>en</a:t>
          </a:r>
          <a:r>
            <a:rPr lang="en-US" sz="2400">
              <a:latin typeface="Verdana"/>
              <a:ea typeface="Verdana"/>
            </a:rPr>
            <a:t> de </a:t>
          </a:r>
          <a:r>
            <a:rPr lang="en-US" sz="2400" err="1">
              <a:latin typeface="Verdana"/>
              <a:ea typeface="Verdana"/>
            </a:rPr>
            <a:t>lokale</a:t>
          </a:r>
          <a:r>
            <a:rPr lang="en-US" sz="2400">
              <a:latin typeface="Verdana"/>
              <a:ea typeface="Verdana"/>
            </a:rPr>
            <a:t> context </a:t>
          </a:r>
          <a:endParaRPr lang="fi-FI" sz="2400">
            <a:latin typeface="Verdana"/>
            <a:ea typeface="Verdana"/>
          </a:endParaRPr>
        </a:p>
      </dgm:t>
    </dgm:pt>
    <dgm:pt modelId="{0D9D4EF1-4D5B-425E-A482-4D5EAC92972C}" type="parTrans" cxnId="{7CFA8990-A949-4633-8843-7C92BE3668C0}">
      <dgm:prSet/>
      <dgm:spPr/>
      <dgm:t>
        <a:bodyPr/>
        <a:lstStyle/>
        <a:p>
          <a:endParaRPr lang="fi-FI" sz="2400">
            <a:latin typeface="Verdana" panose="020B0604030504040204" pitchFamily="34" charset="0"/>
            <a:ea typeface="Verdana" panose="020B0604030504040204" pitchFamily="34" charset="0"/>
          </a:endParaRPr>
        </a:p>
      </dgm:t>
    </dgm:pt>
    <dgm:pt modelId="{AD107FF0-8C4D-404E-9560-2F1595D9E700}" type="sibTrans" cxnId="{7CFA8990-A949-4633-8843-7C92BE3668C0}">
      <dgm:prSet/>
      <dgm:spPr/>
      <dgm:t>
        <a:bodyPr/>
        <a:lstStyle/>
        <a:p>
          <a:endParaRPr lang="fi-FI" sz="2400">
            <a:latin typeface="Verdana" panose="020B0604030504040204" pitchFamily="34" charset="0"/>
            <a:ea typeface="Verdana" panose="020B0604030504040204" pitchFamily="34" charset="0"/>
          </a:endParaRPr>
        </a:p>
      </dgm:t>
    </dgm:pt>
    <dgm:pt modelId="{C773A1F1-93EC-4123-8CCB-74F2E564A922}">
      <dgm:prSet phldr="0" custT="1"/>
      <dgm:spPr/>
      <dgm:t>
        <a:bodyPr/>
        <a:lstStyle/>
        <a:p>
          <a:pPr rtl="0"/>
          <a:r>
            <a:rPr lang="en-US" sz="2400">
              <a:latin typeface="Verdana"/>
              <a:ea typeface="Verdana"/>
            </a:rPr>
            <a:t>Het </a:t>
          </a:r>
          <a:r>
            <a:rPr lang="en-US" sz="2400" err="1">
              <a:latin typeface="Verdana"/>
              <a:ea typeface="Verdana"/>
            </a:rPr>
            <a:t>plannen</a:t>
          </a:r>
          <a:r>
            <a:rPr lang="en-US" sz="2400">
              <a:latin typeface="Verdana"/>
              <a:ea typeface="Verdana"/>
            </a:rPr>
            <a:t> van </a:t>
          </a:r>
          <a:r>
            <a:rPr lang="en-US" sz="2400" err="1">
              <a:latin typeface="Verdana"/>
              <a:ea typeface="Verdana"/>
            </a:rPr>
            <a:t>vervolgstappen</a:t>
          </a:r>
        </a:p>
      </dgm:t>
    </dgm:pt>
    <dgm:pt modelId="{40E58DE0-E8D1-49D9-A307-8A144BFD6977}" type="parTrans" cxnId="{DFF861F6-99AD-4765-9AFE-DB83F67A226F}">
      <dgm:prSet/>
      <dgm:spPr/>
      <dgm:t>
        <a:bodyPr/>
        <a:lstStyle/>
        <a:p>
          <a:endParaRPr lang="fi-FI" sz="2400">
            <a:latin typeface="Verdana" panose="020B0604030504040204" pitchFamily="34" charset="0"/>
            <a:ea typeface="Verdana" panose="020B0604030504040204" pitchFamily="34" charset="0"/>
          </a:endParaRPr>
        </a:p>
      </dgm:t>
    </dgm:pt>
    <dgm:pt modelId="{67899A2F-1596-4FBE-9C2D-DB3FBEE8C507}" type="sibTrans" cxnId="{DFF861F6-99AD-4765-9AFE-DB83F67A226F}">
      <dgm:prSet/>
      <dgm:spPr/>
      <dgm:t>
        <a:bodyPr/>
        <a:lstStyle/>
        <a:p>
          <a:endParaRPr lang="fi-FI" sz="2400">
            <a:latin typeface="Verdana" panose="020B0604030504040204" pitchFamily="34" charset="0"/>
            <a:ea typeface="Verdana" panose="020B0604030504040204" pitchFamily="34" charset="0"/>
          </a:endParaRPr>
        </a:p>
      </dgm:t>
    </dgm:pt>
    <dgm:pt modelId="{0DA0B7C4-B5F7-4E9D-87B1-727B328A7548}">
      <dgm:prSet custT="1"/>
      <dgm:spPr/>
      <dgm:t>
        <a:bodyPr/>
        <a:lstStyle/>
        <a:p>
          <a:r>
            <a:rPr lang="en-US" sz="2400" err="1">
              <a:latin typeface="Verdana"/>
              <a:ea typeface="Verdana"/>
            </a:rPr>
            <a:t>Afsluiting</a:t>
          </a:r>
          <a:endParaRPr lang="fi-FI" sz="2400" err="1">
            <a:latin typeface="Verdana" panose="020B0604030504040204" pitchFamily="34" charset="0"/>
            <a:ea typeface="Verdana" panose="020B0604030504040204" pitchFamily="34" charset="0"/>
          </a:endParaRPr>
        </a:p>
      </dgm:t>
    </dgm:pt>
    <dgm:pt modelId="{E7754283-59E6-4CB0-9646-F53FFA73E65D}" type="parTrans" cxnId="{5EE890A8-1E6E-4134-9F31-8B1250BD5BA4}">
      <dgm:prSet/>
      <dgm:spPr/>
      <dgm:t>
        <a:bodyPr/>
        <a:lstStyle/>
        <a:p>
          <a:endParaRPr lang="fi-FI" sz="2400">
            <a:latin typeface="Verdana" panose="020B0604030504040204" pitchFamily="34" charset="0"/>
            <a:ea typeface="Verdana" panose="020B0604030504040204" pitchFamily="34" charset="0"/>
          </a:endParaRPr>
        </a:p>
      </dgm:t>
    </dgm:pt>
    <dgm:pt modelId="{F4C028C0-91ED-4120-A3B1-E379970924BD}" type="sibTrans" cxnId="{5EE890A8-1E6E-4134-9F31-8B1250BD5BA4}">
      <dgm:prSet/>
      <dgm:spPr/>
      <dgm:t>
        <a:bodyPr/>
        <a:lstStyle/>
        <a:p>
          <a:endParaRPr lang="fi-FI" sz="2400">
            <a:latin typeface="Verdana" panose="020B0604030504040204" pitchFamily="34" charset="0"/>
            <a:ea typeface="Verdana" panose="020B0604030504040204" pitchFamily="34" charset="0"/>
          </a:endParaRPr>
        </a:p>
      </dgm:t>
    </dgm:pt>
    <dgm:pt modelId="{E8E15ED3-5B67-4FD6-A172-47A9470CA53E}" type="pres">
      <dgm:prSet presAssocID="{C0DCB400-B732-42D1-97EC-4A498084DC0F}" presName="vert0" presStyleCnt="0">
        <dgm:presLayoutVars>
          <dgm:dir/>
          <dgm:animOne val="branch"/>
          <dgm:animLvl val="lvl"/>
        </dgm:presLayoutVars>
      </dgm:prSet>
      <dgm:spPr/>
    </dgm:pt>
    <dgm:pt modelId="{D34F1950-6BB1-49C2-B115-F5111A0206B4}" type="pres">
      <dgm:prSet presAssocID="{BFCE0B4F-E593-472F-8886-33A4084E890B}" presName="thickLine" presStyleLbl="alignNode1" presStyleIdx="0" presStyleCnt="5"/>
      <dgm:spPr/>
    </dgm:pt>
    <dgm:pt modelId="{7F67FA95-4987-4310-A61F-03A8AA68FC50}" type="pres">
      <dgm:prSet presAssocID="{BFCE0B4F-E593-472F-8886-33A4084E890B}" presName="horz1" presStyleCnt="0"/>
      <dgm:spPr/>
    </dgm:pt>
    <dgm:pt modelId="{7D797176-13D3-4E1F-9A49-DB63132969BB}" type="pres">
      <dgm:prSet presAssocID="{BFCE0B4F-E593-472F-8886-33A4084E890B}" presName="tx1" presStyleLbl="revTx" presStyleIdx="0" presStyleCnt="5"/>
      <dgm:spPr/>
    </dgm:pt>
    <dgm:pt modelId="{A9533300-8137-4963-B1FD-F6390823F106}" type="pres">
      <dgm:prSet presAssocID="{BFCE0B4F-E593-472F-8886-33A4084E890B}" presName="vert1" presStyleCnt="0"/>
      <dgm:spPr/>
    </dgm:pt>
    <dgm:pt modelId="{9B5DA922-B37E-40D3-8BE3-D12DED288E9F}" type="pres">
      <dgm:prSet presAssocID="{166F8350-E02F-4D9C-BEE5-2E257369FFA1}" presName="thickLine" presStyleLbl="alignNode1" presStyleIdx="1" presStyleCnt="5"/>
      <dgm:spPr/>
    </dgm:pt>
    <dgm:pt modelId="{085ADA4F-20F6-42AE-967D-7BDB829860E7}" type="pres">
      <dgm:prSet presAssocID="{166F8350-E02F-4D9C-BEE5-2E257369FFA1}" presName="horz1" presStyleCnt="0"/>
      <dgm:spPr/>
    </dgm:pt>
    <dgm:pt modelId="{61E97A4E-B420-4614-9717-7A3AD0ED2A06}" type="pres">
      <dgm:prSet presAssocID="{166F8350-E02F-4D9C-BEE5-2E257369FFA1}" presName="tx1" presStyleLbl="revTx" presStyleIdx="1" presStyleCnt="5"/>
      <dgm:spPr/>
    </dgm:pt>
    <dgm:pt modelId="{225624F1-EA91-4F0B-9C6E-9056B9F3F1BF}" type="pres">
      <dgm:prSet presAssocID="{166F8350-E02F-4D9C-BEE5-2E257369FFA1}" presName="vert1" presStyleCnt="0"/>
      <dgm:spPr/>
    </dgm:pt>
    <dgm:pt modelId="{7DC12E50-818C-4681-A488-A1B45AA2EDDF}" type="pres">
      <dgm:prSet presAssocID="{BC80667D-852B-4E48-9672-D7BF44C754ED}" presName="thickLine" presStyleLbl="alignNode1" presStyleIdx="2" presStyleCnt="5"/>
      <dgm:spPr/>
    </dgm:pt>
    <dgm:pt modelId="{72DF21BC-E40B-43C5-9629-B751656FF347}" type="pres">
      <dgm:prSet presAssocID="{BC80667D-852B-4E48-9672-D7BF44C754ED}" presName="horz1" presStyleCnt="0"/>
      <dgm:spPr/>
    </dgm:pt>
    <dgm:pt modelId="{0CBF254D-7A45-4F44-B6AB-B416346B456A}" type="pres">
      <dgm:prSet presAssocID="{BC80667D-852B-4E48-9672-D7BF44C754ED}" presName="tx1" presStyleLbl="revTx" presStyleIdx="2" presStyleCnt="5"/>
      <dgm:spPr/>
    </dgm:pt>
    <dgm:pt modelId="{B6DE5B07-FF1C-45D3-A143-60D14453C243}" type="pres">
      <dgm:prSet presAssocID="{BC80667D-852B-4E48-9672-D7BF44C754ED}" presName="vert1" presStyleCnt="0"/>
      <dgm:spPr/>
    </dgm:pt>
    <dgm:pt modelId="{0065FB21-B1B2-430C-BF51-7EF4D39C550C}" type="pres">
      <dgm:prSet presAssocID="{C773A1F1-93EC-4123-8CCB-74F2E564A922}" presName="thickLine" presStyleLbl="alignNode1" presStyleIdx="3" presStyleCnt="5"/>
      <dgm:spPr/>
    </dgm:pt>
    <dgm:pt modelId="{196AB69A-6C6F-4CA0-9A24-D8EA7FB69DED}" type="pres">
      <dgm:prSet presAssocID="{C773A1F1-93EC-4123-8CCB-74F2E564A922}" presName="horz1" presStyleCnt="0"/>
      <dgm:spPr/>
    </dgm:pt>
    <dgm:pt modelId="{425B013E-0FB9-4E18-9F45-319102559DC8}" type="pres">
      <dgm:prSet presAssocID="{C773A1F1-93EC-4123-8CCB-74F2E564A922}" presName="tx1" presStyleLbl="revTx" presStyleIdx="3" presStyleCnt="5"/>
      <dgm:spPr/>
    </dgm:pt>
    <dgm:pt modelId="{02BFF90C-5060-41E6-8260-C0855E92F2DB}" type="pres">
      <dgm:prSet presAssocID="{C773A1F1-93EC-4123-8CCB-74F2E564A922}" presName="vert1" presStyleCnt="0"/>
      <dgm:spPr/>
    </dgm:pt>
    <dgm:pt modelId="{E3F0705A-92F8-4D7A-B0A1-15FEA7E5F006}" type="pres">
      <dgm:prSet presAssocID="{0DA0B7C4-B5F7-4E9D-87B1-727B328A7548}" presName="thickLine" presStyleLbl="alignNode1" presStyleIdx="4" presStyleCnt="5"/>
      <dgm:spPr/>
    </dgm:pt>
    <dgm:pt modelId="{23DABF20-3026-4A74-A6B0-E6D97D3CFA41}" type="pres">
      <dgm:prSet presAssocID="{0DA0B7C4-B5F7-4E9D-87B1-727B328A7548}" presName="horz1" presStyleCnt="0"/>
      <dgm:spPr/>
    </dgm:pt>
    <dgm:pt modelId="{DB5AE4AD-8A75-40AB-B6CE-33CEE16EB0C2}" type="pres">
      <dgm:prSet presAssocID="{0DA0B7C4-B5F7-4E9D-87B1-727B328A7548}" presName="tx1" presStyleLbl="revTx" presStyleIdx="4" presStyleCnt="5"/>
      <dgm:spPr/>
    </dgm:pt>
    <dgm:pt modelId="{433FEFA3-FA80-4C49-97AA-744DED05D246}" type="pres">
      <dgm:prSet presAssocID="{0DA0B7C4-B5F7-4E9D-87B1-727B328A7548}" presName="vert1" presStyleCnt="0"/>
      <dgm:spPr/>
    </dgm:pt>
  </dgm:ptLst>
  <dgm:cxnLst>
    <dgm:cxn modelId="{D970B73C-9222-4099-BFCA-F7B862EBCA4A}" type="presOf" srcId="{BFCE0B4F-E593-472F-8886-33A4084E890B}" destId="{7D797176-13D3-4E1F-9A49-DB63132969BB}" srcOrd="0" destOrd="0" presId="urn:microsoft.com/office/officeart/2008/layout/LinedList"/>
    <dgm:cxn modelId="{A52E3C68-1063-419E-AF5F-385DB9906A63}" type="presOf" srcId="{0DA0B7C4-B5F7-4E9D-87B1-727B328A7548}" destId="{DB5AE4AD-8A75-40AB-B6CE-33CEE16EB0C2}" srcOrd="0" destOrd="0" presId="urn:microsoft.com/office/officeart/2008/layout/LinedList"/>
    <dgm:cxn modelId="{79EDC859-877F-4497-8D0E-C315DF947576}" srcId="{C0DCB400-B732-42D1-97EC-4A498084DC0F}" destId="{BFCE0B4F-E593-472F-8886-33A4084E890B}" srcOrd="0" destOrd="0" parTransId="{23C489F9-934F-4B18-8035-883D745E3BE3}" sibTransId="{CA6599BF-9106-4B87-8D1D-35CB5E5EC30C}"/>
    <dgm:cxn modelId="{B608F086-C794-437E-BB8A-68AD4CB68E98}" type="presOf" srcId="{C773A1F1-93EC-4123-8CCB-74F2E564A922}" destId="{425B013E-0FB9-4E18-9F45-319102559DC8}" srcOrd="0" destOrd="0" presId="urn:microsoft.com/office/officeart/2008/layout/LinedList"/>
    <dgm:cxn modelId="{7CFA8990-A949-4633-8843-7C92BE3668C0}" srcId="{C0DCB400-B732-42D1-97EC-4A498084DC0F}" destId="{BC80667D-852B-4E48-9672-D7BF44C754ED}" srcOrd="2" destOrd="0" parTransId="{0D9D4EF1-4D5B-425E-A482-4D5EAC92972C}" sibTransId="{AD107FF0-8C4D-404E-9560-2F1595D9E700}"/>
    <dgm:cxn modelId="{99FE8B9E-D3BD-4A44-86CF-92079F36D350}" type="presOf" srcId="{BC80667D-852B-4E48-9672-D7BF44C754ED}" destId="{0CBF254D-7A45-4F44-B6AB-B416346B456A}" srcOrd="0" destOrd="0" presId="urn:microsoft.com/office/officeart/2008/layout/LinedList"/>
    <dgm:cxn modelId="{5EE890A8-1E6E-4134-9F31-8B1250BD5BA4}" srcId="{C0DCB400-B732-42D1-97EC-4A498084DC0F}" destId="{0DA0B7C4-B5F7-4E9D-87B1-727B328A7548}" srcOrd="4" destOrd="0" parTransId="{E7754283-59E6-4CB0-9646-F53FFA73E65D}" sibTransId="{F4C028C0-91ED-4120-A3B1-E379970924BD}"/>
    <dgm:cxn modelId="{CE4786CA-A4F7-423A-9E03-05FDBAAAB41B}" srcId="{C0DCB400-B732-42D1-97EC-4A498084DC0F}" destId="{166F8350-E02F-4D9C-BEE5-2E257369FFA1}" srcOrd="1" destOrd="0" parTransId="{97A1FE6E-F3F7-4535-A805-0590718D7B1E}" sibTransId="{DED5DBFC-77C3-4150-A9EA-302D31F7F38B}"/>
    <dgm:cxn modelId="{D4836BDE-D048-4346-A45E-8546E53E78E7}" type="presOf" srcId="{166F8350-E02F-4D9C-BEE5-2E257369FFA1}" destId="{61E97A4E-B420-4614-9717-7A3AD0ED2A06}" srcOrd="0" destOrd="0" presId="urn:microsoft.com/office/officeart/2008/layout/LinedList"/>
    <dgm:cxn modelId="{C0483FF0-5A17-4D0C-96ED-4F8E4895F01C}" type="presOf" srcId="{C0DCB400-B732-42D1-97EC-4A498084DC0F}" destId="{E8E15ED3-5B67-4FD6-A172-47A9470CA53E}" srcOrd="0" destOrd="0" presId="urn:microsoft.com/office/officeart/2008/layout/LinedList"/>
    <dgm:cxn modelId="{DFF861F6-99AD-4765-9AFE-DB83F67A226F}" srcId="{C0DCB400-B732-42D1-97EC-4A498084DC0F}" destId="{C773A1F1-93EC-4123-8CCB-74F2E564A922}" srcOrd="3" destOrd="0" parTransId="{40E58DE0-E8D1-49D9-A307-8A144BFD6977}" sibTransId="{67899A2F-1596-4FBE-9C2D-DB3FBEE8C507}"/>
    <dgm:cxn modelId="{67B3DD08-BC28-412F-B8CE-105FEE963A7F}" type="presParOf" srcId="{E8E15ED3-5B67-4FD6-A172-47A9470CA53E}" destId="{D34F1950-6BB1-49C2-B115-F5111A0206B4}" srcOrd="0" destOrd="0" presId="urn:microsoft.com/office/officeart/2008/layout/LinedList"/>
    <dgm:cxn modelId="{32F8FA6B-ADE5-4B83-9418-85BC24EFBF00}" type="presParOf" srcId="{E8E15ED3-5B67-4FD6-A172-47A9470CA53E}" destId="{7F67FA95-4987-4310-A61F-03A8AA68FC50}" srcOrd="1" destOrd="0" presId="urn:microsoft.com/office/officeart/2008/layout/LinedList"/>
    <dgm:cxn modelId="{4647C8F5-B962-41FA-8AC2-D187056F5149}" type="presParOf" srcId="{7F67FA95-4987-4310-A61F-03A8AA68FC50}" destId="{7D797176-13D3-4E1F-9A49-DB63132969BB}" srcOrd="0" destOrd="0" presId="urn:microsoft.com/office/officeart/2008/layout/LinedList"/>
    <dgm:cxn modelId="{FF3542AE-CE0E-4698-8C81-E9498F27D03C}" type="presParOf" srcId="{7F67FA95-4987-4310-A61F-03A8AA68FC50}" destId="{A9533300-8137-4963-B1FD-F6390823F106}" srcOrd="1" destOrd="0" presId="urn:microsoft.com/office/officeart/2008/layout/LinedList"/>
    <dgm:cxn modelId="{4BDA4406-3F27-4973-8BFC-45E647FA0714}" type="presParOf" srcId="{E8E15ED3-5B67-4FD6-A172-47A9470CA53E}" destId="{9B5DA922-B37E-40D3-8BE3-D12DED288E9F}" srcOrd="2" destOrd="0" presId="urn:microsoft.com/office/officeart/2008/layout/LinedList"/>
    <dgm:cxn modelId="{89FE50E5-19D8-407E-BC32-98C2832E0EC7}" type="presParOf" srcId="{E8E15ED3-5B67-4FD6-A172-47A9470CA53E}" destId="{085ADA4F-20F6-42AE-967D-7BDB829860E7}" srcOrd="3" destOrd="0" presId="urn:microsoft.com/office/officeart/2008/layout/LinedList"/>
    <dgm:cxn modelId="{32A53A45-D273-4314-999C-2FB41449DDD4}" type="presParOf" srcId="{085ADA4F-20F6-42AE-967D-7BDB829860E7}" destId="{61E97A4E-B420-4614-9717-7A3AD0ED2A06}" srcOrd="0" destOrd="0" presId="urn:microsoft.com/office/officeart/2008/layout/LinedList"/>
    <dgm:cxn modelId="{5B80807F-351C-44AD-AF8C-5877B1DA2437}" type="presParOf" srcId="{085ADA4F-20F6-42AE-967D-7BDB829860E7}" destId="{225624F1-EA91-4F0B-9C6E-9056B9F3F1BF}" srcOrd="1" destOrd="0" presId="urn:microsoft.com/office/officeart/2008/layout/LinedList"/>
    <dgm:cxn modelId="{C63D4E9B-C4B0-4373-A199-8F84402C67E7}" type="presParOf" srcId="{E8E15ED3-5B67-4FD6-A172-47A9470CA53E}" destId="{7DC12E50-818C-4681-A488-A1B45AA2EDDF}" srcOrd="4" destOrd="0" presId="urn:microsoft.com/office/officeart/2008/layout/LinedList"/>
    <dgm:cxn modelId="{A4567406-AD9F-4AE4-9E7D-AC4A35AA9FA8}" type="presParOf" srcId="{E8E15ED3-5B67-4FD6-A172-47A9470CA53E}" destId="{72DF21BC-E40B-43C5-9629-B751656FF347}" srcOrd="5" destOrd="0" presId="urn:microsoft.com/office/officeart/2008/layout/LinedList"/>
    <dgm:cxn modelId="{FAA9871A-8277-4B05-AC64-77AEED9363EE}" type="presParOf" srcId="{72DF21BC-E40B-43C5-9629-B751656FF347}" destId="{0CBF254D-7A45-4F44-B6AB-B416346B456A}" srcOrd="0" destOrd="0" presId="urn:microsoft.com/office/officeart/2008/layout/LinedList"/>
    <dgm:cxn modelId="{A48996B7-96CD-487E-B3D0-42FA41CE3242}" type="presParOf" srcId="{72DF21BC-E40B-43C5-9629-B751656FF347}" destId="{B6DE5B07-FF1C-45D3-A143-60D14453C243}" srcOrd="1" destOrd="0" presId="urn:microsoft.com/office/officeart/2008/layout/LinedList"/>
    <dgm:cxn modelId="{FB28DC25-86E6-4BC4-9EC4-AAC80691313B}" type="presParOf" srcId="{E8E15ED3-5B67-4FD6-A172-47A9470CA53E}" destId="{0065FB21-B1B2-430C-BF51-7EF4D39C550C}" srcOrd="6" destOrd="0" presId="urn:microsoft.com/office/officeart/2008/layout/LinedList"/>
    <dgm:cxn modelId="{63111F4E-F0AB-4BB0-91F9-D2808995E968}" type="presParOf" srcId="{E8E15ED3-5B67-4FD6-A172-47A9470CA53E}" destId="{196AB69A-6C6F-4CA0-9A24-D8EA7FB69DED}" srcOrd="7" destOrd="0" presId="urn:microsoft.com/office/officeart/2008/layout/LinedList"/>
    <dgm:cxn modelId="{0558DF38-BD9F-4E0D-9A1D-08A284C55F2C}" type="presParOf" srcId="{196AB69A-6C6F-4CA0-9A24-D8EA7FB69DED}" destId="{425B013E-0FB9-4E18-9F45-319102559DC8}" srcOrd="0" destOrd="0" presId="urn:microsoft.com/office/officeart/2008/layout/LinedList"/>
    <dgm:cxn modelId="{ED1A7D47-38E7-44FD-9F9D-E6A913427EAE}" type="presParOf" srcId="{196AB69A-6C6F-4CA0-9A24-D8EA7FB69DED}" destId="{02BFF90C-5060-41E6-8260-C0855E92F2DB}" srcOrd="1" destOrd="0" presId="urn:microsoft.com/office/officeart/2008/layout/LinedList"/>
    <dgm:cxn modelId="{41873FDF-E5A8-4D8C-9A61-E829B5AD8761}" type="presParOf" srcId="{E8E15ED3-5B67-4FD6-A172-47A9470CA53E}" destId="{E3F0705A-92F8-4D7A-B0A1-15FEA7E5F006}" srcOrd="8" destOrd="0" presId="urn:microsoft.com/office/officeart/2008/layout/LinedList"/>
    <dgm:cxn modelId="{4C0C0DC7-C4D5-42D1-A9B4-78579B77945F}" type="presParOf" srcId="{E8E15ED3-5B67-4FD6-A172-47A9470CA53E}" destId="{23DABF20-3026-4A74-A6B0-E6D97D3CFA41}" srcOrd="9" destOrd="0" presId="urn:microsoft.com/office/officeart/2008/layout/LinedList"/>
    <dgm:cxn modelId="{505283EB-78BA-4ADC-A27B-1225AD1D994F}" type="presParOf" srcId="{23DABF20-3026-4A74-A6B0-E6D97D3CFA41}" destId="{DB5AE4AD-8A75-40AB-B6CE-33CEE16EB0C2}" srcOrd="0" destOrd="0" presId="urn:microsoft.com/office/officeart/2008/layout/LinedList"/>
    <dgm:cxn modelId="{595A3B23-974A-48F4-9880-897450116BBB}" type="presParOf" srcId="{23DABF20-3026-4A74-A6B0-E6D97D3CFA41}" destId="{433FEFA3-FA80-4C49-97AA-744DED05D24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F1950-6BB1-49C2-B115-F5111A0206B4}">
      <dsp:nvSpPr>
        <dsp:cNvPr id="0" name=""/>
        <dsp:cNvSpPr/>
      </dsp:nvSpPr>
      <dsp:spPr>
        <a:xfrm>
          <a:off x="0" y="514"/>
          <a:ext cx="8134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97176-13D3-4E1F-9A49-DB63132969BB}">
      <dsp:nvSpPr>
        <dsp:cNvPr id="0" name=""/>
        <dsp:cNvSpPr/>
      </dsp:nvSpPr>
      <dsp:spPr>
        <a:xfrm>
          <a:off x="0" y="514"/>
          <a:ext cx="8134350" cy="84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Verdana" panose="020B0604030504040204" pitchFamily="34" charset="0"/>
              <a:ea typeface="Verdana" panose="020B0604030504040204" pitchFamily="34" charset="0"/>
            </a:rPr>
            <a:t>Warm-up</a:t>
          </a:r>
          <a:endParaRPr lang="fi-FI" sz="2400" kern="1200">
            <a:latin typeface="Verdana" panose="020B0604030504040204" pitchFamily="34" charset="0"/>
            <a:ea typeface="Verdana" panose="020B0604030504040204" pitchFamily="34" charset="0"/>
          </a:endParaRPr>
        </a:p>
      </dsp:txBody>
      <dsp:txXfrm>
        <a:off x="0" y="514"/>
        <a:ext cx="8134350" cy="842121"/>
      </dsp:txXfrm>
    </dsp:sp>
    <dsp:sp modelId="{9B5DA922-B37E-40D3-8BE3-D12DED288E9F}">
      <dsp:nvSpPr>
        <dsp:cNvPr id="0" name=""/>
        <dsp:cNvSpPr/>
      </dsp:nvSpPr>
      <dsp:spPr>
        <a:xfrm>
          <a:off x="0" y="842636"/>
          <a:ext cx="8134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E97A4E-B420-4614-9717-7A3AD0ED2A06}">
      <dsp:nvSpPr>
        <dsp:cNvPr id="0" name=""/>
        <dsp:cNvSpPr/>
      </dsp:nvSpPr>
      <dsp:spPr>
        <a:xfrm>
          <a:off x="0" y="842636"/>
          <a:ext cx="8134350" cy="84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a:latin typeface="Verdana"/>
              <a:ea typeface="Verdana"/>
            </a:rPr>
            <a:t>Video's </a:t>
          </a:r>
          <a:r>
            <a:rPr lang="en-US" sz="2400" kern="1200" err="1">
              <a:latin typeface="Verdana"/>
              <a:ea typeface="Verdana"/>
            </a:rPr>
            <a:t>en</a:t>
          </a:r>
          <a:r>
            <a:rPr lang="en-US" sz="2400" kern="1200">
              <a:latin typeface="Verdana"/>
              <a:ea typeface="Verdana"/>
            </a:rPr>
            <a:t> </a:t>
          </a:r>
          <a:r>
            <a:rPr lang="en-US" sz="2400" kern="1200" err="1">
              <a:latin typeface="Verdana"/>
              <a:ea typeface="Verdana"/>
            </a:rPr>
            <a:t>reflecties</a:t>
          </a:r>
          <a:endParaRPr lang="fi-FI" sz="2400" kern="1200" err="1">
            <a:latin typeface="Verdana"/>
            <a:ea typeface="Verdana"/>
          </a:endParaRPr>
        </a:p>
      </dsp:txBody>
      <dsp:txXfrm>
        <a:off x="0" y="842636"/>
        <a:ext cx="8134350" cy="842121"/>
      </dsp:txXfrm>
    </dsp:sp>
    <dsp:sp modelId="{7DC12E50-818C-4681-A488-A1B45AA2EDDF}">
      <dsp:nvSpPr>
        <dsp:cNvPr id="0" name=""/>
        <dsp:cNvSpPr/>
      </dsp:nvSpPr>
      <dsp:spPr>
        <a:xfrm>
          <a:off x="0" y="1684758"/>
          <a:ext cx="8134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BF254D-7A45-4F44-B6AB-B416346B456A}">
      <dsp:nvSpPr>
        <dsp:cNvPr id="0" name=""/>
        <dsp:cNvSpPr/>
      </dsp:nvSpPr>
      <dsp:spPr>
        <a:xfrm>
          <a:off x="0" y="1684758"/>
          <a:ext cx="8134350" cy="84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err="1">
              <a:latin typeface="Verdana"/>
              <a:ea typeface="Verdana"/>
            </a:rPr>
            <a:t>Natuurherstel</a:t>
          </a:r>
          <a:r>
            <a:rPr lang="en-US" sz="2400" kern="1200">
              <a:latin typeface="Verdana"/>
              <a:ea typeface="Verdana"/>
            </a:rPr>
            <a:t> in de </a:t>
          </a:r>
          <a:r>
            <a:rPr lang="en-US" sz="2400" kern="1200" err="1">
              <a:latin typeface="Verdana"/>
              <a:ea typeface="Verdana"/>
            </a:rPr>
            <a:t>praktijk</a:t>
          </a:r>
          <a:r>
            <a:rPr lang="en-US" sz="2400" kern="1200">
              <a:latin typeface="Verdana"/>
              <a:ea typeface="Verdana"/>
            </a:rPr>
            <a:t> </a:t>
          </a:r>
          <a:r>
            <a:rPr lang="en-US" sz="2400" kern="1200" err="1">
              <a:latin typeface="Verdana"/>
              <a:ea typeface="Verdana"/>
            </a:rPr>
            <a:t>en</a:t>
          </a:r>
          <a:r>
            <a:rPr lang="en-US" sz="2400" kern="1200">
              <a:latin typeface="Verdana"/>
              <a:ea typeface="Verdana"/>
            </a:rPr>
            <a:t> de </a:t>
          </a:r>
          <a:r>
            <a:rPr lang="en-US" sz="2400" kern="1200" err="1">
              <a:latin typeface="Verdana"/>
              <a:ea typeface="Verdana"/>
            </a:rPr>
            <a:t>lokale</a:t>
          </a:r>
          <a:r>
            <a:rPr lang="en-US" sz="2400" kern="1200">
              <a:latin typeface="Verdana"/>
              <a:ea typeface="Verdana"/>
            </a:rPr>
            <a:t> context </a:t>
          </a:r>
          <a:endParaRPr lang="fi-FI" sz="2400" kern="1200">
            <a:latin typeface="Verdana"/>
            <a:ea typeface="Verdana"/>
          </a:endParaRPr>
        </a:p>
      </dsp:txBody>
      <dsp:txXfrm>
        <a:off x="0" y="1684758"/>
        <a:ext cx="8134350" cy="842121"/>
      </dsp:txXfrm>
    </dsp:sp>
    <dsp:sp modelId="{0065FB21-B1B2-430C-BF51-7EF4D39C550C}">
      <dsp:nvSpPr>
        <dsp:cNvPr id="0" name=""/>
        <dsp:cNvSpPr/>
      </dsp:nvSpPr>
      <dsp:spPr>
        <a:xfrm>
          <a:off x="0" y="2526879"/>
          <a:ext cx="8134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5B013E-0FB9-4E18-9F45-319102559DC8}">
      <dsp:nvSpPr>
        <dsp:cNvPr id="0" name=""/>
        <dsp:cNvSpPr/>
      </dsp:nvSpPr>
      <dsp:spPr>
        <a:xfrm>
          <a:off x="0" y="2526879"/>
          <a:ext cx="8134350" cy="84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a:latin typeface="Verdana"/>
              <a:ea typeface="Verdana"/>
            </a:rPr>
            <a:t>Het </a:t>
          </a:r>
          <a:r>
            <a:rPr lang="en-US" sz="2400" kern="1200" err="1">
              <a:latin typeface="Verdana"/>
              <a:ea typeface="Verdana"/>
            </a:rPr>
            <a:t>plannen</a:t>
          </a:r>
          <a:r>
            <a:rPr lang="en-US" sz="2400" kern="1200">
              <a:latin typeface="Verdana"/>
              <a:ea typeface="Verdana"/>
            </a:rPr>
            <a:t> van </a:t>
          </a:r>
          <a:r>
            <a:rPr lang="en-US" sz="2400" kern="1200" err="1">
              <a:latin typeface="Verdana"/>
              <a:ea typeface="Verdana"/>
            </a:rPr>
            <a:t>vervolgstappen</a:t>
          </a:r>
        </a:p>
      </dsp:txBody>
      <dsp:txXfrm>
        <a:off x="0" y="2526879"/>
        <a:ext cx="8134350" cy="842121"/>
      </dsp:txXfrm>
    </dsp:sp>
    <dsp:sp modelId="{E3F0705A-92F8-4D7A-B0A1-15FEA7E5F006}">
      <dsp:nvSpPr>
        <dsp:cNvPr id="0" name=""/>
        <dsp:cNvSpPr/>
      </dsp:nvSpPr>
      <dsp:spPr>
        <a:xfrm>
          <a:off x="0" y="3369001"/>
          <a:ext cx="8134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AE4AD-8A75-40AB-B6CE-33CEE16EB0C2}">
      <dsp:nvSpPr>
        <dsp:cNvPr id="0" name=""/>
        <dsp:cNvSpPr/>
      </dsp:nvSpPr>
      <dsp:spPr>
        <a:xfrm>
          <a:off x="0" y="3369001"/>
          <a:ext cx="8134350" cy="84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err="1">
              <a:latin typeface="Verdana"/>
              <a:ea typeface="Verdana"/>
            </a:rPr>
            <a:t>Afsluiting</a:t>
          </a:r>
          <a:endParaRPr lang="fi-FI" sz="2400" kern="1200" err="1">
            <a:latin typeface="Verdana" panose="020B0604030504040204" pitchFamily="34" charset="0"/>
            <a:ea typeface="Verdana" panose="020B0604030504040204" pitchFamily="34" charset="0"/>
          </a:endParaRPr>
        </a:p>
      </dsp:txBody>
      <dsp:txXfrm>
        <a:off x="0" y="3369001"/>
        <a:ext cx="8134350" cy="84212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BBBD29D8-8B4E-3130-7072-61779833C539}"/>
              </a:ext>
            </a:extLst>
          </p:cNvPr>
          <p:cNvSpPr>
            <a:spLocks noGrp="1"/>
          </p:cNvSpPr>
          <p:nvPr>
            <p:ph type="hdr" sz="quarter"/>
          </p:nvPr>
        </p:nvSpPr>
        <p:spPr>
          <a:xfrm>
            <a:off x="0" y="1"/>
            <a:ext cx="4278154" cy="338277"/>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5745E233-75DF-E563-9660-B6E5385F113D}"/>
              </a:ext>
            </a:extLst>
          </p:cNvPr>
          <p:cNvSpPr>
            <a:spLocks noGrp="1"/>
          </p:cNvSpPr>
          <p:nvPr>
            <p:ph type="dt" sz="quarter" idx="1"/>
          </p:nvPr>
        </p:nvSpPr>
        <p:spPr>
          <a:xfrm>
            <a:off x="5592223" y="1"/>
            <a:ext cx="4278154" cy="338277"/>
          </a:xfrm>
          <a:prstGeom prst="rect">
            <a:avLst/>
          </a:prstGeom>
        </p:spPr>
        <p:txBody>
          <a:bodyPr vert="horz" lIns="91440" tIns="45720" rIns="91440" bIns="45720" rtlCol="0"/>
          <a:lstStyle>
            <a:lvl1pPr algn="r">
              <a:defRPr sz="1200"/>
            </a:lvl1pPr>
          </a:lstStyle>
          <a:p>
            <a:fld id="{867CCBB8-D739-4CC3-AA58-8FA5FB4378B7}" type="datetimeFigureOut">
              <a:rPr lang="fi-FI" smtClean="0"/>
              <a:t>15.5.2026</a:t>
            </a:fld>
            <a:endParaRPr lang="fi-FI"/>
          </a:p>
        </p:txBody>
      </p:sp>
      <p:sp>
        <p:nvSpPr>
          <p:cNvPr id="4" name="Alatunnisteen paikkamerkki 3">
            <a:extLst>
              <a:ext uri="{FF2B5EF4-FFF2-40B4-BE49-F238E27FC236}">
                <a16:creationId xmlns:a16="http://schemas.microsoft.com/office/drawing/2014/main" id="{20341DAA-E049-E509-2F75-AF20FBABEE81}"/>
              </a:ext>
            </a:extLst>
          </p:cNvPr>
          <p:cNvSpPr>
            <a:spLocks noGrp="1"/>
          </p:cNvSpPr>
          <p:nvPr>
            <p:ph type="ftr" sz="quarter" idx="2"/>
          </p:nvPr>
        </p:nvSpPr>
        <p:spPr>
          <a:xfrm>
            <a:off x="0" y="6403837"/>
            <a:ext cx="4278154" cy="338276"/>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56A42041-3821-6BD1-96F1-422DAC4D6A92}"/>
              </a:ext>
            </a:extLst>
          </p:cNvPr>
          <p:cNvSpPr>
            <a:spLocks noGrp="1"/>
          </p:cNvSpPr>
          <p:nvPr>
            <p:ph type="sldNum" sz="quarter" idx="3"/>
          </p:nvPr>
        </p:nvSpPr>
        <p:spPr>
          <a:xfrm>
            <a:off x="5592223" y="6403837"/>
            <a:ext cx="4278154" cy="338276"/>
          </a:xfrm>
          <a:prstGeom prst="rect">
            <a:avLst/>
          </a:prstGeom>
        </p:spPr>
        <p:txBody>
          <a:bodyPr vert="horz" lIns="91440" tIns="45720" rIns="91440" bIns="45720" rtlCol="0" anchor="b"/>
          <a:lstStyle>
            <a:lvl1pPr algn="r">
              <a:defRPr sz="1200"/>
            </a:lvl1pPr>
          </a:lstStyle>
          <a:p>
            <a:fld id="{3998D52E-DC8D-400C-886D-76B955125EAE}" type="slidenum">
              <a:rPr lang="fi-FI" smtClean="0"/>
              <a:t>‹#›</a:t>
            </a:fld>
            <a:endParaRPr lang="fi-FI"/>
          </a:p>
        </p:txBody>
      </p:sp>
    </p:spTree>
    <p:extLst>
      <p:ext uri="{BB962C8B-B14F-4D97-AF65-F5344CB8AC3E}">
        <p14:creationId xmlns:p14="http://schemas.microsoft.com/office/powerpoint/2010/main" val="19080588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24" userDrawn="1">
          <p15:clr>
            <a:srgbClr val="F26B43"/>
          </p15:clr>
        </p15:guide>
        <p15:guide id="2" pos="311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1"/>
            <a:ext cx="4278154" cy="338277"/>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5592223" y="1"/>
            <a:ext cx="4278154" cy="338277"/>
          </a:xfrm>
          <a:prstGeom prst="rect">
            <a:avLst/>
          </a:prstGeom>
        </p:spPr>
        <p:txBody>
          <a:bodyPr vert="horz" lIns="91440" tIns="45720" rIns="91440" bIns="45720" rtlCol="0"/>
          <a:lstStyle>
            <a:lvl1pPr algn="r">
              <a:defRPr sz="1200"/>
            </a:lvl1pPr>
          </a:lstStyle>
          <a:p>
            <a:fld id="{4C27B959-C8FF-4534-933A-D48D57ACA5BE}" type="datetimeFigureOut">
              <a:rPr lang="fi-FI" smtClean="0"/>
              <a:t>15.5.2026</a:t>
            </a:fld>
            <a:endParaRPr lang="fi-FI"/>
          </a:p>
        </p:txBody>
      </p:sp>
      <p:sp>
        <p:nvSpPr>
          <p:cNvPr id="4" name="Dian kuvan paikkamerkki 3"/>
          <p:cNvSpPr>
            <a:spLocks noGrp="1" noRot="1" noChangeAspect="1"/>
          </p:cNvSpPr>
          <p:nvPr>
            <p:ph type="sldImg" idx="2"/>
          </p:nvPr>
        </p:nvSpPr>
        <p:spPr>
          <a:xfrm>
            <a:off x="2914650" y="842963"/>
            <a:ext cx="4043363" cy="2274887"/>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987267" y="3244643"/>
            <a:ext cx="7898130" cy="2654707"/>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6403837"/>
            <a:ext cx="4278154" cy="338276"/>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5592223" y="6403837"/>
            <a:ext cx="4278154" cy="338276"/>
          </a:xfrm>
          <a:prstGeom prst="rect">
            <a:avLst/>
          </a:prstGeom>
        </p:spPr>
        <p:txBody>
          <a:bodyPr vert="horz" lIns="91440" tIns="45720" rIns="91440" bIns="45720" rtlCol="0" anchor="b"/>
          <a:lstStyle>
            <a:lvl1pPr algn="r">
              <a:defRPr sz="1200"/>
            </a:lvl1pPr>
          </a:lstStyle>
          <a:p>
            <a:fld id="{10A98EEF-74E9-47A0-A9B7-E493464EC97F}" type="slidenum">
              <a:rPr lang="fi-FI" smtClean="0"/>
              <a:t>‹#›</a:t>
            </a:fld>
            <a:endParaRPr lang="fi-FI"/>
          </a:p>
        </p:txBody>
      </p:sp>
    </p:spTree>
    <p:extLst>
      <p:ext uri="{BB962C8B-B14F-4D97-AF65-F5344CB8AC3E}">
        <p14:creationId xmlns:p14="http://schemas.microsoft.com/office/powerpoint/2010/main" val="278710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5436-5FEA-9323-B20F-37CFCD452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856AB-273B-76A3-70C1-6A2181775235}"/>
              </a:ext>
            </a:extLst>
          </p:cNvPr>
          <p:cNvSpPr>
            <a:spLocks noGrp="1" noRot="1" noChangeAspect="1"/>
          </p:cNvSpPr>
          <p:nvPr>
            <p:ph type="sldImg"/>
          </p:nvPr>
        </p:nvSpPr>
        <p:spPr/>
        <p:txBody>
          <a:bodyPr/>
          <a:lstStyle/>
          <a:p>
            <a:endParaRPr lang="fi-FI"/>
          </a:p>
        </p:txBody>
      </p:sp>
      <p:sp>
        <p:nvSpPr>
          <p:cNvPr id="3" name="Notes Placeholder 2">
            <a:extLst>
              <a:ext uri="{FF2B5EF4-FFF2-40B4-BE49-F238E27FC236}">
                <a16:creationId xmlns:a16="http://schemas.microsoft.com/office/drawing/2014/main" id="{AA512ED5-C3F1-FC20-FD37-D97FF77EEAD8}"/>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ACDD9816-9DFA-238D-9A21-A84EE598B106}"/>
              </a:ext>
            </a:extLst>
          </p:cNvPr>
          <p:cNvSpPr>
            <a:spLocks noGrp="1"/>
          </p:cNvSpPr>
          <p:nvPr>
            <p:ph type="sldNum" sz="quarter" idx="5"/>
          </p:nvPr>
        </p:nvSpPr>
        <p:spPr/>
        <p:txBody>
          <a:bodyPr/>
          <a:lstStyle/>
          <a:p>
            <a:fld id="{10A98EEF-74E9-47A0-A9B7-E493464EC97F}" type="slidenum">
              <a:rPr lang="fi-FI" smtClean="0"/>
              <a:t>8</a:t>
            </a:fld>
            <a:endParaRPr lang="fi-FI"/>
          </a:p>
        </p:txBody>
      </p:sp>
    </p:spTree>
    <p:extLst>
      <p:ext uri="{BB962C8B-B14F-4D97-AF65-F5344CB8AC3E}">
        <p14:creationId xmlns:p14="http://schemas.microsoft.com/office/powerpoint/2010/main" val="3958426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B7595-BBA4-9553-173D-8838396DD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3B7F1-DC83-D10A-6B1D-F927DD2752B9}"/>
              </a:ext>
            </a:extLst>
          </p:cNvPr>
          <p:cNvSpPr>
            <a:spLocks noGrp="1" noRot="1" noChangeAspect="1"/>
          </p:cNvSpPr>
          <p:nvPr>
            <p:ph type="sldImg"/>
          </p:nvPr>
        </p:nvSpPr>
        <p:spPr/>
        <p:txBody>
          <a:bodyPr/>
          <a:lstStyle/>
          <a:p>
            <a:endParaRPr lang="fi-FI"/>
          </a:p>
        </p:txBody>
      </p:sp>
      <p:sp>
        <p:nvSpPr>
          <p:cNvPr id="3" name="Notes Placeholder 2">
            <a:extLst>
              <a:ext uri="{FF2B5EF4-FFF2-40B4-BE49-F238E27FC236}">
                <a16:creationId xmlns:a16="http://schemas.microsoft.com/office/drawing/2014/main" id="{01CACBB9-9947-3E53-A1EB-5C0E73DC38B4}"/>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C77CC1F7-381F-6F0D-B413-27F0E4394A41}"/>
              </a:ext>
            </a:extLst>
          </p:cNvPr>
          <p:cNvSpPr>
            <a:spLocks noGrp="1"/>
          </p:cNvSpPr>
          <p:nvPr>
            <p:ph type="sldNum" sz="quarter" idx="5"/>
          </p:nvPr>
        </p:nvSpPr>
        <p:spPr/>
        <p:txBody>
          <a:bodyPr/>
          <a:lstStyle/>
          <a:p>
            <a:fld id="{10A98EEF-74E9-47A0-A9B7-E493464EC97F}" type="slidenum">
              <a:rPr lang="fi-FI" smtClean="0"/>
              <a:t>9</a:t>
            </a:fld>
            <a:endParaRPr lang="fi-FI"/>
          </a:p>
        </p:txBody>
      </p:sp>
    </p:spTree>
    <p:extLst>
      <p:ext uri="{BB962C8B-B14F-4D97-AF65-F5344CB8AC3E}">
        <p14:creationId xmlns:p14="http://schemas.microsoft.com/office/powerpoint/2010/main" val="63380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oitusdia ">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C612B247-1E1E-40E2-BF80-6DB47529B7F6}"/>
              </a:ext>
            </a:extLst>
          </p:cNvPr>
          <p:cNvSpPr>
            <a:spLocks noGrp="1"/>
          </p:cNvSpPr>
          <p:nvPr>
            <p:ph type="pic" sz="quarter" idx="13" hasCustomPrompt="1"/>
          </p:nvPr>
        </p:nvSpPr>
        <p:spPr>
          <a:xfrm>
            <a:off x="1" y="0"/>
            <a:ext cx="12192000" cy="6858000"/>
          </a:xfrm>
        </p:spPr>
        <p:txBody>
          <a:bodyPr tIns="1440000"/>
          <a:lstStyle>
            <a:lvl1pPr marL="0" indent="0" algn="ctr">
              <a:buNone/>
              <a:defRPr>
                <a:latin typeface="Segoe UI" panose="020B0502040204020203" pitchFamily="34" charset="0"/>
                <a:cs typeface="Segoe UI" panose="020B0502040204020203" pitchFamily="34" charset="0"/>
              </a:defRPr>
            </a:lvl1pPr>
          </a:lstStyle>
          <a:p>
            <a:r>
              <a:rPr lang="fi-FI"/>
              <a:t>Lisää kuva klikkaamalla symbolia</a:t>
            </a:r>
          </a:p>
        </p:txBody>
      </p:sp>
      <p:sp>
        <p:nvSpPr>
          <p:cNvPr id="4" name="Tekstin paikkamerkki 3">
            <a:extLst>
              <a:ext uri="{FF2B5EF4-FFF2-40B4-BE49-F238E27FC236}">
                <a16:creationId xmlns:a16="http://schemas.microsoft.com/office/drawing/2014/main" id="{A414FAA8-625A-4CF2-91B9-1CD2DCB820AE}"/>
              </a:ext>
            </a:extLst>
          </p:cNvPr>
          <p:cNvSpPr>
            <a:spLocks noGrp="1"/>
          </p:cNvSpPr>
          <p:nvPr>
            <p:ph type="body" sz="quarter" idx="12" hasCustomPrompt="1"/>
          </p:nvPr>
        </p:nvSpPr>
        <p:spPr>
          <a:xfrm>
            <a:off x="-1" y="6200775"/>
            <a:ext cx="12192002" cy="666952"/>
          </a:xfrm>
          <a:prstGeom prst="rect">
            <a:avLst/>
          </a:prstGeom>
          <a:solidFill>
            <a:schemeClr val="bg1"/>
          </a:solidFill>
          <a:ln>
            <a:noFill/>
          </a:ln>
        </p:spPr>
        <p:txBody>
          <a:bodyPr lIns="1404000" tIns="72000" rIns="828000" bIns="0" anchor="t" anchorCtr="0">
            <a:normAutofit/>
          </a:bodyPr>
          <a:lstStyle>
            <a:lvl1pPr marL="0" indent="0" algn="l">
              <a:lnSpc>
                <a:spcPts val="1800"/>
              </a:lnSpc>
              <a:spcBef>
                <a:spcPts val="0"/>
              </a:spcBef>
              <a:buNone/>
              <a:defRPr sz="1800">
                <a:solidFill>
                  <a:schemeClr val="accent1"/>
                </a:solidFill>
                <a:latin typeface="Segoe UI" panose="020B0502040204020203" pitchFamily="34" charset="0"/>
                <a:cs typeface="Segoe UI" panose="020B0502040204020203" pitchFamily="34" charset="0"/>
              </a:defRPr>
            </a:lvl1pPr>
          </a:lstStyle>
          <a:p>
            <a:pPr lvl="0"/>
            <a:r>
              <a:rPr lang="fi-FI"/>
              <a:t>Alaotsikko</a:t>
            </a:r>
          </a:p>
        </p:txBody>
      </p:sp>
      <p:sp>
        <p:nvSpPr>
          <p:cNvPr id="2" name="Otsikko 1">
            <a:extLst>
              <a:ext uri="{FF2B5EF4-FFF2-40B4-BE49-F238E27FC236}">
                <a16:creationId xmlns:a16="http://schemas.microsoft.com/office/drawing/2014/main" id="{B3002BF6-CA17-45F7-9EC2-0EAE6E243339}"/>
              </a:ext>
            </a:extLst>
          </p:cNvPr>
          <p:cNvSpPr>
            <a:spLocks noGrp="1"/>
          </p:cNvSpPr>
          <p:nvPr>
            <p:ph type="ctrTitle" hasCustomPrompt="1"/>
          </p:nvPr>
        </p:nvSpPr>
        <p:spPr>
          <a:xfrm>
            <a:off x="0" y="5321031"/>
            <a:ext cx="12192002" cy="881588"/>
          </a:xfrm>
          <a:prstGeom prst="rect">
            <a:avLst/>
          </a:prstGeom>
          <a:solidFill>
            <a:schemeClr val="bg1"/>
          </a:solidFill>
        </p:spPr>
        <p:txBody>
          <a:bodyPr wrap="square" lIns="1404000" tIns="288000" rIns="828000" bIns="0" anchor="b" anchorCtr="0">
            <a:noAutofit/>
          </a:bodyPr>
          <a:lstStyle>
            <a:lvl1pPr algn="l">
              <a:lnSpc>
                <a:spcPct val="90000"/>
              </a:lnSpc>
              <a:spcAft>
                <a:spcPts val="0"/>
              </a:spcAft>
              <a:defRPr sz="3200" b="1" u="none" normalizeH="0" baseline="0">
                <a:solidFill>
                  <a:srgbClr val="66A274"/>
                </a:solidFill>
                <a:latin typeface="Segoe UI" panose="020B0502040204020203" pitchFamily="34" charset="0"/>
                <a:cs typeface="Segoe UI" panose="020B0502040204020203" pitchFamily="34" charset="0"/>
              </a:defRPr>
            </a:lvl1pPr>
          </a:lstStyle>
          <a:p>
            <a:r>
              <a:rPr lang="fi-FI"/>
              <a:t>Pääotsikko</a:t>
            </a:r>
          </a:p>
        </p:txBody>
      </p:sp>
    </p:spTree>
    <p:extLst>
      <p:ext uri="{BB962C8B-B14F-4D97-AF65-F5344CB8AC3E}">
        <p14:creationId xmlns:p14="http://schemas.microsoft.com/office/powerpoint/2010/main" val="4203563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chain / v.sininen">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9147D4F6-65AC-97BF-D2F1-2B77B6B24B9F}"/>
              </a:ext>
            </a:extLst>
          </p:cNvPr>
          <p:cNvSpPr>
            <a:spLocks noGrp="1"/>
          </p:cNvSpPr>
          <p:nvPr>
            <p:ph idx="1" hasCustomPrompt="1"/>
          </p:nvPr>
        </p:nvSpPr>
        <p:spPr>
          <a:xfrm>
            <a:off x="814469" y="1700212"/>
            <a:ext cx="9749257" cy="439261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pic>
        <p:nvPicPr>
          <p:cNvPr id="5" name="Kuva 4">
            <a:extLst>
              <a:ext uri="{FF2B5EF4-FFF2-40B4-BE49-F238E27FC236}">
                <a16:creationId xmlns:a16="http://schemas.microsoft.com/office/drawing/2014/main" id="{23FA70DD-7C53-767A-FBCB-45E87991A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045" y="6176534"/>
            <a:ext cx="11313906" cy="420231"/>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814471" y="399919"/>
            <a:ext cx="10152063" cy="1119319"/>
          </a:xfrm>
          <a:prstGeom prst="rect">
            <a:avLst/>
          </a:prstGeom>
        </p:spPr>
        <p:txBody>
          <a:bodyPr lIns="0" tIns="0" rIns="0" bIns="0" anchor="b" anchorCtr="0">
            <a:normAutofit/>
          </a:bodyPr>
          <a:lstStyle>
            <a:lvl1pPr>
              <a:lnSpc>
                <a:spcPct val="90000"/>
              </a:lnSpc>
              <a:defRPr sz="3000" b="1">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Tree>
    <p:extLst>
      <p:ext uri="{BB962C8B-B14F-4D97-AF65-F5344CB8AC3E}">
        <p14:creationId xmlns:p14="http://schemas.microsoft.com/office/powerpoint/2010/main" val="3004408114"/>
      </p:ext>
    </p:extLst>
  </p:cSld>
  <p:clrMapOvr>
    <a:masterClrMapping/>
  </p:clrMapOvr>
  <p:extLst>
    <p:ext uri="{DCECCB84-F9BA-43D5-87BE-67443E8EF086}">
      <p15:sldGuideLst xmlns:p15="http://schemas.microsoft.com/office/powerpoint/2012/main">
        <p15:guide id="1" orient="horz" pos="358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chain / sininen">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9EA26EF4-1D93-7B5A-0C3B-78EF6E6D82FF}"/>
              </a:ext>
            </a:extLst>
          </p:cNvPr>
          <p:cNvSpPr>
            <a:spLocks noGrp="1"/>
          </p:cNvSpPr>
          <p:nvPr>
            <p:ph idx="1" hasCustomPrompt="1"/>
          </p:nvPr>
        </p:nvSpPr>
        <p:spPr>
          <a:xfrm>
            <a:off x="814470" y="1700212"/>
            <a:ext cx="9741235" cy="439261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pic>
        <p:nvPicPr>
          <p:cNvPr id="4" name="Kuva 3">
            <a:extLst>
              <a:ext uri="{FF2B5EF4-FFF2-40B4-BE49-F238E27FC236}">
                <a16:creationId xmlns:a16="http://schemas.microsoft.com/office/drawing/2014/main" id="{D5BEE823-78A6-CE89-EAAA-D714E7744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045" y="6176534"/>
            <a:ext cx="11313906" cy="420231"/>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814471" y="399919"/>
            <a:ext cx="10152063" cy="1119319"/>
          </a:xfrm>
          <a:prstGeom prst="rect">
            <a:avLst/>
          </a:prstGeom>
        </p:spPr>
        <p:txBody>
          <a:bodyPr lIns="0" tIns="0" rIns="0" bIns="0" anchor="b" anchorCtr="0">
            <a:normAutofit/>
          </a:bodyPr>
          <a:lstStyle>
            <a:lvl1pPr>
              <a:lnSpc>
                <a:spcPct val="90000"/>
              </a:lnSpc>
              <a:defRPr sz="3000" b="1">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Tree>
    <p:extLst>
      <p:ext uri="{BB962C8B-B14F-4D97-AF65-F5344CB8AC3E}">
        <p14:creationId xmlns:p14="http://schemas.microsoft.com/office/powerpoint/2010/main" val="2918133779"/>
      </p:ext>
    </p:extLst>
  </p:cSld>
  <p:clrMapOvr>
    <a:masterClrMapping/>
  </p:clrMapOvr>
  <p:extLst>
    <p:ext uri="{DCECCB84-F9BA-43D5-87BE-67443E8EF086}">
      <p15:sldGuideLst xmlns:p15="http://schemas.microsoft.com/office/powerpoint/2012/main">
        <p15:guide id="1" orient="horz" pos="358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chain / pinkki">
    <p:spTree>
      <p:nvGrpSpPr>
        <p:cNvPr id="1" name=""/>
        <p:cNvGrpSpPr/>
        <p:nvPr/>
      </p:nvGrpSpPr>
      <p:grpSpPr>
        <a:xfrm>
          <a:off x="0" y="0"/>
          <a:ext cx="0" cy="0"/>
          <a:chOff x="0" y="0"/>
          <a:chExt cx="0" cy="0"/>
        </a:xfrm>
      </p:grpSpPr>
      <p:sp>
        <p:nvSpPr>
          <p:cNvPr id="7" name="Sisällön paikkamerkki 2">
            <a:extLst>
              <a:ext uri="{FF2B5EF4-FFF2-40B4-BE49-F238E27FC236}">
                <a16:creationId xmlns:a16="http://schemas.microsoft.com/office/drawing/2014/main" id="{009DA52D-84C7-C075-764D-8FF988D02270}"/>
              </a:ext>
            </a:extLst>
          </p:cNvPr>
          <p:cNvSpPr>
            <a:spLocks noGrp="1"/>
          </p:cNvSpPr>
          <p:nvPr>
            <p:ph idx="1" hasCustomPrompt="1"/>
          </p:nvPr>
        </p:nvSpPr>
        <p:spPr>
          <a:xfrm>
            <a:off x="814470" y="1700212"/>
            <a:ext cx="9741235" cy="439261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pic>
        <p:nvPicPr>
          <p:cNvPr id="5" name="Kuva 4">
            <a:extLst>
              <a:ext uri="{FF2B5EF4-FFF2-40B4-BE49-F238E27FC236}">
                <a16:creationId xmlns:a16="http://schemas.microsoft.com/office/drawing/2014/main" id="{F423C7D7-6B6E-115B-961D-855E03F729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045" y="6176534"/>
            <a:ext cx="11313906" cy="420231"/>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814471" y="399919"/>
            <a:ext cx="10152063" cy="1119319"/>
          </a:xfrm>
          <a:prstGeom prst="rect">
            <a:avLst/>
          </a:prstGeom>
        </p:spPr>
        <p:txBody>
          <a:bodyPr lIns="0" tIns="0" rIns="0" bIns="0" anchor="b" anchorCtr="0">
            <a:normAutofit/>
          </a:bodyPr>
          <a:lstStyle>
            <a:lvl1pPr>
              <a:lnSpc>
                <a:spcPct val="90000"/>
              </a:lnSpc>
              <a:defRPr sz="3000" b="1">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Tree>
    <p:extLst>
      <p:ext uri="{BB962C8B-B14F-4D97-AF65-F5344CB8AC3E}">
        <p14:creationId xmlns:p14="http://schemas.microsoft.com/office/powerpoint/2010/main" val="3953088342"/>
      </p:ext>
    </p:extLst>
  </p:cSld>
  <p:clrMapOvr>
    <a:masterClrMapping/>
  </p:clrMapOvr>
  <p:extLst>
    <p:ext uri="{DCECCB84-F9BA-43D5-87BE-67443E8EF086}">
      <p15:sldGuideLst xmlns:p15="http://schemas.microsoft.com/office/powerpoint/2012/main">
        <p15:guide id="1" orient="horz" pos="358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amp; teksti / log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4" cy="1119319"/>
          </a:xfrm>
          <a:prstGeom prst="rect">
            <a:avLst/>
          </a:prstGeom>
        </p:spPr>
        <p:txBody>
          <a:bodyPr lIns="0" tIns="0" rIns="0" bIns="0" anchor="b" anchorCtr="0">
            <a:normAutofit/>
          </a:bodyPr>
          <a:lstStyle>
            <a:lvl1pPr>
              <a:lnSpc>
                <a:spcPct val="90000"/>
              </a:lnSpc>
              <a:defRPr sz="3000"/>
            </a:lvl1pPr>
          </a:lstStyle>
          <a:p>
            <a:r>
              <a:rPr lang="fi-FI"/>
              <a:t>Pääotsikko</a:t>
            </a:r>
          </a:p>
        </p:txBody>
      </p:sp>
      <p:sp>
        <p:nvSpPr>
          <p:cNvPr id="8" name="Tekstin paikkamerkki 7">
            <a:extLst>
              <a:ext uri="{FF2B5EF4-FFF2-40B4-BE49-F238E27FC236}">
                <a16:creationId xmlns:a16="http://schemas.microsoft.com/office/drawing/2014/main" id="{4CB1C51B-3B0F-4CC4-8587-9FE34B27021A}"/>
              </a:ext>
            </a:extLst>
          </p:cNvPr>
          <p:cNvSpPr>
            <a:spLocks noGrp="1"/>
          </p:cNvSpPr>
          <p:nvPr>
            <p:ph type="body" sz="quarter" idx="10" hasCustomPrompt="1"/>
          </p:nvPr>
        </p:nvSpPr>
        <p:spPr>
          <a:xfrm>
            <a:off x="1416049" y="1881188"/>
            <a:ext cx="10152064" cy="4211637"/>
          </a:xfrm>
        </p:spPr>
        <p:txBody>
          <a:bodyPr bIns="180000">
            <a:normAutofit/>
          </a:bodyPr>
          <a:lstStyle>
            <a:lvl1pPr>
              <a:defRPr/>
            </a:lvl1pPr>
            <a:lvl2pPr>
              <a:defRPr/>
            </a:lvl2pPr>
            <a:lvl3pPr>
              <a:defRPr/>
            </a:lvl3pPr>
          </a:lstStyle>
          <a:p>
            <a:pPr lvl="0"/>
            <a:r>
              <a:rPr lang="fi-FI"/>
              <a:t>Lisää teksti klikkaamalla</a:t>
            </a:r>
          </a:p>
          <a:p>
            <a:pPr lvl="1"/>
            <a:r>
              <a:rPr lang="fi-FI"/>
              <a:t>toinen taso</a:t>
            </a:r>
          </a:p>
          <a:p>
            <a:pPr lvl="2"/>
            <a:r>
              <a:rPr lang="fi-FI"/>
              <a:t>kolmas taso</a:t>
            </a:r>
          </a:p>
        </p:txBody>
      </p:sp>
      <p:pic>
        <p:nvPicPr>
          <p:cNvPr id="4" name="Kuva 3" descr="Kuva, joka sisältää kohteen Grafiikka, clipart, graafinen suunnittelu, Fontti&#10;&#10;Kuvaus luotu automaattisesti">
            <a:extLst>
              <a:ext uri="{FF2B5EF4-FFF2-40B4-BE49-F238E27FC236}">
                <a16:creationId xmlns:a16="http://schemas.microsoft.com/office/drawing/2014/main" id="{01E713AF-C165-E08B-FC6E-64BD8A21BC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Tree>
    <p:extLst>
      <p:ext uri="{BB962C8B-B14F-4D97-AF65-F5344CB8AC3E}">
        <p14:creationId xmlns:p14="http://schemas.microsoft.com/office/powerpoint/2010/main" val="4089696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 &amp; teksti / ilman logo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4" cy="1119319"/>
          </a:xfrm>
          <a:prstGeom prst="rect">
            <a:avLst/>
          </a:prstGeom>
        </p:spPr>
        <p:txBody>
          <a:bodyPr lIns="0" tIns="0" rIns="0" bIns="0" anchor="b" anchorCtr="0">
            <a:normAutofit/>
          </a:bodyPr>
          <a:lstStyle>
            <a:lvl1pPr>
              <a:lnSpc>
                <a:spcPct val="90000"/>
              </a:lnSpc>
              <a:defRPr sz="3000"/>
            </a:lvl1pPr>
          </a:lstStyle>
          <a:p>
            <a:r>
              <a:rPr lang="fi-FI"/>
              <a:t>Pääotsikko</a:t>
            </a:r>
          </a:p>
        </p:txBody>
      </p:sp>
      <p:sp>
        <p:nvSpPr>
          <p:cNvPr id="8" name="Tekstin paikkamerkki 7">
            <a:extLst>
              <a:ext uri="{FF2B5EF4-FFF2-40B4-BE49-F238E27FC236}">
                <a16:creationId xmlns:a16="http://schemas.microsoft.com/office/drawing/2014/main" id="{4CB1C51B-3B0F-4CC4-8587-9FE34B27021A}"/>
              </a:ext>
            </a:extLst>
          </p:cNvPr>
          <p:cNvSpPr>
            <a:spLocks noGrp="1"/>
          </p:cNvSpPr>
          <p:nvPr>
            <p:ph type="body" sz="quarter" idx="10" hasCustomPrompt="1"/>
          </p:nvPr>
        </p:nvSpPr>
        <p:spPr>
          <a:xfrm>
            <a:off x="1416049" y="1881188"/>
            <a:ext cx="10152064" cy="4211637"/>
          </a:xfrm>
        </p:spPr>
        <p:txBody>
          <a:bodyPr bIns="180000">
            <a:normAutofit/>
          </a:bodyPr>
          <a:lstStyle>
            <a:lvl1pPr>
              <a:defRPr/>
            </a:lvl1pPr>
            <a:lvl2pPr>
              <a:defRPr/>
            </a:lvl2pPr>
            <a:lvl3pPr>
              <a:defRPr/>
            </a:lvl3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359118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04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amp; teksti / vihreä">
    <p:spTree>
      <p:nvGrpSpPr>
        <p:cNvPr id="1" name=""/>
        <p:cNvGrpSpPr/>
        <p:nvPr/>
      </p:nvGrpSpPr>
      <p:grpSpPr>
        <a:xfrm>
          <a:off x="0" y="0"/>
          <a:ext cx="0" cy="0"/>
          <a:chOff x="0" y="0"/>
          <a:chExt cx="0" cy="0"/>
        </a:xfrm>
      </p:grpSpPr>
      <p:sp>
        <p:nvSpPr>
          <p:cNvPr id="10" name="Sisällön paikkamerkki 2">
            <a:extLst>
              <a:ext uri="{FF2B5EF4-FFF2-40B4-BE49-F238E27FC236}">
                <a16:creationId xmlns:a16="http://schemas.microsoft.com/office/drawing/2014/main" id="{65830BFB-DD22-7982-2A67-B171E7760891}"/>
              </a:ext>
            </a:extLst>
          </p:cNvPr>
          <p:cNvSpPr>
            <a:spLocks noGrp="1"/>
          </p:cNvSpPr>
          <p:nvPr>
            <p:ph idx="1" hasCustomPrompt="1"/>
          </p:nvPr>
        </p:nvSpPr>
        <p:spPr>
          <a:xfrm>
            <a:off x="1416050" y="1868208"/>
            <a:ext cx="10152062" cy="4211638"/>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3" cy="1119319"/>
          </a:xfrm>
          <a:prstGeom prst="rect">
            <a:avLst/>
          </a:prstGeom>
        </p:spPr>
        <p:txBody>
          <a:bodyPr lIns="0" tIns="0" rIns="0" bIns="0" anchor="b" anchorCtr="0">
            <a:normAutofit/>
          </a:bodyPr>
          <a:lstStyle>
            <a:lvl1pPr>
              <a:lnSpc>
                <a:spcPct val="90000"/>
              </a:lnSpc>
              <a:defRPr sz="3000" b="1">
                <a:solidFill>
                  <a:srgbClr val="66A274"/>
                </a:solidFill>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pic>
        <p:nvPicPr>
          <p:cNvPr id="4" name="Kuva 3">
            <a:extLst>
              <a:ext uri="{FF2B5EF4-FFF2-40B4-BE49-F238E27FC236}">
                <a16:creationId xmlns:a16="http://schemas.microsoft.com/office/drawing/2014/main" id="{B4FBF61E-56EA-6A3A-68C9-1FFD53A85D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0239" t="-23930" r="5030" b="1"/>
          <a:stretch/>
        </p:blipFill>
        <p:spPr>
          <a:xfrm rot="5400000">
            <a:off x="-2813399" y="2813393"/>
            <a:ext cx="6858004" cy="1231207"/>
          </a:xfrm>
          <a:prstGeom prst="rect">
            <a:avLst/>
          </a:prstGeom>
        </p:spPr>
      </p:pic>
    </p:spTree>
    <p:extLst>
      <p:ext uri="{BB962C8B-B14F-4D97-AF65-F5344CB8AC3E}">
        <p14:creationId xmlns:p14="http://schemas.microsoft.com/office/powerpoint/2010/main" val="114280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amp; teksti / oranssi">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59AEC4CA-0E89-58F2-13EF-1AE97F370B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0208" t="5642" r="4871" b="-1"/>
          <a:stretch/>
        </p:blipFill>
        <p:spPr>
          <a:xfrm rot="5400000">
            <a:off x="-2974952" y="2963834"/>
            <a:ext cx="6858002" cy="930331"/>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3" cy="1119319"/>
          </a:xfrm>
          <a:prstGeom prst="rect">
            <a:avLst/>
          </a:prstGeom>
        </p:spPr>
        <p:txBody>
          <a:bodyPr lIns="0" tIns="0" rIns="0" bIns="0" anchor="b" anchorCtr="0">
            <a:normAutofit/>
          </a:bodyPr>
          <a:lstStyle>
            <a:lvl1pPr>
              <a:lnSpc>
                <a:spcPct val="90000"/>
              </a:lnSpc>
              <a:defRPr sz="3000" b="1">
                <a:solidFill>
                  <a:srgbClr val="66A274"/>
                </a:solidFill>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16" name="Sisällön paikkamerkki 2">
            <a:extLst>
              <a:ext uri="{FF2B5EF4-FFF2-40B4-BE49-F238E27FC236}">
                <a16:creationId xmlns:a16="http://schemas.microsoft.com/office/drawing/2014/main" id="{5FEE55BC-7F66-DA3D-5CEF-297F20986B1A}"/>
              </a:ext>
            </a:extLst>
          </p:cNvPr>
          <p:cNvSpPr>
            <a:spLocks noGrp="1"/>
          </p:cNvSpPr>
          <p:nvPr>
            <p:ph idx="1" hasCustomPrompt="1"/>
          </p:nvPr>
        </p:nvSpPr>
        <p:spPr>
          <a:xfrm>
            <a:off x="1416049" y="1873172"/>
            <a:ext cx="10152063" cy="421965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2832459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tsikko &amp; teksti / oranssi">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59AEC4CA-0E89-58F2-13EF-1AE97F370B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0208" t="5642" r="4871" b="-1"/>
          <a:stretch/>
        </p:blipFill>
        <p:spPr>
          <a:xfrm rot="5400000">
            <a:off x="-2974952" y="2963834"/>
            <a:ext cx="6858002" cy="930331"/>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3" cy="1119319"/>
          </a:xfrm>
          <a:prstGeom prst="rect">
            <a:avLst/>
          </a:prstGeom>
        </p:spPr>
        <p:txBody>
          <a:bodyPr lIns="0" tIns="0" rIns="0" bIns="0" anchor="b" anchorCtr="0">
            <a:normAutofit/>
          </a:bodyPr>
          <a:lstStyle>
            <a:lvl1pPr>
              <a:lnSpc>
                <a:spcPct val="90000"/>
              </a:lnSpc>
              <a:defRPr sz="3000" b="1">
                <a:solidFill>
                  <a:srgbClr val="66A274"/>
                </a:solidFill>
                <a:latin typeface="Segoe UI" panose="020B0502040204020203" pitchFamily="34" charset="0"/>
                <a:cs typeface="Segoe UI" panose="020B0502040204020203" pitchFamily="34" charset="0"/>
              </a:defRPr>
            </a:lvl1pPr>
          </a:lstStyle>
          <a:p>
            <a:r>
              <a:rPr lang="fi-FI"/>
              <a:t>Pääotsikko</a:t>
            </a:r>
          </a:p>
        </p:txBody>
      </p:sp>
      <p:sp>
        <p:nvSpPr>
          <p:cNvPr id="16" name="Sisällön paikkamerkki 2">
            <a:extLst>
              <a:ext uri="{FF2B5EF4-FFF2-40B4-BE49-F238E27FC236}">
                <a16:creationId xmlns:a16="http://schemas.microsoft.com/office/drawing/2014/main" id="{5FEE55BC-7F66-DA3D-5CEF-297F20986B1A}"/>
              </a:ext>
            </a:extLst>
          </p:cNvPr>
          <p:cNvSpPr>
            <a:spLocks noGrp="1"/>
          </p:cNvSpPr>
          <p:nvPr>
            <p:ph idx="1" hasCustomPrompt="1"/>
          </p:nvPr>
        </p:nvSpPr>
        <p:spPr>
          <a:xfrm>
            <a:off x="1416049" y="1873172"/>
            <a:ext cx="10152063" cy="421965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3996125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amp; teksti / v.sininen">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E07A4D89-B541-946B-AA97-CD7AEF0B12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0091" t="-7817" r="4792"/>
          <a:stretch/>
        </p:blipFill>
        <p:spPr>
          <a:xfrm rot="5400000">
            <a:off x="-2888781" y="2888771"/>
            <a:ext cx="6858009" cy="1080453"/>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3" cy="1119319"/>
          </a:xfrm>
          <a:prstGeom prst="rect">
            <a:avLst/>
          </a:prstGeom>
        </p:spPr>
        <p:txBody>
          <a:bodyPr lIns="0" tIns="0" rIns="0" bIns="0" anchor="b" anchorCtr="0">
            <a:normAutofit/>
          </a:bodyPr>
          <a:lstStyle>
            <a:lvl1pPr>
              <a:lnSpc>
                <a:spcPct val="90000"/>
              </a:lnSpc>
              <a:defRPr sz="3000" b="1">
                <a:solidFill>
                  <a:srgbClr val="66A274"/>
                </a:solidFill>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10" name="Sisällön paikkamerkki 2">
            <a:extLst>
              <a:ext uri="{FF2B5EF4-FFF2-40B4-BE49-F238E27FC236}">
                <a16:creationId xmlns:a16="http://schemas.microsoft.com/office/drawing/2014/main" id="{9164822A-319F-A7EA-1202-1CD42E58210E}"/>
              </a:ext>
            </a:extLst>
          </p:cNvPr>
          <p:cNvSpPr>
            <a:spLocks noGrp="1"/>
          </p:cNvSpPr>
          <p:nvPr>
            <p:ph idx="1" hasCustomPrompt="1"/>
          </p:nvPr>
        </p:nvSpPr>
        <p:spPr>
          <a:xfrm>
            <a:off x="1416049" y="1873172"/>
            <a:ext cx="10152063" cy="421965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1008236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amp; teksti / sininen">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C4500EDC-110D-3204-7FF5-43F9BBE9B9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0127" t="-8851" r="4910" b="1"/>
          <a:stretch/>
        </p:blipFill>
        <p:spPr>
          <a:xfrm rot="5400000">
            <a:off x="-2893328" y="2893327"/>
            <a:ext cx="6858001" cy="1071346"/>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3" cy="1119319"/>
          </a:xfrm>
          <a:prstGeom prst="rect">
            <a:avLst/>
          </a:prstGeom>
        </p:spPr>
        <p:txBody>
          <a:bodyPr lIns="0" tIns="0" rIns="0" bIns="0" anchor="b" anchorCtr="0">
            <a:normAutofit/>
          </a:bodyPr>
          <a:lstStyle>
            <a:lvl1pPr>
              <a:lnSpc>
                <a:spcPct val="90000"/>
              </a:lnSpc>
              <a:defRPr sz="3000" b="1">
                <a:solidFill>
                  <a:srgbClr val="66A274"/>
                </a:solidFill>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11" name="Sisällön paikkamerkki 2">
            <a:extLst>
              <a:ext uri="{FF2B5EF4-FFF2-40B4-BE49-F238E27FC236}">
                <a16:creationId xmlns:a16="http://schemas.microsoft.com/office/drawing/2014/main" id="{18A7CFEA-9EA8-C64F-D423-7289F2852283}"/>
              </a:ext>
            </a:extLst>
          </p:cNvPr>
          <p:cNvSpPr>
            <a:spLocks noGrp="1"/>
          </p:cNvSpPr>
          <p:nvPr>
            <p:ph idx="1" hasCustomPrompt="1"/>
          </p:nvPr>
        </p:nvSpPr>
        <p:spPr>
          <a:xfrm>
            <a:off x="1416049" y="1873172"/>
            <a:ext cx="10152063" cy="421965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86687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amp; teksti / pinkk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1416049" y="584200"/>
            <a:ext cx="10152063" cy="1119319"/>
          </a:xfrm>
          <a:prstGeom prst="rect">
            <a:avLst/>
          </a:prstGeom>
        </p:spPr>
        <p:txBody>
          <a:bodyPr lIns="0" tIns="0" rIns="0" bIns="0" anchor="b" anchorCtr="0">
            <a:normAutofit/>
          </a:bodyPr>
          <a:lstStyle>
            <a:lvl1pPr>
              <a:lnSpc>
                <a:spcPct val="90000"/>
              </a:lnSpc>
              <a:defRPr sz="3000" b="1">
                <a:solidFill>
                  <a:srgbClr val="66A274"/>
                </a:solidFill>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pic>
        <p:nvPicPr>
          <p:cNvPr id="5" name="Kuva 4">
            <a:extLst>
              <a:ext uri="{FF2B5EF4-FFF2-40B4-BE49-F238E27FC236}">
                <a16:creationId xmlns:a16="http://schemas.microsoft.com/office/drawing/2014/main" id="{E36D6E9B-B974-7ACE-BEA0-EEA8AB4B4F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0148" t="-3101" r="4864"/>
          <a:stretch/>
        </p:blipFill>
        <p:spPr>
          <a:xfrm rot="5400000">
            <a:off x="-2922108" y="2922101"/>
            <a:ext cx="6858007" cy="1013791"/>
          </a:xfrm>
          <a:prstGeom prst="rect">
            <a:avLst/>
          </a:prstGeom>
        </p:spPr>
      </p:pic>
      <p:sp>
        <p:nvSpPr>
          <p:cNvPr id="6" name="Sisällön paikkamerkki 2">
            <a:extLst>
              <a:ext uri="{FF2B5EF4-FFF2-40B4-BE49-F238E27FC236}">
                <a16:creationId xmlns:a16="http://schemas.microsoft.com/office/drawing/2014/main" id="{AD5BB7DA-109D-632F-9CC5-E9E64CAE0CF3}"/>
              </a:ext>
            </a:extLst>
          </p:cNvPr>
          <p:cNvSpPr>
            <a:spLocks noGrp="1"/>
          </p:cNvSpPr>
          <p:nvPr>
            <p:ph idx="1" hasCustomPrompt="1"/>
          </p:nvPr>
        </p:nvSpPr>
        <p:spPr>
          <a:xfrm>
            <a:off x="1416049" y="1873172"/>
            <a:ext cx="10152063" cy="421965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701031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chain / vihre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814471" y="399919"/>
            <a:ext cx="10152063" cy="1119319"/>
          </a:xfrm>
          <a:prstGeom prst="rect">
            <a:avLst/>
          </a:prstGeom>
        </p:spPr>
        <p:txBody>
          <a:bodyPr lIns="0" tIns="0" rIns="0" bIns="0" anchor="b" anchorCtr="0">
            <a:normAutofit/>
          </a:bodyPr>
          <a:lstStyle>
            <a:lvl1pPr>
              <a:lnSpc>
                <a:spcPct val="90000"/>
              </a:lnSpc>
              <a:defRPr sz="3000" b="1">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pic>
        <p:nvPicPr>
          <p:cNvPr id="5" name="Kuva 4">
            <a:extLst>
              <a:ext uri="{FF2B5EF4-FFF2-40B4-BE49-F238E27FC236}">
                <a16:creationId xmlns:a16="http://schemas.microsoft.com/office/drawing/2014/main" id="{75F815C5-52E0-DF0A-7C7A-D0E958763B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046" y="6176322"/>
            <a:ext cx="11313908" cy="420231"/>
          </a:xfrm>
          <a:prstGeom prst="rect">
            <a:avLst/>
          </a:prstGeom>
        </p:spPr>
      </p:pic>
      <p:sp>
        <p:nvSpPr>
          <p:cNvPr id="12" name="Sisällön paikkamerkki 2">
            <a:extLst>
              <a:ext uri="{FF2B5EF4-FFF2-40B4-BE49-F238E27FC236}">
                <a16:creationId xmlns:a16="http://schemas.microsoft.com/office/drawing/2014/main" id="{A241A0FE-F6C1-96EF-D9E2-02A6F2F7C72E}"/>
              </a:ext>
            </a:extLst>
          </p:cNvPr>
          <p:cNvSpPr>
            <a:spLocks noGrp="1"/>
          </p:cNvSpPr>
          <p:nvPr>
            <p:ph idx="1" hasCustomPrompt="1"/>
          </p:nvPr>
        </p:nvSpPr>
        <p:spPr>
          <a:xfrm>
            <a:off x="814469" y="1700212"/>
            <a:ext cx="9725194" cy="439261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2563092784"/>
      </p:ext>
    </p:extLst>
  </p:cSld>
  <p:clrMapOvr>
    <a:masterClrMapping/>
  </p:clrMapOvr>
  <p:extLst>
    <p:ext uri="{DCECCB84-F9BA-43D5-87BE-67443E8EF086}">
      <p15:sldGuideLst xmlns:p15="http://schemas.microsoft.com/office/powerpoint/2012/main">
        <p15:guide id="1" orient="horz" pos="358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chain / oranssi">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D6B4FD6B-53FE-53A5-F348-857FC280E9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045" y="6176534"/>
            <a:ext cx="11313907" cy="420231"/>
          </a:xfrm>
          <a:prstGeom prst="rect">
            <a:avLst/>
          </a:prstGeom>
        </p:spPr>
      </p:pic>
      <p:sp>
        <p:nvSpPr>
          <p:cNvPr id="2" name="Otsikko 1">
            <a:extLst>
              <a:ext uri="{FF2B5EF4-FFF2-40B4-BE49-F238E27FC236}">
                <a16:creationId xmlns:a16="http://schemas.microsoft.com/office/drawing/2014/main" id="{C274770F-E34B-4628-92D7-C756D0D405BF}"/>
              </a:ext>
            </a:extLst>
          </p:cNvPr>
          <p:cNvSpPr>
            <a:spLocks noGrp="1"/>
          </p:cNvSpPr>
          <p:nvPr>
            <p:ph type="title" hasCustomPrompt="1"/>
          </p:nvPr>
        </p:nvSpPr>
        <p:spPr>
          <a:xfrm>
            <a:off x="814471" y="399919"/>
            <a:ext cx="10152063" cy="1119319"/>
          </a:xfrm>
          <a:prstGeom prst="rect">
            <a:avLst/>
          </a:prstGeom>
        </p:spPr>
        <p:txBody>
          <a:bodyPr lIns="0" tIns="0" rIns="0" bIns="0" anchor="b" anchorCtr="0">
            <a:normAutofit/>
          </a:bodyPr>
          <a:lstStyle>
            <a:lvl1pPr>
              <a:lnSpc>
                <a:spcPct val="90000"/>
              </a:lnSpc>
              <a:defRPr sz="3000" b="1">
                <a:latin typeface="Segoe UI" panose="020B0502040204020203" pitchFamily="34" charset="0"/>
                <a:cs typeface="Segoe UI" panose="020B0502040204020203" pitchFamily="34" charset="0"/>
              </a:defRPr>
            </a:lvl1pPr>
          </a:lstStyle>
          <a:p>
            <a:r>
              <a:rPr lang="fi-FI"/>
              <a:t>Pääotsikko</a:t>
            </a:r>
          </a:p>
        </p:txBody>
      </p:sp>
      <p:pic>
        <p:nvPicPr>
          <p:cNvPr id="13" name="Kuva 12" descr="Kuva, joka sisältää kohteen Grafiikka, clipart, graafinen suunnittelu, Fontti&#10;&#10;Kuvaus luotu automaattisesti">
            <a:extLst>
              <a:ext uri="{FF2B5EF4-FFF2-40B4-BE49-F238E27FC236}">
                <a16:creationId xmlns:a16="http://schemas.microsoft.com/office/drawing/2014/main" id="{5C4D7230-7F53-E6D3-E5B7-002DAA675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7" name="Sisällön paikkamerkki 2">
            <a:extLst>
              <a:ext uri="{FF2B5EF4-FFF2-40B4-BE49-F238E27FC236}">
                <a16:creationId xmlns:a16="http://schemas.microsoft.com/office/drawing/2014/main" id="{B534EF30-F4FF-A1EC-8360-90E6FFC4D9F7}"/>
              </a:ext>
            </a:extLst>
          </p:cNvPr>
          <p:cNvSpPr>
            <a:spLocks noGrp="1"/>
          </p:cNvSpPr>
          <p:nvPr>
            <p:ph idx="1" hasCustomPrompt="1"/>
          </p:nvPr>
        </p:nvSpPr>
        <p:spPr>
          <a:xfrm>
            <a:off x="814469" y="1700212"/>
            <a:ext cx="9741235" cy="4392613"/>
          </a:xfrm>
          <a:prstGeom prst="rect">
            <a:avLst/>
          </a:prstGeom>
        </p:spPr>
        <p:txBody>
          <a:bodyPr wrap="square" lIns="0" rIns="0" bIns="360000">
            <a:normAutofit/>
          </a:bodyPr>
          <a:lstStyle>
            <a:lvl1pPr marL="285750" indent="-285750" algn="l">
              <a:lnSpc>
                <a:spcPts val="2200"/>
              </a:lnSpc>
              <a:spcBef>
                <a:spcPts val="1000"/>
              </a:spcBef>
              <a:spcAft>
                <a:spcPts val="0"/>
              </a:spcAft>
              <a:buFont typeface="Arial" panose="020B0604020202020204" pitchFamily="34" charset="0"/>
              <a:buChar char="•"/>
              <a:defRPr sz="1600"/>
            </a:lvl1pPr>
            <a:lvl2pPr marL="777150" indent="-285750" algn="l">
              <a:lnSpc>
                <a:spcPts val="2000"/>
              </a:lnSpc>
              <a:spcBef>
                <a:spcPts val="800"/>
              </a:spcBef>
              <a:spcAft>
                <a:spcPts val="0"/>
              </a:spcAft>
              <a:buFont typeface="Arial" panose="020B0604020202020204" pitchFamily="34" charset="0"/>
              <a:buChar char="•"/>
              <a:defRPr sz="1400"/>
            </a:lvl2pPr>
            <a:lvl3pPr marL="1137150" indent="-285750" algn="l">
              <a:lnSpc>
                <a:spcPts val="1800"/>
              </a:lnSpc>
              <a:spcBef>
                <a:spcPts val="800"/>
              </a:spcBef>
              <a:spcAft>
                <a:spcPts val="0"/>
              </a:spcAft>
              <a:buFont typeface="Arial" panose="020B0604020202020204" pitchFamily="34" charset="0"/>
              <a:buChar char="•"/>
              <a:defRPr sz="1200"/>
            </a:lvl3pPr>
            <a:lvl4pPr marL="1382850" indent="-171450" algn="l">
              <a:lnSpc>
                <a:spcPts val="1600"/>
              </a:lnSpc>
              <a:spcBef>
                <a:spcPts val="600"/>
              </a:spcBef>
              <a:spcAft>
                <a:spcPts val="0"/>
              </a:spcAft>
              <a:buFont typeface="Arial" panose="020B0604020202020204" pitchFamily="34" charset="0"/>
              <a:buChar char="•"/>
              <a:defRPr sz="1200"/>
            </a:lvl4pPr>
            <a:lvl5pPr marL="1742850" indent="-171450" algn="l">
              <a:lnSpc>
                <a:spcPts val="1400"/>
              </a:lnSpc>
              <a:spcBef>
                <a:spcPts val="600"/>
              </a:spcBef>
              <a:spcAft>
                <a:spcPts val="0"/>
              </a:spcAft>
              <a:buFont typeface="Arial" panose="020B0604020202020204" pitchFamily="34" charset="0"/>
              <a:buChar char="•"/>
              <a:defRPr sz="1000"/>
            </a:lvl5pPr>
          </a:lstStyle>
          <a:p>
            <a:pPr lvl="0"/>
            <a:r>
              <a:rPr lang="fi-FI"/>
              <a:t>Lisää teksti klikkaamalla</a:t>
            </a:r>
          </a:p>
          <a:p>
            <a:pPr lvl="1"/>
            <a:r>
              <a:rPr lang="fi-FI"/>
              <a:t>toinen taso</a:t>
            </a:r>
          </a:p>
          <a:p>
            <a:pPr lvl="2"/>
            <a:r>
              <a:rPr lang="fi-FI"/>
              <a:t>kolmas taso</a:t>
            </a:r>
          </a:p>
        </p:txBody>
      </p:sp>
    </p:spTree>
    <p:extLst>
      <p:ext uri="{BB962C8B-B14F-4D97-AF65-F5344CB8AC3E}">
        <p14:creationId xmlns:p14="http://schemas.microsoft.com/office/powerpoint/2010/main" val="68296527"/>
      </p:ext>
    </p:extLst>
  </p:cSld>
  <p:clrMapOvr>
    <a:masterClrMapping/>
  </p:clrMapOvr>
  <p:extLst>
    <p:ext uri="{DCECCB84-F9BA-43D5-87BE-67443E8EF086}">
      <p15:sldGuideLst xmlns:p15="http://schemas.microsoft.com/office/powerpoint/2012/main">
        <p15:guide id="1" orient="horz" pos="358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EA250F8-5679-42AE-A877-D87292CB1A9E}"/>
              </a:ext>
            </a:extLst>
          </p:cNvPr>
          <p:cNvSpPr>
            <a:spLocks noGrp="1"/>
          </p:cNvSpPr>
          <p:nvPr>
            <p:ph type="title"/>
          </p:nvPr>
        </p:nvSpPr>
        <p:spPr>
          <a:xfrm>
            <a:off x="1416050" y="584199"/>
            <a:ext cx="10152062" cy="1119319"/>
          </a:xfrm>
          <a:prstGeom prst="rect">
            <a:avLst/>
          </a:prstGeom>
        </p:spPr>
        <p:txBody>
          <a:bodyPr vert="horz" lIns="0" tIns="0" rIns="0" bIns="0" rtlCol="0" anchor="b">
            <a:noAutofit/>
          </a:bodyPr>
          <a:lstStyle/>
          <a:p>
            <a:r>
              <a:rPr lang="fi-FI"/>
              <a:t>Pääotsikko</a:t>
            </a:r>
          </a:p>
        </p:txBody>
      </p:sp>
      <p:sp>
        <p:nvSpPr>
          <p:cNvPr id="3" name="Tekstin paikkamerkki 2">
            <a:extLst>
              <a:ext uri="{FF2B5EF4-FFF2-40B4-BE49-F238E27FC236}">
                <a16:creationId xmlns:a16="http://schemas.microsoft.com/office/drawing/2014/main" id="{911A4B62-A47F-4D6F-9D00-9E18E7411E0E}"/>
              </a:ext>
            </a:extLst>
          </p:cNvPr>
          <p:cNvSpPr>
            <a:spLocks noGrp="1"/>
          </p:cNvSpPr>
          <p:nvPr>
            <p:ph type="body" idx="1"/>
          </p:nvPr>
        </p:nvSpPr>
        <p:spPr>
          <a:xfrm>
            <a:off x="1416049" y="1889688"/>
            <a:ext cx="10152063" cy="4203137"/>
          </a:xfrm>
          <a:prstGeom prst="rect">
            <a:avLst/>
          </a:prstGeom>
        </p:spPr>
        <p:txBody>
          <a:bodyPr vert="horz" lIns="0" tIns="0" rIns="0" bIns="360000" rtlCol="0">
            <a:noAutofit/>
          </a:body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2359042629"/>
      </p:ext>
    </p:extLst>
  </p:cSld>
  <p:clrMap bg1="lt1" tx1="dk1" bg2="lt2" tx2="dk2" accent1="accent1" accent2="accent2" accent3="accent3" accent4="accent4" accent5="accent5" accent6="accent6" hlink="hlink" folHlink="folHlink"/>
  <p:sldLayoutIdLst>
    <p:sldLayoutId id="2147483694" r:id="rId1"/>
    <p:sldLayoutId id="2147483686" r:id="rId2"/>
    <p:sldLayoutId id="2147483683" r:id="rId3"/>
    <p:sldLayoutId id="2147483695" r:id="rId4"/>
    <p:sldLayoutId id="2147483684" r:id="rId5"/>
    <p:sldLayoutId id="2147483685" r:id="rId6"/>
    <p:sldLayoutId id="2147483687" r:id="rId7"/>
    <p:sldLayoutId id="2147483689" r:id="rId8"/>
    <p:sldLayoutId id="2147483690" r:id="rId9"/>
    <p:sldLayoutId id="2147483691" r:id="rId10"/>
    <p:sldLayoutId id="2147483692" r:id="rId11"/>
    <p:sldLayoutId id="2147483693" r:id="rId12"/>
    <p:sldLayoutId id="2147483681" r:id="rId13"/>
    <p:sldLayoutId id="2147483688" r:id="rId14"/>
    <p:sldLayoutId id="2147483676" r:id="rId15"/>
  </p:sldLayoutIdLst>
  <p:hf hdr="0"/>
  <p:txStyles>
    <p:titleStyle>
      <a:lvl1pPr algn="l" defTabSz="914400" rtl="0" eaLnBrk="1" latinLnBrk="0" hangingPunct="1">
        <a:lnSpc>
          <a:spcPct val="90000"/>
        </a:lnSpc>
        <a:spcBef>
          <a:spcPct val="0"/>
        </a:spcBef>
        <a:buNone/>
        <a:defRPr lang="fi-FI" sz="3000" b="1" kern="1200" dirty="0">
          <a:solidFill>
            <a:srgbClr val="66A274"/>
          </a:solidFill>
          <a:latin typeface="Segoe UI" panose="020B0502040204020203" pitchFamily="34" charset="0"/>
          <a:ea typeface="+mj-ea"/>
          <a:cs typeface="Segoe UI" panose="020B0502040204020203" pitchFamily="34" charset="0"/>
        </a:defRPr>
      </a:lvl1pPr>
    </p:titleStyle>
    <p:bodyStyle>
      <a:lvl1pPr marL="284400" indent="-284400" algn="l" defTabSz="914400" rtl="0" eaLnBrk="1" latinLnBrk="0" hangingPunct="1">
        <a:lnSpc>
          <a:spcPts val="2200"/>
        </a:lnSpc>
        <a:spcBef>
          <a:spcPts val="1000"/>
        </a:spcBef>
        <a:spcAft>
          <a:spcPts val="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777600" indent="-284400" algn="l" defTabSz="914400" rtl="0" eaLnBrk="1" latinLnBrk="0" hangingPunct="1">
        <a:lnSpc>
          <a:spcPts val="2000"/>
        </a:lnSpc>
        <a:spcBef>
          <a:spcPts val="800"/>
        </a:spcBef>
        <a:spcAft>
          <a:spcPts val="0"/>
        </a:spcAft>
        <a:buFont typeface="Arial" panose="020B0604020202020204" pitchFamily="34" charset="0"/>
        <a:buChar char="•"/>
        <a:tabLst>
          <a:tab pos="2957513" algn="l"/>
        </a:tabLst>
        <a:defRPr sz="1400" kern="1200">
          <a:solidFill>
            <a:schemeClr val="tx1"/>
          </a:solidFill>
          <a:latin typeface="Verdana" panose="020B0604030504040204" pitchFamily="34" charset="0"/>
          <a:ea typeface="Verdana" panose="020B0604030504040204" pitchFamily="34" charset="0"/>
          <a:cs typeface="+mn-cs"/>
        </a:defRPr>
      </a:lvl2pPr>
      <a:lvl3pPr marL="1137600" indent="-284400" algn="l" defTabSz="914400" rtl="0" eaLnBrk="1" latinLnBrk="0" hangingPunct="1">
        <a:lnSpc>
          <a:spcPts val="1800"/>
        </a:lnSpc>
        <a:spcBef>
          <a:spcPts val="800"/>
        </a:spcBef>
        <a:spcAft>
          <a:spcPts val="0"/>
        </a:spcAft>
        <a:buFont typeface="Arial" panose="020B0604020202020204" pitchFamily="34" charset="0"/>
        <a:buChar char="•"/>
        <a:tabLst>
          <a:tab pos="2957513" algn="l"/>
        </a:tabLst>
        <a:defRPr sz="1200" kern="1200">
          <a:solidFill>
            <a:schemeClr val="tx1"/>
          </a:solidFill>
          <a:latin typeface="Verdana" panose="020B0604030504040204" pitchFamily="34" charset="0"/>
          <a:ea typeface="Verdana" panose="020B0604030504040204" pitchFamily="34" charset="0"/>
          <a:cs typeface="+mn-cs"/>
        </a:defRPr>
      </a:lvl3pPr>
      <a:lvl4pPr marL="1382400" indent="-172800" algn="l" defTabSz="914400" rtl="0" eaLnBrk="1" latinLnBrk="0" hangingPunct="1">
        <a:lnSpc>
          <a:spcPts val="1600"/>
        </a:lnSpc>
        <a:spcBef>
          <a:spcPts val="600"/>
        </a:spcBef>
        <a:spcAft>
          <a:spcPts val="0"/>
        </a:spcAft>
        <a:buFont typeface="Arial" panose="020B0604020202020204" pitchFamily="34" charset="0"/>
        <a:buChar char="•"/>
        <a:tabLst>
          <a:tab pos="2957513" algn="l"/>
        </a:tabLst>
        <a:defRPr sz="1200" kern="1200">
          <a:solidFill>
            <a:schemeClr val="tx1"/>
          </a:solidFill>
          <a:latin typeface="+mn-lt"/>
          <a:ea typeface="+mn-ea"/>
          <a:cs typeface="+mn-cs"/>
        </a:defRPr>
      </a:lvl4pPr>
      <a:lvl5pPr marL="1742400" indent="-172800" algn="l" defTabSz="914400" rtl="0" eaLnBrk="1" latinLnBrk="0" hangingPunct="1">
        <a:lnSpc>
          <a:spcPts val="1400"/>
        </a:lnSpc>
        <a:spcBef>
          <a:spcPts val="600"/>
        </a:spcBef>
        <a:spcAft>
          <a:spcPts val="0"/>
        </a:spcAft>
        <a:buFont typeface="Arial" panose="020B0604020202020204" pitchFamily="34" charset="0"/>
        <a:buChar char="•"/>
        <a:tabLst>
          <a:tab pos="2957513" algn="l"/>
        </a:tabLst>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5" orient="horz" pos="368">
          <p15:clr>
            <a:srgbClr val="F26B43"/>
          </p15:clr>
        </p15:guide>
        <p15:guide id="6" pos="892">
          <p15:clr>
            <a:srgbClr val="F26B43"/>
          </p15:clr>
        </p15:guide>
        <p15:guide id="7" pos="7287">
          <p15:clr>
            <a:srgbClr val="F26B43"/>
          </p15:clr>
        </p15:guide>
        <p15:guide id="8" orient="horz" pos="1185">
          <p15:clr>
            <a:srgbClr val="F26B43"/>
          </p15:clr>
        </p15:guide>
        <p15:guide id="10" orient="horz" pos="38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hyperlink" Target="https://youtu.be/vmt23j9Ydmk"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KtyCQT-Osng&amp;list=PLceDFDNYwNqeqzaU6KenDg1seyMWBPnVP&amp;index=4&amp;t=36s" TargetMode="External"/><Relationship Id="rId7" Type="http://schemas.openxmlformats.org/officeDocument/2006/relationships/hyperlink" Target="https://www.youtube.com/watch?v=n9UmgvZzgGU&amp;list=PLceDFDNYwNqeqzaU6KenDg1seyMWBPnVP&amp;index=18" TargetMode="External"/><Relationship Id="rId2" Type="http://schemas.openxmlformats.org/officeDocument/2006/relationships/hyperlink" Target="https://www.youtube.com/watch?v=z6V3MW6RUVc&amp;list=PLceDFDNYwNqeqzaU6KenDg1seyMWBPnVP&amp;index=2&amp;t=59s" TargetMode="External"/><Relationship Id="rId1" Type="http://schemas.openxmlformats.org/officeDocument/2006/relationships/slideLayout" Target="../slideLayouts/slideLayout5.xml"/><Relationship Id="rId6" Type="http://schemas.openxmlformats.org/officeDocument/2006/relationships/hyperlink" Target="https://www.youtube.com/watch?v=nBIaiDIPUbM&amp;list=PLceDFDNYwNqeqzaU6KenDg1seyMWBPnVP&amp;index=14" TargetMode="External"/><Relationship Id="rId5" Type="http://schemas.openxmlformats.org/officeDocument/2006/relationships/hyperlink" Target="https://www.youtube.com/watch?v=2IMDQ-L6hiw&amp;list=PLceDFDNYwNqeqzaU6KenDg1seyMWBPnVP&amp;index=9" TargetMode="External"/><Relationship Id="rId4" Type="http://schemas.openxmlformats.org/officeDocument/2006/relationships/hyperlink" Target="https://www.youtube.com/watch?v=BVnYpVvBDxU&amp;list=PLceDFDNYwNqeqzaU6KenDg1seyMWBPnVP&amp;index=13"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hyperlink" Target="https://nuortenakatemia.fi/en/restoration-academy-project-results-and-material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hyperlink" Target="https://answergarden.ch/" TargetMode="External"/><Relationship Id="rId2" Type="http://schemas.microsoft.com/office/2018/10/relationships/comments" Target="../comments/modernComment_306_A7A2A50A.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holding poles&#10;&#10;AI-generated content may be incorrect.">
            <a:extLst>
              <a:ext uri="{FF2B5EF4-FFF2-40B4-BE49-F238E27FC236}">
                <a16:creationId xmlns:a16="http://schemas.microsoft.com/office/drawing/2014/main" id="{77344EEA-D464-138C-E836-F58A57F2D00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1" name="Otsikko 3">
            <a:extLst>
              <a:ext uri="{FF2B5EF4-FFF2-40B4-BE49-F238E27FC236}">
                <a16:creationId xmlns:a16="http://schemas.microsoft.com/office/drawing/2014/main" id="{BDDAEE20-5B8F-49F7-59E4-B53C15F23D37}"/>
              </a:ext>
            </a:extLst>
          </p:cNvPr>
          <p:cNvSpPr>
            <a:spLocks noGrp="1"/>
          </p:cNvSpPr>
          <p:nvPr>
            <p:ph type="ctrTitle"/>
          </p:nvPr>
        </p:nvSpPr>
        <p:spPr>
          <a:xfrm>
            <a:off x="0" y="2598821"/>
            <a:ext cx="12192002" cy="4259179"/>
          </a:xfrm>
          <a:gradFill flip="none" rotWithShape="0">
            <a:gsLst>
              <a:gs pos="0">
                <a:schemeClr val="bg2">
                  <a:alpha val="75000"/>
                </a:schemeClr>
              </a:gs>
              <a:gs pos="60000">
                <a:schemeClr val="tx1">
                  <a:alpha val="75000"/>
                </a:schemeClr>
              </a:gs>
              <a:gs pos="100000">
                <a:schemeClr val="tx1">
                  <a:alpha val="0"/>
                </a:schemeClr>
              </a:gs>
            </a:gsLst>
            <a:lin ang="16200000" scaled="1"/>
            <a:tileRect/>
          </a:gradFill>
        </p:spPr>
        <p:txBody>
          <a:bodyPr anchor="ctr"/>
          <a:lstStyle/>
          <a:p>
            <a:pPr algn="ctr"/>
            <a:r>
              <a:rPr lang="en-US" sz="4400">
                <a:solidFill>
                  <a:schemeClr val="bg1"/>
                </a:solidFill>
                <a:latin typeface="Segoe UI"/>
                <a:cs typeface="Segoe UI"/>
              </a:rPr>
              <a:t>RESTORATION ACADEMY: </a:t>
            </a:r>
            <a:br>
              <a:rPr lang="en-US" sz="4400"/>
            </a:br>
            <a:r>
              <a:rPr lang="en-US" sz="4400">
                <a:solidFill>
                  <a:schemeClr val="bg1"/>
                </a:solidFill>
                <a:latin typeface="Segoe UI"/>
                <a:cs typeface="Segoe UI"/>
              </a:rPr>
              <a:t> TRAININGSMODEL VOOR VERSTERKERS </a:t>
            </a:r>
          </a:p>
        </p:txBody>
      </p:sp>
      <p:pic>
        <p:nvPicPr>
          <p:cNvPr id="7" name="Kuva 6">
            <a:extLst>
              <a:ext uri="{FF2B5EF4-FFF2-40B4-BE49-F238E27FC236}">
                <a16:creationId xmlns:a16="http://schemas.microsoft.com/office/drawing/2014/main" id="{D180A05E-82F7-33F4-E53B-FDE81106BF49}"/>
              </a:ext>
            </a:extLst>
          </p:cNvPr>
          <p:cNvPicPr>
            <a:picLocks noChangeAspect="1"/>
          </p:cNvPicPr>
          <p:nvPr/>
        </p:nvPicPr>
        <p:blipFill rotWithShape="1">
          <a:blip r:embed="rId3">
            <a:extLst>
              <a:ext uri="{28A0092B-C50C-407E-A947-70E740481C1C}">
                <a14:useLocalDpi xmlns:a14="http://schemas.microsoft.com/office/drawing/2010/main" val="0"/>
              </a:ext>
            </a:extLst>
          </a:blip>
          <a:srcRect l="70239" t="-23930" r="5030" b="1"/>
          <a:stretch/>
        </p:blipFill>
        <p:spPr>
          <a:xfrm rot="5400000">
            <a:off x="-2813399" y="2813393"/>
            <a:ext cx="6858004" cy="1231207"/>
          </a:xfrm>
          <a:prstGeom prst="rect">
            <a:avLst/>
          </a:prstGeom>
        </p:spPr>
      </p:pic>
      <p:pic>
        <p:nvPicPr>
          <p:cNvPr id="10" name="Kuva 9" descr="Kuva, joka sisältää kohteen Grafiikka, clipart, graafinen suunnittelu, Fontti&#10;&#10;Kuvaus luotu automaattisesti">
            <a:extLst>
              <a:ext uri="{FF2B5EF4-FFF2-40B4-BE49-F238E27FC236}">
                <a16:creationId xmlns:a16="http://schemas.microsoft.com/office/drawing/2014/main" id="{AABD48C6-CC47-3FCA-C2AD-EF52CB294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pic>
        <p:nvPicPr>
          <p:cNvPr id="12" name="Kuva 11">
            <a:extLst>
              <a:ext uri="{FF2B5EF4-FFF2-40B4-BE49-F238E27FC236}">
                <a16:creationId xmlns:a16="http://schemas.microsoft.com/office/drawing/2014/main" id="{4338573E-1E93-BBE0-8C32-EE9406BD4D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6640" y="5854540"/>
            <a:ext cx="6603729" cy="516264"/>
          </a:xfrm>
          <a:prstGeom prst="rect">
            <a:avLst/>
          </a:prstGeom>
        </p:spPr>
      </p:pic>
      <p:sp>
        <p:nvSpPr>
          <p:cNvPr id="13" name="TextBox 12">
            <a:extLst>
              <a:ext uri="{FF2B5EF4-FFF2-40B4-BE49-F238E27FC236}">
                <a16:creationId xmlns:a16="http://schemas.microsoft.com/office/drawing/2014/main" id="{7F0F9C73-91B9-CA95-5D45-8B3454CBFF60}"/>
              </a:ext>
            </a:extLst>
          </p:cNvPr>
          <p:cNvSpPr txBox="1"/>
          <p:nvPr/>
        </p:nvSpPr>
        <p:spPr>
          <a:xfrm>
            <a:off x="10577455" y="6611779"/>
            <a:ext cx="1614545" cy="246221"/>
          </a:xfrm>
          <a:prstGeom prst="rect">
            <a:avLst/>
          </a:prstGeom>
          <a:noFill/>
        </p:spPr>
        <p:txBody>
          <a:bodyPr wrap="none" rtlCol="0">
            <a:spAutoFit/>
          </a:bodyPr>
          <a:lstStyle/>
          <a:p>
            <a:r>
              <a:rPr lang="fi-FI" sz="1000">
                <a:latin typeface="Verdana" panose="020B0604030504040204" pitchFamily="34" charset="0"/>
                <a:ea typeface="Verdana" panose="020B0604030504040204" pitchFamily="34" charset="0"/>
              </a:rPr>
              <a:t>Photo: Martin </a:t>
            </a:r>
            <a:r>
              <a:rPr lang="fi-FI" sz="1000" err="1">
                <a:latin typeface="Verdana" panose="020B0604030504040204" pitchFamily="34" charset="0"/>
                <a:ea typeface="Verdana" panose="020B0604030504040204" pitchFamily="34" charset="0"/>
              </a:rPr>
              <a:t>Sopinec</a:t>
            </a:r>
            <a:endParaRPr lang="fi-FI" sz="10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73976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52E642-5D3E-3474-936E-12117C82B9E7}"/>
              </a:ext>
            </a:extLst>
          </p:cNvPr>
          <p:cNvSpPr>
            <a:spLocks noGrp="1"/>
          </p:cNvSpPr>
          <p:nvPr>
            <p:ph type="pic" sz="quarter" idx="13"/>
          </p:nvPr>
        </p:nvSpPr>
        <p:spPr>
          <a:blipFill>
            <a:blip r:embed="rId2"/>
            <a:stretch>
              <a:fillRect/>
            </a:stretch>
          </a:blipFill>
        </p:spPr>
        <p:txBody>
          <a:bodyPr/>
          <a:lstStyle/>
          <a:p>
            <a:endParaRPr lang="fi-FI"/>
          </a:p>
        </p:txBody>
      </p:sp>
      <p:pic>
        <p:nvPicPr>
          <p:cNvPr id="10" name="Kuva 9" descr="Kuva, joka sisältää kohteen Grafiikka, clipart, graafinen suunnittelu, Fontti&#10;&#10;Kuvaus luotu automaattisesti">
            <a:extLst>
              <a:ext uri="{FF2B5EF4-FFF2-40B4-BE49-F238E27FC236}">
                <a16:creationId xmlns:a16="http://schemas.microsoft.com/office/drawing/2014/main" id="{AABD48C6-CC47-3FCA-C2AD-EF52CB294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7" name="Otsikko 3">
            <a:extLst>
              <a:ext uri="{FF2B5EF4-FFF2-40B4-BE49-F238E27FC236}">
                <a16:creationId xmlns:a16="http://schemas.microsoft.com/office/drawing/2014/main" id="{6ED7CFAA-11FA-1E0C-92A4-47D4F126F70B}"/>
              </a:ext>
            </a:extLst>
          </p:cNvPr>
          <p:cNvSpPr>
            <a:spLocks noGrp="1"/>
          </p:cNvSpPr>
          <p:nvPr>
            <p:ph type="ctrTitle"/>
          </p:nvPr>
        </p:nvSpPr>
        <p:spPr>
          <a:xfrm>
            <a:off x="0" y="4459705"/>
            <a:ext cx="12192002" cy="2398295"/>
          </a:xfrm>
          <a:gradFill flip="none" rotWithShape="0">
            <a:gsLst>
              <a:gs pos="0">
                <a:schemeClr val="tx1"/>
              </a:gs>
              <a:gs pos="60000">
                <a:schemeClr val="tx1">
                  <a:alpha val="75000"/>
                </a:schemeClr>
              </a:gs>
              <a:gs pos="100000">
                <a:schemeClr val="tx1">
                  <a:alpha val="0"/>
                </a:schemeClr>
              </a:gs>
            </a:gsLst>
            <a:lin ang="16200000" scaled="1"/>
            <a:tileRect/>
          </a:gradFill>
        </p:spPr>
        <p:txBody>
          <a:bodyPr anchor="ctr"/>
          <a:lstStyle/>
          <a:p>
            <a:pPr algn="ctr"/>
            <a:r>
              <a:rPr lang="en-US" sz="4400">
                <a:solidFill>
                  <a:schemeClr val="accent5"/>
                </a:solidFill>
                <a:latin typeface="Segoe UI"/>
                <a:cs typeface="Segoe UI"/>
              </a:rPr>
              <a:t>VIDEO'S</a:t>
            </a:r>
            <a:endParaRPr lang="en-US">
              <a:solidFill>
                <a:schemeClr val="accent5"/>
              </a:solidFill>
            </a:endParaRPr>
          </a:p>
        </p:txBody>
      </p:sp>
      <p:pic>
        <p:nvPicPr>
          <p:cNvPr id="2" name="Kuva 1">
            <a:extLst>
              <a:ext uri="{FF2B5EF4-FFF2-40B4-BE49-F238E27FC236}">
                <a16:creationId xmlns:a16="http://schemas.microsoft.com/office/drawing/2014/main" id="{29865A83-B03B-F7C1-8CC4-F773ABCE7BD7}"/>
              </a:ext>
            </a:extLst>
          </p:cNvPr>
          <p:cNvPicPr>
            <a:picLocks noChangeAspect="1"/>
          </p:cNvPicPr>
          <p:nvPr/>
        </p:nvPicPr>
        <p:blipFill rotWithShape="1">
          <a:blip r:embed="rId4">
            <a:extLst>
              <a:ext uri="{28A0092B-C50C-407E-A947-70E740481C1C}">
                <a14:useLocalDpi xmlns:a14="http://schemas.microsoft.com/office/drawing/2010/main" val="0"/>
              </a:ext>
            </a:extLst>
          </a:blip>
          <a:srcRect l="70091" t="-7817" r="4792"/>
          <a:stretch/>
        </p:blipFill>
        <p:spPr>
          <a:xfrm rot="5400000">
            <a:off x="-2888781" y="2888771"/>
            <a:ext cx="6858009" cy="1080453"/>
          </a:xfrm>
          <a:prstGeom prst="rect">
            <a:avLst/>
          </a:prstGeom>
        </p:spPr>
      </p:pic>
      <p:sp>
        <p:nvSpPr>
          <p:cNvPr id="8" name="TextBox 7">
            <a:extLst>
              <a:ext uri="{FF2B5EF4-FFF2-40B4-BE49-F238E27FC236}">
                <a16:creationId xmlns:a16="http://schemas.microsoft.com/office/drawing/2014/main" id="{FBD85760-8954-4F63-B4E2-2E9806E7C1C2}"/>
              </a:ext>
            </a:extLst>
          </p:cNvPr>
          <p:cNvSpPr txBox="1"/>
          <p:nvPr/>
        </p:nvSpPr>
        <p:spPr>
          <a:xfrm>
            <a:off x="10728137" y="6611780"/>
            <a:ext cx="1463862" cy="246221"/>
          </a:xfrm>
          <a:prstGeom prst="rect">
            <a:avLst/>
          </a:prstGeom>
          <a:noFill/>
        </p:spPr>
        <p:txBody>
          <a:bodyPr wrap="none" rtlCol="0">
            <a:spAutoFit/>
          </a:bodyPr>
          <a:lstStyle/>
          <a:p>
            <a:r>
              <a:rPr lang="fi-FI" sz="1000">
                <a:solidFill>
                  <a:schemeClr val="bg1"/>
                </a:solidFill>
                <a:latin typeface="Verdana" panose="020B0604030504040204" pitchFamily="34" charset="0"/>
                <a:ea typeface="Verdana" panose="020B0604030504040204" pitchFamily="34" charset="0"/>
              </a:rPr>
              <a:t>Photo: Frankie Turk</a:t>
            </a:r>
          </a:p>
        </p:txBody>
      </p:sp>
    </p:spTree>
    <p:extLst>
      <p:ext uri="{BB962C8B-B14F-4D97-AF65-F5344CB8AC3E}">
        <p14:creationId xmlns:p14="http://schemas.microsoft.com/office/powerpoint/2010/main" val="1395641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AE15-C30B-5EE4-0D49-B44231ECB3CD}"/>
              </a:ext>
            </a:extLst>
          </p:cNvPr>
          <p:cNvSpPr>
            <a:spLocks noGrp="1"/>
          </p:cNvSpPr>
          <p:nvPr>
            <p:ph type="title"/>
          </p:nvPr>
        </p:nvSpPr>
        <p:spPr/>
        <p:txBody>
          <a:bodyPr/>
          <a:lstStyle/>
          <a:p>
            <a:r>
              <a:rPr lang="fi-FI">
                <a:solidFill>
                  <a:schemeClr val="accent3"/>
                </a:solidFill>
                <a:latin typeface="Segoe UI"/>
                <a:cs typeface="Segoe UI"/>
              </a:rPr>
              <a:t>Instructies voor de facilitator </a:t>
            </a:r>
            <a:endParaRPr lang="fi-FI">
              <a:solidFill>
                <a:schemeClr val="accent3"/>
              </a:solidFill>
            </a:endParaRPr>
          </a:p>
        </p:txBody>
      </p:sp>
      <p:sp>
        <p:nvSpPr>
          <p:cNvPr id="6" name="Content Placeholder 5">
            <a:extLst>
              <a:ext uri="{FF2B5EF4-FFF2-40B4-BE49-F238E27FC236}">
                <a16:creationId xmlns:a16="http://schemas.microsoft.com/office/drawing/2014/main" id="{B8DF5B42-D721-6230-DBC4-1CFCD850473E}"/>
              </a:ext>
            </a:extLst>
          </p:cNvPr>
          <p:cNvSpPr>
            <a:spLocks noGrp="1"/>
          </p:cNvSpPr>
          <p:nvPr>
            <p:ph idx="1"/>
          </p:nvPr>
        </p:nvSpPr>
        <p:spPr/>
        <p:txBody>
          <a:bodyPr vert="horz" wrap="square" lIns="0" tIns="0" rIns="0" bIns="360000" rtlCol="0" anchor="t">
            <a:normAutofit/>
          </a:bodyPr>
          <a:lstStyle/>
          <a:p>
            <a:pPr>
              <a:lnSpc>
                <a:spcPct val="150000"/>
              </a:lnSpc>
              <a:spcBef>
                <a:spcPts val="0"/>
              </a:spcBef>
              <a:spcAft>
                <a:spcPts val="600"/>
              </a:spcAft>
            </a:pPr>
            <a:r>
              <a:rPr lang="en-US" sz="1400" b="1">
                <a:latin typeface="Verdana"/>
                <a:ea typeface="Verdana"/>
              </a:rPr>
              <a:t>Doel: </a:t>
            </a:r>
            <a:r>
              <a:rPr lang="en-US" sz="1400">
                <a:latin typeface="Verdana"/>
                <a:ea typeface="Verdana"/>
              </a:rPr>
              <a:t>Het </a:t>
            </a:r>
            <a:r>
              <a:rPr lang="en-US" sz="1400" err="1">
                <a:latin typeface="Verdana"/>
                <a:ea typeface="Verdana"/>
              </a:rPr>
              <a:t>verdiepen</a:t>
            </a:r>
            <a:r>
              <a:rPr lang="en-US" sz="1400">
                <a:latin typeface="Verdana"/>
                <a:ea typeface="Verdana"/>
              </a:rPr>
              <a:t> van het begrip over </a:t>
            </a:r>
            <a:r>
              <a:rPr lang="en-US" sz="1400" err="1">
                <a:latin typeface="Verdana"/>
                <a:ea typeface="Verdana"/>
              </a:rPr>
              <a:t>natuurherstel</a:t>
            </a:r>
            <a:r>
              <a:rPr lang="en-US" sz="1400">
                <a:latin typeface="Verdana"/>
                <a:ea typeface="Verdana"/>
              </a:rPr>
              <a:t> door middel van concrete </a:t>
            </a:r>
            <a:r>
              <a:rPr lang="en-US" sz="1400" err="1">
                <a:latin typeface="Verdana"/>
                <a:ea typeface="Verdana"/>
              </a:rPr>
              <a:t>voorbeelden</a:t>
            </a:r>
            <a:r>
              <a:rPr lang="en-US" sz="1400">
                <a:latin typeface="Verdana"/>
                <a:ea typeface="Verdana"/>
              </a:rPr>
              <a:t> </a:t>
            </a:r>
            <a:r>
              <a:rPr lang="en-US" sz="1400" err="1">
                <a:latin typeface="Verdana"/>
                <a:ea typeface="Verdana"/>
              </a:rPr>
              <a:t>en</a:t>
            </a:r>
            <a:r>
              <a:rPr lang="en-US" sz="1400">
                <a:latin typeface="Verdana"/>
                <a:ea typeface="Verdana"/>
              </a:rPr>
              <a:t> </a:t>
            </a:r>
            <a:r>
              <a:rPr lang="en-US" sz="1400" err="1">
                <a:latin typeface="Verdana"/>
                <a:ea typeface="Verdana"/>
              </a:rPr>
              <a:t>echte</a:t>
            </a:r>
            <a:r>
              <a:rPr lang="en-US" sz="1400">
                <a:latin typeface="Verdana"/>
                <a:ea typeface="Verdana"/>
              </a:rPr>
              <a:t> </a:t>
            </a:r>
            <a:r>
              <a:rPr lang="en-US" sz="1400" err="1">
                <a:latin typeface="Verdana"/>
                <a:ea typeface="Verdana"/>
              </a:rPr>
              <a:t>ervaringen</a:t>
            </a:r>
            <a:r>
              <a:rPr lang="en-US" sz="1400">
                <a:latin typeface="Verdana"/>
                <a:ea typeface="Verdana"/>
              </a:rPr>
              <a:t>. </a:t>
            </a:r>
            <a:endParaRPr lang="en-US" sz="1400"/>
          </a:p>
          <a:p>
            <a:pPr>
              <a:lnSpc>
                <a:spcPct val="150000"/>
              </a:lnSpc>
              <a:spcBef>
                <a:spcPts val="0"/>
              </a:spcBef>
              <a:spcAft>
                <a:spcPts val="600"/>
              </a:spcAft>
            </a:pPr>
            <a:r>
              <a:rPr lang="en-US" sz="1400" b="1" err="1">
                <a:latin typeface="Verdana"/>
                <a:ea typeface="Verdana"/>
              </a:rPr>
              <a:t>Stappen</a:t>
            </a:r>
            <a:r>
              <a:rPr lang="en-US" sz="1400" b="1">
                <a:latin typeface="Verdana"/>
                <a:ea typeface="Verdana"/>
              </a:rPr>
              <a:t>, </a:t>
            </a:r>
            <a:r>
              <a:rPr lang="en-US" sz="1400" b="1" err="1">
                <a:latin typeface="Verdana"/>
                <a:ea typeface="Verdana"/>
              </a:rPr>
              <a:t>materialen</a:t>
            </a:r>
            <a:r>
              <a:rPr lang="en-US" sz="1400" b="1">
                <a:latin typeface="Verdana"/>
                <a:ea typeface="Verdana"/>
              </a:rPr>
              <a:t>, </a:t>
            </a:r>
            <a:r>
              <a:rPr lang="en-US" sz="1400" b="1" err="1">
                <a:latin typeface="Verdana"/>
                <a:ea typeface="Verdana"/>
              </a:rPr>
              <a:t>en</a:t>
            </a:r>
            <a:r>
              <a:rPr lang="en-US" sz="1400" b="1">
                <a:latin typeface="Verdana"/>
                <a:ea typeface="Verdana"/>
              </a:rPr>
              <a:t> timing</a:t>
            </a:r>
            <a:endParaRPr lang="en-US"/>
          </a:p>
          <a:p>
            <a:pPr marL="776605" lvl="1">
              <a:lnSpc>
                <a:spcPct val="150000"/>
              </a:lnSpc>
              <a:spcBef>
                <a:spcPts val="0"/>
              </a:spcBef>
              <a:spcAft>
                <a:spcPts val="600"/>
              </a:spcAft>
            </a:pPr>
            <a:r>
              <a:rPr lang="en-US" b="1">
                <a:latin typeface="Verdana"/>
                <a:ea typeface="Verdana"/>
              </a:rPr>
              <a:t>Video's </a:t>
            </a:r>
            <a:r>
              <a:rPr lang="en-US" b="1" err="1">
                <a:latin typeface="Verdana"/>
                <a:ea typeface="Verdana"/>
              </a:rPr>
              <a:t>bekijken</a:t>
            </a:r>
            <a:r>
              <a:rPr lang="en-US" b="1">
                <a:latin typeface="Verdana"/>
                <a:ea typeface="Verdana"/>
              </a:rPr>
              <a:t> (3-6 min per video): </a:t>
            </a:r>
            <a:r>
              <a:rPr lang="en-US" err="1">
                <a:latin typeface="Verdana"/>
                <a:ea typeface="Verdana"/>
              </a:rPr>
              <a:t>Kijk</a:t>
            </a:r>
            <a:r>
              <a:rPr lang="en-US">
                <a:latin typeface="Verdana"/>
                <a:ea typeface="Verdana"/>
              </a:rPr>
              <a:t> </a:t>
            </a:r>
            <a:r>
              <a:rPr lang="en-US" err="1">
                <a:latin typeface="Verdana"/>
                <a:ea typeface="Verdana"/>
              </a:rPr>
              <a:t>samen</a:t>
            </a:r>
            <a:r>
              <a:rPr lang="en-US">
                <a:latin typeface="Verdana"/>
                <a:ea typeface="Verdana"/>
              </a:rPr>
              <a:t> </a:t>
            </a:r>
            <a:r>
              <a:rPr lang="en-US" err="1">
                <a:latin typeface="Verdana"/>
                <a:ea typeface="Verdana"/>
              </a:rPr>
              <a:t>naar</a:t>
            </a:r>
            <a:r>
              <a:rPr lang="en-US">
                <a:latin typeface="Verdana"/>
                <a:ea typeface="Verdana"/>
              </a:rPr>
              <a:t> de </a:t>
            </a:r>
            <a:r>
              <a:rPr lang="en-US" err="1">
                <a:latin typeface="Verdana"/>
                <a:ea typeface="Verdana"/>
              </a:rPr>
              <a:t>animatievideo</a:t>
            </a:r>
            <a:r>
              <a:rPr lang="en-US">
                <a:latin typeface="Verdana"/>
                <a:ea typeface="Verdana"/>
              </a:rPr>
              <a:t>. Als er </a:t>
            </a:r>
            <a:r>
              <a:rPr lang="en-US" err="1">
                <a:latin typeface="Verdana"/>
                <a:ea typeface="Verdana"/>
              </a:rPr>
              <a:t>tijd</a:t>
            </a:r>
            <a:r>
              <a:rPr lang="en-US">
                <a:latin typeface="Verdana"/>
                <a:ea typeface="Verdana"/>
              </a:rPr>
              <a:t> is </a:t>
            </a:r>
            <a:r>
              <a:rPr lang="en-US" err="1">
                <a:latin typeface="Verdana"/>
                <a:ea typeface="Verdana"/>
              </a:rPr>
              <a:t>kan</a:t>
            </a:r>
            <a:r>
              <a:rPr lang="en-US">
                <a:latin typeface="Verdana"/>
                <a:ea typeface="Verdana"/>
              </a:rPr>
              <a:t> je </a:t>
            </a:r>
            <a:r>
              <a:rPr lang="en-US" err="1">
                <a:latin typeface="Verdana"/>
                <a:ea typeface="Verdana"/>
              </a:rPr>
              <a:t>ook</a:t>
            </a:r>
            <a:r>
              <a:rPr lang="en-US">
                <a:latin typeface="Verdana"/>
                <a:ea typeface="Verdana"/>
              </a:rPr>
              <a:t> </a:t>
            </a:r>
            <a:r>
              <a:rPr lang="en-US" err="1">
                <a:latin typeface="Verdana"/>
                <a:ea typeface="Verdana"/>
              </a:rPr>
              <a:t>een</a:t>
            </a:r>
            <a:r>
              <a:rPr lang="en-US">
                <a:latin typeface="Verdana"/>
                <a:ea typeface="Verdana"/>
              </a:rPr>
              <a:t> of </a:t>
            </a:r>
            <a:r>
              <a:rPr lang="en-US" err="1">
                <a:latin typeface="Verdana"/>
                <a:ea typeface="Verdana"/>
              </a:rPr>
              <a:t>meer</a:t>
            </a:r>
            <a:r>
              <a:rPr lang="en-US">
                <a:latin typeface="Verdana"/>
                <a:ea typeface="Verdana"/>
              </a:rPr>
              <a:t> video's van de </a:t>
            </a:r>
            <a:r>
              <a:rPr lang="en-US" err="1">
                <a:latin typeface="Verdana"/>
                <a:ea typeface="Verdana"/>
              </a:rPr>
              <a:t>natuurherstelkampen</a:t>
            </a:r>
            <a:r>
              <a:rPr lang="en-US">
                <a:latin typeface="Verdana"/>
                <a:ea typeface="Verdana"/>
              </a:rPr>
              <a:t> </a:t>
            </a:r>
            <a:r>
              <a:rPr lang="en-US" err="1">
                <a:latin typeface="Verdana"/>
                <a:ea typeface="Verdana"/>
              </a:rPr>
              <a:t>bekijken</a:t>
            </a:r>
            <a:r>
              <a:rPr lang="en-US">
                <a:latin typeface="Verdana"/>
                <a:ea typeface="Verdana"/>
              </a:rPr>
              <a:t> die </a:t>
            </a:r>
            <a:r>
              <a:rPr lang="en-US" err="1">
                <a:latin typeface="Verdana"/>
                <a:ea typeface="Verdana"/>
              </a:rPr>
              <a:t>zijn</a:t>
            </a:r>
            <a:r>
              <a:rPr lang="en-US">
                <a:latin typeface="Verdana"/>
                <a:ea typeface="Verdana"/>
              </a:rPr>
              <a:t> </a:t>
            </a:r>
            <a:r>
              <a:rPr lang="en-US" err="1">
                <a:latin typeface="Verdana"/>
                <a:ea typeface="Verdana"/>
              </a:rPr>
              <a:t>georganiseerd</a:t>
            </a:r>
            <a:r>
              <a:rPr lang="en-US">
                <a:latin typeface="Verdana"/>
                <a:ea typeface="Verdana"/>
              </a:rPr>
              <a:t> </a:t>
            </a:r>
            <a:r>
              <a:rPr lang="en-US" err="1">
                <a:latin typeface="Verdana"/>
                <a:ea typeface="Verdana"/>
              </a:rPr>
              <a:t>als</a:t>
            </a:r>
            <a:r>
              <a:rPr lang="en-US">
                <a:latin typeface="Verdana"/>
                <a:ea typeface="Verdana"/>
              </a:rPr>
              <a:t> </a:t>
            </a:r>
            <a:r>
              <a:rPr lang="en-US" err="1">
                <a:latin typeface="Verdana"/>
                <a:ea typeface="Verdana"/>
              </a:rPr>
              <a:t>onderdeel</a:t>
            </a:r>
            <a:r>
              <a:rPr lang="en-US">
                <a:latin typeface="Verdana"/>
                <a:ea typeface="Verdana"/>
              </a:rPr>
              <a:t> van het Restoration Academy project. </a:t>
            </a:r>
          </a:p>
          <a:p>
            <a:pPr marL="776605" lvl="1">
              <a:lnSpc>
                <a:spcPct val="150000"/>
              </a:lnSpc>
              <a:spcBef>
                <a:spcPts val="0"/>
              </a:spcBef>
              <a:spcAft>
                <a:spcPts val="600"/>
              </a:spcAft>
            </a:pPr>
            <a:r>
              <a:rPr lang="en-US" b="1" err="1">
                <a:latin typeface="Verdana"/>
                <a:ea typeface="Verdana"/>
              </a:rPr>
              <a:t>Nabeschouwing</a:t>
            </a:r>
            <a:r>
              <a:rPr lang="en-US" b="1">
                <a:latin typeface="Verdana"/>
                <a:ea typeface="Verdana"/>
              </a:rPr>
              <a:t> (5–10 </a:t>
            </a:r>
            <a:r>
              <a:rPr lang="en-US" b="1" err="1">
                <a:latin typeface="Verdana"/>
                <a:ea typeface="Verdana"/>
              </a:rPr>
              <a:t>minuten</a:t>
            </a:r>
            <a:r>
              <a:rPr lang="en-US" b="1">
                <a:latin typeface="Verdana"/>
                <a:ea typeface="Verdana"/>
              </a:rPr>
              <a:t>): </a:t>
            </a:r>
          </a:p>
          <a:p>
            <a:pPr marL="1136650" lvl="2">
              <a:lnSpc>
                <a:spcPct val="150000"/>
              </a:lnSpc>
              <a:spcBef>
                <a:spcPts val="0"/>
              </a:spcBef>
              <a:spcAft>
                <a:spcPts val="600"/>
              </a:spcAft>
            </a:pPr>
            <a:r>
              <a:rPr lang="en-US" sz="1400">
                <a:latin typeface="Verdana"/>
                <a:ea typeface="Verdana"/>
              </a:rPr>
              <a:t>Laat de </a:t>
            </a:r>
            <a:r>
              <a:rPr lang="en-US" sz="1400" err="1">
                <a:latin typeface="Verdana"/>
                <a:ea typeface="Verdana"/>
              </a:rPr>
              <a:t>participanten</a:t>
            </a:r>
            <a:r>
              <a:rPr lang="en-US" sz="1400">
                <a:latin typeface="Verdana"/>
                <a:ea typeface="Verdana"/>
              </a:rPr>
              <a:t> </a:t>
            </a:r>
            <a:r>
              <a:rPr lang="en-US" sz="1400" err="1">
                <a:latin typeface="Verdana"/>
                <a:ea typeface="Verdana"/>
              </a:rPr>
              <a:t>samen</a:t>
            </a:r>
            <a:r>
              <a:rPr lang="en-US" sz="1400">
                <a:latin typeface="Verdana"/>
                <a:ea typeface="Verdana"/>
              </a:rPr>
              <a:t> </a:t>
            </a:r>
            <a:r>
              <a:rPr lang="en-US" sz="1400" err="1">
                <a:latin typeface="Verdana"/>
                <a:ea typeface="Verdana"/>
              </a:rPr>
              <a:t>discussieren</a:t>
            </a:r>
            <a:r>
              <a:rPr lang="en-US" sz="1400">
                <a:latin typeface="Verdana"/>
                <a:ea typeface="Verdana"/>
              </a:rPr>
              <a:t> in </a:t>
            </a:r>
            <a:r>
              <a:rPr lang="en-US" sz="1400" err="1">
                <a:latin typeface="Verdana"/>
                <a:ea typeface="Verdana"/>
              </a:rPr>
              <a:t>tweetallen</a:t>
            </a:r>
            <a:r>
              <a:rPr lang="en-US" sz="1400">
                <a:latin typeface="Verdana"/>
                <a:ea typeface="Verdana"/>
              </a:rPr>
              <a:t> of </a:t>
            </a:r>
            <a:r>
              <a:rPr lang="en-US" sz="1400" err="1">
                <a:latin typeface="Verdana"/>
                <a:ea typeface="Verdana"/>
              </a:rPr>
              <a:t>kleine</a:t>
            </a:r>
            <a:r>
              <a:rPr lang="en-US" sz="1400">
                <a:latin typeface="Verdana"/>
                <a:ea typeface="Verdana"/>
              </a:rPr>
              <a:t> </a:t>
            </a:r>
            <a:r>
              <a:rPr lang="en-US" sz="1400" err="1">
                <a:latin typeface="Verdana"/>
                <a:ea typeface="Verdana"/>
              </a:rPr>
              <a:t>groepjes</a:t>
            </a:r>
            <a:r>
              <a:rPr lang="en-US" sz="1400">
                <a:latin typeface="Verdana"/>
                <a:ea typeface="Verdana"/>
              </a:rPr>
              <a:t> over: </a:t>
            </a:r>
          </a:p>
          <a:p>
            <a:pPr marL="1382395" lvl="3">
              <a:lnSpc>
                <a:spcPct val="150000"/>
              </a:lnSpc>
              <a:spcBef>
                <a:spcPts val="0"/>
              </a:spcBef>
              <a:spcAft>
                <a:spcPts val="600"/>
              </a:spcAft>
            </a:pPr>
            <a:r>
              <a:rPr lang="en-US" sz="1400">
                <a:latin typeface="Verdana"/>
                <a:ea typeface="Verdana"/>
              </a:rPr>
              <a:t>Is er </a:t>
            </a:r>
            <a:r>
              <a:rPr lang="en-US" sz="1400" err="1">
                <a:latin typeface="Verdana"/>
                <a:ea typeface="Verdana"/>
              </a:rPr>
              <a:t>iets</a:t>
            </a:r>
            <a:r>
              <a:rPr lang="en-US" sz="1400">
                <a:latin typeface="Verdana"/>
                <a:ea typeface="Verdana"/>
              </a:rPr>
              <a:t> </a:t>
            </a:r>
            <a:r>
              <a:rPr lang="en-US" sz="1400" err="1">
                <a:latin typeface="Verdana"/>
                <a:ea typeface="Verdana"/>
              </a:rPr>
              <a:t>specifieks</a:t>
            </a:r>
            <a:r>
              <a:rPr lang="en-US" sz="1400">
                <a:latin typeface="Verdana"/>
                <a:ea typeface="Verdana"/>
              </a:rPr>
              <a:t> wat </a:t>
            </a:r>
            <a:r>
              <a:rPr lang="en-US" sz="1400" err="1">
                <a:latin typeface="Verdana"/>
                <a:ea typeface="Verdana"/>
              </a:rPr>
              <a:t>hun</a:t>
            </a:r>
            <a:r>
              <a:rPr lang="en-US" sz="1400">
                <a:latin typeface="Verdana"/>
                <a:ea typeface="Verdana"/>
              </a:rPr>
              <a:t> </a:t>
            </a:r>
            <a:r>
              <a:rPr lang="en-US" sz="1400" err="1">
                <a:latin typeface="Verdana"/>
                <a:ea typeface="Verdana"/>
              </a:rPr>
              <a:t>opviel</a:t>
            </a:r>
            <a:r>
              <a:rPr lang="en-US" sz="1400">
                <a:latin typeface="Verdana"/>
                <a:ea typeface="Verdana"/>
              </a:rPr>
              <a:t> in de video('s)? </a:t>
            </a:r>
          </a:p>
          <a:p>
            <a:pPr marL="1382395" lvl="3">
              <a:lnSpc>
                <a:spcPct val="150000"/>
              </a:lnSpc>
              <a:spcBef>
                <a:spcPts val="0"/>
              </a:spcBef>
              <a:spcAft>
                <a:spcPts val="600"/>
              </a:spcAft>
            </a:pPr>
            <a:r>
              <a:rPr lang="en-US" sz="1400" err="1">
                <a:latin typeface="Verdana"/>
                <a:ea typeface="Verdana"/>
              </a:rPr>
              <a:t>Hebben</a:t>
            </a:r>
            <a:r>
              <a:rPr lang="en-US" sz="1400">
                <a:latin typeface="Verdana"/>
                <a:ea typeface="Verdana"/>
              </a:rPr>
              <a:t> ze </a:t>
            </a:r>
            <a:r>
              <a:rPr lang="en-US" sz="1400" err="1">
                <a:latin typeface="Verdana"/>
                <a:ea typeface="Verdana"/>
              </a:rPr>
              <a:t>iets</a:t>
            </a:r>
            <a:r>
              <a:rPr lang="en-US" sz="1400">
                <a:latin typeface="Verdana"/>
                <a:ea typeface="Verdana"/>
              </a:rPr>
              <a:t> </a:t>
            </a:r>
            <a:r>
              <a:rPr lang="en-US" sz="1400" err="1">
                <a:latin typeface="Verdana"/>
                <a:ea typeface="Verdana"/>
              </a:rPr>
              <a:t>nieuws</a:t>
            </a:r>
            <a:r>
              <a:rPr lang="en-US" sz="1400">
                <a:latin typeface="Verdana"/>
                <a:ea typeface="Verdana"/>
              </a:rPr>
              <a:t> </a:t>
            </a:r>
            <a:r>
              <a:rPr lang="en-US" sz="1400" err="1">
                <a:latin typeface="Verdana"/>
                <a:ea typeface="Verdana"/>
              </a:rPr>
              <a:t>geleerd</a:t>
            </a:r>
            <a:r>
              <a:rPr lang="en-US" sz="1400">
                <a:latin typeface="Verdana"/>
                <a:ea typeface="Verdana"/>
              </a:rPr>
              <a:t> door de video's? </a:t>
            </a:r>
            <a:endParaRPr lang="fi-FI" sz="1400">
              <a:latin typeface="Verdana"/>
              <a:ea typeface="Verdana"/>
            </a:endParaRPr>
          </a:p>
        </p:txBody>
      </p:sp>
    </p:spTree>
    <p:extLst>
      <p:ext uri="{BB962C8B-B14F-4D97-AF65-F5344CB8AC3E}">
        <p14:creationId xmlns:p14="http://schemas.microsoft.com/office/powerpoint/2010/main" val="2628735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70BB5-96B9-C496-5240-FEAD25E4D3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13047-A294-AD45-3A70-83FC1D759174}"/>
              </a:ext>
            </a:extLst>
          </p:cNvPr>
          <p:cNvSpPr>
            <a:spLocks noGrp="1"/>
          </p:cNvSpPr>
          <p:nvPr>
            <p:ph type="title"/>
          </p:nvPr>
        </p:nvSpPr>
        <p:spPr>
          <a:xfrm>
            <a:off x="1416048" y="2097646"/>
            <a:ext cx="10152063" cy="1119319"/>
          </a:xfrm>
        </p:spPr>
        <p:txBody>
          <a:bodyPr/>
          <a:lstStyle/>
          <a:p>
            <a:r>
              <a:rPr lang="fi-FI" dirty="0" err="1">
                <a:solidFill>
                  <a:schemeClr val="accent3"/>
                </a:solidFill>
                <a:latin typeface="Segoe UI"/>
                <a:cs typeface="Segoe UI"/>
              </a:rPr>
              <a:t>Animatie</a:t>
            </a:r>
            <a:r>
              <a:rPr lang="fi-FI" dirty="0">
                <a:solidFill>
                  <a:schemeClr val="accent3"/>
                </a:solidFill>
                <a:latin typeface="Segoe UI"/>
                <a:cs typeface="Segoe UI"/>
              </a:rPr>
              <a:t> (open in YouTube)</a:t>
            </a:r>
            <a:endParaRPr lang="fi-FI" dirty="0">
              <a:solidFill>
                <a:schemeClr val="accent3"/>
              </a:solidFill>
            </a:endParaRPr>
          </a:p>
        </p:txBody>
      </p:sp>
      <p:sp>
        <p:nvSpPr>
          <p:cNvPr id="5" name="Content Placeholder 4">
            <a:extLst>
              <a:ext uri="{FF2B5EF4-FFF2-40B4-BE49-F238E27FC236}">
                <a16:creationId xmlns:a16="http://schemas.microsoft.com/office/drawing/2014/main" id="{94C50855-3945-A6D7-8562-6EF892561DAE}"/>
              </a:ext>
            </a:extLst>
          </p:cNvPr>
          <p:cNvSpPr>
            <a:spLocks noGrp="1"/>
          </p:cNvSpPr>
          <p:nvPr>
            <p:ph idx="1"/>
          </p:nvPr>
        </p:nvSpPr>
        <p:spPr>
          <a:xfrm>
            <a:off x="1416047" y="3276600"/>
            <a:ext cx="10152063" cy="2663825"/>
          </a:xfrm>
        </p:spPr>
        <p:txBody>
          <a:bodyPr/>
          <a:lstStyle/>
          <a:p>
            <a:pPr marL="0" indent="0">
              <a:buNone/>
            </a:pPr>
            <a:r>
              <a:rPr lang="fi-FI" u="sng" dirty="0">
                <a:hlinkClick r:id="rId2"/>
              </a:rPr>
              <a:t>Restoration Academy: </a:t>
            </a:r>
            <a:r>
              <a:rPr lang="fi-FI" u="sng" dirty="0" err="1">
                <a:hlinkClick r:id="rId2"/>
              </a:rPr>
              <a:t>Unmute</a:t>
            </a:r>
            <a:r>
              <a:rPr lang="fi-FI" u="sng" dirty="0">
                <a:hlinkClick r:id="rId2"/>
              </a:rPr>
              <a:t> </a:t>
            </a:r>
            <a:r>
              <a:rPr lang="fi-FI" u="sng" dirty="0" err="1">
                <a:hlinkClick r:id="rId2"/>
              </a:rPr>
              <a:t>the</a:t>
            </a:r>
            <a:r>
              <a:rPr lang="fi-FI" u="sng" dirty="0">
                <a:hlinkClick r:id="rId2"/>
              </a:rPr>
              <a:t> World (in English)</a:t>
            </a:r>
            <a:endParaRPr lang="fi-FI" dirty="0"/>
          </a:p>
        </p:txBody>
      </p:sp>
    </p:spTree>
    <p:extLst>
      <p:ext uri="{BB962C8B-B14F-4D97-AF65-F5344CB8AC3E}">
        <p14:creationId xmlns:p14="http://schemas.microsoft.com/office/powerpoint/2010/main" val="3186768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5CB2F-7AD2-B154-FD5E-B8596CF39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B683B-2C5D-6ED1-7430-E75AD75ED69D}"/>
              </a:ext>
            </a:extLst>
          </p:cNvPr>
          <p:cNvSpPr>
            <a:spLocks noGrp="1"/>
          </p:cNvSpPr>
          <p:nvPr>
            <p:ph type="title"/>
          </p:nvPr>
        </p:nvSpPr>
        <p:spPr/>
        <p:txBody>
          <a:bodyPr/>
          <a:lstStyle/>
          <a:p>
            <a:r>
              <a:rPr lang="fi-FI">
                <a:solidFill>
                  <a:schemeClr val="accent3"/>
                </a:solidFill>
                <a:latin typeface="Segoe UI"/>
                <a:cs typeface="Segoe UI"/>
              </a:rPr>
              <a:t>Video's van de kampen (open in YouTube)</a:t>
            </a:r>
          </a:p>
        </p:txBody>
      </p:sp>
      <p:sp>
        <p:nvSpPr>
          <p:cNvPr id="3" name="Content Placeholder 2">
            <a:extLst>
              <a:ext uri="{FF2B5EF4-FFF2-40B4-BE49-F238E27FC236}">
                <a16:creationId xmlns:a16="http://schemas.microsoft.com/office/drawing/2014/main" id="{EBC430BD-1862-A0F7-37BF-5CB9FAEB82D8}"/>
              </a:ext>
            </a:extLst>
          </p:cNvPr>
          <p:cNvSpPr>
            <a:spLocks noGrp="1"/>
          </p:cNvSpPr>
          <p:nvPr>
            <p:ph idx="1"/>
          </p:nvPr>
        </p:nvSpPr>
        <p:spPr/>
        <p:txBody>
          <a:bodyPr vert="horz" wrap="square" lIns="0" tIns="0" rIns="0" bIns="360000" rtlCol="0" anchor="t">
            <a:normAutofit fontScale="25000" lnSpcReduction="20000"/>
          </a:bodyPr>
          <a:lstStyle/>
          <a:p>
            <a:pPr marL="0" indent="0">
              <a:lnSpc>
                <a:spcPct val="120000"/>
              </a:lnSpc>
              <a:spcBef>
                <a:spcPts val="0"/>
              </a:spcBef>
              <a:spcAft>
                <a:spcPts val="600"/>
              </a:spcAft>
              <a:buNone/>
            </a:pPr>
            <a:r>
              <a:rPr lang="en-US" sz="6400" b="1"/>
              <a:t>Finland</a:t>
            </a:r>
            <a:endParaRPr lang="en-US" sz="6400" b="1">
              <a:hlinkClick r:id="rId2"/>
            </a:endParaRPr>
          </a:p>
          <a:p>
            <a:pPr>
              <a:lnSpc>
                <a:spcPct val="120000"/>
              </a:lnSpc>
              <a:spcBef>
                <a:spcPts val="0"/>
              </a:spcBef>
              <a:spcAft>
                <a:spcPts val="600"/>
              </a:spcAft>
            </a:pPr>
            <a:r>
              <a:rPr lang="en-US" sz="6400">
                <a:latin typeface="Verdana"/>
                <a:ea typeface="Verdana"/>
                <a:hlinkClick r:id="rId2"/>
              </a:rPr>
              <a:t>Nature Restoration Camp at the Archipelago Sea National Park in Finland (in English)</a:t>
            </a:r>
            <a:endParaRPr lang="en-US" sz="6400">
              <a:latin typeface="Verdana"/>
              <a:ea typeface="Verdana"/>
            </a:endParaRPr>
          </a:p>
          <a:p>
            <a:pPr>
              <a:lnSpc>
                <a:spcPct val="120000"/>
              </a:lnSpc>
              <a:spcBef>
                <a:spcPts val="0"/>
              </a:spcBef>
              <a:spcAft>
                <a:spcPts val="600"/>
              </a:spcAft>
            </a:pPr>
            <a:r>
              <a:rPr lang="fi-FI" sz="6400" err="1">
                <a:latin typeface="Verdana"/>
                <a:ea typeface="Verdana"/>
                <a:hlinkClick r:id="rId3"/>
              </a:rPr>
              <a:t>Finnish</a:t>
            </a:r>
            <a:r>
              <a:rPr lang="fi-FI" sz="6400">
                <a:latin typeface="Verdana"/>
                <a:ea typeface="Verdana"/>
                <a:hlinkClick r:id="rId3"/>
              </a:rPr>
              <a:t> </a:t>
            </a:r>
            <a:r>
              <a:rPr lang="fi-FI" sz="6400" err="1">
                <a:latin typeface="Verdana"/>
                <a:ea typeface="Verdana"/>
                <a:hlinkClick r:id="rId3"/>
              </a:rPr>
              <a:t>subtitles</a:t>
            </a:r>
            <a:r>
              <a:rPr lang="fi-FI" sz="6400">
                <a:latin typeface="Verdana"/>
                <a:ea typeface="Verdana"/>
                <a:hlinkClick r:id="rId3"/>
              </a:rPr>
              <a:t>: Ennallistamisleiri Saaristomeren kansallispuistossa (tekstitetty suomeksi)</a:t>
            </a:r>
            <a:endParaRPr lang="fi-FI" sz="6400">
              <a:latin typeface="Verdana"/>
              <a:ea typeface="Verdana"/>
            </a:endParaRPr>
          </a:p>
          <a:p>
            <a:pPr marL="0" indent="0">
              <a:lnSpc>
                <a:spcPct val="120000"/>
              </a:lnSpc>
              <a:spcBef>
                <a:spcPts val="0"/>
              </a:spcBef>
              <a:spcAft>
                <a:spcPts val="600"/>
              </a:spcAft>
              <a:buNone/>
            </a:pPr>
            <a:endParaRPr lang="fi-FI" sz="6400" b="1"/>
          </a:p>
          <a:p>
            <a:pPr marL="0" indent="0">
              <a:lnSpc>
                <a:spcPct val="120000"/>
              </a:lnSpc>
              <a:spcBef>
                <a:spcPts val="0"/>
              </a:spcBef>
              <a:spcAft>
                <a:spcPts val="600"/>
              </a:spcAft>
              <a:buNone/>
            </a:pPr>
            <a:r>
              <a:rPr lang="fi-FI" sz="6400" b="1">
                <a:latin typeface="Verdana"/>
                <a:ea typeface="Verdana"/>
              </a:rPr>
              <a:t>Slowakije</a:t>
            </a:r>
            <a:endParaRPr lang="fi-FI" sz="6400" b="1"/>
          </a:p>
          <a:p>
            <a:pPr>
              <a:lnSpc>
                <a:spcPct val="120000"/>
              </a:lnSpc>
              <a:spcBef>
                <a:spcPts val="0"/>
              </a:spcBef>
              <a:spcAft>
                <a:spcPts val="600"/>
              </a:spcAft>
            </a:pPr>
            <a:r>
              <a:rPr lang="en-US" sz="6400">
                <a:latin typeface="Verdana"/>
                <a:ea typeface="Verdana"/>
                <a:hlinkClick r:id="rId4"/>
              </a:rPr>
              <a:t>Nature Restoration Camp in the Little Carpathians in </a:t>
            </a:r>
            <a:r>
              <a:rPr lang="en-US" sz="6400" err="1">
                <a:latin typeface="Verdana"/>
                <a:ea typeface="Verdana"/>
                <a:hlinkClick r:id="rId4"/>
              </a:rPr>
              <a:t>Smolenice</a:t>
            </a:r>
            <a:r>
              <a:rPr lang="en-US" sz="6400">
                <a:latin typeface="Verdana"/>
                <a:ea typeface="Verdana"/>
                <a:hlinkClick r:id="rId4"/>
              </a:rPr>
              <a:t> in Slovakia (subtitles in English)</a:t>
            </a:r>
            <a:endParaRPr lang="en-US" sz="6400">
              <a:latin typeface="Verdana"/>
              <a:ea typeface="Verdana"/>
            </a:endParaRPr>
          </a:p>
          <a:p>
            <a:pPr>
              <a:lnSpc>
                <a:spcPct val="120000"/>
              </a:lnSpc>
              <a:spcBef>
                <a:spcPts val="0"/>
              </a:spcBef>
              <a:spcAft>
                <a:spcPts val="600"/>
              </a:spcAft>
            </a:pPr>
            <a:r>
              <a:rPr lang="fi-FI" sz="6400" err="1">
                <a:latin typeface="Verdana"/>
                <a:ea typeface="Verdana"/>
                <a:hlinkClick r:id="rId5"/>
              </a:rPr>
              <a:t>Slovak</a:t>
            </a:r>
            <a:r>
              <a:rPr lang="fi-FI" sz="6400">
                <a:latin typeface="Verdana"/>
                <a:ea typeface="Verdana"/>
                <a:hlinkClick r:id="rId5"/>
              </a:rPr>
              <a:t> </a:t>
            </a:r>
            <a:r>
              <a:rPr lang="fi-FI" sz="6400" err="1">
                <a:latin typeface="Verdana"/>
                <a:ea typeface="Verdana"/>
                <a:hlinkClick r:id="rId5"/>
              </a:rPr>
              <a:t>subtitles</a:t>
            </a:r>
            <a:r>
              <a:rPr lang="fi-FI" sz="6400">
                <a:latin typeface="Verdana"/>
                <a:ea typeface="Verdana"/>
                <a:hlinkClick r:id="rId5"/>
              </a:rPr>
              <a:t>: </a:t>
            </a:r>
            <a:r>
              <a:rPr lang="fi-FI" sz="6400" err="1">
                <a:latin typeface="Verdana"/>
                <a:ea typeface="Verdana"/>
                <a:hlinkClick r:id="rId5"/>
              </a:rPr>
              <a:t>Tábor</a:t>
            </a:r>
            <a:r>
              <a:rPr lang="fi-FI" sz="6400">
                <a:latin typeface="Verdana"/>
                <a:ea typeface="Verdana"/>
                <a:hlinkClick r:id="rId5"/>
              </a:rPr>
              <a:t> </a:t>
            </a:r>
            <a:r>
              <a:rPr lang="fi-FI" sz="6400" err="1">
                <a:latin typeface="Verdana"/>
                <a:ea typeface="Verdana"/>
                <a:hlinkClick r:id="rId5"/>
              </a:rPr>
              <a:t>obnovy</a:t>
            </a:r>
            <a:r>
              <a:rPr lang="fi-FI" sz="6400">
                <a:latin typeface="Verdana"/>
                <a:ea typeface="Verdana"/>
                <a:hlinkClick r:id="rId5"/>
              </a:rPr>
              <a:t> </a:t>
            </a:r>
            <a:r>
              <a:rPr lang="fi-FI" sz="6400" err="1">
                <a:latin typeface="Verdana"/>
                <a:ea typeface="Verdana"/>
                <a:hlinkClick r:id="rId5"/>
              </a:rPr>
              <a:t>prírody</a:t>
            </a:r>
            <a:r>
              <a:rPr lang="fi-FI" sz="6400">
                <a:latin typeface="Verdana"/>
                <a:ea typeface="Verdana"/>
                <a:hlinkClick r:id="rId5"/>
              </a:rPr>
              <a:t> v </a:t>
            </a:r>
            <a:r>
              <a:rPr lang="fi-FI" sz="6400" err="1">
                <a:latin typeface="Verdana"/>
                <a:ea typeface="Verdana"/>
                <a:hlinkClick r:id="rId5"/>
              </a:rPr>
              <a:t>Malých</a:t>
            </a:r>
            <a:r>
              <a:rPr lang="fi-FI" sz="6400">
                <a:latin typeface="Verdana"/>
                <a:ea typeface="Verdana"/>
                <a:hlinkClick r:id="rId5"/>
              </a:rPr>
              <a:t> </a:t>
            </a:r>
            <a:r>
              <a:rPr lang="fi-FI" sz="6400" err="1">
                <a:latin typeface="Verdana"/>
                <a:ea typeface="Verdana"/>
                <a:hlinkClick r:id="rId5"/>
              </a:rPr>
              <a:t>Karpatoch</a:t>
            </a:r>
            <a:r>
              <a:rPr lang="fi-FI" sz="6400">
                <a:latin typeface="Verdana"/>
                <a:ea typeface="Verdana"/>
                <a:hlinkClick r:id="rId5"/>
              </a:rPr>
              <a:t>, </a:t>
            </a:r>
            <a:r>
              <a:rPr lang="fi-FI" sz="6400" err="1">
                <a:latin typeface="Verdana"/>
                <a:ea typeface="Verdana"/>
                <a:hlinkClick r:id="rId5"/>
              </a:rPr>
              <a:t>Smolenice</a:t>
            </a:r>
            <a:r>
              <a:rPr lang="fi-FI" sz="6400">
                <a:latin typeface="Verdana"/>
                <a:ea typeface="Verdana"/>
                <a:hlinkClick r:id="rId5"/>
              </a:rPr>
              <a:t>, </a:t>
            </a:r>
            <a:r>
              <a:rPr lang="fi-FI" sz="6400" err="1">
                <a:latin typeface="Verdana"/>
                <a:ea typeface="Verdana"/>
                <a:hlinkClick r:id="rId5"/>
              </a:rPr>
              <a:t>Slovensko</a:t>
            </a:r>
            <a:r>
              <a:rPr lang="fi-FI" sz="6400">
                <a:latin typeface="Verdana"/>
                <a:ea typeface="Verdana"/>
                <a:hlinkClick r:id="rId5"/>
              </a:rPr>
              <a:t> (</a:t>
            </a:r>
            <a:r>
              <a:rPr lang="fi-FI" sz="6400" err="1">
                <a:latin typeface="Verdana"/>
                <a:ea typeface="Verdana"/>
                <a:hlinkClick r:id="rId5"/>
              </a:rPr>
              <a:t>titulky</a:t>
            </a:r>
            <a:r>
              <a:rPr lang="fi-FI" sz="6400">
                <a:latin typeface="Verdana"/>
                <a:ea typeface="Verdana"/>
                <a:hlinkClick r:id="rId5"/>
              </a:rPr>
              <a:t> v </a:t>
            </a:r>
            <a:r>
              <a:rPr lang="fi-FI" sz="6400" err="1">
                <a:latin typeface="Verdana"/>
                <a:ea typeface="Verdana"/>
                <a:hlinkClick r:id="rId5"/>
              </a:rPr>
              <a:t>slovenčine</a:t>
            </a:r>
            <a:r>
              <a:rPr lang="fi-FI" sz="6400">
                <a:latin typeface="Verdana"/>
                <a:ea typeface="Verdana"/>
                <a:hlinkClick r:id="rId5"/>
              </a:rPr>
              <a:t>)</a:t>
            </a:r>
            <a:endParaRPr lang="fi-FI" sz="6400">
              <a:latin typeface="Verdana"/>
              <a:ea typeface="Verdana"/>
            </a:endParaRPr>
          </a:p>
          <a:p>
            <a:pPr marL="0" indent="0">
              <a:lnSpc>
                <a:spcPct val="120000"/>
              </a:lnSpc>
              <a:spcBef>
                <a:spcPts val="0"/>
              </a:spcBef>
              <a:spcAft>
                <a:spcPts val="600"/>
              </a:spcAft>
              <a:buNone/>
            </a:pPr>
            <a:endParaRPr lang="fi-FI" sz="6400" b="1"/>
          </a:p>
          <a:p>
            <a:pPr marL="0" indent="0">
              <a:lnSpc>
                <a:spcPct val="120000"/>
              </a:lnSpc>
              <a:spcBef>
                <a:spcPts val="0"/>
              </a:spcBef>
              <a:spcAft>
                <a:spcPts val="600"/>
              </a:spcAft>
              <a:buNone/>
            </a:pPr>
            <a:r>
              <a:rPr lang="fi-FI" sz="6400" b="1">
                <a:latin typeface="Verdana"/>
                <a:ea typeface="Verdana"/>
              </a:rPr>
              <a:t>Nederland </a:t>
            </a:r>
            <a:endParaRPr lang="fi-FI" sz="6400" b="1"/>
          </a:p>
          <a:p>
            <a:pPr>
              <a:lnSpc>
                <a:spcPct val="120000"/>
              </a:lnSpc>
              <a:spcBef>
                <a:spcPts val="0"/>
              </a:spcBef>
              <a:spcAft>
                <a:spcPts val="600"/>
              </a:spcAft>
            </a:pPr>
            <a:r>
              <a:rPr lang="en-US" sz="6400">
                <a:latin typeface="Verdana"/>
                <a:ea typeface="Verdana"/>
                <a:hlinkClick r:id="rId6"/>
              </a:rPr>
              <a:t>Nature Restoration Camp in Friesland in the Netherlands (subtitles in English)</a:t>
            </a:r>
            <a:endParaRPr lang="en-US" sz="6400">
              <a:latin typeface="Verdana"/>
              <a:ea typeface="Verdana"/>
            </a:endParaRPr>
          </a:p>
          <a:p>
            <a:pPr>
              <a:lnSpc>
                <a:spcPct val="120000"/>
              </a:lnSpc>
              <a:spcBef>
                <a:spcPts val="0"/>
              </a:spcBef>
              <a:spcAft>
                <a:spcPts val="600"/>
              </a:spcAft>
            </a:pPr>
            <a:r>
              <a:rPr lang="en-US" sz="6400">
                <a:latin typeface="Verdana"/>
                <a:ea typeface="Verdana"/>
                <a:hlinkClick r:id="rId7"/>
              </a:rPr>
              <a:t>Dutch subtitles: Nature Restoration Camp in Friesland in the Netherlands (subtitles in Dutch)</a:t>
            </a:r>
            <a:br>
              <a:rPr lang="fi-FI" sz="5600">
                <a:hlinkClick r:id="rId7"/>
              </a:rPr>
            </a:br>
            <a:br>
              <a:rPr lang="en-US"/>
            </a:br>
            <a:br>
              <a:rPr lang="fi-FI"/>
            </a:br>
            <a:br>
              <a:rPr lang="en-US">
                <a:highlight>
                  <a:srgbClr val="FFFF00"/>
                </a:highlight>
              </a:rPr>
            </a:br>
            <a:endParaRPr lang="fi-FI">
              <a:highlight>
                <a:srgbClr val="FFFF00"/>
              </a:highlight>
            </a:endParaRPr>
          </a:p>
        </p:txBody>
      </p:sp>
    </p:spTree>
    <p:extLst>
      <p:ext uri="{BB962C8B-B14F-4D97-AF65-F5344CB8AC3E}">
        <p14:creationId xmlns:p14="http://schemas.microsoft.com/office/powerpoint/2010/main" val="1234721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0B29E-5A78-01EF-8EA8-399EBA2F7A2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540DFD8-FC8A-D9FE-CF58-6B8F5252B438}"/>
              </a:ext>
            </a:extLst>
          </p:cNvPr>
          <p:cNvPicPr>
            <a:picLocks noChangeAspect="1"/>
          </p:cNvPicPr>
          <p:nvPr/>
        </p:nvPicPr>
        <p:blipFill>
          <a:blip r:embed="rId2"/>
          <a:stretch>
            <a:fillRect/>
          </a:stretch>
        </p:blipFill>
        <p:spPr>
          <a:xfrm>
            <a:off x="1959429" y="2172236"/>
            <a:ext cx="9289142" cy="3115110"/>
          </a:xfrm>
          <a:prstGeom prst="rect">
            <a:avLst/>
          </a:prstGeom>
        </p:spPr>
      </p:pic>
      <p:sp>
        <p:nvSpPr>
          <p:cNvPr id="9" name="Content Placeholder 8">
            <a:extLst>
              <a:ext uri="{FF2B5EF4-FFF2-40B4-BE49-F238E27FC236}">
                <a16:creationId xmlns:a16="http://schemas.microsoft.com/office/drawing/2014/main" id="{3E81F6D4-3754-9A3C-9E85-07EF2FB211D9}"/>
              </a:ext>
            </a:extLst>
          </p:cNvPr>
          <p:cNvSpPr>
            <a:spLocks noGrp="1"/>
          </p:cNvSpPr>
          <p:nvPr>
            <p:ph idx="1"/>
          </p:nvPr>
        </p:nvSpPr>
        <p:spPr>
          <a:xfrm>
            <a:off x="2234222" y="3018972"/>
            <a:ext cx="8158006" cy="1988458"/>
          </a:xfrm>
        </p:spPr>
        <p:txBody>
          <a:bodyPr vert="horz" wrap="square" lIns="0" tIns="0" rIns="0" bIns="360000" rtlCol="0" anchor="t">
            <a:normAutofit/>
          </a:bodyPr>
          <a:lstStyle/>
          <a:p>
            <a:pPr marL="490855" lvl="1" indent="0" algn="ctr">
              <a:lnSpc>
                <a:spcPct val="100000"/>
              </a:lnSpc>
              <a:buNone/>
            </a:pPr>
            <a:r>
              <a:rPr lang="fi-FI" sz="2800" b="1">
                <a:latin typeface="Verdana"/>
                <a:ea typeface="Verdana"/>
              </a:rPr>
              <a:t>Is er iets specifieks wat je opviel in de video('s) of heb je iets nieuws geleerd? </a:t>
            </a:r>
            <a:endParaRPr lang="fi-FI" sz="2800" b="1"/>
          </a:p>
          <a:p>
            <a:pPr algn="ctr"/>
            <a:endParaRPr lang="fi-FI"/>
          </a:p>
        </p:txBody>
      </p:sp>
      <p:sp>
        <p:nvSpPr>
          <p:cNvPr id="14" name="Title 1">
            <a:extLst>
              <a:ext uri="{FF2B5EF4-FFF2-40B4-BE49-F238E27FC236}">
                <a16:creationId xmlns:a16="http://schemas.microsoft.com/office/drawing/2014/main" id="{1C136BA6-B743-D980-3EDE-7E57D9D9B447}"/>
              </a:ext>
            </a:extLst>
          </p:cNvPr>
          <p:cNvSpPr>
            <a:spLocks noGrp="1"/>
          </p:cNvSpPr>
          <p:nvPr>
            <p:ph type="title"/>
          </p:nvPr>
        </p:nvSpPr>
        <p:spPr>
          <a:xfrm>
            <a:off x="1416049" y="584200"/>
            <a:ext cx="10152063" cy="1119319"/>
          </a:xfrm>
        </p:spPr>
        <p:txBody>
          <a:bodyPr/>
          <a:lstStyle/>
          <a:p>
            <a:r>
              <a:rPr lang="fi-FI">
                <a:solidFill>
                  <a:schemeClr val="accent3"/>
                </a:solidFill>
                <a:latin typeface="Segoe UI"/>
                <a:cs typeface="Segoe UI"/>
              </a:rPr>
              <a:t>Discussie in tweetallen/groepjes</a:t>
            </a:r>
            <a:endParaRPr lang="fi-FI">
              <a:solidFill>
                <a:schemeClr val="accent3"/>
              </a:solidFill>
            </a:endParaRPr>
          </a:p>
        </p:txBody>
      </p:sp>
    </p:spTree>
    <p:extLst>
      <p:ext uri="{BB962C8B-B14F-4D97-AF65-F5344CB8AC3E}">
        <p14:creationId xmlns:p14="http://schemas.microsoft.com/office/powerpoint/2010/main" val="632416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9BE827D0-BB36-CD19-6043-CFDBEAB2E586}"/>
              </a:ext>
            </a:extLst>
          </p:cNvPr>
          <p:cNvSpPr txBox="1">
            <a:spLocks/>
          </p:cNvSpPr>
          <p:nvPr/>
        </p:nvSpPr>
        <p:spPr>
          <a:xfrm>
            <a:off x="-3" y="4459705"/>
            <a:ext cx="12192002" cy="2398295"/>
          </a:xfrm>
          <a:prstGeom prst="rect">
            <a:avLst/>
          </a:prstGeom>
          <a:gradFill flip="none" rotWithShape="0">
            <a:gsLst>
              <a:gs pos="0">
                <a:schemeClr val="tx1"/>
              </a:gs>
              <a:gs pos="60000">
                <a:schemeClr val="tx1">
                  <a:alpha val="75000"/>
                </a:schemeClr>
              </a:gs>
              <a:gs pos="100000">
                <a:schemeClr val="tx1">
                  <a:alpha val="0"/>
                </a:schemeClr>
              </a:gs>
            </a:gsLst>
            <a:lin ang="16200000" scaled="1"/>
            <a:tileRect/>
          </a:gradFill>
        </p:spPr>
        <p:txBody>
          <a:bodyPr vert="horz" wrap="square" lIns="1404000" tIns="288000" rIns="828000" bIns="0" rtlCol="0" anchor="ctr" anchorCtr="0">
            <a:noAutofit/>
          </a:bodyPr>
          <a:lstStyle>
            <a:lvl1pPr algn="l" defTabSz="914400" rtl="0" eaLnBrk="1" latinLnBrk="0" hangingPunct="1">
              <a:lnSpc>
                <a:spcPct val="90000"/>
              </a:lnSpc>
              <a:spcBef>
                <a:spcPct val="0"/>
              </a:spcBef>
              <a:spcAft>
                <a:spcPts val="0"/>
              </a:spcAft>
              <a:buNone/>
              <a:defRPr lang="fi-FI" sz="3200" b="1" u="none" kern="1200" normalizeH="0" baseline="0">
                <a:solidFill>
                  <a:srgbClr val="66A274"/>
                </a:solidFill>
                <a:latin typeface="Segoe UI" panose="020B0502040204020203" pitchFamily="34" charset="0"/>
                <a:ea typeface="+mj-ea"/>
                <a:cs typeface="Segoe UI" panose="020B0502040204020203" pitchFamily="34" charset="0"/>
              </a:defRPr>
            </a:lvl1pPr>
          </a:lstStyle>
          <a:p>
            <a:pPr algn="ctr"/>
            <a:r>
              <a:rPr lang="en-US" sz="3600">
                <a:solidFill>
                  <a:schemeClr val="bg1"/>
                </a:solidFill>
                <a:latin typeface="Segoe UI"/>
                <a:cs typeface="Segoe UI"/>
              </a:rPr>
              <a:t>WAT KUNNEN WE DOEN EN HOE BEGINNEN WE?</a:t>
            </a:r>
          </a:p>
        </p:txBody>
      </p:sp>
      <p:pic>
        <p:nvPicPr>
          <p:cNvPr id="10" name="Kuva 9" descr="Kuva, joka sisältää kohteen Grafiikka, clipart, graafinen suunnittelu, Fontti&#10;&#10;Kuvaus luotu automaattisesti">
            <a:extLst>
              <a:ext uri="{FF2B5EF4-FFF2-40B4-BE49-F238E27FC236}">
                <a16:creationId xmlns:a16="http://schemas.microsoft.com/office/drawing/2014/main" id="{AABD48C6-CC47-3FCA-C2AD-EF52CB294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pic>
        <p:nvPicPr>
          <p:cNvPr id="2" name="Kuva 1">
            <a:extLst>
              <a:ext uri="{FF2B5EF4-FFF2-40B4-BE49-F238E27FC236}">
                <a16:creationId xmlns:a16="http://schemas.microsoft.com/office/drawing/2014/main" id="{FFAEDAFE-D8B1-478B-6659-E2639C0C5A15}"/>
              </a:ext>
            </a:extLst>
          </p:cNvPr>
          <p:cNvPicPr>
            <a:picLocks noChangeAspect="1"/>
          </p:cNvPicPr>
          <p:nvPr/>
        </p:nvPicPr>
        <p:blipFill rotWithShape="1">
          <a:blip r:embed="rId4">
            <a:extLst>
              <a:ext uri="{28A0092B-C50C-407E-A947-70E740481C1C}">
                <a14:useLocalDpi xmlns:a14="http://schemas.microsoft.com/office/drawing/2010/main" val="0"/>
              </a:ext>
            </a:extLst>
          </a:blip>
          <a:srcRect l="70127" t="-8851" r="4910" b="1"/>
          <a:stretch/>
        </p:blipFill>
        <p:spPr>
          <a:xfrm rot="5400000">
            <a:off x="-2893328" y="2893327"/>
            <a:ext cx="6858001" cy="1071346"/>
          </a:xfrm>
          <a:prstGeom prst="rect">
            <a:avLst/>
          </a:prstGeom>
        </p:spPr>
      </p:pic>
      <p:sp>
        <p:nvSpPr>
          <p:cNvPr id="12" name="TextBox 11">
            <a:extLst>
              <a:ext uri="{FF2B5EF4-FFF2-40B4-BE49-F238E27FC236}">
                <a16:creationId xmlns:a16="http://schemas.microsoft.com/office/drawing/2014/main" id="{A77A287E-57CB-E2AC-F832-AE35D000E58D}"/>
              </a:ext>
            </a:extLst>
          </p:cNvPr>
          <p:cNvSpPr txBox="1"/>
          <p:nvPr/>
        </p:nvSpPr>
        <p:spPr>
          <a:xfrm>
            <a:off x="10688062" y="6611779"/>
            <a:ext cx="1503938" cy="246221"/>
          </a:xfrm>
          <a:prstGeom prst="rect">
            <a:avLst/>
          </a:prstGeom>
          <a:noFill/>
        </p:spPr>
        <p:txBody>
          <a:bodyPr wrap="none" rtlCol="0">
            <a:spAutoFit/>
          </a:bodyPr>
          <a:lstStyle/>
          <a:p>
            <a:r>
              <a:rPr lang="fi-FI" sz="1000">
                <a:solidFill>
                  <a:schemeClr val="bg1"/>
                </a:solidFill>
                <a:latin typeface="Verdana" panose="020B0604030504040204" pitchFamily="34" charset="0"/>
                <a:ea typeface="Verdana" panose="020B0604030504040204" pitchFamily="34" charset="0"/>
              </a:rPr>
              <a:t>Photo: Anja Matthes</a:t>
            </a:r>
          </a:p>
        </p:txBody>
      </p:sp>
    </p:spTree>
    <p:extLst>
      <p:ext uri="{BB962C8B-B14F-4D97-AF65-F5344CB8AC3E}">
        <p14:creationId xmlns:p14="http://schemas.microsoft.com/office/powerpoint/2010/main" val="2242648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554FF83-DA8D-E143-B036-21DEF9FCD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D90E50-483C-7962-F79A-CD99A96A0B75}"/>
              </a:ext>
            </a:extLst>
          </p:cNvPr>
          <p:cNvSpPr>
            <a:spLocks noGrp="1"/>
          </p:cNvSpPr>
          <p:nvPr>
            <p:ph type="title"/>
          </p:nvPr>
        </p:nvSpPr>
        <p:spPr/>
        <p:txBody>
          <a:bodyPr/>
          <a:lstStyle/>
          <a:p>
            <a:r>
              <a:rPr lang="fi-FI">
                <a:latin typeface="Segoe UI"/>
                <a:cs typeface="Segoe UI"/>
              </a:rPr>
              <a:t>Instructies voor de facilitator</a:t>
            </a:r>
          </a:p>
        </p:txBody>
      </p:sp>
      <p:sp>
        <p:nvSpPr>
          <p:cNvPr id="3" name="Content Placeholder 2">
            <a:extLst>
              <a:ext uri="{FF2B5EF4-FFF2-40B4-BE49-F238E27FC236}">
                <a16:creationId xmlns:a16="http://schemas.microsoft.com/office/drawing/2014/main" id="{7DF0233E-3E98-386A-3734-93B38FF1A63C}"/>
              </a:ext>
            </a:extLst>
          </p:cNvPr>
          <p:cNvSpPr>
            <a:spLocks noGrp="1"/>
          </p:cNvSpPr>
          <p:nvPr>
            <p:ph idx="1"/>
          </p:nvPr>
        </p:nvSpPr>
        <p:spPr/>
        <p:txBody>
          <a:bodyPr vert="horz" wrap="square" lIns="0" tIns="0" rIns="0" bIns="360000" rtlCol="0" anchor="t">
            <a:noAutofit/>
          </a:bodyPr>
          <a:lstStyle/>
          <a:p>
            <a:pPr>
              <a:lnSpc>
                <a:spcPct val="150000"/>
              </a:lnSpc>
              <a:spcBef>
                <a:spcPts val="0"/>
              </a:spcBef>
              <a:spcAft>
                <a:spcPts val="600"/>
              </a:spcAft>
            </a:pPr>
            <a:r>
              <a:rPr lang="en-US" sz="1400" b="1" dirty="0">
                <a:latin typeface="Verdana"/>
                <a:ea typeface="Verdana"/>
              </a:rPr>
              <a:t>Doel:</a:t>
            </a:r>
            <a:r>
              <a:rPr lang="en-US" sz="1400" dirty="0">
                <a:latin typeface="Verdana"/>
                <a:ea typeface="Verdana"/>
              </a:rPr>
              <a:t> Van </a:t>
            </a:r>
            <a:r>
              <a:rPr lang="en-US" sz="1400" dirty="0" err="1">
                <a:latin typeface="Verdana"/>
                <a:ea typeface="Verdana"/>
              </a:rPr>
              <a:t>kennis</a:t>
            </a:r>
            <a:r>
              <a:rPr lang="en-US" sz="1400" dirty="0">
                <a:latin typeface="Verdana"/>
                <a:ea typeface="Verdana"/>
              </a:rPr>
              <a:t> </a:t>
            </a:r>
            <a:r>
              <a:rPr lang="en-US" sz="1400" dirty="0" err="1">
                <a:latin typeface="Verdana"/>
                <a:ea typeface="Verdana"/>
              </a:rPr>
              <a:t>naar</a:t>
            </a:r>
            <a:r>
              <a:rPr lang="en-US" sz="1400" dirty="0">
                <a:latin typeface="Verdana"/>
                <a:ea typeface="Verdana"/>
              </a:rPr>
              <a:t> </a:t>
            </a:r>
            <a:r>
              <a:rPr lang="en-US" sz="1400" dirty="0" err="1">
                <a:latin typeface="Verdana"/>
                <a:ea typeface="Verdana"/>
              </a:rPr>
              <a:t>actie</a:t>
            </a:r>
            <a:r>
              <a:rPr lang="en-US" sz="1400" dirty="0">
                <a:latin typeface="Verdana"/>
                <a:ea typeface="Verdana"/>
              </a:rPr>
              <a:t> </a:t>
            </a:r>
            <a:r>
              <a:rPr lang="en-US" sz="1400" dirty="0" err="1">
                <a:latin typeface="Verdana"/>
                <a:ea typeface="Verdana"/>
              </a:rPr>
              <a:t>te</a:t>
            </a:r>
            <a:r>
              <a:rPr lang="en-US" sz="1400" dirty="0">
                <a:latin typeface="Verdana"/>
                <a:ea typeface="Verdana"/>
              </a:rPr>
              <a:t> </a:t>
            </a:r>
            <a:r>
              <a:rPr lang="en-US" sz="1400" dirty="0" err="1">
                <a:latin typeface="Verdana"/>
                <a:ea typeface="Verdana"/>
              </a:rPr>
              <a:t>gaan</a:t>
            </a:r>
            <a:r>
              <a:rPr lang="en-US" sz="1400" dirty="0">
                <a:latin typeface="Verdana"/>
                <a:ea typeface="Verdana"/>
              </a:rPr>
              <a:t> </a:t>
            </a:r>
            <a:r>
              <a:rPr lang="en-US" sz="1400" dirty="0" err="1">
                <a:latin typeface="Verdana"/>
                <a:ea typeface="Verdana"/>
              </a:rPr>
              <a:t>en</a:t>
            </a:r>
            <a:r>
              <a:rPr lang="en-US" sz="1400" dirty="0">
                <a:latin typeface="Verdana"/>
                <a:ea typeface="Verdana"/>
              </a:rPr>
              <a:t> het </a:t>
            </a:r>
            <a:r>
              <a:rPr lang="en-US" sz="1400" dirty="0" err="1">
                <a:latin typeface="Verdana"/>
                <a:ea typeface="Verdana"/>
              </a:rPr>
              <a:t>zelfvertrouwen</a:t>
            </a:r>
            <a:r>
              <a:rPr lang="en-US" sz="1400" dirty="0">
                <a:latin typeface="Verdana"/>
                <a:ea typeface="Verdana"/>
              </a:rPr>
              <a:t> van </a:t>
            </a:r>
            <a:r>
              <a:rPr lang="en-US" sz="1400" dirty="0" err="1">
                <a:latin typeface="Verdana"/>
                <a:ea typeface="Verdana"/>
              </a:rPr>
              <a:t>participanten</a:t>
            </a:r>
            <a:r>
              <a:rPr lang="en-US" sz="1400" dirty="0">
                <a:latin typeface="Verdana"/>
                <a:ea typeface="Verdana"/>
              </a:rPr>
              <a:t> </a:t>
            </a:r>
            <a:r>
              <a:rPr lang="en-US" sz="1400" dirty="0" err="1">
                <a:latin typeface="Verdana"/>
                <a:ea typeface="Verdana"/>
              </a:rPr>
              <a:t>te</a:t>
            </a:r>
            <a:r>
              <a:rPr lang="en-US" sz="1400" dirty="0">
                <a:latin typeface="Verdana"/>
                <a:ea typeface="Verdana"/>
              </a:rPr>
              <a:t> </a:t>
            </a:r>
            <a:r>
              <a:rPr lang="en-US" sz="1400" dirty="0" err="1">
                <a:latin typeface="Verdana"/>
                <a:ea typeface="Verdana"/>
              </a:rPr>
              <a:t>versterken</a:t>
            </a:r>
            <a:r>
              <a:rPr lang="en-US" sz="1400" dirty="0">
                <a:latin typeface="Verdana"/>
                <a:ea typeface="Verdana"/>
              </a:rPr>
              <a:t>. </a:t>
            </a:r>
          </a:p>
          <a:p>
            <a:pPr>
              <a:lnSpc>
                <a:spcPct val="150000"/>
              </a:lnSpc>
              <a:spcBef>
                <a:spcPts val="0"/>
              </a:spcBef>
              <a:spcAft>
                <a:spcPts val="600"/>
              </a:spcAft>
            </a:pPr>
            <a:r>
              <a:rPr lang="en-US" sz="1400" b="1" dirty="0" err="1">
                <a:latin typeface="Verdana"/>
                <a:ea typeface="Verdana"/>
              </a:rPr>
              <a:t>Stapen</a:t>
            </a:r>
            <a:r>
              <a:rPr lang="en-US" sz="1400" b="1" dirty="0">
                <a:latin typeface="Verdana"/>
                <a:ea typeface="Verdana"/>
              </a:rPr>
              <a:t>, </a:t>
            </a:r>
            <a:r>
              <a:rPr lang="en-US" sz="1400" b="1" dirty="0" err="1">
                <a:latin typeface="Verdana"/>
                <a:ea typeface="Verdana"/>
              </a:rPr>
              <a:t>materialen</a:t>
            </a:r>
            <a:r>
              <a:rPr lang="en-US" sz="1400" b="1" dirty="0">
                <a:latin typeface="Verdana"/>
                <a:ea typeface="Verdana"/>
              </a:rPr>
              <a:t>, </a:t>
            </a:r>
            <a:r>
              <a:rPr lang="en-US" sz="1400" b="1" dirty="0" err="1">
                <a:latin typeface="Verdana"/>
                <a:ea typeface="Verdana"/>
              </a:rPr>
              <a:t>en</a:t>
            </a:r>
            <a:r>
              <a:rPr lang="en-US" sz="1400" b="1" dirty="0">
                <a:latin typeface="Verdana"/>
                <a:ea typeface="Verdana"/>
              </a:rPr>
              <a:t> timing</a:t>
            </a:r>
          </a:p>
          <a:p>
            <a:pPr marL="776605" lvl="1">
              <a:lnSpc>
                <a:spcPct val="150000"/>
              </a:lnSpc>
              <a:spcBef>
                <a:spcPts val="0"/>
              </a:spcBef>
              <a:spcAft>
                <a:spcPts val="600"/>
              </a:spcAft>
            </a:pPr>
            <a:r>
              <a:rPr lang="en-US" dirty="0">
                <a:latin typeface="Verdana"/>
                <a:ea typeface="Verdana"/>
              </a:rPr>
              <a:t>Zorg </a:t>
            </a:r>
            <a:r>
              <a:rPr lang="en-US" dirty="0" err="1">
                <a:latin typeface="Verdana"/>
                <a:ea typeface="Verdana"/>
              </a:rPr>
              <a:t>ervoor</a:t>
            </a:r>
            <a:r>
              <a:rPr lang="en-US" dirty="0">
                <a:latin typeface="Verdana"/>
                <a:ea typeface="Verdana"/>
              </a:rPr>
              <a:t> </a:t>
            </a:r>
            <a:r>
              <a:rPr lang="en-US" dirty="0" err="1">
                <a:latin typeface="Verdana"/>
                <a:ea typeface="Verdana"/>
              </a:rPr>
              <a:t>dat</a:t>
            </a:r>
            <a:r>
              <a:rPr lang="en-US" dirty="0">
                <a:latin typeface="Verdana"/>
                <a:ea typeface="Verdana"/>
              </a:rPr>
              <a:t> </a:t>
            </a:r>
            <a:r>
              <a:rPr lang="en-US" dirty="0" err="1">
                <a:latin typeface="Verdana"/>
                <a:ea typeface="Verdana"/>
              </a:rPr>
              <a:t>iedereen</a:t>
            </a:r>
            <a:r>
              <a:rPr lang="en-US" dirty="0">
                <a:latin typeface="Verdana"/>
                <a:ea typeface="Verdana"/>
              </a:rPr>
              <a:t> </a:t>
            </a:r>
            <a:r>
              <a:rPr lang="en-US" dirty="0" err="1">
                <a:latin typeface="Verdana"/>
                <a:ea typeface="Verdana"/>
              </a:rPr>
              <a:t>toegang</a:t>
            </a:r>
            <a:r>
              <a:rPr lang="en-US" dirty="0">
                <a:latin typeface="Verdana"/>
                <a:ea typeface="Verdana"/>
              </a:rPr>
              <a:t> </a:t>
            </a:r>
            <a:r>
              <a:rPr lang="en-US" dirty="0" err="1">
                <a:latin typeface="Verdana"/>
                <a:ea typeface="Verdana"/>
              </a:rPr>
              <a:t>heeft</a:t>
            </a:r>
            <a:r>
              <a:rPr lang="en-US" dirty="0">
                <a:latin typeface="Verdana"/>
                <a:ea typeface="Verdana"/>
              </a:rPr>
              <a:t> tot de Restoration Academy gids. </a:t>
            </a:r>
          </a:p>
          <a:p>
            <a:pPr marL="776605" lvl="1">
              <a:lnSpc>
                <a:spcPct val="150000"/>
              </a:lnSpc>
              <a:spcBef>
                <a:spcPts val="0"/>
              </a:spcBef>
              <a:spcAft>
                <a:spcPts val="600"/>
              </a:spcAft>
            </a:pPr>
            <a:r>
              <a:rPr lang="en-US" b="1" dirty="0" err="1">
                <a:latin typeface="Verdana"/>
                <a:ea typeface="Verdana"/>
              </a:rPr>
              <a:t>Verkennen</a:t>
            </a:r>
            <a:r>
              <a:rPr lang="en-US" b="1" dirty="0">
                <a:latin typeface="Verdana"/>
                <a:ea typeface="Verdana"/>
              </a:rPr>
              <a:t> van de gids (10–15 </a:t>
            </a:r>
            <a:r>
              <a:rPr lang="en-US" b="1" dirty="0" err="1">
                <a:latin typeface="Verdana"/>
                <a:ea typeface="Verdana"/>
              </a:rPr>
              <a:t>minuten</a:t>
            </a:r>
            <a:r>
              <a:rPr lang="en-US" b="1" dirty="0">
                <a:latin typeface="Verdana"/>
                <a:ea typeface="Verdana"/>
              </a:rPr>
              <a:t>): </a:t>
            </a:r>
            <a:r>
              <a:rPr lang="en-US" dirty="0" err="1">
                <a:latin typeface="Verdana"/>
                <a:ea typeface="Verdana"/>
              </a:rPr>
              <a:t>Vraag</a:t>
            </a:r>
            <a:r>
              <a:rPr lang="en-US" dirty="0">
                <a:latin typeface="Verdana"/>
                <a:ea typeface="Verdana"/>
              </a:rPr>
              <a:t> de </a:t>
            </a:r>
            <a:r>
              <a:rPr lang="en-US" dirty="0" err="1">
                <a:latin typeface="Verdana"/>
                <a:ea typeface="Verdana"/>
              </a:rPr>
              <a:t>participanten</a:t>
            </a:r>
            <a:r>
              <a:rPr lang="en-US" dirty="0">
                <a:latin typeface="Verdana"/>
                <a:ea typeface="Verdana"/>
              </a:rPr>
              <a:t> om </a:t>
            </a:r>
            <a:r>
              <a:rPr lang="en-US" dirty="0" err="1">
                <a:latin typeface="Verdana"/>
                <a:ea typeface="Verdana"/>
              </a:rPr>
              <a:t>algemene</a:t>
            </a:r>
            <a:r>
              <a:rPr lang="en-US" dirty="0">
                <a:latin typeface="Verdana"/>
                <a:ea typeface="Verdana"/>
              </a:rPr>
              <a:t> </a:t>
            </a:r>
            <a:r>
              <a:rPr lang="en-US" dirty="0" err="1">
                <a:latin typeface="Verdana"/>
                <a:ea typeface="Verdana"/>
              </a:rPr>
              <a:t>antwoorden</a:t>
            </a:r>
            <a:r>
              <a:rPr lang="en-US" dirty="0">
                <a:latin typeface="Verdana"/>
                <a:ea typeface="Verdana"/>
              </a:rPr>
              <a:t> </a:t>
            </a:r>
            <a:r>
              <a:rPr lang="en-US" dirty="0" err="1">
                <a:latin typeface="Verdana"/>
                <a:ea typeface="Verdana"/>
              </a:rPr>
              <a:t>te</a:t>
            </a:r>
            <a:r>
              <a:rPr lang="en-US" dirty="0">
                <a:latin typeface="Verdana"/>
                <a:ea typeface="Verdana"/>
              </a:rPr>
              <a:t> </a:t>
            </a:r>
            <a:r>
              <a:rPr lang="en-US" dirty="0" err="1">
                <a:latin typeface="Verdana"/>
                <a:ea typeface="Verdana"/>
              </a:rPr>
              <a:t>vinden</a:t>
            </a:r>
            <a:r>
              <a:rPr lang="en-US" dirty="0">
                <a:latin typeface="Verdana"/>
                <a:ea typeface="Verdana"/>
              </a:rPr>
              <a:t> op de </a:t>
            </a:r>
            <a:r>
              <a:rPr lang="en-US" dirty="0" err="1">
                <a:latin typeface="Verdana"/>
                <a:ea typeface="Verdana"/>
              </a:rPr>
              <a:t>volgende</a:t>
            </a:r>
            <a:r>
              <a:rPr lang="en-US" dirty="0">
                <a:latin typeface="Verdana"/>
                <a:ea typeface="Verdana"/>
              </a:rPr>
              <a:t> </a:t>
            </a:r>
            <a:r>
              <a:rPr lang="en-US" dirty="0" err="1">
                <a:latin typeface="Verdana"/>
                <a:ea typeface="Verdana"/>
              </a:rPr>
              <a:t>vragen</a:t>
            </a:r>
            <a:r>
              <a:rPr lang="en-US" dirty="0">
                <a:latin typeface="Verdana"/>
                <a:ea typeface="Verdana"/>
              </a:rPr>
              <a:t>: </a:t>
            </a:r>
            <a:r>
              <a:rPr lang="en-US" i="1" dirty="0" err="1">
                <a:latin typeface="Verdana"/>
                <a:ea typeface="Verdana"/>
              </a:rPr>
              <a:t>Waar</a:t>
            </a:r>
            <a:r>
              <a:rPr lang="en-US" i="1" dirty="0">
                <a:latin typeface="Verdana"/>
                <a:ea typeface="Verdana"/>
              </a:rPr>
              <a:t> is het </a:t>
            </a:r>
            <a:r>
              <a:rPr lang="en-US" i="1" dirty="0" err="1">
                <a:latin typeface="Verdana"/>
                <a:ea typeface="Verdana"/>
              </a:rPr>
              <a:t>mogelijk</a:t>
            </a:r>
            <a:r>
              <a:rPr lang="en-US" i="1" dirty="0">
                <a:latin typeface="Verdana"/>
                <a:ea typeface="Verdana"/>
              </a:rPr>
              <a:t> om </a:t>
            </a:r>
            <a:r>
              <a:rPr lang="en-US" i="1" dirty="0" err="1">
                <a:latin typeface="Verdana"/>
                <a:ea typeface="Verdana"/>
              </a:rPr>
              <a:t>natuurherstel</a:t>
            </a:r>
            <a:r>
              <a:rPr lang="en-US" i="1" dirty="0">
                <a:latin typeface="Verdana"/>
                <a:ea typeface="Verdana"/>
              </a:rPr>
              <a:t> </a:t>
            </a:r>
            <a:r>
              <a:rPr lang="en-US" i="1" dirty="0" err="1">
                <a:latin typeface="Verdana"/>
                <a:ea typeface="Verdana"/>
              </a:rPr>
              <a:t>te</a:t>
            </a:r>
            <a:r>
              <a:rPr lang="en-US" i="1" dirty="0">
                <a:latin typeface="Verdana"/>
                <a:ea typeface="Verdana"/>
              </a:rPr>
              <a:t> </a:t>
            </a:r>
            <a:r>
              <a:rPr lang="en-US" i="1" dirty="0" err="1">
                <a:latin typeface="Verdana"/>
                <a:ea typeface="Verdana"/>
              </a:rPr>
              <a:t>verrichten</a:t>
            </a:r>
            <a:r>
              <a:rPr lang="en-US" i="1" dirty="0">
                <a:latin typeface="Verdana"/>
                <a:ea typeface="Verdana"/>
              </a:rPr>
              <a:t>? Wat </a:t>
            </a:r>
            <a:r>
              <a:rPr lang="en-US" i="1" dirty="0" err="1">
                <a:latin typeface="Verdana"/>
                <a:ea typeface="Verdana"/>
              </a:rPr>
              <a:t>voor</a:t>
            </a:r>
            <a:r>
              <a:rPr lang="en-US" i="1" dirty="0">
                <a:latin typeface="Verdana"/>
                <a:ea typeface="Verdana"/>
              </a:rPr>
              <a:t> </a:t>
            </a:r>
            <a:r>
              <a:rPr lang="en-US" i="1" dirty="0" err="1">
                <a:latin typeface="Verdana"/>
                <a:ea typeface="Verdana"/>
              </a:rPr>
              <a:t>soorten</a:t>
            </a:r>
            <a:r>
              <a:rPr lang="en-US" i="1" dirty="0">
                <a:latin typeface="Verdana"/>
                <a:ea typeface="Verdana"/>
              </a:rPr>
              <a:t> partners </a:t>
            </a:r>
            <a:r>
              <a:rPr lang="en-US" i="1" dirty="0" err="1">
                <a:latin typeface="Verdana"/>
                <a:ea typeface="Verdana"/>
              </a:rPr>
              <a:t>zijn</a:t>
            </a:r>
            <a:r>
              <a:rPr lang="en-US" i="1" dirty="0">
                <a:latin typeface="Verdana"/>
                <a:ea typeface="Verdana"/>
              </a:rPr>
              <a:t> er </a:t>
            </a:r>
            <a:r>
              <a:rPr lang="en-US" i="1" dirty="0" err="1">
                <a:latin typeface="Verdana"/>
                <a:ea typeface="Verdana"/>
              </a:rPr>
              <a:t>nodig</a:t>
            </a:r>
            <a:r>
              <a:rPr lang="en-US" i="1" dirty="0">
                <a:latin typeface="Verdana"/>
                <a:ea typeface="Verdana"/>
              </a:rPr>
              <a:t>? Wat </a:t>
            </a:r>
            <a:r>
              <a:rPr lang="en-US" i="1" dirty="0" err="1">
                <a:latin typeface="Verdana"/>
                <a:ea typeface="Verdana"/>
              </a:rPr>
              <a:t>voor</a:t>
            </a:r>
            <a:r>
              <a:rPr lang="en-US" i="1" dirty="0">
                <a:latin typeface="Verdana"/>
                <a:ea typeface="Verdana"/>
              </a:rPr>
              <a:t> </a:t>
            </a:r>
            <a:r>
              <a:rPr lang="en-US" i="1" dirty="0" err="1">
                <a:latin typeface="Verdana"/>
                <a:ea typeface="Verdana"/>
              </a:rPr>
              <a:t>plekken</a:t>
            </a:r>
            <a:r>
              <a:rPr lang="en-US" i="1" dirty="0">
                <a:latin typeface="Verdana"/>
                <a:ea typeface="Verdana"/>
              </a:rPr>
              <a:t> </a:t>
            </a:r>
            <a:r>
              <a:rPr lang="en-US" i="1" dirty="0" err="1">
                <a:latin typeface="Verdana"/>
                <a:ea typeface="Verdana"/>
              </a:rPr>
              <a:t>zijn</a:t>
            </a:r>
            <a:r>
              <a:rPr lang="en-US" i="1" dirty="0">
                <a:latin typeface="Verdana"/>
                <a:ea typeface="Verdana"/>
              </a:rPr>
              <a:t> </a:t>
            </a:r>
            <a:r>
              <a:rPr lang="en-US" i="1" dirty="0" err="1">
                <a:latin typeface="Verdana"/>
                <a:ea typeface="Verdana"/>
              </a:rPr>
              <a:t>geschikt</a:t>
            </a:r>
            <a:r>
              <a:rPr lang="en-US" i="1" dirty="0">
                <a:latin typeface="Verdana"/>
                <a:ea typeface="Verdana"/>
              </a:rPr>
              <a:t> </a:t>
            </a:r>
            <a:r>
              <a:rPr lang="en-US" i="1" dirty="0" err="1">
                <a:latin typeface="Verdana"/>
                <a:ea typeface="Verdana"/>
              </a:rPr>
              <a:t>voor</a:t>
            </a:r>
            <a:r>
              <a:rPr lang="en-US" i="1" dirty="0">
                <a:latin typeface="Verdana"/>
                <a:ea typeface="Verdana"/>
              </a:rPr>
              <a:t> </a:t>
            </a:r>
            <a:r>
              <a:rPr lang="en-US" i="1" dirty="0" err="1">
                <a:latin typeface="Verdana"/>
                <a:ea typeface="Verdana"/>
              </a:rPr>
              <a:t>herstelwerkzaamheden</a:t>
            </a:r>
            <a:r>
              <a:rPr lang="en-US" i="1" dirty="0">
                <a:latin typeface="Verdana"/>
                <a:ea typeface="Verdana"/>
              </a:rPr>
              <a:t>, </a:t>
            </a:r>
            <a:r>
              <a:rPr lang="en-US" i="1" dirty="0" err="1">
                <a:latin typeface="Verdana"/>
                <a:ea typeface="Verdana"/>
              </a:rPr>
              <a:t>vooral</a:t>
            </a:r>
            <a:r>
              <a:rPr lang="en-US" i="1" dirty="0">
                <a:latin typeface="Verdana"/>
                <a:ea typeface="Verdana"/>
              </a:rPr>
              <a:t> met </a:t>
            </a:r>
            <a:r>
              <a:rPr lang="en-US" i="1" dirty="0" err="1">
                <a:latin typeface="Verdana"/>
                <a:ea typeface="Verdana"/>
              </a:rPr>
              <a:t>jonge</a:t>
            </a:r>
            <a:r>
              <a:rPr lang="en-US" i="1" dirty="0">
                <a:latin typeface="Verdana"/>
                <a:ea typeface="Verdana"/>
              </a:rPr>
              <a:t> </a:t>
            </a:r>
            <a:r>
              <a:rPr lang="en-US" i="1" dirty="0" err="1">
                <a:latin typeface="Verdana"/>
                <a:ea typeface="Verdana"/>
              </a:rPr>
              <a:t>mensen</a:t>
            </a:r>
            <a:r>
              <a:rPr lang="en-US" i="1" dirty="0">
                <a:latin typeface="Verdana"/>
                <a:ea typeface="Verdana"/>
              </a:rPr>
              <a:t>? Hoe </a:t>
            </a:r>
            <a:r>
              <a:rPr lang="en-US" i="1" dirty="0" err="1">
                <a:latin typeface="Verdana"/>
                <a:ea typeface="Verdana"/>
              </a:rPr>
              <a:t>kan</a:t>
            </a:r>
            <a:r>
              <a:rPr lang="en-US" i="1" dirty="0">
                <a:latin typeface="Verdana"/>
                <a:ea typeface="Verdana"/>
              </a:rPr>
              <a:t> </a:t>
            </a:r>
            <a:r>
              <a:rPr lang="en-US" i="1" dirty="0" err="1">
                <a:latin typeface="Verdana"/>
                <a:ea typeface="Verdana"/>
              </a:rPr>
              <a:t>natuurherstel</a:t>
            </a:r>
            <a:r>
              <a:rPr lang="en-US" i="1" dirty="0">
                <a:latin typeface="Verdana"/>
                <a:ea typeface="Verdana"/>
              </a:rPr>
              <a:t> </a:t>
            </a:r>
            <a:r>
              <a:rPr lang="en-US" i="1" dirty="0" err="1">
                <a:latin typeface="Verdana"/>
                <a:ea typeface="Verdana"/>
              </a:rPr>
              <a:t>eruitzien</a:t>
            </a:r>
            <a:r>
              <a:rPr lang="en-US" i="1" dirty="0">
                <a:latin typeface="Verdana"/>
                <a:ea typeface="Verdana"/>
              </a:rPr>
              <a:t> in de </a:t>
            </a:r>
            <a:r>
              <a:rPr lang="en-US" i="1" dirty="0" err="1">
                <a:latin typeface="Verdana"/>
                <a:ea typeface="Verdana"/>
              </a:rPr>
              <a:t>praktijk</a:t>
            </a:r>
            <a:r>
              <a:rPr lang="en-US" i="1" dirty="0">
                <a:latin typeface="Verdana"/>
                <a:ea typeface="Verdana"/>
              </a:rPr>
              <a:t>? </a:t>
            </a:r>
            <a:r>
              <a:rPr lang="en-US" dirty="0">
                <a:latin typeface="Verdana"/>
                <a:ea typeface="Verdana"/>
              </a:rPr>
              <a:t>Werk in </a:t>
            </a:r>
            <a:r>
              <a:rPr lang="en-US" dirty="0" err="1">
                <a:latin typeface="Verdana"/>
                <a:ea typeface="Verdana"/>
              </a:rPr>
              <a:t>tweetallen</a:t>
            </a:r>
            <a:r>
              <a:rPr lang="en-US" dirty="0">
                <a:latin typeface="Verdana"/>
                <a:ea typeface="Verdana"/>
              </a:rPr>
              <a:t> of </a:t>
            </a:r>
            <a:r>
              <a:rPr lang="en-US" dirty="0" err="1">
                <a:latin typeface="Verdana"/>
                <a:ea typeface="Verdana"/>
              </a:rPr>
              <a:t>kleine</a:t>
            </a:r>
            <a:r>
              <a:rPr lang="en-US" dirty="0">
                <a:latin typeface="Verdana"/>
                <a:ea typeface="Verdana"/>
              </a:rPr>
              <a:t> </a:t>
            </a:r>
            <a:r>
              <a:rPr lang="en-US" dirty="0" err="1">
                <a:latin typeface="Verdana"/>
                <a:ea typeface="Verdana"/>
              </a:rPr>
              <a:t>groepjes</a:t>
            </a:r>
            <a:r>
              <a:rPr lang="en-US" dirty="0">
                <a:latin typeface="Verdana"/>
                <a:ea typeface="Verdana"/>
              </a:rPr>
              <a:t>. </a:t>
            </a:r>
          </a:p>
          <a:p>
            <a:pPr marL="776605" lvl="1">
              <a:lnSpc>
                <a:spcPct val="150000"/>
              </a:lnSpc>
              <a:spcBef>
                <a:spcPts val="0"/>
              </a:spcBef>
              <a:spcAft>
                <a:spcPts val="600"/>
              </a:spcAft>
            </a:pPr>
            <a:r>
              <a:rPr lang="en-US" b="1" dirty="0" err="1">
                <a:latin typeface="Verdana"/>
                <a:ea typeface="Verdana"/>
              </a:rPr>
              <a:t>Lokale</a:t>
            </a:r>
            <a:r>
              <a:rPr lang="en-US" b="1" dirty="0">
                <a:latin typeface="Verdana"/>
                <a:ea typeface="Verdana"/>
              </a:rPr>
              <a:t> </a:t>
            </a:r>
            <a:r>
              <a:rPr lang="en-US" b="1" dirty="0" err="1">
                <a:latin typeface="Verdana"/>
                <a:ea typeface="Verdana"/>
              </a:rPr>
              <a:t>perspectieven</a:t>
            </a:r>
            <a:r>
              <a:rPr lang="en-US" b="1" dirty="0">
                <a:latin typeface="Verdana"/>
                <a:ea typeface="Verdana"/>
              </a:rPr>
              <a:t> (10–15 </a:t>
            </a:r>
            <a:r>
              <a:rPr lang="en-US" b="1" dirty="0" err="1">
                <a:latin typeface="Verdana"/>
                <a:ea typeface="Verdana"/>
              </a:rPr>
              <a:t>minuten</a:t>
            </a:r>
            <a:r>
              <a:rPr lang="en-US" b="1" dirty="0">
                <a:latin typeface="Verdana"/>
                <a:ea typeface="Verdana"/>
              </a:rPr>
              <a:t>): </a:t>
            </a:r>
            <a:r>
              <a:rPr lang="en-US" dirty="0" err="1">
                <a:latin typeface="Verdana"/>
                <a:ea typeface="Verdana"/>
              </a:rPr>
              <a:t>Vraag</a:t>
            </a:r>
            <a:r>
              <a:rPr lang="en-US" dirty="0">
                <a:latin typeface="Verdana"/>
                <a:ea typeface="Verdana"/>
              </a:rPr>
              <a:t> de </a:t>
            </a:r>
            <a:r>
              <a:rPr lang="en-US" dirty="0" err="1">
                <a:latin typeface="Verdana"/>
                <a:ea typeface="Verdana"/>
              </a:rPr>
              <a:t>participanten</a:t>
            </a:r>
            <a:r>
              <a:rPr lang="en-US" dirty="0">
                <a:latin typeface="Verdana"/>
                <a:ea typeface="Verdana"/>
              </a:rPr>
              <a:t> om </a:t>
            </a:r>
            <a:r>
              <a:rPr lang="en-US" dirty="0" err="1">
                <a:latin typeface="Verdana"/>
                <a:ea typeface="Verdana"/>
              </a:rPr>
              <a:t>hun</a:t>
            </a:r>
            <a:r>
              <a:rPr lang="en-US" dirty="0">
                <a:latin typeface="Verdana"/>
                <a:ea typeface="Verdana"/>
              </a:rPr>
              <a:t> focus </a:t>
            </a:r>
            <a:r>
              <a:rPr lang="en-US" dirty="0" err="1">
                <a:latin typeface="Verdana"/>
                <a:ea typeface="Verdana"/>
              </a:rPr>
              <a:t>te</a:t>
            </a:r>
            <a:r>
              <a:rPr lang="en-US" dirty="0">
                <a:latin typeface="Verdana"/>
                <a:ea typeface="Verdana"/>
              </a:rPr>
              <a:t> </a:t>
            </a:r>
            <a:r>
              <a:rPr lang="en-US" dirty="0" err="1">
                <a:latin typeface="Verdana"/>
                <a:ea typeface="Verdana"/>
              </a:rPr>
              <a:t>brengen</a:t>
            </a:r>
            <a:r>
              <a:rPr lang="en-US" dirty="0">
                <a:latin typeface="Verdana"/>
                <a:ea typeface="Verdana"/>
              </a:rPr>
              <a:t> </a:t>
            </a:r>
            <a:r>
              <a:rPr lang="en-US" dirty="0" err="1">
                <a:latin typeface="Verdana"/>
                <a:ea typeface="Verdana"/>
              </a:rPr>
              <a:t>naar</a:t>
            </a:r>
            <a:r>
              <a:rPr lang="en-US" dirty="0">
                <a:latin typeface="Verdana"/>
                <a:ea typeface="Verdana"/>
              </a:rPr>
              <a:t> </a:t>
            </a:r>
            <a:r>
              <a:rPr lang="en-US" dirty="0" err="1">
                <a:latin typeface="Verdana"/>
                <a:ea typeface="Verdana"/>
              </a:rPr>
              <a:t>hun</a:t>
            </a:r>
            <a:r>
              <a:rPr lang="en-US" dirty="0">
                <a:latin typeface="Verdana"/>
                <a:ea typeface="Verdana"/>
              </a:rPr>
              <a:t> eigen </a:t>
            </a:r>
            <a:r>
              <a:rPr lang="en-US" dirty="0" err="1">
                <a:latin typeface="Verdana"/>
                <a:ea typeface="Verdana"/>
              </a:rPr>
              <a:t>lokale</a:t>
            </a:r>
            <a:r>
              <a:rPr lang="en-US" dirty="0">
                <a:latin typeface="Verdana"/>
                <a:ea typeface="Verdana"/>
              </a:rPr>
              <a:t> context: </a:t>
            </a:r>
            <a:r>
              <a:rPr lang="en-US" i="1" dirty="0">
                <a:latin typeface="Verdana"/>
                <a:ea typeface="Verdana"/>
              </a:rPr>
              <a:t>Welke </a:t>
            </a:r>
            <a:r>
              <a:rPr lang="en-US" i="1" dirty="0" err="1">
                <a:latin typeface="Verdana"/>
                <a:ea typeface="Verdana"/>
              </a:rPr>
              <a:t>natuurherstelprojecten</a:t>
            </a:r>
            <a:r>
              <a:rPr lang="en-US" i="1" dirty="0">
                <a:latin typeface="Verdana"/>
                <a:ea typeface="Verdana"/>
              </a:rPr>
              <a:t> </a:t>
            </a:r>
            <a:r>
              <a:rPr lang="en-US" i="1" dirty="0" err="1">
                <a:latin typeface="Verdana"/>
                <a:ea typeface="Verdana"/>
              </a:rPr>
              <a:t>bestaan</a:t>
            </a:r>
            <a:r>
              <a:rPr lang="en-US" i="1" dirty="0">
                <a:latin typeface="Verdana"/>
                <a:ea typeface="Verdana"/>
              </a:rPr>
              <a:t> er in  </a:t>
            </a:r>
            <a:r>
              <a:rPr lang="en-US" i="1" dirty="0" err="1">
                <a:latin typeface="Verdana"/>
                <a:ea typeface="Verdana"/>
              </a:rPr>
              <a:t>jouw</a:t>
            </a:r>
            <a:r>
              <a:rPr lang="en-US" i="1" dirty="0">
                <a:latin typeface="Verdana"/>
                <a:ea typeface="Verdana"/>
              </a:rPr>
              <a:t> regio? Welke </a:t>
            </a:r>
            <a:r>
              <a:rPr lang="en-US" i="1" dirty="0" err="1">
                <a:latin typeface="Verdana"/>
                <a:ea typeface="Verdana"/>
              </a:rPr>
              <a:t>actoren</a:t>
            </a:r>
            <a:r>
              <a:rPr lang="en-US" i="1" dirty="0">
                <a:latin typeface="Verdana"/>
                <a:ea typeface="Verdana"/>
              </a:rPr>
              <a:t> </a:t>
            </a:r>
            <a:r>
              <a:rPr lang="en-US" i="1" dirty="0" err="1">
                <a:latin typeface="Verdana"/>
                <a:ea typeface="Verdana"/>
              </a:rPr>
              <a:t>doen</a:t>
            </a:r>
            <a:r>
              <a:rPr lang="en-US" i="1" dirty="0">
                <a:latin typeface="Verdana"/>
                <a:ea typeface="Verdana"/>
              </a:rPr>
              <a:t> </a:t>
            </a:r>
            <a:r>
              <a:rPr lang="en-US" i="1" dirty="0" err="1">
                <a:latin typeface="Verdana"/>
                <a:ea typeface="Verdana"/>
              </a:rPr>
              <a:t>dit</a:t>
            </a:r>
            <a:r>
              <a:rPr lang="en-US" i="1" dirty="0">
                <a:latin typeface="Verdana"/>
                <a:ea typeface="Verdana"/>
              </a:rPr>
              <a:t>? Welke </a:t>
            </a:r>
            <a:r>
              <a:rPr lang="en-US" i="1" dirty="0" err="1">
                <a:latin typeface="Verdana"/>
                <a:ea typeface="Verdana"/>
              </a:rPr>
              <a:t>projecten</a:t>
            </a:r>
            <a:r>
              <a:rPr lang="en-US" i="1" dirty="0">
                <a:latin typeface="Verdana"/>
                <a:ea typeface="Verdana"/>
              </a:rPr>
              <a:t> of </a:t>
            </a:r>
            <a:r>
              <a:rPr lang="en-US" i="1" dirty="0" err="1">
                <a:latin typeface="Verdana"/>
                <a:ea typeface="Verdana"/>
              </a:rPr>
              <a:t>actoren</a:t>
            </a:r>
            <a:r>
              <a:rPr lang="en-US" i="1" dirty="0">
                <a:latin typeface="Verdana"/>
                <a:ea typeface="Verdana"/>
              </a:rPr>
              <a:t> </a:t>
            </a:r>
            <a:r>
              <a:rPr lang="en-US" i="1" dirty="0" err="1">
                <a:latin typeface="Verdana"/>
                <a:ea typeface="Verdana"/>
              </a:rPr>
              <a:t>zouden</a:t>
            </a:r>
            <a:r>
              <a:rPr lang="en-US" i="1" dirty="0">
                <a:latin typeface="Verdana"/>
                <a:ea typeface="Verdana"/>
              </a:rPr>
              <a:t> </a:t>
            </a:r>
            <a:r>
              <a:rPr lang="en-US" i="1" dirty="0" err="1">
                <a:latin typeface="Verdana"/>
                <a:ea typeface="Verdana"/>
              </a:rPr>
              <a:t>geschikt</a:t>
            </a:r>
            <a:r>
              <a:rPr lang="en-US" i="1" dirty="0">
                <a:latin typeface="Verdana"/>
                <a:ea typeface="Verdana"/>
              </a:rPr>
              <a:t> </a:t>
            </a:r>
            <a:r>
              <a:rPr lang="en-US" i="1" dirty="0" err="1">
                <a:latin typeface="Verdana"/>
                <a:ea typeface="Verdana"/>
              </a:rPr>
              <a:t>kunnen</a:t>
            </a:r>
            <a:r>
              <a:rPr lang="en-US" i="1" dirty="0">
                <a:latin typeface="Verdana"/>
                <a:ea typeface="Verdana"/>
              </a:rPr>
              <a:t> </a:t>
            </a:r>
            <a:r>
              <a:rPr lang="en-US" i="1" dirty="0" err="1">
                <a:latin typeface="Verdana"/>
                <a:ea typeface="Verdana"/>
              </a:rPr>
              <a:t>zijn</a:t>
            </a:r>
            <a:r>
              <a:rPr lang="en-US" i="1" dirty="0">
                <a:latin typeface="Verdana"/>
                <a:ea typeface="Verdana"/>
              </a:rPr>
              <a:t> </a:t>
            </a:r>
            <a:r>
              <a:rPr lang="en-US" i="1" dirty="0" err="1">
                <a:latin typeface="Verdana"/>
                <a:ea typeface="Verdana"/>
              </a:rPr>
              <a:t>voor</a:t>
            </a:r>
            <a:r>
              <a:rPr lang="en-US" i="1" dirty="0">
                <a:latin typeface="Verdana"/>
                <a:ea typeface="Verdana"/>
              </a:rPr>
              <a:t> het </a:t>
            </a:r>
            <a:r>
              <a:rPr lang="en-US" i="1" dirty="0" err="1">
                <a:latin typeface="Verdana"/>
                <a:ea typeface="Verdana"/>
              </a:rPr>
              <a:t>betrekken</a:t>
            </a:r>
            <a:r>
              <a:rPr lang="en-US" i="1" dirty="0">
                <a:latin typeface="Verdana"/>
                <a:ea typeface="Verdana"/>
              </a:rPr>
              <a:t> van </a:t>
            </a:r>
            <a:r>
              <a:rPr lang="en-US" i="1" dirty="0" err="1">
                <a:latin typeface="Verdana"/>
                <a:ea typeface="Verdana"/>
              </a:rPr>
              <a:t>jonge</a:t>
            </a:r>
            <a:r>
              <a:rPr lang="en-US" i="1" dirty="0">
                <a:latin typeface="Verdana"/>
                <a:ea typeface="Verdana"/>
              </a:rPr>
              <a:t> </a:t>
            </a:r>
            <a:r>
              <a:rPr lang="en-US" i="1" dirty="0" err="1">
                <a:latin typeface="Verdana"/>
                <a:ea typeface="Verdana"/>
              </a:rPr>
              <a:t>mensen</a:t>
            </a:r>
            <a:r>
              <a:rPr lang="en-US" i="1" dirty="0">
                <a:latin typeface="Verdana"/>
                <a:ea typeface="Verdana"/>
              </a:rPr>
              <a:t>?</a:t>
            </a:r>
            <a:r>
              <a:rPr lang="en-US" dirty="0">
                <a:latin typeface="Verdana"/>
                <a:ea typeface="Verdana"/>
              </a:rPr>
              <a:t> Op </a:t>
            </a:r>
            <a:r>
              <a:rPr lang="en-US" dirty="0" err="1">
                <a:latin typeface="Verdana"/>
                <a:ea typeface="Verdana"/>
              </a:rPr>
              <a:t>dit</a:t>
            </a:r>
            <a:r>
              <a:rPr lang="en-US" dirty="0">
                <a:latin typeface="Verdana"/>
                <a:ea typeface="Verdana"/>
              </a:rPr>
              <a:t> punt </a:t>
            </a:r>
            <a:r>
              <a:rPr lang="en-US" b="1" dirty="0" err="1">
                <a:latin typeface="Verdana"/>
                <a:ea typeface="Verdana"/>
              </a:rPr>
              <a:t>mogen</a:t>
            </a:r>
            <a:r>
              <a:rPr lang="en-US" b="1" dirty="0">
                <a:latin typeface="Verdana"/>
                <a:ea typeface="Verdana"/>
              </a:rPr>
              <a:t> </a:t>
            </a:r>
            <a:r>
              <a:rPr lang="en-US" b="1" dirty="0" err="1">
                <a:latin typeface="Verdana"/>
                <a:ea typeface="Verdana"/>
              </a:rPr>
              <a:t>participanten</a:t>
            </a:r>
            <a:r>
              <a:rPr lang="en-US" b="1" dirty="0">
                <a:latin typeface="Verdana"/>
                <a:ea typeface="Verdana"/>
              </a:rPr>
              <a:t> </a:t>
            </a:r>
            <a:r>
              <a:rPr lang="en-US" b="1" dirty="0" err="1">
                <a:latin typeface="Verdana"/>
                <a:ea typeface="Verdana"/>
              </a:rPr>
              <a:t>ook</a:t>
            </a:r>
            <a:r>
              <a:rPr lang="en-US" b="1" dirty="0">
                <a:latin typeface="Verdana"/>
                <a:ea typeface="Verdana"/>
              </a:rPr>
              <a:t> </a:t>
            </a:r>
            <a:r>
              <a:rPr lang="en-US" b="1" dirty="0" err="1">
                <a:latin typeface="Verdana"/>
                <a:ea typeface="Verdana"/>
              </a:rPr>
              <a:t>zoeken</a:t>
            </a:r>
            <a:r>
              <a:rPr lang="en-US" b="1" dirty="0">
                <a:latin typeface="Verdana"/>
                <a:ea typeface="Verdana"/>
              </a:rPr>
              <a:t> </a:t>
            </a:r>
            <a:r>
              <a:rPr lang="en-US" b="1" dirty="0" err="1">
                <a:latin typeface="Verdana"/>
                <a:ea typeface="Verdana"/>
              </a:rPr>
              <a:t>naar</a:t>
            </a:r>
            <a:r>
              <a:rPr lang="en-US" b="1" dirty="0">
                <a:latin typeface="Verdana"/>
                <a:ea typeface="Verdana"/>
              </a:rPr>
              <a:t> </a:t>
            </a:r>
            <a:r>
              <a:rPr lang="en-US" b="1" dirty="0" err="1">
                <a:latin typeface="Verdana"/>
                <a:ea typeface="Verdana"/>
              </a:rPr>
              <a:t>informatie</a:t>
            </a:r>
            <a:r>
              <a:rPr lang="en-US" b="1" dirty="0">
                <a:latin typeface="Verdana"/>
                <a:ea typeface="Verdana"/>
              </a:rPr>
              <a:t> </a:t>
            </a:r>
            <a:r>
              <a:rPr lang="en-US" b="1" dirty="0" err="1">
                <a:latin typeface="Verdana"/>
                <a:ea typeface="Verdana"/>
              </a:rPr>
              <a:t>buiten</a:t>
            </a:r>
            <a:r>
              <a:rPr lang="en-US" b="1" dirty="0">
                <a:latin typeface="Verdana"/>
                <a:ea typeface="Verdana"/>
              </a:rPr>
              <a:t> de gids. </a:t>
            </a:r>
          </a:p>
          <a:p>
            <a:pPr marL="776605" lvl="1">
              <a:lnSpc>
                <a:spcPct val="150000"/>
              </a:lnSpc>
              <a:spcBef>
                <a:spcPts val="0"/>
              </a:spcBef>
              <a:spcAft>
                <a:spcPts val="600"/>
              </a:spcAft>
            </a:pPr>
            <a:r>
              <a:rPr lang="en-US" dirty="0" err="1">
                <a:latin typeface="Verdana"/>
                <a:ea typeface="Verdana"/>
              </a:rPr>
              <a:t>Gezamenlijke</a:t>
            </a:r>
            <a:r>
              <a:rPr lang="en-US" dirty="0">
                <a:latin typeface="Verdana"/>
                <a:ea typeface="Verdana"/>
              </a:rPr>
              <a:t> </a:t>
            </a:r>
            <a:r>
              <a:rPr lang="en-US" dirty="0" err="1">
                <a:latin typeface="Verdana"/>
                <a:ea typeface="Verdana"/>
              </a:rPr>
              <a:t>reflectie</a:t>
            </a:r>
            <a:r>
              <a:rPr lang="en-US" dirty="0">
                <a:latin typeface="Verdana"/>
                <a:ea typeface="Verdana"/>
              </a:rPr>
              <a:t>: Deel </a:t>
            </a:r>
            <a:r>
              <a:rPr lang="en-US" dirty="0" err="1">
                <a:latin typeface="Verdana"/>
                <a:ea typeface="Verdana"/>
              </a:rPr>
              <a:t>relevante</a:t>
            </a:r>
            <a:r>
              <a:rPr lang="en-US" dirty="0">
                <a:latin typeface="Verdana"/>
                <a:ea typeface="Verdana"/>
              </a:rPr>
              <a:t> </a:t>
            </a:r>
            <a:r>
              <a:rPr lang="en-US" dirty="0" err="1">
                <a:latin typeface="Verdana"/>
                <a:ea typeface="Verdana"/>
              </a:rPr>
              <a:t>bevindingen</a:t>
            </a:r>
            <a:r>
              <a:rPr lang="en-US" dirty="0">
                <a:latin typeface="Verdana"/>
                <a:ea typeface="Verdana"/>
              </a:rPr>
              <a:t> met </a:t>
            </a:r>
            <a:r>
              <a:rPr lang="en-US" dirty="0" err="1">
                <a:latin typeface="Verdana"/>
                <a:ea typeface="Verdana"/>
              </a:rPr>
              <a:t>elkaar</a:t>
            </a:r>
            <a:r>
              <a:rPr lang="en-US" dirty="0">
                <a:latin typeface="Verdana"/>
                <a:ea typeface="Verdana"/>
              </a:rPr>
              <a:t>. </a:t>
            </a:r>
            <a:endParaRPr lang="fi-FI"/>
          </a:p>
        </p:txBody>
      </p:sp>
    </p:spTree>
    <p:extLst>
      <p:ext uri="{BB962C8B-B14F-4D97-AF65-F5344CB8AC3E}">
        <p14:creationId xmlns:p14="http://schemas.microsoft.com/office/powerpoint/2010/main" val="2485156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D9B27-5E7C-4169-4DE5-A40B946D9F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8777C-F77F-CAAD-91FA-2F07DFFFAEE8}"/>
              </a:ext>
            </a:extLst>
          </p:cNvPr>
          <p:cNvSpPr>
            <a:spLocks noGrp="1"/>
          </p:cNvSpPr>
          <p:nvPr>
            <p:ph type="title"/>
          </p:nvPr>
        </p:nvSpPr>
        <p:spPr>
          <a:xfrm>
            <a:off x="1957978" y="914400"/>
            <a:ext cx="3551795" cy="1287215"/>
          </a:xfrm>
        </p:spPr>
        <p:txBody>
          <a:bodyPr/>
          <a:lstStyle/>
          <a:p>
            <a:pPr algn="ctr"/>
            <a:r>
              <a:rPr lang="fi-FI" dirty="0">
                <a:latin typeface="Segoe UI"/>
                <a:cs typeface="Segoe UI"/>
              </a:rPr>
              <a:t>Open </a:t>
            </a:r>
            <a:r>
              <a:rPr lang="fi-FI">
                <a:latin typeface="Segoe UI"/>
                <a:cs typeface="Segoe UI"/>
              </a:rPr>
              <a:t> de gids </a:t>
            </a:r>
            <a:r>
              <a:rPr lang="fi-FI" dirty="0">
                <a:latin typeface="Segoe UI"/>
                <a:cs typeface="Segoe UI"/>
              </a:rPr>
              <a:t>:</a:t>
            </a:r>
          </a:p>
        </p:txBody>
      </p:sp>
      <p:pic>
        <p:nvPicPr>
          <p:cNvPr id="3" name="Picture 2">
            <a:extLst>
              <a:ext uri="{FF2B5EF4-FFF2-40B4-BE49-F238E27FC236}">
                <a16:creationId xmlns:a16="http://schemas.microsoft.com/office/drawing/2014/main" id="{8BF0DC44-024F-4E09-9374-A8CE1F843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167" y="2375842"/>
            <a:ext cx="3133418" cy="3133418"/>
          </a:xfrm>
          <a:prstGeom prst="rect">
            <a:avLst/>
          </a:prstGeom>
        </p:spPr>
      </p:pic>
      <p:pic>
        <p:nvPicPr>
          <p:cNvPr id="4" name="Picture 2">
            <a:extLst>
              <a:ext uri="{FF2B5EF4-FFF2-40B4-BE49-F238E27FC236}">
                <a16:creationId xmlns:a16="http://schemas.microsoft.com/office/drawing/2014/main" id="{43E14B8C-E41D-D20A-2B74-D77F94947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268" y="0"/>
            <a:ext cx="4938713" cy="70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259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240A9-5ACA-010A-B950-155CC8AE91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ED324-9263-3129-614D-586CC3E17F04}"/>
              </a:ext>
            </a:extLst>
          </p:cNvPr>
          <p:cNvSpPr>
            <a:spLocks noGrp="1"/>
          </p:cNvSpPr>
          <p:nvPr>
            <p:ph type="title"/>
          </p:nvPr>
        </p:nvSpPr>
        <p:spPr>
          <a:xfrm>
            <a:off x="2202996" y="2869340"/>
            <a:ext cx="7786008" cy="1119319"/>
          </a:xfrm>
        </p:spPr>
        <p:txBody>
          <a:bodyPr anchor="ctr">
            <a:normAutofit/>
          </a:bodyPr>
          <a:lstStyle/>
          <a:p>
            <a:pPr algn="ctr">
              <a:lnSpc>
                <a:spcPct val="100000"/>
              </a:lnSpc>
            </a:pPr>
            <a:r>
              <a:rPr lang="fi-FI">
                <a:latin typeface="Segoe UI"/>
                <a:cs typeface="Segoe UI"/>
              </a:rPr>
              <a:t>Begin met algemene antwoorden te vinden voor de vragen op de volgende slide:</a:t>
            </a:r>
          </a:p>
        </p:txBody>
      </p:sp>
    </p:spTree>
    <p:extLst>
      <p:ext uri="{BB962C8B-B14F-4D97-AF65-F5344CB8AC3E}">
        <p14:creationId xmlns:p14="http://schemas.microsoft.com/office/powerpoint/2010/main" val="389392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5F0BC7D-1666-B5ED-5550-75C98AAFFB38}"/>
              </a:ext>
            </a:extLst>
          </p:cNvPr>
          <p:cNvPicPr>
            <a:picLocks noChangeAspect="1"/>
          </p:cNvPicPr>
          <p:nvPr/>
        </p:nvPicPr>
        <p:blipFill>
          <a:blip r:embed="rId2"/>
          <a:stretch>
            <a:fillRect/>
          </a:stretch>
        </p:blipFill>
        <p:spPr>
          <a:xfrm>
            <a:off x="400050" y="265323"/>
            <a:ext cx="5554471" cy="2912597"/>
          </a:xfrm>
          <a:prstGeom prst="rect">
            <a:avLst/>
          </a:prstGeom>
          <a:noFill/>
        </p:spPr>
      </p:pic>
      <p:sp>
        <p:nvSpPr>
          <p:cNvPr id="6" name="TextBox 5">
            <a:extLst>
              <a:ext uri="{FF2B5EF4-FFF2-40B4-BE49-F238E27FC236}">
                <a16:creationId xmlns:a16="http://schemas.microsoft.com/office/drawing/2014/main" id="{645F1275-66C3-5018-78A9-678339D8ECDD}"/>
              </a:ext>
            </a:extLst>
          </p:cNvPr>
          <p:cNvSpPr txBox="1"/>
          <p:nvPr/>
        </p:nvSpPr>
        <p:spPr>
          <a:xfrm>
            <a:off x="737234" y="1306122"/>
            <a:ext cx="5021580" cy="1200329"/>
          </a:xfrm>
          <a:prstGeom prst="rect">
            <a:avLst/>
          </a:prstGeom>
          <a:noFill/>
        </p:spPr>
        <p:txBody>
          <a:bodyPr wrap="square" lIns="91440" tIns="45720" rIns="91440" bIns="45720" anchor="t">
            <a:spAutoFit/>
          </a:bodyPr>
          <a:lstStyle/>
          <a:p>
            <a:pPr algn="ctr"/>
            <a:r>
              <a:rPr lang="fi-FI" sz="2400" b="1">
                <a:solidFill>
                  <a:schemeClr val="bg1"/>
                </a:solidFill>
                <a:latin typeface="Verdana"/>
                <a:ea typeface="Verdana"/>
              </a:rPr>
              <a:t>Waar is het mogelijk om natuurherstel te verrichten? </a:t>
            </a:r>
          </a:p>
        </p:txBody>
      </p:sp>
      <p:pic>
        <p:nvPicPr>
          <p:cNvPr id="8" name="Picture 7">
            <a:extLst>
              <a:ext uri="{FF2B5EF4-FFF2-40B4-BE49-F238E27FC236}">
                <a16:creationId xmlns:a16="http://schemas.microsoft.com/office/drawing/2014/main" id="{A560A826-81DF-B47F-2B9B-CFC3ED8C6884}"/>
              </a:ext>
            </a:extLst>
          </p:cNvPr>
          <p:cNvPicPr>
            <a:picLocks noChangeAspect="1"/>
          </p:cNvPicPr>
          <p:nvPr/>
        </p:nvPicPr>
        <p:blipFill>
          <a:blip r:embed="rId2"/>
          <a:stretch>
            <a:fillRect/>
          </a:stretch>
        </p:blipFill>
        <p:spPr>
          <a:xfrm>
            <a:off x="6237479" y="265323"/>
            <a:ext cx="5554471" cy="2912597"/>
          </a:xfrm>
          <a:prstGeom prst="rect">
            <a:avLst/>
          </a:prstGeom>
          <a:noFill/>
        </p:spPr>
      </p:pic>
      <p:pic>
        <p:nvPicPr>
          <p:cNvPr id="13" name="Picture 12">
            <a:extLst>
              <a:ext uri="{FF2B5EF4-FFF2-40B4-BE49-F238E27FC236}">
                <a16:creationId xmlns:a16="http://schemas.microsoft.com/office/drawing/2014/main" id="{83128B0C-659B-4193-9DA2-7C7617EEFF50}"/>
              </a:ext>
            </a:extLst>
          </p:cNvPr>
          <p:cNvPicPr>
            <a:picLocks noChangeAspect="1"/>
          </p:cNvPicPr>
          <p:nvPr/>
        </p:nvPicPr>
        <p:blipFill>
          <a:blip r:embed="rId2"/>
          <a:stretch>
            <a:fillRect/>
          </a:stretch>
        </p:blipFill>
        <p:spPr>
          <a:xfrm>
            <a:off x="541529" y="3177920"/>
            <a:ext cx="5554471" cy="2912597"/>
          </a:xfrm>
          <a:prstGeom prst="rect">
            <a:avLst/>
          </a:prstGeom>
          <a:noFill/>
        </p:spPr>
      </p:pic>
      <p:pic>
        <p:nvPicPr>
          <p:cNvPr id="14" name="Picture 13">
            <a:extLst>
              <a:ext uri="{FF2B5EF4-FFF2-40B4-BE49-F238E27FC236}">
                <a16:creationId xmlns:a16="http://schemas.microsoft.com/office/drawing/2014/main" id="{64FD8B7C-EE26-ABC8-00F0-6520DC28A999}"/>
              </a:ext>
            </a:extLst>
          </p:cNvPr>
          <p:cNvPicPr>
            <a:picLocks noChangeAspect="1"/>
          </p:cNvPicPr>
          <p:nvPr/>
        </p:nvPicPr>
        <p:blipFill>
          <a:blip r:embed="rId2"/>
          <a:stretch>
            <a:fillRect/>
          </a:stretch>
        </p:blipFill>
        <p:spPr>
          <a:xfrm>
            <a:off x="6237478" y="3177920"/>
            <a:ext cx="5554471" cy="2912597"/>
          </a:xfrm>
          <a:prstGeom prst="rect">
            <a:avLst/>
          </a:prstGeom>
          <a:noFill/>
        </p:spPr>
      </p:pic>
      <p:sp>
        <p:nvSpPr>
          <p:cNvPr id="2" name="TextBox 1">
            <a:extLst>
              <a:ext uri="{FF2B5EF4-FFF2-40B4-BE49-F238E27FC236}">
                <a16:creationId xmlns:a16="http://schemas.microsoft.com/office/drawing/2014/main" id="{790617B0-E8CE-17BD-E4A5-69A7BC06648E}"/>
              </a:ext>
            </a:extLst>
          </p:cNvPr>
          <p:cNvSpPr txBox="1"/>
          <p:nvPr/>
        </p:nvSpPr>
        <p:spPr>
          <a:xfrm>
            <a:off x="6503925" y="1306121"/>
            <a:ext cx="5021580" cy="830997"/>
          </a:xfrm>
          <a:prstGeom prst="rect">
            <a:avLst/>
          </a:prstGeom>
          <a:noFill/>
        </p:spPr>
        <p:txBody>
          <a:bodyPr wrap="square" lIns="91440" tIns="45720" rIns="91440" bIns="45720" anchor="t">
            <a:spAutoFit/>
          </a:bodyPr>
          <a:lstStyle/>
          <a:p>
            <a:pPr algn="ctr"/>
            <a:r>
              <a:rPr lang="en-US" sz="2400" b="1" dirty="0">
                <a:solidFill>
                  <a:schemeClr val="bg1"/>
                </a:solidFill>
                <a:latin typeface="Verdana"/>
                <a:ea typeface="Verdana"/>
              </a:rPr>
              <a:t>Wat </a:t>
            </a:r>
            <a:r>
              <a:rPr lang="en-US" sz="2400" b="1" dirty="0" err="1">
                <a:solidFill>
                  <a:schemeClr val="bg1"/>
                </a:solidFill>
                <a:latin typeface="Verdana"/>
                <a:ea typeface="Verdana"/>
              </a:rPr>
              <a:t>voor</a:t>
            </a:r>
            <a:r>
              <a:rPr lang="en-US" sz="2400" b="1" dirty="0">
                <a:solidFill>
                  <a:schemeClr val="bg1"/>
                </a:solidFill>
                <a:latin typeface="Verdana"/>
                <a:ea typeface="Verdana"/>
              </a:rPr>
              <a:t> </a:t>
            </a:r>
            <a:r>
              <a:rPr lang="en-US" sz="2400" b="1" dirty="0" err="1">
                <a:solidFill>
                  <a:schemeClr val="bg1"/>
                </a:solidFill>
                <a:latin typeface="Verdana"/>
                <a:ea typeface="Verdana"/>
              </a:rPr>
              <a:t>soorten</a:t>
            </a:r>
            <a:r>
              <a:rPr lang="en-US" sz="2400" b="1" dirty="0">
                <a:solidFill>
                  <a:schemeClr val="bg1"/>
                </a:solidFill>
                <a:latin typeface="Verdana"/>
                <a:ea typeface="Verdana"/>
              </a:rPr>
              <a:t> partners </a:t>
            </a:r>
            <a:r>
              <a:rPr lang="en-US" sz="2400" b="1" dirty="0" err="1">
                <a:solidFill>
                  <a:schemeClr val="bg1"/>
                </a:solidFill>
                <a:latin typeface="Verdana"/>
                <a:ea typeface="Verdana"/>
              </a:rPr>
              <a:t>zijn</a:t>
            </a:r>
            <a:r>
              <a:rPr lang="en-US" sz="2400" b="1" dirty="0">
                <a:solidFill>
                  <a:schemeClr val="bg1"/>
                </a:solidFill>
                <a:latin typeface="Verdana"/>
                <a:ea typeface="Verdana"/>
              </a:rPr>
              <a:t> er </a:t>
            </a:r>
            <a:r>
              <a:rPr lang="en-US" sz="2400" b="1" dirty="0" err="1">
                <a:solidFill>
                  <a:schemeClr val="bg1"/>
                </a:solidFill>
                <a:latin typeface="Verdana"/>
                <a:ea typeface="Verdana"/>
              </a:rPr>
              <a:t>nodig</a:t>
            </a:r>
            <a:r>
              <a:rPr lang="en-US" sz="2400" b="1" dirty="0">
                <a:solidFill>
                  <a:schemeClr val="bg1"/>
                </a:solidFill>
                <a:latin typeface="Verdana"/>
                <a:ea typeface="Verdana"/>
              </a:rPr>
              <a:t>?</a:t>
            </a:r>
            <a:endParaRPr lang="en-US" sz="2400" b="1" dirty="0">
              <a:solidFill>
                <a:schemeClr val="bg1"/>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6C3C54A4-2904-5D79-EC8F-57BB6EC3778F}"/>
              </a:ext>
            </a:extLst>
          </p:cNvPr>
          <p:cNvSpPr txBox="1"/>
          <p:nvPr/>
        </p:nvSpPr>
        <p:spPr>
          <a:xfrm>
            <a:off x="666495" y="4032798"/>
            <a:ext cx="5163059" cy="1569660"/>
          </a:xfrm>
          <a:prstGeom prst="rect">
            <a:avLst/>
          </a:prstGeom>
          <a:noFill/>
        </p:spPr>
        <p:txBody>
          <a:bodyPr wrap="square" lIns="91440" tIns="45720" rIns="91440" bIns="45720" anchor="t">
            <a:spAutoFit/>
          </a:bodyPr>
          <a:lstStyle/>
          <a:p>
            <a:pPr algn="ctr"/>
            <a:r>
              <a:rPr lang="en-US" sz="2400" b="1" dirty="0">
                <a:solidFill>
                  <a:schemeClr val="bg1"/>
                </a:solidFill>
                <a:latin typeface="Verdana"/>
                <a:ea typeface="Verdana"/>
              </a:rPr>
              <a:t>Wat </a:t>
            </a:r>
            <a:r>
              <a:rPr lang="en-US" sz="2400" b="1" dirty="0" err="1">
                <a:solidFill>
                  <a:schemeClr val="bg1"/>
                </a:solidFill>
                <a:latin typeface="Verdana"/>
                <a:ea typeface="Verdana"/>
              </a:rPr>
              <a:t>voor</a:t>
            </a:r>
            <a:r>
              <a:rPr lang="en-US" sz="2400" b="1" dirty="0">
                <a:solidFill>
                  <a:schemeClr val="bg1"/>
                </a:solidFill>
                <a:latin typeface="Verdana"/>
                <a:ea typeface="Verdana"/>
              </a:rPr>
              <a:t> </a:t>
            </a:r>
            <a:r>
              <a:rPr lang="en-US" sz="2400" b="1" dirty="0" err="1">
                <a:solidFill>
                  <a:schemeClr val="bg1"/>
                </a:solidFill>
                <a:latin typeface="Verdana"/>
                <a:ea typeface="Verdana"/>
              </a:rPr>
              <a:t>plekken</a:t>
            </a:r>
            <a:r>
              <a:rPr lang="en-US" sz="2400" b="1" dirty="0">
                <a:solidFill>
                  <a:schemeClr val="bg1"/>
                </a:solidFill>
                <a:latin typeface="Verdana"/>
                <a:ea typeface="Verdana"/>
              </a:rPr>
              <a:t> </a:t>
            </a:r>
            <a:r>
              <a:rPr lang="en-US" sz="2400" b="1" dirty="0" err="1">
                <a:solidFill>
                  <a:schemeClr val="bg1"/>
                </a:solidFill>
                <a:latin typeface="Verdana"/>
                <a:ea typeface="Verdana"/>
              </a:rPr>
              <a:t>zijn</a:t>
            </a:r>
            <a:r>
              <a:rPr lang="en-US" sz="2400" b="1" dirty="0">
                <a:solidFill>
                  <a:schemeClr val="bg1"/>
                </a:solidFill>
                <a:latin typeface="Verdana"/>
                <a:ea typeface="Verdana"/>
              </a:rPr>
              <a:t> </a:t>
            </a:r>
            <a:r>
              <a:rPr lang="en-US" sz="2400" b="1" dirty="0" err="1">
                <a:solidFill>
                  <a:schemeClr val="bg1"/>
                </a:solidFill>
                <a:latin typeface="Verdana"/>
                <a:ea typeface="Verdana"/>
              </a:rPr>
              <a:t>geschikt</a:t>
            </a:r>
            <a:r>
              <a:rPr lang="en-US" sz="2400" b="1" dirty="0">
                <a:solidFill>
                  <a:schemeClr val="bg1"/>
                </a:solidFill>
                <a:latin typeface="Verdana"/>
                <a:ea typeface="Verdana"/>
              </a:rPr>
              <a:t> </a:t>
            </a:r>
            <a:r>
              <a:rPr lang="en-US" sz="2400" b="1" dirty="0" err="1">
                <a:solidFill>
                  <a:schemeClr val="bg1"/>
                </a:solidFill>
                <a:latin typeface="Verdana"/>
                <a:ea typeface="Verdana"/>
              </a:rPr>
              <a:t>voor</a:t>
            </a:r>
            <a:r>
              <a:rPr lang="en-US" sz="2400" b="1" dirty="0">
                <a:solidFill>
                  <a:schemeClr val="bg1"/>
                </a:solidFill>
                <a:latin typeface="Verdana"/>
                <a:ea typeface="Verdana"/>
              </a:rPr>
              <a:t> </a:t>
            </a:r>
            <a:r>
              <a:rPr lang="en-US" sz="2400" b="1" dirty="0" err="1">
                <a:solidFill>
                  <a:schemeClr val="bg1"/>
                </a:solidFill>
                <a:latin typeface="Verdana"/>
                <a:ea typeface="Verdana"/>
              </a:rPr>
              <a:t>herstelwerkzaamheden</a:t>
            </a:r>
            <a:r>
              <a:rPr lang="en-US" sz="2400" b="1" dirty="0">
                <a:solidFill>
                  <a:schemeClr val="bg1"/>
                </a:solidFill>
                <a:latin typeface="Verdana"/>
                <a:ea typeface="Verdana"/>
              </a:rPr>
              <a:t>, </a:t>
            </a:r>
            <a:r>
              <a:rPr lang="en-US" sz="2400" b="1" dirty="0" err="1">
                <a:solidFill>
                  <a:schemeClr val="bg1"/>
                </a:solidFill>
                <a:latin typeface="Verdana"/>
                <a:ea typeface="Verdana"/>
              </a:rPr>
              <a:t>vooral</a:t>
            </a:r>
            <a:r>
              <a:rPr lang="en-US" sz="2400" b="1" dirty="0">
                <a:solidFill>
                  <a:schemeClr val="bg1"/>
                </a:solidFill>
                <a:latin typeface="Verdana"/>
                <a:ea typeface="Verdana"/>
              </a:rPr>
              <a:t> </a:t>
            </a:r>
            <a:r>
              <a:rPr lang="en-US" sz="2400" b="1" dirty="0" err="1">
                <a:solidFill>
                  <a:schemeClr val="bg1"/>
                </a:solidFill>
                <a:latin typeface="Verdana"/>
                <a:ea typeface="Verdana"/>
              </a:rPr>
              <a:t>voor</a:t>
            </a:r>
            <a:r>
              <a:rPr lang="en-US" sz="2400" b="1" dirty="0">
                <a:solidFill>
                  <a:schemeClr val="bg1"/>
                </a:solidFill>
                <a:latin typeface="Verdana"/>
                <a:ea typeface="Verdana"/>
              </a:rPr>
              <a:t> </a:t>
            </a:r>
            <a:r>
              <a:rPr lang="en-US" sz="2400" b="1" dirty="0" err="1">
                <a:solidFill>
                  <a:schemeClr val="bg1"/>
                </a:solidFill>
                <a:latin typeface="Verdana"/>
                <a:ea typeface="Verdana"/>
              </a:rPr>
              <a:t>jongeren</a:t>
            </a:r>
            <a:r>
              <a:rPr lang="en-US" sz="2400" b="1" dirty="0">
                <a:solidFill>
                  <a:schemeClr val="bg1"/>
                </a:solidFill>
                <a:latin typeface="Verdana"/>
                <a:ea typeface="Verdana"/>
              </a:rPr>
              <a:t>? </a:t>
            </a:r>
            <a:endParaRPr lang="en-US" sz="2400" b="1" dirty="0">
              <a:solidFill>
                <a:schemeClr val="bg1"/>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B3899565-1E87-68CA-6970-7AA2648002B2}"/>
              </a:ext>
            </a:extLst>
          </p:cNvPr>
          <p:cNvSpPr txBox="1"/>
          <p:nvPr/>
        </p:nvSpPr>
        <p:spPr>
          <a:xfrm>
            <a:off x="6503925" y="4032797"/>
            <a:ext cx="5021580" cy="830997"/>
          </a:xfrm>
          <a:prstGeom prst="rect">
            <a:avLst/>
          </a:prstGeom>
          <a:noFill/>
        </p:spPr>
        <p:txBody>
          <a:bodyPr wrap="square" lIns="91440" tIns="45720" rIns="91440" bIns="45720" anchor="t">
            <a:spAutoFit/>
          </a:bodyPr>
          <a:lstStyle/>
          <a:p>
            <a:pPr algn="ctr"/>
            <a:r>
              <a:rPr lang="en-US" sz="2400" b="1" dirty="0">
                <a:solidFill>
                  <a:schemeClr val="bg1"/>
                </a:solidFill>
                <a:latin typeface="Verdana"/>
                <a:ea typeface="Verdana"/>
              </a:rPr>
              <a:t>Hoe </a:t>
            </a:r>
            <a:r>
              <a:rPr lang="en-US" sz="2400" b="1" dirty="0" err="1">
                <a:solidFill>
                  <a:schemeClr val="bg1"/>
                </a:solidFill>
                <a:latin typeface="Verdana"/>
                <a:ea typeface="Verdana"/>
              </a:rPr>
              <a:t>kan</a:t>
            </a:r>
            <a:r>
              <a:rPr lang="en-US" sz="2400" b="1" dirty="0">
                <a:solidFill>
                  <a:schemeClr val="bg1"/>
                </a:solidFill>
                <a:latin typeface="Verdana"/>
                <a:ea typeface="Verdana"/>
              </a:rPr>
              <a:t> </a:t>
            </a:r>
            <a:r>
              <a:rPr lang="en-US" sz="2400" b="1" dirty="0" err="1">
                <a:solidFill>
                  <a:schemeClr val="bg1"/>
                </a:solidFill>
                <a:latin typeface="Verdana"/>
                <a:ea typeface="Verdana"/>
              </a:rPr>
              <a:t>natuurherstel</a:t>
            </a:r>
            <a:r>
              <a:rPr lang="en-US" sz="2400" b="1" dirty="0">
                <a:solidFill>
                  <a:schemeClr val="bg1"/>
                </a:solidFill>
                <a:latin typeface="Verdana"/>
                <a:ea typeface="Verdana"/>
              </a:rPr>
              <a:t> </a:t>
            </a:r>
            <a:r>
              <a:rPr lang="en-US" sz="2400" b="1" dirty="0" err="1">
                <a:solidFill>
                  <a:schemeClr val="bg1"/>
                </a:solidFill>
                <a:latin typeface="Verdana"/>
                <a:ea typeface="Verdana"/>
              </a:rPr>
              <a:t>eruitzien</a:t>
            </a:r>
            <a:r>
              <a:rPr lang="en-US" sz="2400" b="1" dirty="0">
                <a:solidFill>
                  <a:schemeClr val="bg1"/>
                </a:solidFill>
                <a:latin typeface="Verdana"/>
                <a:ea typeface="Verdana"/>
              </a:rPr>
              <a:t> in de </a:t>
            </a:r>
            <a:r>
              <a:rPr lang="en-US" sz="2400" b="1" dirty="0" err="1">
                <a:solidFill>
                  <a:schemeClr val="bg1"/>
                </a:solidFill>
                <a:latin typeface="Verdana"/>
                <a:ea typeface="Verdana"/>
              </a:rPr>
              <a:t>praktijk</a:t>
            </a:r>
            <a:r>
              <a:rPr lang="en-US" sz="2400" b="1" dirty="0">
                <a:solidFill>
                  <a:schemeClr val="bg1"/>
                </a:solidFill>
                <a:latin typeface="Verdana"/>
                <a:ea typeface="Verdana"/>
              </a:rPr>
              <a:t>? </a:t>
            </a:r>
            <a:endParaRPr lang="en-US" sz="2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3532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Blue text on a black background&#10;&#10;AI-generated content may be incorrect.">
            <a:extLst>
              <a:ext uri="{FF2B5EF4-FFF2-40B4-BE49-F238E27FC236}">
                <a16:creationId xmlns:a16="http://schemas.microsoft.com/office/drawing/2014/main" id="{1B9CAE9C-596A-58BF-7496-8C363D578673}"/>
              </a:ext>
            </a:extLst>
          </p:cNvPr>
          <p:cNvPicPr>
            <a:picLocks noGrp="1" noChangeAspect="1"/>
          </p:cNvPicPr>
          <p:nvPr>
            <p:ph idx="1"/>
          </p:nvPr>
        </p:nvPicPr>
        <p:blipFill>
          <a:blip r:embed="rId2"/>
          <a:stretch>
            <a:fillRect/>
          </a:stretch>
        </p:blipFill>
        <p:spPr>
          <a:xfrm>
            <a:off x="978662" y="2477032"/>
            <a:ext cx="5281530" cy="1065816"/>
          </a:xfrm>
        </p:spPr>
      </p:pic>
      <p:sp>
        <p:nvSpPr>
          <p:cNvPr id="9" name="TextBox 8">
            <a:extLst>
              <a:ext uri="{FF2B5EF4-FFF2-40B4-BE49-F238E27FC236}">
                <a16:creationId xmlns:a16="http://schemas.microsoft.com/office/drawing/2014/main" id="{54C0E49B-5DBF-CA6F-0251-F6E1C5CC8924}"/>
              </a:ext>
            </a:extLst>
          </p:cNvPr>
          <p:cNvSpPr txBox="1"/>
          <p:nvPr/>
        </p:nvSpPr>
        <p:spPr>
          <a:xfrm>
            <a:off x="978662" y="3598270"/>
            <a:ext cx="10152063" cy="954107"/>
          </a:xfrm>
          <a:prstGeom prst="rect">
            <a:avLst/>
          </a:prstGeom>
          <a:noFill/>
        </p:spPr>
        <p:txBody>
          <a:bodyPr wrap="square" lIns="91440" tIns="45720" rIns="91440" bIns="45720" anchor="t">
            <a:spAutoFit/>
          </a:bodyPr>
          <a:lstStyle/>
          <a:p>
            <a:r>
              <a:rPr lang="en-US" sz="1400" err="1">
                <a:solidFill>
                  <a:srgbClr val="00002E"/>
                </a:solidFill>
                <a:latin typeface="Verdana"/>
                <a:ea typeface="Verdana"/>
                <a:cs typeface="+mn-lt"/>
              </a:rPr>
              <a:t>Gefinancierd</a:t>
            </a:r>
            <a:r>
              <a:rPr lang="en-US" sz="1400">
                <a:solidFill>
                  <a:srgbClr val="00002E"/>
                </a:solidFill>
                <a:latin typeface="Verdana"/>
                <a:ea typeface="Verdana"/>
                <a:cs typeface="+mn-lt"/>
              </a:rPr>
              <a:t> door de </a:t>
            </a:r>
            <a:r>
              <a:rPr lang="en-US" sz="1400" err="1">
                <a:solidFill>
                  <a:srgbClr val="00002E"/>
                </a:solidFill>
                <a:latin typeface="Verdana"/>
                <a:ea typeface="Verdana"/>
                <a:cs typeface="+mn-lt"/>
              </a:rPr>
              <a:t>Europese</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Unie</a:t>
            </a:r>
            <a:r>
              <a:rPr lang="en-US" sz="1400" b="0" i="0">
                <a:solidFill>
                  <a:srgbClr val="00002E"/>
                </a:solidFill>
                <a:effectLst/>
                <a:latin typeface="Verdana"/>
                <a:ea typeface="Verdana"/>
                <a:cs typeface="+mn-lt"/>
              </a:rPr>
              <a:t>. </a:t>
            </a:r>
            <a:r>
              <a:rPr lang="en-US" sz="1400">
                <a:solidFill>
                  <a:srgbClr val="00002E"/>
                </a:solidFill>
                <a:latin typeface="Verdana"/>
                <a:ea typeface="Verdana"/>
                <a:cs typeface="+mn-lt"/>
              </a:rPr>
              <a:t>De </a:t>
            </a:r>
            <a:r>
              <a:rPr lang="en-US" sz="1400" err="1">
                <a:solidFill>
                  <a:srgbClr val="00002E"/>
                </a:solidFill>
                <a:latin typeface="Verdana"/>
                <a:ea typeface="Verdana"/>
                <a:cs typeface="+mn-lt"/>
              </a:rPr>
              <a:t>hier</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geuite</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ideeën</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en</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meningen</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komen</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echter</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uitsluitend</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voor</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rekening</a:t>
            </a:r>
            <a:r>
              <a:rPr lang="en-US" sz="1400">
                <a:solidFill>
                  <a:srgbClr val="00002E"/>
                </a:solidFill>
                <a:latin typeface="Verdana"/>
                <a:ea typeface="Verdana"/>
                <a:cs typeface="+mn-lt"/>
              </a:rPr>
              <a:t> van de auteur</a:t>
            </a:r>
            <a:r>
              <a:rPr lang="en-US" sz="1400" b="0" i="0">
                <a:solidFill>
                  <a:srgbClr val="00002E"/>
                </a:solidFill>
                <a:effectLst/>
                <a:latin typeface="Verdana"/>
                <a:ea typeface="Verdana"/>
                <a:cs typeface="+mn-lt"/>
              </a:rPr>
              <a:t>(s) </a:t>
            </a:r>
            <a:r>
              <a:rPr lang="en-US" sz="1400" err="1">
                <a:solidFill>
                  <a:srgbClr val="00002E"/>
                </a:solidFill>
                <a:latin typeface="Verdana"/>
                <a:ea typeface="Verdana"/>
                <a:cs typeface="+mn-lt"/>
              </a:rPr>
              <a:t>en</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geven</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niet</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noodzakelijkerwijs</a:t>
            </a:r>
            <a:r>
              <a:rPr lang="en-US" sz="1400">
                <a:solidFill>
                  <a:srgbClr val="00002E"/>
                </a:solidFill>
                <a:latin typeface="Verdana"/>
                <a:ea typeface="Verdana"/>
                <a:cs typeface="+mn-lt"/>
              </a:rPr>
              <a:t> die van de </a:t>
            </a:r>
            <a:r>
              <a:rPr lang="en-US" sz="1400" err="1">
                <a:solidFill>
                  <a:srgbClr val="00002E"/>
                </a:solidFill>
                <a:latin typeface="Verdana"/>
                <a:ea typeface="Verdana"/>
                <a:cs typeface="+mn-lt"/>
              </a:rPr>
              <a:t>Europese</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Unie</a:t>
            </a:r>
            <a:r>
              <a:rPr lang="en-US" sz="1400">
                <a:solidFill>
                  <a:srgbClr val="00002E"/>
                </a:solidFill>
                <a:latin typeface="Verdana"/>
                <a:ea typeface="Verdana"/>
                <a:cs typeface="+mn-lt"/>
              </a:rPr>
              <a:t> </a:t>
            </a:r>
            <a:r>
              <a:rPr lang="en-US" sz="1400" b="0" i="0">
                <a:solidFill>
                  <a:srgbClr val="00002E"/>
                </a:solidFill>
                <a:effectLst/>
                <a:latin typeface="Verdana"/>
                <a:ea typeface="Verdana"/>
                <a:cs typeface="+mn-lt"/>
              </a:rPr>
              <a:t>of </a:t>
            </a:r>
            <a:r>
              <a:rPr lang="en-US" sz="1400">
                <a:solidFill>
                  <a:srgbClr val="00002E"/>
                </a:solidFill>
                <a:latin typeface="Verdana"/>
                <a:ea typeface="Verdana"/>
                <a:cs typeface="+mn-lt"/>
              </a:rPr>
              <a:t>het </a:t>
            </a:r>
            <a:r>
              <a:rPr lang="en-US" sz="1400" err="1">
                <a:solidFill>
                  <a:srgbClr val="00002E"/>
                </a:solidFill>
                <a:latin typeface="Verdana"/>
                <a:ea typeface="Verdana"/>
                <a:cs typeface="+mn-lt"/>
              </a:rPr>
              <a:t>Europese</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Uitvoerende</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Agentschap</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onderwijs</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en</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cultuur</a:t>
            </a:r>
            <a:r>
              <a:rPr lang="en-US" sz="1400">
                <a:solidFill>
                  <a:srgbClr val="00002E"/>
                </a:solidFill>
                <a:latin typeface="Verdana"/>
                <a:ea typeface="Verdana"/>
                <a:cs typeface="+mn-lt"/>
              </a:rPr>
              <a:t> </a:t>
            </a:r>
            <a:r>
              <a:rPr lang="en-US" sz="1400" b="0" i="0">
                <a:solidFill>
                  <a:srgbClr val="00002E"/>
                </a:solidFill>
                <a:effectLst/>
                <a:latin typeface="Verdana"/>
                <a:ea typeface="Verdana"/>
                <a:cs typeface="+mn-lt"/>
              </a:rPr>
              <a:t>(EACEA</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weer</a:t>
            </a:r>
            <a:r>
              <a:rPr lang="en-US" sz="1400">
                <a:solidFill>
                  <a:srgbClr val="00002E"/>
                </a:solidFill>
                <a:latin typeface="Verdana"/>
                <a:ea typeface="Verdana"/>
                <a:cs typeface="+mn-lt"/>
              </a:rPr>
              <a:t>. Noch de </a:t>
            </a:r>
            <a:r>
              <a:rPr lang="en-US" sz="1400" err="1">
                <a:solidFill>
                  <a:srgbClr val="00002E"/>
                </a:solidFill>
                <a:latin typeface="Verdana"/>
                <a:ea typeface="Verdana"/>
                <a:cs typeface="+mn-lt"/>
              </a:rPr>
              <a:t>Europese</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Unie</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noch</a:t>
            </a:r>
            <a:r>
              <a:rPr lang="en-US" sz="1400">
                <a:solidFill>
                  <a:srgbClr val="00002E"/>
                </a:solidFill>
                <a:latin typeface="Verdana"/>
                <a:ea typeface="Verdana"/>
                <a:cs typeface="+mn-lt"/>
              </a:rPr>
              <a:t> het </a:t>
            </a:r>
            <a:r>
              <a:rPr lang="en-US" sz="1400" b="0" i="0">
                <a:solidFill>
                  <a:srgbClr val="00002E"/>
                </a:solidFill>
                <a:effectLst/>
                <a:latin typeface="Verdana"/>
                <a:ea typeface="Verdana"/>
                <a:cs typeface="+mn-lt"/>
              </a:rPr>
              <a:t>EACEA </a:t>
            </a:r>
            <a:r>
              <a:rPr lang="en-US" sz="1400" err="1">
                <a:solidFill>
                  <a:srgbClr val="00002E"/>
                </a:solidFill>
                <a:latin typeface="Verdana"/>
                <a:ea typeface="Verdana"/>
                <a:cs typeface="+mn-lt"/>
              </a:rPr>
              <a:t>kan</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ervoor</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aansprakelijk</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worden</a:t>
            </a:r>
            <a:r>
              <a:rPr lang="en-US" sz="1400">
                <a:solidFill>
                  <a:srgbClr val="00002E"/>
                </a:solidFill>
                <a:latin typeface="Verdana"/>
                <a:ea typeface="Verdana"/>
                <a:cs typeface="+mn-lt"/>
              </a:rPr>
              <a:t> </a:t>
            </a:r>
            <a:r>
              <a:rPr lang="en-US" sz="1400" err="1">
                <a:solidFill>
                  <a:srgbClr val="00002E"/>
                </a:solidFill>
                <a:latin typeface="Verdana"/>
                <a:ea typeface="Verdana"/>
                <a:cs typeface="+mn-lt"/>
              </a:rPr>
              <a:t>gesteld</a:t>
            </a:r>
            <a:r>
              <a:rPr lang="en-US" sz="1400" b="0" i="0">
                <a:solidFill>
                  <a:srgbClr val="00002E"/>
                </a:solidFill>
                <a:effectLst/>
                <a:latin typeface="Verdana"/>
                <a:ea typeface="Verdana"/>
                <a:cs typeface="+mn-lt"/>
              </a:rPr>
              <a:t>.</a:t>
            </a:r>
            <a:endParaRPr lang="en-US">
              <a:latin typeface="Basic Gothic Offc Pro"/>
              <a:ea typeface="Verdana"/>
              <a:cs typeface="+mn-lt"/>
            </a:endParaRPr>
          </a:p>
        </p:txBody>
      </p:sp>
    </p:spTree>
    <p:extLst>
      <p:ext uri="{BB962C8B-B14F-4D97-AF65-F5344CB8AC3E}">
        <p14:creationId xmlns:p14="http://schemas.microsoft.com/office/powerpoint/2010/main" val="1009336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9C881-C630-0374-0865-A4F5DFCA8A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76879-E3A1-3B8A-3037-D8F2E60923EC}"/>
              </a:ext>
            </a:extLst>
          </p:cNvPr>
          <p:cNvSpPr>
            <a:spLocks noGrp="1"/>
          </p:cNvSpPr>
          <p:nvPr>
            <p:ph type="title"/>
          </p:nvPr>
        </p:nvSpPr>
        <p:spPr>
          <a:xfrm>
            <a:off x="2015898" y="2869340"/>
            <a:ext cx="8160204" cy="1119319"/>
          </a:xfrm>
        </p:spPr>
        <p:txBody>
          <a:bodyPr anchor="ctr">
            <a:noAutofit/>
          </a:bodyPr>
          <a:lstStyle/>
          <a:p>
            <a:pPr algn="ctr">
              <a:lnSpc>
                <a:spcPct val="100000"/>
              </a:lnSpc>
            </a:pPr>
            <a:r>
              <a:rPr lang="fi-FI" sz="2800">
                <a:latin typeface="Segoe UI"/>
                <a:cs typeface="Segoe UI"/>
              </a:rPr>
              <a:t>Breng nu je focus naar je eigen lokale context waar je woont en werkt. Je mag zoeken naar meer informatie online. Probeer antwoorden te vinden voor de vragen op de volgende slide: </a:t>
            </a:r>
          </a:p>
        </p:txBody>
      </p:sp>
    </p:spTree>
    <p:extLst>
      <p:ext uri="{BB962C8B-B14F-4D97-AF65-F5344CB8AC3E}">
        <p14:creationId xmlns:p14="http://schemas.microsoft.com/office/powerpoint/2010/main" val="275193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61C0B-868A-9035-8991-BB450362776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D3140EC-E807-D80E-E6CD-B5F3DE9CC48F}"/>
              </a:ext>
            </a:extLst>
          </p:cNvPr>
          <p:cNvPicPr>
            <a:picLocks noChangeAspect="1"/>
          </p:cNvPicPr>
          <p:nvPr/>
        </p:nvPicPr>
        <p:blipFill>
          <a:blip r:embed="rId2"/>
          <a:stretch>
            <a:fillRect/>
          </a:stretch>
        </p:blipFill>
        <p:spPr>
          <a:xfrm>
            <a:off x="400050" y="265323"/>
            <a:ext cx="5554471" cy="2912597"/>
          </a:xfrm>
          <a:prstGeom prst="rect">
            <a:avLst/>
          </a:prstGeom>
          <a:noFill/>
        </p:spPr>
      </p:pic>
      <p:pic>
        <p:nvPicPr>
          <p:cNvPr id="8" name="Picture 7">
            <a:extLst>
              <a:ext uri="{FF2B5EF4-FFF2-40B4-BE49-F238E27FC236}">
                <a16:creationId xmlns:a16="http://schemas.microsoft.com/office/drawing/2014/main" id="{B0CAA0E0-7D7A-1186-A47C-C41C72C857FE}"/>
              </a:ext>
            </a:extLst>
          </p:cNvPr>
          <p:cNvPicPr>
            <a:picLocks noChangeAspect="1"/>
          </p:cNvPicPr>
          <p:nvPr/>
        </p:nvPicPr>
        <p:blipFill>
          <a:blip r:embed="rId2"/>
          <a:stretch>
            <a:fillRect/>
          </a:stretch>
        </p:blipFill>
        <p:spPr>
          <a:xfrm>
            <a:off x="6237479" y="265323"/>
            <a:ext cx="5554471" cy="2912597"/>
          </a:xfrm>
          <a:prstGeom prst="rect">
            <a:avLst/>
          </a:prstGeom>
          <a:noFill/>
        </p:spPr>
      </p:pic>
      <p:pic>
        <p:nvPicPr>
          <p:cNvPr id="13" name="Picture 12">
            <a:extLst>
              <a:ext uri="{FF2B5EF4-FFF2-40B4-BE49-F238E27FC236}">
                <a16:creationId xmlns:a16="http://schemas.microsoft.com/office/drawing/2014/main" id="{8DF4F017-6936-D85C-ACFE-CE756FD48684}"/>
              </a:ext>
            </a:extLst>
          </p:cNvPr>
          <p:cNvPicPr>
            <a:picLocks noChangeAspect="1"/>
          </p:cNvPicPr>
          <p:nvPr/>
        </p:nvPicPr>
        <p:blipFill>
          <a:blip r:embed="rId2"/>
          <a:stretch>
            <a:fillRect/>
          </a:stretch>
        </p:blipFill>
        <p:spPr>
          <a:xfrm>
            <a:off x="3318764" y="3177920"/>
            <a:ext cx="5554471" cy="2912597"/>
          </a:xfrm>
          <a:prstGeom prst="rect">
            <a:avLst/>
          </a:prstGeom>
          <a:noFill/>
        </p:spPr>
      </p:pic>
      <p:sp>
        <p:nvSpPr>
          <p:cNvPr id="2" name="TextBox 1">
            <a:extLst>
              <a:ext uri="{FF2B5EF4-FFF2-40B4-BE49-F238E27FC236}">
                <a16:creationId xmlns:a16="http://schemas.microsoft.com/office/drawing/2014/main" id="{9D3E2240-3CF8-B5E8-3A61-45F2C53A9C4A}"/>
              </a:ext>
            </a:extLst>
          </p:cNvPr>
          <p:cNvSpPr txBox="1"/>
          <p:nvPr/>
        </p:nvSpPr>
        <p:spPr>
          <a:xfrm>
            <a:off x="666495" y="1029124"/>
            <a:ext cx="5021580" cy="1384995"/>
          </a:xfrm>
          <a:prstGeom prst="rect">
            <a:avLst/>
          </a:prstGeom>
          <a:noFill/>
        </p:spPr>
        <p:txBody>
          <a:bodyPr wrap="square" lIns="91440" tIns="45720" rIns="91440" bIns="45720" anchor="t">
            <a:spAutoFit/>
          </a:bodyPr>
          <a:lstStyle/>
          <a:p>
            <a:pPr algn="ctr"/>
            <a:r>
              <a:rPr lang="en-US" sz="2800" b="1" dirty="0">
                <a:solidFill>
                  <a:schemeClr val="bg1"/>
                </a:solidFill>
                <a:latin typeface="Verdana"/>
                <a:ea typeface="Verdana"/>
              </a:rPr>
              <a:t>Hoe </a:t>
            </a:r>
            <a:r>
              <a:rPr lang="en-US" sz="2800" b="1" dirty="0" err="1">
                <a:solidFill>
                  <a:schemeClr val="bg1"/>
                </a:solidFill>
                <a:latin typeface="Verdana"/>
                <a:ea typeface="Verdana"/>
              </a:rPr>
              <a:t>zien</a:t>
            </a:r>
            <a:r>
              <a:rPr lang="en-US" sz="2800" b="1" dirty="0">
                <a:solidFill>
                  <a:schemeClr val="bg1"/>
                </a:solidFill>
                <a:latin typeface="Verdana"/>
                <a:ea typeface="Verdana"/>
              </a:rPr>
              <a:t> </a:t>
            </a:r>
            <a:r>
              <a:rPr lang="en-US" sz="2800" b="1" dirty="0" err="1">
                <a:solidFill>
                  <a:schemeClr val="bg1"/>
                </a:solidFill>
                <a:latin typeface="Verdana"/>
                <a:ea typeface="Verdana"/>
              </a:rPr>
              <a:t>natuurherstelprojecten</a:t>
            </a:r>
            <a:r>
              <a:rPr lang="en-US" sz="2800" b="1" dirty="0">
                <a:solidFill>
                  <a:schemeClr val="bg1"/>
                </a:solidFill>
                <a:latin typeface="Verdana"/>
                <a:ea typeface="Verdana"/>
              </a:rPr>
              <a:t> </a:t>
            </a:r>
            <a:r>
              <a:rPr lang="en-US" sz="2800" b="1" dirty="0" err="1">
                <a:solidFill>
                  <a:schemeClr val="bg1"/>
                </a:solidFill>
                <a:latin typeface="Verdana"/>
                <a:ea typeface="Verdana"/>
              </a:rPr>
              <a:t>eruit</a:t>
            </a:r>
            <a:r>
              <a:rPr lang="en-US" sz="2800" b="1" dirty="0">
                <a:solidFill>
                  <a:schemeClr val="bg1"/>
                </a:solidFill>
                <a:latin typeface="Verdana"/>
                <a:ea typeface="Verdana"/>
              </a:rPr>
              <a:t> in </a:t>
            </a:r>
            <a:r>
              <a:rPr lang="en-US" sz="2800" b="1" dirty="0" err="1">
                <a:solidFill>
                  <a:schemeClr val="bg1"/>
                </a:solidFill>
                <a:latin typeface="Verdana"/>
                <a:ea typeface="Verdana"/>
              </a:rPr>
              <a:t>jouw</a:t>
            </a:r>
            <a:r>
              <a:rPr lang="en-US" sz="2800" b="1" dirty="0">
                <a:solidFill>
                  <a:schemeClr val="bg1"/>
                </a:solidFill>
                <a:latin typeface="Verdana"/>
                <a:ea typeface="Verdana"/>
              </a:rPr>
              <a:t> regio?</a:t>
            </a:r>
            <a:endParaRPr lang="en-US" sz="2800" b="1" dirty="0">
              <a:solidFill>
                <a:schemeClr val="bg1"/>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13C1AE24-7063-D7AC-DDDD-EDE0779129B2}"/>
              </a:ext>
            </a:extLst>
          </p:cNvPr>
          <p:cNvSpPr txBox="1"/>
          <p:nvPr/>
        </p:nvSpPr>
        <p:spPr>
          <a:xfrm>
            <a:off x="6503925" y="1244568"/>
            <a:ext cx="5021580" cy="954107"/>
          </a:xfrm>
          <a:prstGeom prst="rect">
            <a:avLst/>
          </a:prstGeom>
          <a:noFill/>
        </p:spPr>
        <p:txBody>
          <a:bodyPr wrap="square" lIns="91440" tIns="45720" rIns="91440" bIns="45720" anchor="t">
            <a:spAutoFit/>
          </a:bodyPr>
          <a:lstStyle/>
          <a:p>
            <a:pPr algn="ctr"/>
            <a:r>
              <a:rPr lang="en-US" sz="2800" b="1" dirty="0">
                <a:solidFill>
                  <a:schemeClr val="bg1"/>
                </a:solidFill>
                <a:latin typeface="Verdana"/>
                <a:ea typeface="Verdana"/>
              </a:rPr>
              <a:t>Welke </a:t>
            </a:r>
            <a:r>
              <a:rPr lang="en-US" sz="2800" b="1" dirty="0" err="1">
                <a:solidFill>
                  <a:schemeClr val="bg1"/>
                </a:solidFill>
                <a:latin typeface="Verdana"/>
                <a:ea typeface="Verdana"/>
              </a:rPr>
              <a:t>actoren</a:t>
            </a:r>
            <a:r>
              <a:rPr lang="en-US" sz="2800" b="1" dirty="0">
                <a:solidFill>
                  <a:schemeClr val="bg1"/>
                </a:solidFill>
                <a:latin typeface="Verdana"/>
                <a:ea typeface="Verdana"/>
              </a:rPr>
              <a:t> </a:t>
            </a:r>
            <a:r>
              <a:rPr lang="en-US" sz="2800" b="1" dirty="0" err="1">
                <a:solidFill>
                  <a:schemeClr val="bg1"/>
                </a:solidFill>
                <a:latin typeface="Verdana"/>
                <a:ea typeface="Verdana"/>
              </a:rPr>
              <a:t>verrichten</a:t>
            </a:r>
            <a:r>
              <a:rPr lang="en-US" sz="2800" b="1" dirty="0">
                <a:solidFill>
                  <a:schemeClr val="bg1"/>
                </a:solidFill>
                <a:latin typeface="Verdana"/>
                <a:ea typeface="Verdana"/>
              </a:rPr>
              <a:t> ze? </a:t>
            </a:r>
            <a:endParaRPr lang="en-US" sz="2800" b="1" dirty="0">
              <a:solidFill>
                <a:schemeClr val="bg1"/>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C889134D-69ED-79DF-6CD7-753DC5778426}"/>
              </a:ext>
            </a:extLst>
          </p:cNvPr>
          <p:cNvSpPr txBox="1"/>
          <p:nvPr/>
        </p:nvSpPr>
        <p:spPr>
          <a:xfrm>
            <a:off x="3585209" y="3895554"/>
            <a:ext cx="5021580" cy="1815882"/>
          </a:xfrm>
          <a:prstGeom prst="rect">
            <a:avLst/>
          </a:prstGeom>
          <a:noFill/>
        </p:spPr>
        <p:txBody>
          <a:bodyPr wrap="square" lIns="91440" tIns="45720" rIns="91440" bIns="45720" anchor="t">
            <a:spAutoFit/>
          </a:bodyPr>
          <a:lstStyle/>
          <a:p>
            <a:pPr algn="ctr"/>
            <a:r>
              <a:rPr lang="en-US" sz="2800" b="1" dirty="0">
                <a:solidFill>
                  <a:schemeClr val="bg1"/>
                </a:solidFill>
                <a:latin typeface="Verdana"/>
                <a:ea typeface="Verdana"/>
              </a:rPr>
              <a:t>Welke </a:t>
            </a:r>
            <a:r>
              <a:rPr lang="en-US" sz="2800" b="1" dirty="0" err="1">
                <a:solidFill>
                  <a:schemeClr val="bg1"/>
                </a:solidFill>
                <a:latin typeface="Verdana"/>
                <a:ea typeface="Verdana"/>
              </a:rPr>
              <a:t>projecten</a:t>
            </a:r>
            <a:r>
              <a:rPr lang="en-US" sz="2800" b="1" dirty="0">
                <a:solidFill>
                  <a:schemeClr val="bg1"/>
                </a:solidFill>
                <a:latin typeface="Verdana"/>
                <a:ea typeface="Verdana"/>
              </a:rPr>
              <a:t> of </a:t>
            </a:r>
            <a:r>
              <a:rPr lang="en-US" sz="2800" b="1" dirty="0" err="1">
                <a:solidFill>
                  <a:schemeClr val="bg1"/>
                </a:solidFill>
                <a:latin typeface="Verdana"/>
                <a:ea typeface="Verdana"/>
              </a:rPr>
              <a:t>actoren</a:t>
            </a:r>
            <a:r>
              <a:rPr lang="en-US" sz="2800" b="1" dirty="0">
                <a:solidFill>
                  <a:schemeClr val="bg1"/>
                </a:solidFill>
                <a:latin typeface="Verdana"/>
                <a:ea typeface="Verdana"/>
              </a:rPr>
              <a:t> </a:t>
            </a:r>
            <a:r>
              <a:rPr lang="en-US" sz="2800" b="1" dirty="0" err="1">
                <a:solidFill>
                  <a:schemeClr val="bg1"/>
                </a:solidFill>
                <a:latin typeface="Verdana"/>
                <a:ea typeface="Verdana"/>
              </a:rPr>
              <a:t>zouden</a:t>
            </a:r>
            <a:r>
              <a:rPr lang="en-US" sz="2800" b="1" dirty="0">
                <a:solidFill>
                  <a:schemeClr val="bg1"/>
                </a:solidFill>
                <a:latin typeface="Verdana"/>
                <a:ea typeface="Verdana"/>
              </a:rPr>
              <a:t> </a:t>
            </a:r>
            <a:r>
              <a:rPr lang="en-US" sz="2800" b="1" dirty="0" err="1">
                <a:solidFill>
                  <a:schemeClr val="bg1"/>
                </a:solidFill>
                <a:latin typeface="Verdana"/>
                <a:ea typeface="Verdana"/>
              </a:rPr>
              <a:t>geschikt</a:t>
            </a:r>
            <a:r>
              <a:rPr lang="en-US" sz="2800" b="1" dirty="0">
                <a:solidFill>
                  <a:schemeClr val="bg1"/>
                </a:solidFill>
                <a:latin typeface="Verdana"/>
                <a:ea typeface="Verdana"/>
              </a:rPr>
              <a:t> </a:t>
            </a:r>
            <a:r>
              <a:rPr lang="en-US" sz="2800" b="1" dirty="0" err="1">
                <a:solidFill>
                  <a:schemeClr val="bg1"/>
                </a:solidFill>
                <a:latin typeface="Verdana"/>
                <a:ea typeface="Verdana"/>
              </a:rPr>
              <a:t>kunnen</a:t>
            </a:r>
            <a:r>
              <a:rPr lang="en-US" sz="2800" b="1" dirty="0">
                <a:solidFill>
                  <a:schemeClr val="bg1"/>
                </a:solidFill>
                <a:latin typeface="Verdana"/>
                <a:ea typeface="Verdana"/>
              </a:rPr>
              <a:t> </a:t>
            </a:r>
            <a:r>
              <a:rPr lang="en-US" sz="2800" b="1" dirty="0" err="1">
                <a:solidFill>
                  <a:schemeClr val="bg1"/>
                </a:solidFill>
                <a:latin typeface="Verdana"/>
                <a:ea typeface="Verdana"/>
              </a:rPr>
              <a:t>zijn</a:t>
            </a:r>
            <a:r>
              <a:rPr lang="en-US" sz="2800" b="1" dirty="0">
                <a:solidFill>
                  <a:schemeClr val="bg1"/>
                </a:solidFill>
                <a:latin typeface="Verdana"/>
                <a:ea typeface="Verdana"/>
              </a:rPr>
              <a:t> </a:t>
            </a:r>
            <a:r>
              <a:rPr lang="en-US" sz="2800" b="1" dirty="0" err="1">
                <a:solidFill>
                  <a:schemeClr val="bg1"/>
                </a:solidFill>
                <a:latin typeface="Verdana"/>
                <a:ea typeface="Verdana"/>
              </a:rPr>
              <a:t>voor</a:t>
            </a:r>
            <a:r>
              <a:rPr lang="en-US" sz="2800" b="1" dirty="0">
                <a:solidFill>
                  <a:schemeClr val="bg1"/>
                </a:solidFill>
                <a:latin typeface="Verdana"/>
                <a:ea typeface="Verdana"/>
              </a:rPr>
              <a:t> </a:t>
            </a:r>
            <a:r>
              <a:rPr lang="en-US" sz="2800" b="1" dirty="0" err="1">
                <a:solidFill>
                  <a:schemeClr val="bg1"/>
                </a:solidFill>
                <a:latin typeface="Verdana"/>
                <a:ea typeface="Verdana"/>
              </a:rPr>
              <a:t>jongeren</a:t>
            </a:r>
            <a:r>
              <a:rPr lang="en-US" sz="2800" b="1" dirty="0">
                <a:solidFill>
                  <a:schemeClr val="bg1"/>
                </a:solidFill>
                <a:latin typeface="Verdana"/>
                <a:ea typeface="Verdana"/>
              </a:rPr>
              <a:t>? </a:t>
            </a:r>
          </a:p>
        </p:txBody>
      </p:sp>
    </p:spTree>
    <p:extLst>
      <p:ext uri="{BB962C8B-B14F-4D97-AF65-F5344CB8AC3E}">
        <p14:creationId xmlns:p14="http://schemas.microsoft.com/office/powerpoint/2010/main" val="2102263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8878921A-008E-F5DA-365F-F4845D739854}"/>
            </a:ext>
          </a:extLst>
        </p:cNvPr>
        <p:cNvGrpSpPr/>
        <p:nvPr/>
      </p:nvGrpSpPr>
      <p:grpSpPr>
        <a:xfrm>
          <a:off x="0" y="0"/>
          <a:ext cx="0" cy="0"/>
          <a:chOff x="0" y="0"/>
          <a:chExt cx="0" cy="0"/>
        </a:xfrm>
      </p:grpSpPr>
      <p:sp>
        <p:nvSpPr>
          <p:cNvPr id="5" name="Otsikko 3">
            <a:extLst>
              <a:ext uri="{FF2B5EF4-FFF2-40B4-BE49-F238E27FC236}">
                <a16:creationId xmlns:a16="http://schemas.microsoft.com/office/drawing/2014/main" id="{8D87D852-250B-1577-C693-EE16A84B50F9}"/>
              </a:ext>
            </a:extLst>
          </p:cNvPr>
          <p:cNvSpPr>
            <a:spLocks noGrp="1"/>
          </p:cNvSpPr>
          <p:nvPr>
            <p:ph type="ctrTitle"/>
          </p:nvPr>
        </p:nvSpPr>
        <p:spPr>
          <a:xfrm>
            <a:off x="0" y="4828674"/>
            <a:ext cx="12192002" cy="2029326"/>
          </a:xfrm>
          <a:gradFill flip="none" rotWithShape="0">
            <a:gsLst>
              <a:gs pos="0">
                <a:schemeClr val="tx1"/>
              </a:gs>
              <a:gs pos="60000">
                <a:schemeClr val="tx1">
                  <a:alpha val="75000"/>
                </a:schemeClr>
              </a:gs>
              <a:gs pos="100000">
                <a:schemeClr val="tx1">
                  <a:alpha val="0"/>
                </a:schemeClr>
              </a:gs>
            </a:gsLst>
            <a:lin ang="16200000" scaled="1"/>
            <a:tileRect/>
          </a:gradFill>
        </p:spPr>
        <p:txBody>
          <a:bodyPr anchor="ctr"/>
          <a:lstStyle/>
          <a:p>
            <a:pPr algn="ctr"/>
            <a:r>
              <a:rPr lang="en-US" sz="4400">
                <a:latin typeface="Segoe UI"/>
                <a:cs typeface="Segoe UI"/>
              </a:rPr>
              <a:t>VERVOLGSTAPPEN</a:t>
            </a:r>
            <a:endParaRPr lang="en-US"/>
          </a:p>
        </p:txBody>
      </p:sp>
      <p:pic>
        <p:nvPicPr>
          <p:cNvPr id="7" name="Kuva 6">
            <a:extLst>
              <a:ext uri="{FF2B5EF4-FFF2-40B4-BE49-F238E27FC236}">
                <a16:creationId xmlns:a16="http://schemas.microsoft.com/office/drawing/2014/main" id="{532342E7-87A6-33F2-739A-A98BD1E3738E}"/>
              </a:ext>
            </a:extLst>
          </p:cNvPr>
          <p:cNvPicPr>
            <a:picLocks noChangeAspect="1"/>
          </p:cNvPicPr>
          <p:nvPr/>
        </p:nvPicPr>
        <p:blipFill rotWithShape="1">
          <a:blip r:embed="rId3">
            <a:extLst>
              <a:ext uri="{28A0092B-C50C-407E-A947-70E740481C1C}">
                <a14:useLocalDpi xmlns:a14="http://schemas.microsoft.com/office/drawing/2010/main" val="0"/>
              </a:ext>
            </a:extLst>
          </a:blip>
          <a:srcRect l="70239" t="-23930" r="5030" b="1"/>
          <a:stretch/>
        </p:blipFill>
        <p:spPr>
          <a:xfrm rot="5400000">
            <a:off x="-2813399" y="2813393"/>
            <a:ext cx="6858004" cy="1231207"/>
          </a:xfrm>
          <a:prstGeom prst="rect">
            <a:avLst/>
          </a:prstGeom>
        </p:spPr>
      </p:pic>
      <p:pic>
        <p:nvPicPr>
          <p:cNvPr id="10" name="Kuva 9" descr="Kuva, joka sisältää kohteen Grafiikka, clipart, graafinen suunnittelu, Fontti&#10;&#10;Kuvaus luotu automaattisesti">
            <a:extLst>
              <a:ext uri="{FF2B5EF4-FFF2-40B4-BE49-F238E27FC236}">
                <a16:creationId xmlns:a16="http://schemas.microsoft.com/office/drawing/2014/main" id="{18FAFC3E-B660-5C3C-4970-FF5A553D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8" name="TextBox 7">
            <a:extLst>
              <a:ext uri="{FF2B5EF4-FFF2-40B4-BE49-F238E27FC236}">
                <a16:creationId xmlns:a16="http://schemas.microsoft.com/office/drawing/2014/main" id="{E7A16F1E-AC8D-94DB-E90A-00E6AE3A7178}"/>
              </a:ext>
            </a:extLst>
          </p:cNvPr>
          <p:cNvSpPr txBox="1"/>
          <p:nvPr/>
        </p:nvSpPr>
        <p:spPr>
          <a:xfrm>
            <a:off x="10577455" y="6611779"/>
            <a:ext cx="1614545" cy="246221"/>
          </a:xfrm>
          <a:prstGeom prst="rect">
            <a:avLst/>
          </a:prstGeom>
          <a:noFill/>
        </p:spPr>
        <p:txBody>
          <a:bodyPr wrap="none" rtlCol="0">
            <a:spAutoFit/>
          </a:bodyPr>
          <a:lstStyle/>
          <a:p>
            <a:r>
              <a:rPr lang="fi-FI" sz="1000">
                <a:solidFill>
                  <a:schemeClr val="bg1"/>
                </a:solidFill>
                <a:latin typeface="Verdana" panose="020B0604030504040204" pitchFamily="34" charset="0"/>
                <a:ea typeface="Verdana" panose="020B0604030504040204" pitchFamily="34" charset="0"/>
              </a:rPr>
              <a:t>Photo: Martin </a:t>
            </a:r>
            <a:r>
              <a:rPr lang="fi-FI" sz="1000" err="1">
                <a:solidFill>
                  <a:schemeClr val="bg1"/>
                </a:solidFill>
                <a:latin typeface="Verdana" panose="020B0604030504040204" pitchFamily="34" charset="0"/>
                <a:ea typeface="Verdana" panose="020B0604030504040204" pitchFamily="34" charset="0"/>
              </a:rPr>
              <a:t>Sopinec</a:t>
            </a:r>
            <a:endParaRPr lang="fi-FI" sz="100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37614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07E4BA-D081-6ED8-62FF-15C35536E0B9}"/>
              </a:ext>
            </a:extLst>
          </p:cNvPr>
          <p:cNvSpPr>
            <a:spLocks noGrp="1"/>
          </p:cNvSpPr>
          <p:nvPr>
            <p:ph idx="1"/>
          </p:nvPr>
        </p:nvSpPr>
        <p:spPr/>
        <p:txBody>
          <a:bodyPr vert="horz" wrap="square" lIns="0" tIns="0" rIns="0" bIns="360000" rtlCol="0" anchor="t">
            <a:normAutofit/>
          </a:bodyPr>
          <a:lstStyle/>
          <a:p>
            <a:pPr>
              <a:lnSpc>
                <a:spcPct val="150000"/>
              </a:lnSpc>
              <a:spcBef>
                <a:spcPts val="0"/>
              </a:spcBef>
              <a:spcAft>
                <a:spcPts val="600"/>
              </a:spcAft>
            </a:pPr>
            <a:r>
              <a:rPr lang="en-US" sz="1400" b="1" dirty="0">
                <a:latin typeface="Verdana"/>
                <a:ea typeface="Verdana"/>
              </a:rPr>
              <a:t>Doel: </a:t>
            </a:r>
            <a:r>
              <a:rPr lang="en-US" sz="1400" dirty="0" err="1">
                <a:latin typeface="Verdana"/>
                <a:ea typeface="Verdana"/>
              </a:rPr>
              <a:t>Participanten</a:t>
            </a:r>
            <a:r>
              <a:rPr lang="en-US" sz="1400" dirty="0">
                <a:latin typeface="Verdana"/>
                <a:ea typeface="Verdana"/>
              </a:rPr>
              <a:t> </a:t>
            </a:r>
            <a:r>
              <a:rPr lang="en-US" sz="1400" dirty="0" err="1">
                <a:latin typeface="Verdana"/>
                <a:ea typeface="Verdana"/>
              </a:rPr>
              <a:t>ondersteunen</a:t>
            </a:r>
            <a:r>
              <a:rPr lang="en-US" sz="1400" dirty="0">
                <a:latin typeface="Verdana"/>
                <a:ea typeface="Verdana"/>
              </a:rPr>
              <a:t> </a:t>
            </a:r>
            <a:r>
              <a:rPr lang="en-US" sz="1400" dirty="0" err="1">
                <a:latin typeface="Verdana"/>
                <a:ea typeface="Verdana"/>
              </a:rPr>
              <a:t>bij</a:t>
            </a:r>
            <a:r>
              <a:rPr lang="en-US" sz="1400" dirty="0">
                <a:latin typeface="Verdana"/>
                <a:ea typeface="Verdana"/>
              </a:rPr>
              <a:t> het </a:t>
            </a:r>
            <a:r>
              <a:rPr lang="en-US" sz="1400" dirty="0" err="1">
                <a:latin typeface="Verdana"/>
                <a:ea typeface="Verdana"/>
              </a:rPr>
              <a:t>nemen</a:t>
            </a:r>
            <a:r>
              <a:rPr lang="en-US" sz="1400" dirty="0">
                <a:latin typeface="Verdana"/>
                <a:ea typeface="Verdana"/>
              </a:rPr>
              <a:t> van concrete </a:t>
            </a:r>
            <a:r>
              <a:rPr lang="en-US" sz="1400" dirty="0" err="1">
                <a:latin typeface="Verdana"/>
                <a:ea typeface="Verdana"/>
              </a:rPr>
              <a:t>stappen</a:t>
            </a:r>
            <a:r>
              <a:rPr lang="en-US" sz="1400" dirty="0">
                <a:latin typeface="Verdana"/>
                <a:ea typeface="Verdana"/>
              </a:rPr>
              <a:t> om </a:t>
            </a:r>
            <a:r>
              <a:rPr lang="en-US" sz="1400" dirty="0" err="1">
                <a:latin typeface="Verdana"/>
                <a:ea typeface="Verdana"/>
              </a:rPr>
              <a:t>betrokken</a:t>
            </a:r>
            <a:r>
              <a:rPr lang="en-US" sz="1400" dirty="0">
                <a:latin typeface="Verdana"/>
                <a:ea typeface="Verdana"/>
              </a:rPr>
              <a:t> </a:t>
            </a:r>
            <a:r>
              <a:rPr lang="en-US" sz="1400" dirty="0" err="1">
                <a:latin typeface="Verdana"/>
                <a:ea typeface="Verdana"/>
              </a:rPr>
              <a:t>te</a:t>
            </a:r>
            <a:r>
              <a:rPr lang="en-US" sz="1400" dirty="0">
                <a:latin typeface="Verdana"/>
                <a:ea typeface="Verdana"/>
              </a:rPr>
              <a:t> </a:t>
            </a:r>
            <a:r>
              <a:rPr lang="en-US" sz="1400" dirty="0" err="1">
                <a:latin typeface="Verdana"/>
                <a:ea typeface="Verdana"/>
              </a:rPr>
              <a:t>raken</a:t>
            </a:r>
            <a:r>
              <a:rPr lang="en-US" sz="1400" dirty="0">
                <a:latin typeface="Verdana"/>
                <a:ea typeface="Verdana"/>
              </a:rPr>
              <a:t> </a:t>
            </a:r>
            <a:r>
              <a:rPr lang="en-US" sz="1400" dirty="0" err="1">
                <a:latin typeface="Verdana"/>
                <a:ea typeface="Verdana"/>
              </a:rPr>
              <a:t>bij</a:t>
            </a:r>
            <a:r>
              <a:rPr lang="en-US" sz="1400" dirty="0">
                <a:latin typeface="Verdana"/>
                <a:ea typeface="Verdana"/>
              </a:rPr>
              <a:t> </a:t>
            </a:r>
            <a:r>
              <a:rPr lang="en-US" sz="1400" dirty="0" err="1">
                <a:latin typeface="Verdana"/>
                <a:ea typeface="Verdana"/>
              </a:rPr>
              <a:t>natuurherstel</a:t>
            </a:r>
            <a:r>
              <a:rPr lang="en-US" sz="1400" dirty="0">
                <a:latin typeface="Verdana"/>
                <a:ea typeface="Verdana"/>
              </a:rPr>
              <a:t>. </a:t>
            </a:r>
          </a:p>
          <a:p>
            <a:pPr>
              <a:lnSpc>
                <a:spcPct val="150000"/>
              </a:lnSpc>
              <a:spcBef>
                <a:spcPts val="0"/>
              </a:spcBef>
              <a:spcAft>
                <a:spcPts val="600"/>
              </a:spcAft>
            </a:pPr>
            <a:r>
              <a:rPr lang="en-US" sz="1400" b="1" dirty="0" err="1">
                <a:latin typeface="Verdana"/>
                <a:ea typeface="Verdana"/>
              </a:rPr>
              <a:t>Stappen</a:t>
            </a:r>
            <a:r>
              <a:rPr lang="en-US" sz="1400" b="1" dirty="0">
                <a:latin typeface="Verdana"/>
                <a:ea typeface="Verdana"/>
              </a:rPr>
              <a:t>, </a:t>
            </a:r>
            <a:r>
              <a:rPr lang="en-US" sz="1400" b="1" dirty="0" err="1">
                <a:latin typeface="Verdana"/>
                <a:ea typeface="Verdana"/>
              </a:rPr>
              <a:t>materialen</a:t>
            </a:r>
            <a:r>
              <a:rPr lang="en-US" sz="1400" b="1" dirty="0">
                <a:latin typeface="Verdana"/>
                <a:ea typeface="Verdana"/>
              </a:rPr>
              <a:t>, </a:t>
            </a:r>
            <a:r>
              <a:rPr lang="en-US" sz="1400" b="1" dirty="0" err="1">
                <a:latin typeface="Verdana"/>
                <a:ea typeface="Verdana"/>
              </a:rPr>
              <a:t>en</a:t>
            </a:r>
            <a:r>
              <a:rPr lang="en-US" sz="1400" b="1" dirty="0">
                <a:latin typeface="Verdana"/>
                <a:ea typeface="Verdana"/>
              </a:rPr>
              <a:t> timing</a:t>
            </a:r>
          </a:p>
          <a:p>
            <a:pPr marL="776605" lvl="1">
              <a:lnSpc>
                <a:spcPct val="150000"/>
              </a:lnSpc>
              <a:spcBef>
                <a:spcPts val="0"/>
              </a:spcBef>
              <a:spcAft>
                <a:spcPts val="600"/>
              </a:spcAft>
            </a:pPr>
            <a:r>
              <a:rPr lang="en-US" b="1" dirty="0">
                <a:latin typeface="Verdana"/>
                <a:ea typeface="Verdana"/>
              </a:rPr>
              <a:t>Planning </a:t>
            </a:r>
            <a:r>
              <a:rPr lang="en-US" b="1" dirty="0" err="1">
                <a:latin typeface="Verdana"/>
                <a:ea typeface="Verdana"/>
              </a:rPr>
              <a:t>vervolgstappen</a:t>
            </a:r>
            <a:r>
              <a:rPr lang="en-US" b="1" dirty="0">
                <a:latin typeface="Verdana"/>
                <a:ea typeface="Verdana"/>
              </a:rPr>
              <a:t> (10 </a:t>
            </a:r>
            <a:r>
              <a:rPr lang="en-US" b="1" dirty="0" err="1">
                <a:latin typeface="Verdana"/>
                <a:ea typeface="Verdana"/>
              </a:rPr>
              <a:t>minuten</a:t>
            </a:r>
            <a:r>
              <a:rPr lang="en-US" b="1" dirty="0">
                <a:latin typeface="Verdana"/>
                <a:ea typeface="Verdana"/>
              </a:rPr>
              <a:t>): </a:t>
            </a:r>
            <a:r>
              <a:rPr lang="en-US" dirty="0" err="1">
                <a:latin typeface="Verdana"/>
                <a:ea typeface="Verdana"/>
              </a:rPr>
              <a:t>Vraag</a:t>
            </a:r>
            <a:r>
              <a:rPr lang="en-US" dirty="0">
                <a:latin typeface="Verdana"/>
                <a:ea typeface="Verdana"/>
              </a:rPr>
              <a:t> </a:t>
            </a:r>
            <a:r>
              <a:rPr lang="en-US" dirty="0" err="1">
                <a:latin typeface="Verdana"/>
                <a:ea typeface="Verdana"/>
              </a:rPr>
              <a:t>participanten</a:t>
            </a:r>
            <a:r>
              <a:rPr lang="en-US" dirty="0">
                <a:latin typeface="Verdana"/>
                <a:ea typeface="Verdana"/>
              </a:rPr>
              <a:t> om 3-5 concrete </a:t>
            </a:r>
            <a:r>
              <a:rPr lang="en-US" dirty="0" err="1">
                <a:latin typeface="Verdana"/>
                <a:ea typeface="Verdana"/>
              </a:rPr>
              <a:t>vervolgstappen</a:t>
            </a:r>
            <a:r>
              <a:rPr lang="en-US" dirty="0">
                <a:latin typeface="Verdana"/>
                <a:ea typeface="Verdana"/>
              </a:rPr>
              <a:t> die ze </a:t>
            </a:r>
            <a:r>
              <a:rPr lang="en-US" dirty="0" err="1">
                <a:latin typeface="Verdana"/>
                <a:ea typeface="Verdana"/>
              </a:rPr>
              <a:t>kunnen</a:t>
            </a:r>
            <a:r>
              <a:rPr lang="en-US" dirty="0">
                <a:latin typeface="Verdana"/>
                <a:ea typeface="Verdana"/>
              </a:rPr>
              <a:t> </a:t>
            </a:r>
            <a:r>
              <a:rPr lang="en-US" dirty="0" err="1">
                <a:latin typeface="Verdana"/>
                <a:ea typeface="Verdana"/>
              </a:rPr>
              <a:t>nemen</a:t>
            </a:r>
            <a:r>
              <a:rPr lang="en-US" dirty="0">
                <a:latin typeface="Verdana"/>
                <a:ea typeface="Verdana"/>
              </a:rPr>
              <a:t> </a:t>
            </a:r>
            <a:r>
              <a:rPr lang="en-US" dirty="0" err="1">
                <a:latin typeface="Verdana"/>
                <a:ea typeface="Verdana"/>
              </a:rPr>
              <a:t>zodat</a:t>
            </a:r>
            <a:r>
              <a:rPr lang="en-US" dirty="0">
                <a:latin typeface="Verdana"/>
                <a:ea typeface="Verdana"/>
              </a:rPr>
              <a:t> ze </a:t>
            </a:r>
            <a:r>
              <a:rPr lang="en-US" dirty="0" err="1">
                <a:latin typeface="Verdana"/>
                <a:ea typeface="Verdana"/>
              </a:rPr>
              <a:t>natuurherstel</a:t>
            </a:r>
            <a:r>
              <a:rPr lang="en-US" dirty="0">
                <a:latin typeface="Verdana"/>
                <a:ea typeface="Verdana"/>
              </a:rPr>
              <a:t> </a:t>
            </a:r>
            <a:r>
              <a:rPr lang="en-US" dirty="0" err="1">
                <a:latin typeface="Verdana"/>
                <a:ea typeface="Verdana"/>
              </a:rPr>
              <a:t>kunnen</a:t>
            </a:r>
            <a:r>
              <a:rPr lang="en-US" dirty="0">
                <a:latin typeface="Verdana"/>
                <a:ea typeface="Verdana"/>
              </a:rPr>
              <a:t> </a:t>
            </a:r>
            <a:r>
              <a:rPr lang="en-US" dirty="0" err="1">
                <a:latin typeface="Verdana"/>
                <a:ea typeface="Verdana"/>
              </a:rPr>
              <a:t>betrekken</a:t>
            </a:r>
            <a:r>
              <a:rPr lang="en-US" dirty="0">
                <a:latin typeface="Verdana"/>
                <a:ea typeface="Verdana"/>
              </a:rPr>
              <a:t> </a:t>
            </a:r>
            <a:r>
              <a:rPr lang="en-US" dirty="0" err="1">
                <a:latin typeface="Verdana"/>
                <a:ea typeface="Verdana"/>
              </a:rPr>
              <a:t>bij</a:t>
            </a:r>
            <a:r>
              <a:rPr lang="en-US" dirty="0">
                <a:latin typeface="Verdana"/>
                <a:ea typeface="Verdana"/>
              </a:rPr>
              <a:t> </a:t>
            </a:r>
            <a:r>
              <a:rPr lang="en-US" dirty="0" err="1">
                <a:latin typeface="Verdana"/>
                <a:ea typeface="Verdana"/>
              </a:rPr>
              <a:t>hun</a:t>
            </a:r>
            <a:r>
              <a:rPr lang="en-US" dirty="0">
                <a:latin typeface="Verdana"/>
                <a:ea typeface="Verdana"/>
              </a:rPr>
              <a:t> </a:t>
            </a:r>
            <a:r>
              <a:rPr lang="en-US" dirty="0" err="1">
                <a:latin typeface="Verdana"/>
                <a:ea typeface="Verdana"/>
              </a:rPr>
              <a:t>werk</a:t>
            </a:r>
            <a:r>
              <a:rPr lang="en-US" dirty="0">
                <a:latin typeface="Verdana"/>
                <a:ea typeface="Verdana"/>
              </a:rPr>
              <a:t> of </a:t>
            </a:r>
            <a:r>
              <a:rPr lang="en-US" dirty="0" err="1">
                <a:latin typeface="Verdana"/>
                <a:ea typeface="Verdana"/>
              </a:rPr>
              <a:t>vrijwillige</a:t>
            </a:r>
            <a:r>
              <a:rPr lang="en-US" dirty="0">
                <a:latin typeface="Verdana"/>
                <a:ea typeface="Verdana"/>
              </a:rPr>
              <a:t> </a:t>
            </a:r>
            <a:r>
              <a:rPr lang="en-US" dirty="0" err="1">
                <a:latin typeface="Verdana"/>
                <a:ea typeface="Verdana"/>
              </a:rPr>
              <a:t>activiteiten</a:t>
            </a:r>
            <a:r>
              <a:rPr lang="en-US" dirty="0">
                <a:latin typeface="Verdana"/>
                <a:ea typeface="Verdana"/>
              </a:rPr>
              <a:t>. Werk </a:t>
            </a:r>
            <a:r>
              <a:rPr lang="en-US" dirty="0" err="1">
                <a:latin typeface="Verdana"/>
                <a:ea typeface="Verdana"/>
              </a:rPr>
              <a:t>individueel</a:t>
            </a:r>
            <a:r>
              <a:rPr lang="en-US" dirty="0">
                <a:latin typeface="Verdana"/>
                <a:ea typeface="Verdana"/>
              </a:rPr>
              <a:t>, in </a:t>
            </a:r>
            <a:r>
              <a:rPr lang="en-US" dirty="0" err="1">
                <a:latin typeface="Verdana"/>
                <a:ea typeface="Verdana"/>
              </a:rPr>
              <a:t>tweetallen</a:t>
            </a:r>
            <a:r>
              <a:rPr lang="en-US" dirty="0">
                <a:latin typeface="Verdana"/>
                <a:ea typeface="Verdana"/>
              </a:rPr>
              <a:t>, </a:t>
            </a:r>
            <a:r>
              <a:rPr lang="en-US" dirty="0" err="1">
                <a:latin typeface="Verdana"/>
                <a:ea typeface="Verdana"/>
              </a:rPr>
              <a:t>kleine</a:t>
            </a:r>
            <a:r>
              <a:rPr lang="en-US" dirty="0">
                <a:latin typeface="Verdana"/>
                <a:ea typeface="Verdana"/>
              </a:rPr>
              <a:t> </a:t>
            </a:r>
            <a:r>
              <a:rPr lang="en-US" dirty="0" err="1">
                <a:latin typeface="Verdana"/>
                <a:ea typeface="Verdana"/>
              </a:rPr>
              <a:t>groepjes</a:t>
            </a:r>
            <a:r>
              <a:rPr lang="en-US" dirty="0">
                <a:latin typeface="Verdana"/>
                <a:ea typeface="Verdana"/>
              </a:rPr>
              <a:t> of </a:t>
            </a:r>
            <a:r>
              <a:rPr lang="en-US" dirty="0" err="1">
                <a:latin typeface="Verdana"/>
                <a:ea typeface="Verdana"/>
              </a:rPr>
              <a:t>als</a:t>
            </a:r>
            <a:r>
              <a:rPr lang="en-US" dirty="0">
                <a:latin typeface="Verdana"/>
                <a:ea typeface="Verdana"/>
              </a:rPr>
              <a:t> hele </a:t>
            </a:r>
            <a:r>
              <a:rPr lang="en-US" dirty="0" err="1">
                <a:latin typeface="Verdana"/>
                <a:ea typeface="Verdana"/>
              </a:rPr>
              <a:t>groep</a:t>
            </a:r>
            <a:r>
              <a:rPr lang="en-US" dirty="0">
                <a:latin typeface="Verdana"/>
                <a:ea typeface="Verdana"/>
              </a:rPr>
              <a:t>. </a:t>
            </a:r>
            <a:r>
              <a:rPr lang="en-US" dirty="0" err="1">
                <a:latin typeface="Verdana"/>
                <a:ea typeface="Verdana"/>
              </a:rPr>
              <a:t>Stappen</a:t>
            </a:r>
            <a:r>
              <a:rPr lang="en-US" dirty="0">
                <a:latin typeface="Verdana"/>
                <a:ea typeface="Verdana"/>
              </a:rPr>
              <a:t> </a:t>
            </a:r>
            <a:r>
              <a:rPr lang="en-US" dirty="0" err="1">
                <a:latin typeface="Verdana"/>
                <a:ea typeface="Verdana"/>
              </a:rPr>
              <a:t>kunnen</a:t>
            </a:r>
            <a:r>
              <a:rPr lang="en-US" dirty="0">
                <a:latin typeface="Verdana"/>
                <a:ea typeface="Verdana"/>
              </a:rPr>
              <a:t> </a:t>
            </a:r>
            <a:r>
              <a:rPr lang="en-US" dirty="0" err="1">
                <a:latin typeface="Verdana"/>
                <a:ea typeface="Verdana"/>
              </a:rPr>
              <a:t>worden</a:t>
            </a:r>
            <a:r>
              <a:rPr lang="en-US" dirty="0">
                <a:latin typeface="Verdana"/>
                <a:ea typeface="Verdana"/>
              </a:rPr>
              <a:t> </a:t>
            </a:r>
            <a:r>
              <a:rPr lang="en-US" dirty="0" err="1">
                <a:latin typeface="Verdana"/>
                <a:ea typeface="Verdana"/>
              </a:rPr>
              <a:t>opgeschreven</a:t>
            </a:r>
            <a:r>
              <a:rPr lang="en-US" dirty="0">
                <a:latin typeface="Verdana"/>
                <a:ea typeface="Verdana"/>
              </a:rPr>
              <a:t> op papier of </a:t>
            </a:r>
            <a:r>
              <a:rPr lang="en-US" dirty="0" err="1">
                <a:latin typeface="Verdana"/>
                <a:ea typeface="Verdana"/>
              </a:rPr>
              <a:t>digitaal</a:t>
            </a:r>
            <a:r>
              <a:rPr lang="en-US" dirty="0">
                <a:latin typeface="Verdana"/>
                <a:ea typeface="Verdana"/>
              </a:rPr>
              <a:t>. Sluit </a:t>
            </a:r>
            <a:r>
              <a:rPr lang="en-US" dirty="0" err="1">
                <a:latin typeface="Verdana"/>
                <a:ea typeface="Verdana"/>
              </a:rPr>
              <a:t>af</a:t>
            </a:r>
            <a:r>
              <a:rPr lang="en-US" dirty="0">
                <a:latin typeface="Verdana"/>
                <a:ea typeface="Verdana"/>
              </a:rPr>
              <a:t> met het </a:t>
            </a:r>
            <a:r>
              <a:rPr lang="en-US" dirty="0" err="1">
                <a:latin typeface="Verdana"/>
                <a:ea typeface="Verdana"/>
              </a:rPr>
              <a:t>delen</a:t>
            </a:r>
            <a:r>
              <a:rPr lang="en-US" dirty="0">
                <a:latin typeface="Verdana"/>
                <a:ea typeface="Verdana"/>
              </a:rPr>
              <a:t> van </a:t>
            </a:r>
            <a:r>
              <a:rPr lang="en-US" dirty="0" err="1">
                <a:latin typeface="Verdana"/>
                <a:ea typeface="Verdana"/>
              </a:rPr>
              <a:t>ideeen</a:t>
            </a:r>
            <a:r>
              <a:rPr lang="en-US" dirty="0">
                <a:latin typeface="Verdana"/>
                <a:ea typeface="Verdana"/>
              </a:rPr>
              <a:t> met </a:t>
            </a:r>
            <a:r>
              <a:rPr lang="en-US" dirty="0" err="1">
                <a:latin typeface="Verdana"/>
                <a:ea typeface="Verdana"/>
              </a:rPr>
              <a:t>elkaar</a:t>
            </a:r>
            <a:r>
              <a:rPr lang="en-US" dirty="0">
                <a:latin typeface="Verdana"/>
                <a:ea typeface="Verdana"/>
              </a:rPr>
              <a:t>. </a:t>
            </a:r>
            <a:endParaRPr lang="en-US" dirty="0"/>
          </a:p>
        </p:txBody>
      </p:sp>
      <p:sp>
        <p:nvSpPr>
          <p:cNvPr id="3" name="Title 2">
            <a:extLst>
              <a:ext uri="{FF2B5EF4-FFF2-40B4-BE49-F238E27FC236}">
                <a16:creationId xmlns:a16="http://schemas.microsoft.com/office/drawing/2014/main" id="{BC396893-68B0-6B9C-28A4-5D1C8EDA7890}"/>
              </a:ext>
            </a:extLst>
          </p:cNvPr>
          <p:cNvSpPr>
            <a:spLocks noGrp="1"/>
          </p:cNvSpPr>
          <p:nvPr>
            <p:ph type="title"/>
          </p:nvPr>
        </p:nvSpPr>
        <p:spPr/>
        <p:txBody>
          <a:bodyPr/>
          <a:lstStyle/>
          <a:p>
            <a:r>
              <a:rPr lang="fi-FI">
                <a:latin typeface="Segoe UI"/>
                <a:cs typeface="Segoe UI"/>
              </a:rPr>
              <a:t>Instructies voor de facilitator</a:t>
            </a:r>
            <a:endParaRPr lang="fi-FI"/>
          </a:p>
        </p:txBody>
      </p:sp>
    </p:spTree>
    <p:extLst>
      <p:ext uri="{BB962C8B-B14F-4D97-AF65-F5344CB8AC3E}">
        <p14:creationId xmlns:p14="http://schemas.microsoft.com/office/powerpoint/2010/main" val="3285586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17D67-CCB8-CCC2-EE00-FCBFE48EA5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F43ACD-9AA4-8698-BF4D-8EFF82BD9B6F}"/>
              </a:ext>
            </a:extLst>
          </p:cNvPr>
          <p:cNvSpPr>
            <a:spLocks noGrp="1"/>
          </p:cNvSpPr>
          <p:nvPr>
            <p:ph type="title"/>
          </p:nvPr>
        </p:nvSpPr>
        <p:spPr>
          <a:xfrm>
            <a:off x="1416049" y="1439752"/>
            <a:ext cx="10161269" cy="1119319"/>
          </a:xfrm>
        </p:spPr>
        <p:txBody>
          <a:bodyPr>
            <a:normAutofit/>
          </a:bodyPr>
          <a:lstStyle/>
          <a:p>
            <a:r>
              <a:rPr lang="fi-FI">
                <a:latin typeface="Segoe UI"/>
                <a:cs typeface="Segoe UI"/>
              </a:rPr>
              <a:t>Plan jouw 3-5 concrete vervolgstappen. </a:t>
            </a:r>
            <a:endParaRPr lang="en-US"/>
          </a:p>
        </p:txBody>
      </p:sp>
      <p:pic>
        <p:nvPicPr>
          <p:cNvPr id="5" name="Picture 4">
            <a:extLst>
              <a:ext uri="{FF2B5EF4-FFF2-40B4-BE49-F238E27FC236}">
                <a16:creationId xmlns:a16="http://schemas.microsoft.com/office/drawing/2014/main" id="{72AD7A6C-738E-6A47-91A1-73ADF27738D1}"/>
              </a:ext>
            </a:extLst>
          </p:cNvPr>
          <p:cNvPicPr>
            <a:picLocks noChangeAspect="1"/>
          </p:cNvPicPr>
          <p:nvPr/>
        </p:nvPicPr>
        <p:blipFill>
          <a:blip r:embed="rId2"/>
          <a:stretch>
            <a:fillRect/>
          </a:stretch>
        </p:blipFill>
        <p:spPr>
          <a:xfrm>
            <a:off x="1416049" y="2852466"/>
            <a:ext cx="1733550" cy="1621368"/>
          </a:xfrm>
          <a:prstGeom prst="rect">
            <a:avLst/>
          </a:prstGeom>
        </p:spPr>
      </p:pic>
      <p:pic>
        <p:nvPicPr>
          <p:cNvPr id="6" name="Picture 5">
            <a:extLst>
              <a:ext uri="{FF2B5EF4-FFF2-40B4-BE49-F238E27FC236}">
                <a16:creationId xmlns:a16="http://schemas.microsoft.com/office/drawing/2014/main" id="{C5CA7BB5-1BB0-37A6-11EC-83B1AD7DE6E7}"/>
              </a:ext>
            </a:extLst>
          </p:cNvPr>
          <p:cNvPicPr>
            <a:picLocks noChangeAspect="1"/>
          </p:cNvPicPr>
          <p:nvPr/>
        </p:nvPicPr>
        <p:blipFill>
          <a:blip r:embed="rId2"/>
          <a:stretch>
            <a:fillRect/>
          </a:stretch>
        </p:blipFill>
        <p:spPr>
          <a:xfrm>
            <a:off x="3522979" y="2852466"/>
            <a:ext cx="1733550" cy="1621368"/>
          </a:xfrm>
          <a:prstGeom prst="rect">
            <a:avLst/>
          </a:prstGeom>
        </p:spPr>
      </p:pic>
      <p:pic>
        <p:nvPicPr>
          <p:cNvPr id="7" name="Picture 6">
            <a:extLst>
              <a:ext uri="{FF2B5EF4-FFF2-40B4-BE49-F238E27FC236}">
                <a16:creationId xmlns:a16="http://schemas.microsoft.com/office/drawing/2014/main" id="{0F45759D-18D3-4167-3511-FFA46EF1CE20}"/>
              </a:ext>
            </a:extLst>
          </p:cNvPr>
          <p:cNvPicPr>
            <a:picLocks noChangeAspect="1"/>
          </p:cNvPicPr>
          <p:nvPr/>
        </p:nvPicPr>
        <p:blipFill>
          <a:blip r:embed="rId2"/>
          <a:stretch>
            <a:fillRect/>
          </a:stretch>
        </p:blipFill>
        <p:spPr>
          <a:xfrm>
            <a:off x="5629909" y="2852466"/>
            <a:ext cx="1733550" cy="1621368"/>
          </a:xfrm>
          <a:prstGeom prst="rect">
            <a:avLst/>
          </a:prstGeom>
        </p:spPr>
      </p:pic>
      <p:pic>
        <p:nvPicPr>
          <p:cNvPr id="8" name="Picture 7">
            <a:extLst>
              <a:ext uri="{FF2B5EF4-FFF2-40B4-BE49-F238E27FC236}">
                <a16:creationId xmlns:a16="http://schemas.microsoft.com/office/drawing/2014/main" id="{8EBA15C7-947E-5591-CAD7-C1BF37494D3F}"/>
              </a:ext>
            </a:extLst>
          </p:cNvPr>
          <p:cNvPicPr>
            <a:picLocks noChangeAspect="1"/>
          </p:cNvPicPr>
          <p:nvPr/>
        </p:nvPicPr>
        <p:blipFill>
          <a:blip r:embed="rId2"/>
          <a:stretch>
            <a:fillRect/>
          </a:stretch>
        </p:blipFill>
        <p:spPr>
          <a:xfrm>
            <a:off x="7736839" y="2852466"/>
            <a:ext cx="1733550" cy="1621368"/>
          </a:xfrm>
          <a:prstGeom prst="rect">
            <a:avLst/>
          </a:prstGeom>
        </p:spPr>
      </p:pic>
      <p:pic>
        <p:nvPicPr>
          <p:cNvPr id="9" name="Picture 8">
            <a:extLst>
              <a:ext uri="{FF2B5EF4-FFF2-40B4-BE49-F238E27FC236}">
                <a16:creationId xmlns:a16="http://schemas.microsoft.com/office/drawing/2014/main" id="{9724CB69-7EA9-52E7-6C25-82A6E405C4B7}"/>
              </a:ext>
            </a:extLst>
          </p:cNvPr>
          <p:cNvPicPr>
            <a:picLocks noChangeAspect="1"/>
          </p:cNvPicPr>
          <p:nvPr/>
        </p:nvPicPr>
        <p:blipFill>
          <a:blip r:embed="rId2"/>
          <a:stretch>
            <a:fillRect/>
          </a:stretch>
        </p:blipFill>
        <p:spPr>
          <a:xfrm>
            <a:off x="9843769" y="2852466"/>
            <a:ext cx="1733550" cy="1621368"/>
          </a:xfrm>
          <a:prstGeom prst="rect">
            <a:avLst/>
          </a:prstGeom>
        </p:spPr>
      </p:pic>
      <p:sp>
        <p:nvSpPr>
          <p:cNvPr id="13" name="Arrow: Right 12">
            <a:extLst>
              <a:ext uri="{FF2B5EF4-FFF2-40B4-BE49-F238E27FC236}">
                <a16:creationId xmlns:a16="http://schemas.microsoft.com/office/drawing/2014/main" id="{E80E2835-FEDF-9FA1-7BF7-5510A96BD4B5}"/>
              </a:ext>
            </a:extLst>
          </p:cNvPr>
          <p:cNvSpPr/>
          <p:nvPr/>
        </p:nvSpPr>
        <p:spPr>
          <a:xfrm>
            <a:off x="3178491" y="3540161"/>
            <a:ext cx="315596" cy="24597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i-FI"/>
          </a:p>
        </p:txBody>
      </p:sp>
      <p:sp>
        <p:nvSpPr>
          <p:cNvPr id="14" name="Arrow: Right 13">
            <a:extLst>
              <a:ext uri="{FF2B5EF4-FFF2-40B4-BE49-F238E27FC236}">
                <a16:creationId xmlns:a16="http://schemas.microsoft.com/office/drawing/2014/main" id="{45B69905-D373-993F-8930-50DD29248319}"/>
              </a:ext>
            </a:extLst>
          </p:cNvPr>
          <p:cNvSpPr/>
          <p:nvPr/>
        </p:nvSpPr>
        <p:spPr>
          <a:xfrm>
            <a:off x="5285421" y="3544865"/>
            <a:ext cx="315596" cy="24597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i-FI"/>
          </a:p>
        </p:txBody>
      </p:sp>
      <p:sp>
        <p:nvSpPr>
          <p:cNvPr id="15" name="Arrow: Right 14">
            <a:extLst>
              <a:ext uri="{FF2B5EF4-FFF2-40B4-BE49-F238E27FC236}">
                <a16:creationId xmlns:a16="http://schemas.microsoft.com/office/drawing/2014/main" id="{EB59B12D-F88D-14B5-4A4D-59DA90DA0A59}"/>
              </a:ext>
            </a:extLst>
          </p:cNvPr>
          <p:cNvSpPr/>
          <p:nvPr/>
        </p:nvSpPr>
        <p:spPr>
          <a:xfrm>
            <a:off x="7392351" y="3533435"/>
            <a:ext cx="315596" cy="24597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i-FI"/>
          </a:p>
        </p:txBody>
      </p:sp>
      <p:sp>
        <p:nvSpPr>
          <p:cNvPr id="16" name="Arrow: Right 15">
            <a:extLst>
              <a:ext uri="{FF2B5EF4-FFF2-40B4-BE49-F238E27FC236}">
                <a16:creationId xmlns:a16="http://schemas.microsoft.com/office/drawing/2014/main" id="{085964E0-FF14-F716-5234-24BA413D21EE}"/>
              </a:ext>
            </a:extLst>
          </p:cNvPr>
          <p:cNvSpPr/>
          <p:nvPr/>
        </p:nvSpPr>
        <p:spPr>
          <a:xfrm>
            <a:off x="9499281" y="3540161"/>
            <a:ext cx="315596" cy="24597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i-FI"/>
          </a:p>
        </p:txBody>
      </p:sp>
      <p:sp>
        <p:nvSpPr>
          <p:cNvPr id="17" name="Title 2">
            <a:extLst>
              <a:ext uri="{FF2B5EF4-FFF2-40B4-BE49-F238E27FC236}">
                <a16:creationId xmlns:a16="http://schemas.microsoft.com/office/drawing/2014/main" id="{16527FB0-C26B-5E3B-23E0-F29E155B1092}"/>
              </a:ext>
            </a:extLst>
          </p:cNvPr>
          <p:cNvSpPr txBox="1">
            <a:spLocks/>
          </p:cNvSpPr>
          <p:nvPr/>
        </p:nvSpPr>
        <p:spPr>
          <a:xfrm>
            <a:off x="1599880" y="3429000"/>
            <a:ext cx="1391921" cy="44778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pPr algn="ctr"/>
            <a:r>
              <a:rPr lang="fi-FI">
                <a:solidFill>
                  <a:schemeClr val="bg1"/>
                </a:solidFill>
                <a:latin typeface="Segoe UI"/>
                <a:cs typeface="Segoe UI"/>
              </a:rPr>
              <a:t>stap</a:t>
            </a:r>
            <a:r>
              <a:rPr lang="fi-FI" dirty="0">
                <a:solidFill>
                  <a:schemeClr val="bg1"/>
                </a:solidFill>
                <a:latin typeface="Segoe UI"/>
                <a:cs typeface="Segoe UI"/>
              </a:rPr>
              <a:t> 1</a:t>
            </a:r>
          </a:p>
        </p:txBody>
      </p:sp>
      <p:sp>
        <p:nvSpPr>
          <p:cNvPr id="18" name="Title 2">
            <a:extLst>
              <a:ext uri="{FF2B5EF4-FFF2-40B4-BE49-F238E27FC236}">
                <a16:creationId xmlns:a16="http://schemas.microsoft.com/office/drawing/2014/main" id="{188489B6-63F0-1CFF-4EAD-24914E8218B8}"/>
              </a:ext>
            </a:extLst>
          </p:cNvPr>
          <p:cNvSpPr txBox="1">
            <a:spLocks/>
          </p:cNvSpPr>
          <p:nvPr/>
        </p:nvSpPr>
        <p:spPr>
          <a:xfrm>
            <a:off x="3706810" y="3429000"/>
            <a:ext cx="1391921" cy="44778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pPr algn="ctr"/>
            <a:r>
              <a:rPr lang="fi-FI">
                <a:solidFill>
                  <a:schemeClr val="bg1"/>
                </a:solidFill>
                <a:latin typeface="Segoe UI"/>
                <a:cs typeface="Segoe UI"/>
              </a:rPr>
              <a:t>stap</a:t>
            </a:r>
            <a:r>
              <a:rPr lang="fi-FI" dirty="0">
                <a:solidFill>
                  <a:schemeClr val="bg1"/>
                </a:solidFill>
                <a:latin typeface="Segoe UI"/>
                <a:cs typeface="Segoe UI"/>
              </a:rPr>
              <a:t> 2</a:t>
            </a:r>
          </a:p>
        </p:txBody>
      </p:sp>
      <p:sp>
        <p:nvSpPr>
          <p:cNvPr id="19" name="Title 2">
            <a:extLst>
              <a:ext uri="{FF2B5EF4-FFF2-40B4-BE49-F238E27FC236}">
                <a16:creationId xmlns:a16="http://schemas.microsoft.com/office/drawing/2014/main" id="{3C2A4F55-AB04-00A8-B547-C6C7775A6717}"/>
              </a:ext>
            </a:extLst>
          </p:cNvPr>
          <p:cNvSpPr txBox="1">
            <a:spLocks/>
          </p:cNvSpPr>
          <p:nvPr/>
        </p:nvSpPr>
        <p:spPr>
          <a:xfrm>
            <a:off x="5806756" y="3429000"/>
            <a:ext cx="1391921" cy="44778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pPr algn="ctr"/>
            <a:r>
              <a:rPr lang="fi-FI">
                <a:solidFill>
                  <a:schemeClr val="bg1"/>
                </a:solidFill>
                <a:latin typeface="Segoe UI"/>
                <a:cs typeface="Segoe UI"/>
              </a:rPr>
              <a:t>stap</a:t>
            </a:r>
            <a:r>
              <a:rPr lang="fi-FI" dirty="0">
                <a:solidFill>
                  <a:schemeClr val="bg1"/>
                </a:solidFill>
                <a:latin typeface="Segoe UI"/>
                <a:cs typeface="Segoe UI"/>
              </a:rPr>
              <a:t> 3</a:t>
            </a:r>
          </a:p>
        </p:txBody>
      </p:sp>
      <p:sp>
        <p:nvSpPr>
          <p:cNvPr id="20" name="Title 2">
            <a:extLst>
              <a:ext uri="{FF2B5EF4-FFF2-40B4-BE49-F238E27FC236}">
                <a16:creationId xmlns:a16="http://schemas.microsoft.com/office/drawing/2014/main" id="{9353213C-EBAA-5766-FF08-800DB55FB510}"/>
              </a:ext>
            </a:extLst>
          </p:cNvPr>
          <p:cNvSpPr txBox="1">
            <a:spLocks/>
          </p:cNvSpPr>
          <p:nvPr/>
        </p:nvSpPr>
        <p:spPr>
          <a:xfrm>
            <a:off x="7907653" y="3429000"/>
            <a:ext cx="1391921" cy="44778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pPr algn="ctr"/>
            <a:r>
              <a:rPr lang="fi-FI">
                <a:solidFill>
                  <a:schemeClr val="bg1"/>
                </a:solidFill>
                <a:latin typeface="Segoe UI"/>
                <a:cs typeface="Segoe UI"/>
              </a:rPr>
              <a:t>stap</a:t>
            </a:r>
            <a:r>
              <a:rPr lang="fi-FI" dirty="0">
                <a:solidFill>
                  <a:schemeClr val="bg1"/>
                </a:solidFill>
                <a:latin typeface="Segoe UI"/>
                <a:cs typeface="Segoe UI"/>
              </a:rPr>
              <a:t> 4</a:t>
            </a:r>
          </a:p>
        </p:txBody>
      </p:sp>
      <p:sp>
        <p:nvSpPr>
          <p:cNvPr id="21" name="Title 2">
            <a:extLst>
              <a:ext uri="{FF2B5EF4-FFF2-40B4-BE49-F238E27FC236}">
                <a16:creationId xmlns:a16="http://schemas.microsoft.com/office/drawing/2014/main" id="{DA9C784C-DE89-DC28-66D4-EB72D43A4AC4}"/>
              </a:ext>
            </a:extLst>
          </p:cNvPr>
          <p:cNvSpPr txBox="1">
            <a:spLocks/>
          </p:cNvSpPr>
          <p:nvPr/>
        </p:nvSpPr>
        <p:spPr>
          <a:xfrm>
            <a:off x="10014583" y="3439255"/>
            <a:ext cx="1391921" cy="44778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pPr algn="ctr"/>
            <a:r>
              <a:rPr lang="fi-FI">
                <a:solidFill>
                  <a:schemeClr val="bg1"/>
                </a:solidFill>
                <a:latin typeface="Segoe UI"/>
                <a:cs typeface="Segoe UI"/>
              </a:rPr>
              <a:t>stap</a:t>
            </a:r>
            <a:r>
              <a:rPr lang="fi-FI" dirty="0">
                <a:solidFill>
                  <a:schemeClr val="bg1"/>
                </a:solidFill>
                <a:latin typeface="Segoe UI"/>
                <a:cs typeface="Segoe UI"/>
              </a:rPr>
              <a:t> 5</a:t>
            </a:r>
          </a:p>
        </p:txBody>
      </p:sp>
    </p:spTree>
    <p:extLst>
      <p:ext uri="{BB962C8B-B14F-4D97-AF65-F5344CB8AC3E}">
        <p14:creationId xmlns:p14="http://schemas.microsoft.com/office/powerpoint/2010/main" val="1271759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808D1-132F-D97E-B284-06A62B88235D}"/>
            </a:ext>
          </a:extLst>
        </p:cNvPr>
        <p:cNvGrpSpPr/>
        <p:nvPr/>
      </p:nvGrpSpPr>
      <p:grpSpPr>
        <a:xfrm>
          <a:off x="0" y="0"/>
          <a:ext cx="0" cy="0"/>
          <a:chOff x="0" y="0"/>
          <a:chExt cx="0" cy="0"/>
        </a:xfrm>
      </p:grpSpPr>
      <p:pic>
        <p:nvPicPr>
          <p:cNvPr id="6" name="Kuvan paikkamerkki 5">
            <a:extLst>
              <a:ext uri="{FF2B5EF4-FFF2-40B4-BE49-F238E27FC236}">
                <a16:creationId xmlns:a16="http://schemas.microsoft.com/office/drawing/2014/main" id="{317FC378-590B-0CF4-EA2C-38D2F361086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75" b="7875"/>
          <a:stretch/>
        </p:blipFill>
        <p:spPr>
          <a:xfrm>
            <a:off x="0" y="0"/>
            <a:ext cx="12192000" cy="6858000"/>
          </a:xfrm>
        </p:spPr>
      </p:pic>
      <p:pic>
        <p:nvPicPr>
          <p:cNvPr id="10" name="Kuva 9" descr="Kuva, joka sisältää kohteen Grafiikka, clipart, graafinen suunnittelu, Fontti&#10;&#10;Kuvaus luotu automaattisesti">
            <a:extLst>
              <a:ext uri="{FF2B5EF4-FFF2-40B4-BE49-F238E27FC236}">
                <a16:creationId xmlns:a16="http://schemas.microsoft.com/office/drawing/2014/main" id="{496EEFBE-BECA-C90F-5585-0164A422B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7" name="Otsikko 3">
            <a:extLst>
              <a:ext uri="{FF2B5EF4-FFF2-40B4-BE49-F238E27FC236}">
                <a16:creationId xmlns:a16="http://schemas.microsoft.com/office/drawing/2014/main" id="{18ACF222-F4CA-2DAA-C271-9C085AB9DB64}"/>
              </a:ext>
            </a:extLst>
          </p:cNvPr>
          <p:cNvSpPr>
            <a:spLocks noGrp="1"/>
          </p:cNvSpPr>
          <p:nvPr>
            <p:ph type="ctrTitle"/>
          </p:nvPr>
        </p:nvSpPr>
        <p:spPr>
          <a:xfrm>
            <a:off x="0" y="4828674"/>
            <a:ext cx="12192002" cy="2029326"/>
          </a:xfrm>
          <a:gradFill flip="none" rotWithShape="0">
            <a:gsLst>
              <a:gs pos="0">
                <a:schemeClr val="tx1"/>
              </a:gs>
              <a:gs pos="60000">
                <a:schemeClr val="tx1">
                  <a:alpha val="75000"/>
                </a:schemeClr>
              </a:gs>
              <a:gs pos="100000">
                <a:schemeClr val="tx1">
                  <a:alpha val="0"/>
                </a:schemeClr>
              </a:gs>
            </a:gsLst>
            <a:lin ang="16200000" scaled="1"/>
            <a:tileRect/>
          </a:gradFill>
        </p:spPr>
        <p:txBody>
          <a:bodyPr anchor="ctr"/>
          <a:lstStyle/>
          <a:p>
            <a:pPr algn="ctr"/>
            <a:r>
              <a:rPr lang="en-US" sz="4400">
                <a:solidFill>
                  <a:srgbClr val="F6AA00"/>
                </a:solidFill>
                <a:latin typeface="Segoe UI"/>
                <a:cs typeface="Segoe UI"/>
              </a:rPr>
              <a:t>AFSLUITING</a:t>
            </a:r>
            <a:endParaRPr lang="en-US" sz="4400">
              <a:solidFill>
                <a:srgbClr val="F6AA00"/>
              </a:solidFill>
            </a:endParaRPr>
          </a:p>
        </p:txBody>
      </p:sp>
      <p:pic>
        <p:nvPicPr>
          <p:cNvPr id="2" name="Kuva 1">
            <a:extLst>
              <a:ext uri="{FF2B5EF4-FFF2-40B4-BE49-F238E27FC236}">
                <a16:creationId xmlns:a16="http://schemas.microsoft.com/office/drawing/2014/main" id="{C7FF3C14-0808-A1EE-F70E-EA4B8B5AB932}"/>
              </a:ext>
            </a:extLst>
          </p:cNvPr>
          <p:cNvPicPr>
            <a:picLocks noChangeAspect="1"/>
          </p:cNvPicPr>
          <p:nvPr/>
        </p:nvPicPr>
        <p:blipFill rotWithShape="1">
          <a:blip r:embed="rId4">
            <a:extLst>
              <a:ext uri="{28A0092B-C50C-407E-A947-70E740481C1C}">
                <a14:useLocalDpi xmlns:a14="http://schemas.microsoft.com/office/drawing/2010/main" val="0"/>
              </a:ext>
            </a:extLst>
          </a:blip>
          <a:srcRect l="70208" t="5642" r="4871" b="-1"/>
          <a:stretch/>
        </p:blipFill>
        <p:spPr>
          <a:xfrm rot="5400000">
            <a:off x="-2974952" y="2963834"/>
            <a:ext cx="6858002" cy="930331"/>
          </a:xfrm>
          <a:prstGeom prst="rect">
            <a:avLst/>
          </a:prstGeom>
        </p:spPr>
      </p:pic>
      <p:sp>
        <p:nvSpPr>
          <p:cNvPr id="8" name="TextBox 7">
            <a:extLst>
              <a:ext uri="{FF2B5EF4-FFF2-40B4-BE49-F238E27FC236}">
                <a16:creationId xmlns:a16="http://schemas.microsoft.com/office/drawing/2014/main" id="{91B26CAB-D0AB-AF22-BC0E-2B63572EB26B}"/>
              </a:ext>
            </a:extLst>
          </p:cNvPr>
          <p:cNvSpPr txBox="1"/>
          <p:nvPr/>
        </p:nvSpPr>
        <p:spPr>
          <a:xfrm>
            <a:off x="10588572" y="6611779"/>
            <a:ext cx="1614545" cy="246221"/>
          </a:xfrm>
          <a:prstGeom prst="rect">
            <a:avLst/>
          </a:prstGeom>
          <a:noFill/>
        </p:spPr>
        <p:txBody>
          <a:bodyPr wrap="none" rtlCol="0">
            <a:spAutoFit/>
          </a:bodyPr>
          <a:lstStyle/>
          <a:p>
            <a:r>
              <a:rPr lang="fi-FI" sz="1000">
                <a:solidFill>
                  <a:schemeClr val="bg1"/>
                </a:solidFill>
                <a:latin typeface="Verdana" panose="020B0604030504040204" pitchFamily="34" charset="0"/>
                <a:ea typeface="Verdana" panose="020B0604030504040204" pitchFamily="34" charset="0"/>
              </a:rPr>
              <a:t>Photo: Martin </a:t>
            </a:r>
            <a:r>
              <a:rPr lang="fi-FI" sz="1000" err="1">
                <a:solidFill>
                  <a:schemeClr val="bg1"/>
                </a:solidFill>
                <a:latin typeface="Verdana" panose="020B0604030504040204" pitchFamily="34" charset="0"/>
                <a:ea typeface="Verdana" panose="020B0604030504040204" pitchFamily="34" charset="0"/>
              </a:rPr>
              <a:t>Sopinec</a:t>
            </a:r>
            <a:endParaRPr lang="fi-FI" sz="100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86444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14065BE-8A26-07A7-C169-F4B53CB68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A62399-63AA-4AAB-8044-D753F5719D03}"/>
              </a:ext>
            </a:extLst>
          </p:cNvPr>
          <p:cNvSpPr>
            <a:spLocks noGrp="1"/>
          </p:cNvSpPr>
          <p:nvPr>
            <p:ph type="title"/>
          </p:nvPr>
        </p:nvSpPr>
        <p:spPr/>
        <p:txBody>
          <a:bodyPr/>
          <a:lstStyle/>
          <a:p>
            <a:r>
              <a:rPr lang="en-US" sz="2800" dirty="0" err="1">
                <a:latin typeface="Segoe UI"/>
                <a:cs typeface="Segoe UI"/>
              </a:rPr>
              <a:t>Instructies</a:t>
            </a:r>
            <a:r>
              <a:rPr lang="en-US" sz="2800" dirty="0">
                <a:latin typeface="Segoe UI"/>
                <a:cs typeface="Segoe UI"/>
              </a:rPr>
              <a:t> </a:t>
            </a:r>
            <a:r>
              <a:rPr lang="en-US" sz="2800" dirty="0" err="1">
                <a:latin typeface="Segoe UI"/>
                <a:cs typeface="Segoe UI"/>
              </a:rPr>
              <a:t>voor</a:t>
            </a:r>
            <a:r>
              <a:rPr lang="en-US" sz="2800" dirty="0">
                <a:latin typeface="Segoe UI"/>
                <a:cs typeface="Segoe UI"/>
              </a:rPr>
              <a:t> de facilitator</a:t>
            </a:r>
            <a:endParaRPr lang="fi-FI" dirty="0"/>
          </a:p>
        </p:txBody>
      </p:sp>
      <p:sp>
        <p:nvSpPr>
          <p:cNvPr id="3" name="Content Placeholder 2">
            <a:extLst>
              <a:ext uri="{FF2B5EF4-FFF2-40B4-BE49-F238E27FC236}">
                <a16:creationId xmlns:a16="http://schemas.microsoft.com/office/drawing/2014/main" id="{286D2CD5-611E-B4F9-0444-0657E17F4F1F}"/>
              </a:ext>
            </a:extLst>
          </p:cNvPr>
          <p:cNvSpPr>
            <a:spLocks noGrp="1"/>
          </p:cNvSpPr>
          <p:nvPr>
            <p:ph idx="1"/>
          </p:nvPr>
        </p:nvSpPr>
        <p:spPr/>
        <p:txBody>
          <a:bodyPr vert="horz" wrap="square" lIns="0" tIns="0" rIns="0" bIns="360000" rtlCol="0" anchor="t">
            <a:normAutofit/>
          </a:bodyPr>
          <a:lstStyle/>
          <a:p>
            <a:pPr>
              <a:lnSpc>
                <a:spcPct val="150000"/>
              </a:lnSpc>
              <a:spcBef>
                <a:spcPts val="0"/>
              </a:spcBef>
              <a:spcAft>
                <a:spcPts val="600"/>
              </a:spcAft>
            </a:pPr>
            <a:r>
              <a:rPr lang="en-US" sz="1400" b="1" dirty="0">
                <a:latin typeface="Verdana"/>
                <a:ea typeface="Verdana"/>
              </a:rPr>
              <a:t>Doel:</a:t>
            </a:r>
            <a:r>
              <a:rPr lang="en-US" sz="1400" dirty="0">
                <a:latin typeface="Verdana"/>
                <a:ea typeface="Verdana"/>
              </a:rPr>
              <a:t> </a:t>
            </a:r>
            <a:r>
              <a:rPr lang="en-US" sz="1400" dirty="0" err="1">
                <a:latin typeface="Verdana"/>
                <a:ea typeface="Verdana"/>
              </a:rPr>
              <a:t>Zorgen</a:t>
            </a:r>
            <a:r>
              <a:rPr lang="en-US" sz="1400" dirty="0">
                <a:latin typeface="Verdana"/>
                <a:ea typeface="Verdana"/>
              </a:rPr>
              <a:t> </a:t>
            </a:r>
            <a:r>
              <a:rPr lang="en-US" sz="1400" dirty="0" err="1">
                <a:latin typeface="Verdana"/>
                <a:ea typeface="Verdana"/>
              </a:rPr>
              <a:t>voor</a:t>
            </a:r>
            <a:r>
              <a:rPr lang="en-US" sz="1400" dirty="0">
                <a:latin typeface="Verdana"/>
                <a:ea typeface="Verdana"/>
              </a:rPr>
              <a:t> </a:t>
            </a:r>
            <a:r>
              <a:rPr lang="en-US" sz="1400" dirty="0" err="1">
                <a:latin typeface="Verdana"/>
                <a:ea typeface="Verdana"/>
              </a:rPr>
              <a:t>continuiteit</a:t>
            </a:r>
            <a:r>
              <a:rPr lang="en-US" sz="1400" dirty="0">
                <a:latin typeface="Verdana"/>
                <a:ea typeface="Verdana"/>
              </a:rPr>
              <a:t> </a:t>
            </a:r>
            <a:r>
              <a:rPr lang="en-US" sz="1400" dirty="0" err="1">
                <a:latin typeface="Verdana"/>
                <a:ea typeface="Verdana"/>
              </a:rPr>
              <a:t>en</a:t>
            </a:r>
            <a:r>
              <a:rPr lang="en-US" sz="1400" dirty="0">
                <a:latin typeface="Verdana"/>
                <a:ea typeface="Verdana"/>
              </a:rPr>
              <a:t> het </a:t>
            </a:r>
            <a:r>
              <a:rPr lang="en-US" sz="1400" dirty="0" err="1">
                <a:latin typeface="Verdana"/>
                <a:ea typeface="Verdana"/>
              </a:rPr>
              <a:t>aanmoedigen</a:t>
            </a:r>
            <a:r>
              <a:rPr lang="en-US" sz="1400" dirty="0">
                <a:latin typeface="Verdana"/>
                <a:ea typeface="Verdana"/>
              </a:rPr>
              <a:t> van </a:t>
            </a:r>
            <a:r>
              <a:rPr lang="en-US" sz="1400" dirty="0" err="1">
                <a:latin typeface="Verdana"/>
                <a:ea typeface="Verdana"/>
              </a:rPr>
              <a:t>verder</a:t>
            </a:r>
            <a:r>
              <a:rPr lang="en-US" sz="1400" dirty="0">
                <a:latin typeface="Verdana"/>
                <a:ea typeface="Verdana"/>
              </a:rPr>
              <a:t> </a:t>
            </a:r>
            <a:r>
              <a:rPr lang="en-US" sz="1400" dirty="0" err="1">
                <a:latin typeface="Verdana"/>
                <a:ea typeface="Verdana"/>
              </a:rPr>
              <a:t>gebruik</a:t>
            </a:r>
            <a:r>
              <a:rPr lang="en-US" sz="1400" dirty="0">
                <a:latin typeface="Verdana"/>
                <a:ea typeface="Verdana"/>
              </a:rPr>
              <a:t> van de </a:t>
            </a:r>
            <a:r>
              <a:rPr lang="en-US" sz="1400" dirty="0" err="1">
                <a:latin typeface="Verdana"/>
                <a:ea typeface="Verdana"/>
              </a:rPr>
              <a:t>materialen</a:t>
            </a:r>
            <a:r>
              <a:rPr lang="en-US" sz="1400" dirty="0">
                <a:latin typeface="Verdana"/>
                <a:ea typeface="Verdana"/>
              </a:rPr>
              <a:t>.</a:t>
            </a:r>
          </a:p>
          <a:p>
            <a:pPr>
              <a:lnSpc>
                <a:spcPct val="150000"/>
              </a:lnSpc>
              <a:spcBef>
                <a:spcPts val="0"/>
              </a:spcBef>
              <a:spcAft>
                <a:spcPts val="600"/>
              </a:spcAft>
            </a:pPr>
            <a:r>
              <a:rPr lang="en-US" sz="1400" b="1" dirty="0" err="1">
                <a:latin typeface="Verdana"/>
                <a:ea typeface="Verdana"/>
              </a:rPr>
              <a:t>Stappen</a:t>
            </a:r>
            <a:endParaRPr lang="en-US" sz="1400" b="1" dirty="0" err="1"/>
          </a:p>
          <a:p>
            <a:pPr marL="776605" lvl="1">
              <a:lnSpc>
                <a:spcPct val="150000"/>
              </a:lnSpc>
              <a:spcBef>
                <a:spcPts val="0"/>
              </a:spcBef>
              <a:spcAft>
                <a:spcPts val="600"/>
              </a:spcAft>
            </a:pPr>
            <a:r>
              <a:rPr lang="en-US" dirty="0">
                <a:latin typeface="Verdana"/>
                <a:ea typeface="Verdana"/>
              </a:rPr>
              <a:t>Leg </a:t>
            </a:r>
            <a:r>
              <a:rPr lang="en-US" dirty="0" err="1">
                <a:latin typeface="Verdana"/>
                <a:ea typeface="Verdana"/>
              </a:rPr>
              <a:t>uit</a:t>
            </a:r>
            <a:r>
              <a:rPr lang="en-US" dirty="0">
                <a:latin typeface="Verdana"/>
                <a:ea typeface="Verdana"/>
              </a:rPr>
              <a:t> hoe </a:t>
            </a:r>
            <a:r>
              <a:rPr lang="en-US" dirty="0" err="1">
                <a:latin typeface="Verdana"/>
                <a:ea typeface="Verdana"/>
              </a:rPr>
              <a:t>participanten</a:t>
            </a:r>
            <a:r>
              <a:rPr lang="en-US" dirty="0">
                <a:latin typeface="Verdana"/>
                <a:ea typeface="Verdana"/>
              </a:rPr>
              <a:t> </a:t>
            </a:r>
            <a:r>
              <a:rPr lang="en-US" dirty="0" err="1">
                <a:latin typeface="Verdana"/>
                <a:ea typeface="Verdana"/>
              </a:rPr>
              <a:t>kunnen</a:t>
            </a:r>
            <a:r>
              <a:rPr lang="en-US" dirty="0">
                <a:latin typeface="Verdana"/>
                <a:ea typeface="Verdana"/>
              </a:rPr>
              <a:t> </a:t>
            </a:r>
            <a:r>
              <a:rPr lang="en-US" dirty="0" err="1">
                <a:latin typeface="Verdana"/>
                <a:ea typeface="Verdana"/>
              </a:rPr>
              <a:t>verdergaan</a:t>
            </a:r>
            <a:r>
              <a:rPr lang="en-US" dirty="0">
                <a:latin typeface="Verdana"/>
                <a:ea typeface="Verdana"/>
              </a:rPr>
              <a:t> </a:t>
            </a:r>
            <a:r>
              <a:rPr lang="en-US" dirty="0" err="1">
                <a:latin typeface="Verdana"/>
                <a:ea typeface="Verdana"/>
              </a:rPr>
              <a:t>vanuit</a:t>
            </a:r>
            <a:r>
              <a:rPr lang="en-US" dirty="0">
                <a:latin typeface="Verdana"/>
                <a:ea typeface="Verdana"/>
              </a:rPr>
              <a:t> </a:t>
            </a:r>
            <a:r>
              <a:rPr lang="en-US" dirty="0" err="1">
                <a:latin typeface="Verdana"/>
                <a:ea typeface="Verdana"/>
              </a:rPr>
              <a:t>hier</a:t>
            </a:r>
            <a:r>
              <a:rPr lang="en-US" dirty="0">
                <a:latin typeface="Verdana"/>
                <a:ea typeface="Verdana"/>
              </a:rPr>
              <a:t>. Zorg </a:t>
            </a:r>
            <a:r>
              <a:rPr lang="en-US" dirty="0" err="1">
                <a:latin typeface="Verdana"/>
                <a:ea typeface="Verdana"/>
              </a:rPr>
              <a:t>ervoor</a:t>
            </a:r>
            <a:r>
              <a:rPr lang="en-US" dirty="0">
                <a:latin typeface="Verdana"/>
                <a:ea typeface="Verdana"/>
              </a:rPr>
              <a:t> </a:t>
            </a:r>
            <a:r>
              <a:rPr lang="en-US" dirty="0" err="1">
                <a:latin typeface="Verdana"/>
                <a:ea typeface="Verdana"/>
              </a:rPr>
              <a:t>dat</a:t>
            </a:r>
            <a:r>
              <a:rPr lang="en-US" dirty="0">
                <a:latin typeface="Verdana"/>
                <a:ea typeface="Verdana"/>
              </a:rPr>
              <a:t> ze </a:t>
            </a:r>
            <a:r>
              <a:rPr lang="en-US" dirty="0" err="1">
                <a:latin typeface="Verdana"/>
                <a:ea typeface="Verdana"/>
              </a:rPr>
              <a:t>weten</a:t>
            </a:r>
            <a:r>
              <a:rPr lang="en-US" dirty="0">
                <a:latin typeface="Verdana"/>
                <a:ea typeface="Verdana"/>
              </a:rPr>
              <a:t> </a:t>
            </a:r>
            <a:r>
              <a:rPr lang="en-US" dirty="0" err="1">
                <a:latin typeface="Verdana"/>
                <a:ea typeface="Verdana"/>
              </a:rPr>
              <a:t>waar</a:t>
            </a:r>
            <a:r>
              <a:rPr lang="en-US" dirty="0">
                <a:latin typeface="Verdana"/>
                <a:ea typeface="Verdana"/>
              </a:rPr>
              <a:t> ze alle </a:t>
            </a:r>
            <a:r>
              <a:rPr lang="en-US" dirty="0" err="1">
                <a:latin typeface="Verdana"/>
                <a:ea typeface="Verdana"/>
              </a:rPr>
              <a:t>materialen</a:t>
            </a:r>
            <a:r>
              <a:rPr lang="en-US" dirty="0">
                <a:latin typeface="Verdana"/>
                <a:ea typeface="Verdana"/>
              </a:rPr>
              <a:t> </a:t>
            </a:r>
            <a:r>
              <a:rPr lang="en-US" dirty="0" err="1">
                <a:latin typeface="Verdana"/>
                <a:ea typeface="Verdana"/>
              </a:rPr>
              <a:t>kunnen</a:t>
            </a:r>
            <a:r>
              <a:rPr lang="en-US" dirty="0">
                <a:latin typeface="Verdana"/>
                <a:ea typeface="Verdana"/>
              </a:rPr>
              <a:t> </a:t>
            </a:r>
            <a:r>
              <a:rPr lang="en-US" dirty="0" err="1">
                <a:latin typeface="Verdana"/>
                <a:ea typeface="Verdana"/>
              </a:rPr>
              <a:t>vinden</a:t>
            </a:r>
            <a:r>
              <a:rPr lang="en-US" dirty="0">
                <a:latin typeface="Verdana"/>
                <a:ea typeface="Verdana"/>
              </a:rPr>
              <a:t>. </a:t>
            </a:r>
          </a:p>
          <a:p>
            <a:pPr marL="776605" lvl="1">
              <a:lnSpc>
                <a:spcPct val="150000"/>
              </a:lnSpc>
              <a:spcBef>
                <a:spcPts val="0"/>
              </a:spcBef>
              <a:spcAft>
                <a:spcPts val="600"/>
              </a:spcAft>
            </a:pPr>
            <a:r>
              <a:rPr lang="en-US" dirty="0" err="1">
                <a:latin typeface="Verdana"/>
                <a:ea typeface="Verdana"/>
              </a:rPr>
              <a:t>Bedank</a:t>
            </a:r>
            <a:r>
              <a:rPr lang="en-US" dirty="0">
                <a:latin typeface="Verdana"/>
                <a:ea typeface="Verdana"/>
              </a:rPr>
              <a:t> </a:t>
            </a:r>
            <a:r>
              <a:rPr lang="en-US" dirty="0" err="1">
                <a:latin typeface="Verdana"/>
                <a:ea typeface="Verdana"/>
              </a:rPr>
              <a:t>participanten</a:t>
            </a:r>
            <a:r>
              <a:rPr lang="en-US" dirty="0">
                <a:latin typeface="Verdana"/>
                <a:ea typeface="Verdana"/>
              </a:rPr>
              <a:t> </a:t>
            </a:r>
            <a:r>
              <a:rPr lang="en-US" dirty="0" err="1">
                <a:latin typeface="Verdana"/>
                <a:ea typeface="Verdana"/>
              </a:rPr>
              <a:t>en</a:t>
            </a:r>
            <a:r>
              <a:rPr lang="en-US" dirty="0">
                <a:latin typeface="Verdana"/>
                <a:ea typeface="Verdana"/>
              </a:rPr>
              <a:t> </a:t>
            </a:r>
            <a:r>
              <a:rPr lang="en-US" dirty="0" err="1">
                <a:latin typeface="Verdana"/>
                <a:ea typeface="Verdana"/>
              </a:rPr>
              <a:t>moedig</a:t>
            </a:r>
            <a:r>
              <a:rPr lang="en-US" dirty="0">
                <a:latin typeface="Verdana"/>
                <a:ea typeface="Verdana"/>
              </a:rPr>
              <a:t> ze </a:t>
            </a:r>
            <a:r>
              <a:rPr lang="en-US" dirty="0" err="1">
                <a:latin typeface="Verdana"/>
                <a:ea typeface="Verdana"/>
              </a:rPr>
              <a:t>aan</a:t>
            </a:r>
            <a:r>
              <a:rPr lang="en-US" dirty="0">
                <a:latin typeface="Verdana"/>
                <a:ea typeface="Verdana"/>
              </a:rPr>
              <a:t> om </a:t>
            </a:r>
            <a:r>
              <a:rPr lang="en-US" dirty="0" err="1">
                <a:latin typeface="Verdana"/>
                <a:ea typeface="Verdana"/>
              </a:rPr>
              <a:t>versterker</a:t>
            </a:r>
            <a:r>
              <a:rPr lang="en-US" dirty="0">
                <a:latin typeface="Verdana"/>
                <a:ea typeface="Verdana"/>
              </a:rPr>
              <a:t> </a:t>
            </a:r>
            <a:r>
              <a:rPr lang="en-US" dirty="0" err="1">
                <a:latin typeface="Verdana"/>
                <a:ea typeface="Verdana"/>
              </a:rPr>
              <a:t>te</a:t>
            </a:r>
            <a:r>
              <a:rPr lang="en-US" dirty="0">
                <a:latin typeface="Verdana"/>
                <a:ea typeface="Verdana"/>
              </a:rPr>
              <a:t> </a:t>
            </a:r>
            <a:r>
              <a:rPr lang="en-US" dirty="0" err="1">
                <a:latin typeface="Verdana"/>
                <a:ea typeface="Verdana"/>
              </a:rPr>
              <a:t>zijn</a:t>
            </a:r>
            <a:r>
              <a:rPr lang="en-US" dirty="0">
                <a:latin typeface="Verdana"/>
                <a:ea typeface="Verdana"/>
              </a:rPr>
              <a:t> in </a:t>
            </a:r>
            <a:r>
              <a:rPr lang="en-US" dirty="0" err="1">
                <a:latin typeface="Verdana"/>
                <a:ea typeface="Verdana"/>
              </a:rPr>
              <a:t>hun</a:t>
            </a:r>
            <a:r>
              <a:rPr lang="en-US" dirty="0">
                <a:latin typeface="Verdana"/>
                <a:ea typeface="Verdana"/>
              </a:rPr>
              <a:t> eigen </a:t>
            </a:r>
            <a:r>
              <a:rPr lang="en-US" dirty="0" err="1">
                <a:latin typeface="Verdana"/>
                <a:ea typeface="Verdana"/>
              </a:rPr>
              <a:t>gemeenschappen</a:t>
            </a:r>
            <a:r>
              <a:rPr lang="en-US" dirty="0">
                <a:latin typeface="Verdana"/>
                <a:ea typeface="Verdana"/>
              </a:rPr>
              <a:t>. and encourage them to act as multipliers in their own communities.</a:t>
            </a:r>
            <a:endParaRPr lang="fi-FI" dirty="0">
              <a:latin typeface="Verdana"/>
              <a:ea typeface="Verdana"/>
            </a:endParaRPr>
          </a:p>
        </p:txBody>
      </p:sp>
    </p:spTree>
    <p:extLst>
      <p:ext uri="{BB962C8B-B14F-4D97-AF65-F5344CB8AC3E}">
        <p14:creationId xmlns:p14="http://schemas.microsoft.com/office/powerpoint/2010/main" val="1976917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BDCF4-6A1A-A6C5-F65A-9F2F099852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C6BD34-4EBF-D6A9-13DF-DED75B05F74D}"/>
              </a:ext>
            </a:extLst>
          </p:cNvPr>
          <p:cNvSpPr>
            <a:spLocks noGrp="1"/>
          </p:cNvSpPr>
          <p:nvPr>
            <p:ph type="title"/>
          </p:nvPr>
        </p:nvSpPr>
        <p:spPr>
          <a:xfrm>
            <a:off x="3862069" y="869755"/>
            <a:ext cx="4679951" cy="1119319"/>
          </a:xfrm>
        </p:spPr>
        <p:txBody>
          <a:bodyPr>
            <a:normAutofit/>
          </a:bodyPr>
          <a:lstStyle/>
          <a:p>
            <a:pPr algn="ctr"/>
            <a:r>
              <a:rPr lang="en-GB" sz="3600" noProof="1">
                <a:latin typeface="Segoe UI"/>
                <a:cs typeface="Segoe UI"/>
              </a:rPr>
              <a:t>Vind alle materialen hier</a:t>
            </a:r>
          </a:p>
        </p:txBody>
      </p:sp>
      <p:pic>
        <p:nvPicPr>
          <p:cNvPr id="4" name="Picture 3">
            <a:extLst>
              <a:ext uri="{FF2B5EF4-FFF2-40B4-BE49-F238E27FC236}">
                <a16:creationId xmlns:a16="http://schemas.microsoft.com/office/drawing/2014/main" id="{72669F35-BFA1-785B-2F42-F2C863F0EB18}"/>
              </a:ext>
            </a:extLst>
          </p:cNvPr>
          <p:cNvPicPr>
            <a:picLocks noChangeAspect="1"/>
          </p:cNvPicPr>
          <p:nvPr/>
        </p:nvPicPr>
        <p:blipFill>
          <a:blip r:embed="rId2"/>
          <a:stretch>
            <a:fillRect/>
          </a:stretch>
        </p:blipFill>
        <p:spPr>
          <a:xfrm>
            <a:off x="4370070" y="2215747"/>
            <a:ext cx="3657600" cy="3414584"/>
          </a:xfrm>
          <a:prstGeom prst="rect">
            <a:avLst/>
          </a:prstGeom>
          <a:noFill/>
        </p:spPr>
      </p:pic>
      <p:pic>
        <p:nvPicPr>
          <p:cNvPr id="6" name="Picture 5">
            <a:extLst>
              <a:ext uri="{FF2B5EF4-FFF2-40B4-BE49-F238E27FC236}">
                <a16:creationId xmlns:a16="http://schemas.microsoft.com/office/drawing/2014/main" id="{2D409EE2-7D2A-AE83-44CD-0ABBD039F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550" y="2881719"/>
            <a:ext cx="2082641" cy="2082641"/>
          </a:xfrm>
          <a:prstGeom prst="rect">
            <a:avLst/>
          </a:prstGeom>
        </p:spPr>
      </p:pic>
    </p:spTree>
    <p:extLst>
      <p:ext uri="{BB962C8B-B14F-4D97-AF65-F5344CB8AC3E}">
        <p14:creationId xmlns:p14="http://schemas.microsoft.com/office/powerpoint/2010/main" val="4251623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r="-10000" b="-9000"/>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9689ABF-DB23-5478-5C8A-2E21BA4D249B}"/>
              </a:ext>
            </a:extLst>
          </p:cNvPr>
          <p:cNvSpPr/>
          <p:nvPr/>
        </p:nvSpPr>
        <p:spPr>
          <a:xfrm>
            <a:off x="0" y="-1"/>
            <a:ext cx="8085220" cy="6858001"/>
          </a:xfrm>
          <a:prstGeom prst="rect">
            <a:avLst/>
          </a:prstGeom>
          <a:gradFill>
            <a:gsLst>
              <a:gs pos="0">
                <a:schemeClr val="tx1">
                  <a:alpha val="95000"/>
                </a:schemeClr>
              </a:gs>
              <a:gs pos="64000">
                <a:schemeClr val="tx1">
                  <a:alpha val="60000"/>
                </a:schemeClr>
              </a:gs>
              <a:gs pos="100000">
                <a:schemeClr val="bg2">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10">
            <a:extLst>
              <a:ext uri="{FF2B5EF4-FFF2-40B4-BE49-F238E27FC236}">
                <a16:creationId xmlns:a16="http://schemas.microsoft.com/office/drawing/2014/main" id="{A32A11D8-2579-D129-F22E-B435941D45A7}"/>
              </a:ext>
            </a:extLst>
          </p:cNvPr>
          <p:cNvSpPr txBox="1"/>
          <p:nvPr/>
        </p:nvSpPr>
        <p:spPr>
          <a:xfrm>
            <a:off x="1671121" y="4559567"/>
            <a:ext cx="6906960" cy="1015663"/>
          </a:xfrm>
          <a:prstGeom prst="rect">
            <a:avLst/>
          </a:prstGeom>
          <a:noFill/>
        </p:spPr>
        <p:txBody>
          <a:bodyPr wrap="square" lIns="91440" tIns="45720" rIns="91440" bIns="45720" anchor="t">
            <a:spAutoFit/>
          </a:bodyPr>
          <a:lstStyle/>
          <a:p>
            <a:r>
              <a:rPr lang="en-US" sz="1200">
                <a:solidFill>
                  <a:schemeClr val="bg1"/>
                </a:solidFill>
                <a:latin typeface="Verdana"/>
                <a:ea typeface="Verdana"/>
                <a:cs typeface="+mn-lt"/>
              </a:rPr>
              <a:t>Gefinancierd door de Europese Unie</a:t>
            </a:r>
            <a:r>
              <a:rPr lang="en-US" sz="1200" b="0" i="0">
                <a:solidFill>
                  <a:schemeClr val="bg1"/>
                </a:solidFill>
                <a:effectLst/>
                <a:latin typeface="Verdana"/>
                <a:ea typeface="Verdana"/>
                <a:cs typeface="+mn-lt"/>
              </a:rPr>
              <a:t>. </a:t>
            </a:r>
            <a:r>
              <a:rPr lang="en-US" sz="1200">
                <a:solidFill>
                  <a:schemeClr val="bg1"/>
                </a:solidFill>
                <a:latin typeface="Verdana"/>
                <a:ea typeface="Verdana"/>
                <a:cs typeface="+mn-lt"/>
              </a:rPr>
              <a:t>De hier geuite ideeën en meningen komen echter uitsluitend voor rekening van de auteur</a:t>
            </a:r>
            <a:r>
              <a:rPr lang="en-US" sz="1200" b="0" i="0">
                <a:solidFill>
                  <a:schemeClr val="bg1"/>
                </a:solidFill>
                <a:effectLst/>
                <a:latin typeface="Verdana"/>
                <a:ea typeface="Verdana"/>
                <a:cs typeface="+mn-lt"/>
              </a:rPr>
              <a:t>(s) </a:t>
            </a:r>
            <a:r>
              <a:rPr lang="en-US" sz="1200">
                <a:solidFill>
                  <a:schemeClr val="bg1"/>
                </a:solidFill>
                <a:latin typeface="Verdana"/>
                <a:ea typeface="Verdana"/>
                <a:cs typeface="+mn-lt"/>
              </a:rPr>
              <a:t>en geven niet noodzakelijkerwijs die van de Europese Unie </a:t>
            </a:r>
            <a:r>
              <a:rPr lang="en-US" sz="1200" b="0" i="0">
                <a:solidFill>
                  <a:schemeClr val="bg1"/>
                </a:solidFill>
                <a:effectLst/>
                <a:latin typeface="Verdana"/>
                <a:ea typeface="Verdana"/>
                <a:cs typeface="+mn-lt"/>
              </a:rPr>
              <a:t>of </a:t>
            </a:r>
            <a:r>
              <a:rPr lang="en-US" sz="1200">
                <a:solidFill>
                  <a:schemeClr val="bg1"/>
                </a:solidFill>
                <a:latin typeface="Verdana"/>
                <a:ea typeface="Verdana"/>
                <a:cs typeface="+mn-lt"/>
              </a:rPr>
              <a:t>het Europese Uitvoerende Agentschap onderwijs en cultuur </a:t>
            </a:r>
            <a:r>
              <a:rPr lang="en-US" sz="1200" b="0" i="0">
                <a:solidFill>
                  <a:schemeClr val="bg1"/>
                </a:solidFill>
                <a:effectLst/>
                <a:latin typeface="Verdana"/>
                <a:ea typeface="Verdana"/>
                <a:cs typeface="+mn-lt"/>
              </a:rPr>
              <a:t>(EACEA</a:t>
            </a:r>
            <a:r>
              <a:rPr lang="en-US" sz="1200">
                <a:solidFill>
                  <a:schemeClr val="bg1"/>
                </a:solidFill>
                <a:latin typeface="Verdana"/>
                <a:ea typeface="Verdana"/>
                <a:cs typeface="+mn-lt"/>
              </a:rPr>
              <a:t>) weer. Noch de Europese Unie, noch het </a:t>
            </a:r>
            <a:r>
              <a:rPr lang="en-US" sz="1200" b="0" i="0">
                <a:solidFill>
                  <a:schemeClr val="bg1"/>
                </a:solidFill>
                <a:effectLst/>
                <a:latin typeface="Verdana"/>
                <a:ea typeface="Verdana"/>
                <a:cs typeface="+mn-lt"/>
              </a:rPr>
              <a:t>EACEA </a:t>
            </a:r>
            <a:r>
              <a:rPr lang="en-US" sz="1200">
                <a:solidFill>
                  <a:schemeClr val="bg1"/>
                </a:solidFill>
                <a:latin typeface="Verdana"/>
                <a:ea typeface="Verdana"/>
                <a:cs typeface="+mn-lt"/>
              </a:rPr>
              <a:t>kan ervoor aansprakelijk worden gesteld</a:t>
            </a:r>
            <a:r>
              <a:rPr lang="en-US" sz="1200" b="0" i="0">
                <a:solidFill>
                  <a:schemeClr val="bg1"/>
                </a:solidFill>
                <a:effectLst/>
                <a:latin typeface="Verdana"/>
                <a:ea typeface="Verdana"/>
                <a:cs typeface="+mn-lt"/>
              </a:rPr>
              <a:t>.</a:t>
            </a:r>
            <a:endParaRPr lang="en-US"/>
          </a:p>
        </p:txBody>
      </p:sp>
      <p:sp>
        <p:nvSpPr>
          <p:cNvPr id="6" name="Otsikko 2">
            <a:extLst>
              <a:ext uri="{FF2B5EF4-FFF2-40B4-BE49-F238E27FC236}">
                <a16:creationId xmlns:a16="http://schemas.microsoft.com/office/drawing/2014/main" id="{51ACB6DF-E04B-EF58-0525-E4454EC800E6}"/>
              </a:ext>
            </a:extLst>
          </p:cNvPr>
          <p:cNvSpPr>
            <a:spLocks noGrp="1"/>
          </p:cNvSpPr>
          <p:nvPr>
            <p:ph type="title"/>
          </p:nvPr>
        </p:nvSpPr>
        <p:spPr>
          <a:xfrm>
            <a:off x="1671121" y="1467436"/>
            <a:ext cx="10152064" cy="1119319"/>
          </a:xfrm>
        </p:spPr>
        <p:txBody>
          <a:bodyPr>
            <a:normAutofit/>
          </a:bodyPr>
          <a:lstStyle/>
          <a:p>
            <a:r>
              <a:rPr lang="en-US" sz="6000">
                <a:solidFill>
                  <a:schemeClr val="accent2"/>
                </a:solidFill>
                <a:latin typeface="Segoe UI"/>
                <a:cs typeface="Segoe UI"/>
              </a:rPr>
              <a:t>DANKJEWEL</a:t>
            </a:r>
            <a:endParaRPr lang="fi-FI" sz="6000">
              <a:solidFill>
                <a:schemeClr val="accent2"/>
              </a:solidFill>
            </a:endParaRPr>
          </a:p>
        </p:txBody>
      </p:sp>
      <p:sp>
        <p:nvSpPr>
          <p:cNvPr id="8" name="Otsikko 2">
            <a:extLst>
              <a:ext uri="{FF2B5EF4-FFF2-40B4-BE49-F238E27FC236}">
                <a16:creationId xmlns:a16="http://schemas.microsoft.com/office/drawing/2014/main" id="{94D04B05-CC81-C684-23A0-C7B52127A4E9}"/>
              </a:ext>
            </a:extLst>
          </p:cNvPr>
          <p:cNvSpPr txBox="1">
            <a:spLocks/>
          </p:cNvSpPr>
          <p:nvPr/>
        </p:nvSpPr>
        <p:spPr>
          <a:xfrm>
            <a:off x="1671122" y="2348039"/>
            <a:ext cx="7821361" cy="1119319"/>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pPr>
              <a:lnSpc>
                <a:spcPct val="100000"/>
              </a:lnSpc>
            </a:pPr>
            <a:r>
              <a:rPr lang="en-US" sz="2400">
                <a:solidFill>
                  <a:schemeClr val="accent2"/>
                </a:solidFill>
              </a:rPr>
              <a:t>Restoration Academy</a:t>
            </a:r>
          </a:p>
          <a:p>
            <a:pPr>
              <a:lnSpc>
                <a:spcPct val="100000"/>
              </a:lnSpc>
            </a:pPr>
            <a:r>
              <a:rPr lang="en-US" sz="2400">
                <a:solidFill>
                  <a:schemeClr val="accent2"/>
                </a:solidFill>
              </a:rPr>
              <a:t>Erasmus+ KA220-YOUTH 2023-2026</a:t>
            </a:r>
            <a:endParaRPr lang="en-US" sz="2800">
              <a:solidFill>
                <a:schemeClr val="accent2"/>
              </a:solidFill>
            </a:endParaRPr>
          </a:p>
        </p:txBody>
      </p:sp>
      <p:sp>
        <p:nvSpPr>
          <p:cNvPr id="24" name="TextBox 23">
            <a:extLst>
              <a:ext uri="{FF2B5EF4-FFF2-40B4-BE49-F238E27FC236}">
                <a16:creationId xmlns:a16="http://schemas.microsoft.com/office/drawing/2014/main" id="{79B423B2-4B16-503D-1248-3D62F7BDF4E2}"/>
              </a:ext>
            </a:extLst>
          </p:cNvPr>
          <p:cNvSpPr txBox="1"/>
          <p:nvPr/>
        </p:nvSpPr>
        <p:spPr>
          <a:xfrm>
            <a:off x="10728138" y="6611779"/>
            <a:ext cx="1463862" cy="246221"/>
          </a:xfrm>
          <a:prstGeom prst="rect">
            <a:avLst/>
          </a:prstGeom>
          <a:noFill/>
        </p:spPr>
        <p:txBody>
          <a:bodyPr wrap="none" rtlCol="0">
            <a:spAutoFit/>
          </a:bodyPr>
          <a:lstStyle/>
          <a:p>
            <a:r>
              <a:rPr lang="fi-FI" sz="1000">
                <a:solidFill>
                  <a:schemeClr val="bg1"/>
                </a:solidFill>
                <a:latin typeface="Verdana" panose="020B0604030504040204" pitchFamily="34" charset="0"/>
                <a:ea typeface="Verdana" panose="020B0604030504040204" pitchFamily="34" charset="0"/>
              </a:rPr>
              <a:t>Photo: Frankie Turk</a:t>
            </a:r>
          </a:p>
        </p:txBody>
      </p:sp>
      <p:pic>
        <p:nvPicPr>
          <p:cNvPr id="28" name="Picture 27" descr="A black background with white text&#10;&#10;AI-generated content may be incorrect.">
            <a:extLst>
              <a:ext uri="{FF2B5EF4-FFF2-40B4-BE49-F238E27FC236}">
                <a16:creationId xmlns:a16="http://schemas.microsoft.com/office/drawing/2014/main" id="{DBD6CC81-CFCB-8BD1-6FCA-FBFE432FB1DC}"/>
              </a:ext>
            </a:extLst>
          </p:cNvPr>
          <p:cNvPicPr>
            <a:picLocks noChangeAspect="1"/>
          </p:cNvPicPr>
          <p:nvPr/>
        </p:nvPicPr>
        <p:blipFill>
          <a:blip r:embed="rId3"/>
          <a:stretch>
            <a:fillRect/>
          </a:stretch>
        </p:blipFill>
        <p:spPr>
          <a:xfrm>
            <a:off x="1671121" y="3738416"/>
            <a:ext cx="3128211" cy="631552"/>
          </a:xfrm>
          <a:prstGeom prst="rect">
            <a:avLst/>
          </a:prstGeom>
        </p:spPr>
      </p:pic>
      <p:pic>
        <p:nvPicPr>
          <p:cNvPr id="2" name="Kuva 1">
            <a:extLst>
              <a:ext uri="{FF2B5EF4-FFF2-40B4-BE49-F238E27FC236}">
                <a16:creationId xmlns:a16="http://schemas.microsoft.com/office/drawing/2014/main" id="{BBBC87E1-BC14-15AA-CBC6-8821E961CFCC}"/>
              </a:ext>
            </a:extLst>
          </p:cNvPr>
          <p:cNvPicPr>
            <a:picLocks noChangeAspect="1"/>
          </p:cNvPicPr>
          <p:nvPr/>
        </p:nvPicPr>
        <p:blipFill rotWithShape="1">
          <a:blip r:embed="rId4">
            <a:extLst>
              <a:ext uri="{28A0092B-C50C-407E-A947-70E740481C1C}">
                <a14:useLocalDpi xmlns:a14="http://schemas.microsoft.com/office/drawing/2010/main" val="0"/>
              </a:ext>
            </a:extLst>
          </a:blip>
          <a:srcRect l="70208" t="5642" r="4871" b="-1"/>
          <a:stretch/>
        </p:blipFill>
        <p:spPr>
          <a:xfrm rot="5400000">
            <a:off x="-2974952" y="2963834"/>
            <a:ext cx="6858002" cy="930331"/>
          </a:xfrm>
          <a:prstGeom prst="rect">
            <a:avLst/>
          </a:prstGeom>
        </p:spPr>
      </p:pic>
    </p:spTree>
    <p:extLst>
      <p:ext uri="{BB962C8B-B14F-4D97-AF65-F5344CB8AC3E}">
        <p14:creationId xmlns:p14="http://schemas.microsoft.com/office/powerpoint/2010/main" val="776599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9E34F-04E7-2F9D-71D3-7049B2649D88}"/>
              </a:ext>
            </a:extLst>
          </p:cNvPr>
          <p:cNvSpPr>
            <a:spLocks noGrp="1"/>
          </p:cNvSpPr>
          <p:nvPr>
            <p:ph idx="1"/>
          </p:nvPr>
        </p:nvSpPr>
        <p:spPr/>
        <p:txBody>
          <a:bodyPr vert="horz" wrap="square" lIns="0" tIns="0" rIns="0" bIns="360000" rtlCol="0" anchor="t">
            <a:normAutofit lnSpcReduction="10000"/>
          </a:bodyPr>
          <a:lstStyle/>
          <a:p>
            <a:pPr>
              <a:lnSpc>
                <a:spcPct val="150000"/>
              </a:lnSpc>
              <a:spcBef>
                <a:spcPts val="0"/>
              </a:spcBef>
              <a:spcAft>
                <a:spcPts val="600"/>
              </a:spcAft>
            </a:pPr>
            <a:r>
              <a:rPr lang="en-US" sz="1400">
                <a:latin typeface="Verdana"/>
                <a:ea typeface="Verdana"/>
              </a:rPr>
              <a:t>Het </a:t>
            </a:r>
            <a:r>
              <a:rPr lang="en-US" sz="1400" err="1">
                <a:latin typeface="Verdana"/>
                <a:ea typeface="Verdana"/>
              </a:rPr>
              <a:t>trainingsmodel</a:t>
            </a:r>
            <a:r>
              <a:rPr lang="en-US" sz="1400">
                <a:latin typeface="Verdana"/>
                <a:ea typeface="Verdana"/>
              </a:rPr>
              <a:t> </a:t>
            </a:r>
            <a:r>
              <a:rPr lang="en-US" sz="1400" err="1">
                <a:latin typeface="Verdana"/>
                <a:ea typeface="Verdana"/>
              </a:rPr>
              <a:t>bestaat</a:t>
            </a:r>
            <a:r>
              <a:rPr lang="en-US" sz="1400">
                <a:latin typeface="Verdana"/>
                <a:ea typeface="Verdana"/>
              </a:rPr>
              <a:t> </a:t>
            </a:r>
            <a:r>
              <a:rPr lang="en-US" sz="1400" err="1">
                <a:latin typeface="Verdana"/>
                <a:ea typeface="Verdana"/>
              </a:rPr>
              <a:t>uit</a:t>
            </a:r>
            <a:r>
              <a:rPr lang="en-US" sz="1400">
                <a:latin typeface="Verdana"/>
                <a:ea typeface="Verdana"/>
              </a:rPr>
              <a:t> </a:t>
            </a:r>
            <a:r>
              <a:rPr lang="en-US" sz="1400" err="1">
                <a:latin typeface="Verdana"/>
                <a:ea typeface="Verdana"/>
              </a:rPr>
              <a:t>verschillende</a:t>
            </a:r>
            <a:r>
              <a:rPr lang="en-US" sz="1400">
                <a:latin typeface="Verdana"/>
                <a:ea typeface="Verdana"/>
              </a:rPr>
              <a:t> modules die </a:t>
            </a:r>
            <a:r>
              <a:rPr lang="en-US" sz="1400" err="1">
                <a:latin typeface="Verdana"/>
                <a:ea typeface="Verdana"/>
              </a:rPr>
              <a:t>zijn</a:t>
            </a:r>
            <a:r>
              <a:rPr lang="en-US" sz="1400">
                <a:latin typeface="Verdana"/>
                <a:ea typeface="Verdana"/>
              </a:rPr>
              <a:t> </a:t>
            </a:r>
            <a:r>
              <a:rPr lang="en-US" sz="1400" err="1">
                <a:latin typeface="Verdana"/>
                <a:ea typeface="Verdana"/>
              </a:rPr>
              <a:t>gebaseerd</a:t>
            </a:r>
            <a:r>
              <a:rPr lang="en-US" sz="1400">
                <a:latin typeface="Verdana"/>
                <a:ea typeface="Verdana"/>
              </a:rPr>
              <a:t> op de </a:t>
            </a:r>
            <a:r>
              <a:rPr lang="en-US" sz="1400" err="1">
                <a:latin typeface="Verdana"/>
                <a:ea typeface="Verdana"/>
              </a:rPr>
              <a:t>materialen</a:t>
            </a:r>
            <a:r>
              <a:rPr lang="en-US" sz="1400">
                <a:latin typeface="Verdana"/>
                <a:ea typeface="Verdana"/>
              </a:rPr>
              <a:t>, </a:t>
            </a:r>
            <a:r>
              <a:rPr lang="en-US" sz="1400" err="1">
                <a:latin typeface="Verdana"/>
                <a:ea typeface="Verdana"/>
              </a:rPr>
              <a:t>vooral</a:t>
            </a:r>
            <a:r>
              <a:rPr lang="en-US" sz="1400">
                <a:latin typeface="Verdana"/>
                <a:ea typeface="Verdana"/>
              </a:rPr>
              <a:t> de video's </a:t>
            </a:r>
            <a:r>
              <a:rPr lang="en-US" sz="1400" err="1">
                <a:latin typeface="Verdana"/>
                <a:ea typeface="Verdana"/>
              </a:rPr>
              <a:t>en</a:t>
            </a:r>
            <a:r>
              <a:rPr lang="en-US" sz="1400">
                <a:latin typeface="Verdana"/>
                <a:ea typeface="Verdana"/>
              </a:rPr>
              <a:t> de gids, </a:t>
            </a:r>
            <a:r>
              <a:rPr lang="en-US" sz="1400" err="1">
                <a:latin typeface="Verdana"/>
                <a:ea typeface="Verdana"/>
              </a:rPr>
              <a:t>ontwikkeld</a:t>
            </a:r>
            <a:r>
              <a:rPr lang="en-US" sz="1400">
                <a:latin typeface="Verdana"/>
                <a:ea typeface="Verdana"/>
              </a:rPr>
              <a:t> </a:t>
            </a:r>
            <a:r>
              <a:rPr lang="en-US" sz="1400" err="1">
                <a:latin typeface="Verdana"/>
                <a:ea typeface="Verdana"/>
              </a:rPr>
              <a:t>tijdens</a:t>
            </a:r>
            <a:r>
              <a:rPr lang="en-US" sz="1400">
                <a:latin typeface="Verdana"/>
                <a:ea typeface="Verdana"/>
              </a:rPr>
              <a:t> het Restoration Academy project (2023-2026) </a:t>
            </a:r>
            <a:r>
              <a:rPr lang="en-US" sz="1400" err="1">
                <a:latin typeface="Verdana"/>
                <a:ea typeface="Verdana"/>
              </a:rPr>
              <a:t>gefinancierd</a:t>
            </a:r>
            <a:r>
              <a:rPr lang="en-US" sz="1400">
                <a:latin typeface="Verdana"/>
                <a:ea typeface="Verdana"/>
              </a:rPr>
              <a:t> door Erasmus+.</a:t>
            </a:r>
          </a:p>
          <a:p>
            <a:pPr>
              <a:lnSpc>
                <a:spcPct val="150000"/>
              </a:lnSpc>
              <a:spcBef>
                <a:spcPts val="0"/>
              </a:spcBef>
              <a:spcAft>
                <a:spcPts val="600"/>
              </a:spcAft>
            </a:pPr>
            <a:r>
              <a:rPr lang="en-US" sz="1400">
                <a:latin typeface="Verdana"/>
                <a:ea typeface="Verdana"/>
              </a:rPr>
              <a:t>Je </a:t>
            </a:r>
            <a:r>
              <a:rPr lang="en-US" sz="1400" err="1">
                <a:latin typeface="Verdana"/>
                <a:ea typeface="Verdana"/>
              </a:rPr>
              <a:t>kan</a:t>
            </a:r>
            <a:r>
              <a:rPr lang="en-US" sz="1400">
                <a:latin typeface="Verdana"/>
                <a:ea typeface="Verdana"/>
              </a:rPr>
              <a:t> de modules </a:t>
            </a:r>
            <a:r>
              <a:rPr lang="en-US" sz="1400" err="1">
                <a:latin typeface="Verdana"/>
                <a:ea typeface="Verdana"/>
              </a:rPr>
              <a:t>samen</a:t>
            </a:r>
            <a:r>
              <a:rPr lang="en-US" sz="1400">
                <a:latin typeface="Verdana"/>
                <a:ea typeface="Verdana"/>
              </a:rPr>
              <a:t> </a:t>
            </a:r>
            <a:r>
              <a:rPr lang="en-US" sz="1400" err="1">
                <a:latin typeface="Verdana"/>
                <a:ea typeface="Verdana"/>
              </a:rPr>
              <a:t>gebruiken</a:t>
            </a:r>
            <a:r>
              <a:rPr lang="en-US" sz="1400">
                <a:latin typeface="Verdana"/>
                <a:ea typeface="Verdana"/>
              </a:rPr>
              <a:t> of apart om </a:t>
            </a:r>
            <a:r>
              <a:rPr lang="en-US" sz="1400" err="1">
                <a:latin typeface="Verdana"/>
                <a:ea typeface="Verdana"/>
              </a:rPr>
              <a:t>een</a:t>
            </a:r>
            <a:r>
              <a:rPr lang="en-US" sz="1400">
                <a:latin typeface="Verdana"/>
                <a:ea typeface="Verdana"/>
              </a:rPr>
              <a:t> training </a:t>
            </a:r>
            <a:r>
              <a:rPr lang="en-US" sz="1400" err="1">
                <a:latin typeface="Verdana"/>
                <a:ea typeface="Verdana"/>
              </a:rPr>
              <a:t>te</a:t>
            </a:r>
            <a:r>
              <a:rPr lang="en-US" sz="1400">
                <a:latin typeface="Verdana"/>
                <a:ea typeface="Verdana"/>
              </a:rPr>
              <a:t> </a:t>
            </a:r>
            <a:r>
              <a:rPr lang="en-US" sz="1400" err="1">
                <a:latin typeface="Verdana"/>
                <a:ea typeface="Verdana"/>
              </a:rPr>
              <a:t>creëren</a:t>
            </a:r>
            <a:r>
              <a:rPr lang="en-US" sz="1400">
                <a:latin typeface="Verdana"/>
                <a:ea typeface="Verdana"/>
              </a:rPr>
              <a:t> die past </a:t>
            </a:r>
            <a:r>
              <a:rPr lang="en-US" sz="1400" err="1">
                <a:latin typeface="Verdana"/>
                <a:ea typeface="Verdana"/>
              </a:rPr>
              <a:t>bij</a:t>
            </a:r>
            <a:r>
              <a:rPr lang="en-US" sz="1400">
                <a:latin typeface="Verdana"/>
                <a:ea typeface="Verdana"/>
              </a:rPr>
              <a:t> </a:t>
            </a:r>
            <a:r>
              <a:rPr lang="en-US" sz="1400" err="1">
                <a:latin typeface="Verdana"/>
                <a:ea typeface="Verdana"/>
              </a:rPr>
              <a:t>jouw</a:t>
            </a:r>
            <a:r>
              <a:rPr lang="en-US" sz="1400">
                <a:latin typeface="Verdana"/>
                <a:ea typeface="Verdana"/>
              </a:rPr>
              <a:t> </a:t>
            </a:r>
            <a:r>
              <a:rPr lang="en-US" sz="1400" err="1">
                <a:latin typeface="Verdana"/>
                <a:ea typeface="Verdana"/>
              </a:rPr>
              <a:t>doelstellingen</a:t>
            </a:r>
            <a:r>
              <a:rPr lang="en-US" sz="1400">
                <a:latin typeface="Verdana"/>
                <a:ea typeface="Verdana"/>
              </a:rPr>
              <a:t>, </a:t>
            </a:r>
            <a:r>
              <a:rPr lang="en-US" sz="1400" err="1">
                <a:latin typeface="Verdana"/>
                <a:ea typeface="Verdana"/>
              </a:rPr>
              <a:t>participanten</a:t>
            </a:r>
            <a:r>
              <a:rPr lang="en-US" sz="1400">
                <a:latin typeface="Verdana"/>
                <a:ea typeface="Verdana"/>
              </a:rPr>
              <a:t> </a:t>
            </a:r>
            <a:r>
              <a:rPr lang="en-US" sz="1400" err="1">
                <a:latin typeface="Verdana"/>
                <a:ea typeface="Verdana"/>
              </a:rPr>
              <a:t>en</a:t>
            </a:r>
            <a:r>
              <a:rPr lang="en-US" sz="1400">
                <a:latin typeface="Verdana"/>
                <a:ea typeface="Verdana"/>
              </a:rPr>
              <a:t> </a:t>
            </a:r>
            <a:r>
              <a:rPr lang="en-US" sz="1400" err="1">
                <a:latin typeface="Verdana"/>
                <a:ea typeface="Verdana"/>
              </a:rPr>
              <a:t>beschikbare</a:t>
            </a:r>
            <a:r>
              <a:rPr lang="en-US" sz="1400">
                <a:latin typeface="Verdana"/>
                <a:ea typeface="Verdana"/>
              </a:rPr>
              <a:t> </a:t>
            </a:r>
            <a:r>
              <a:rPr lang="en-US" sz="1400" err="1">
                <a:latin typeface="Verdana"/>
                <a:ea typeface="Verdana"/>
              </a:rPr>
              <a:t>tijd</a:t>
            </a:r>
            <a:r>
              <a:rPr lang="en-US" sz="1400">
                <a:latin typeface="Verdana"/>
                <a:ea typeface="Verdana"/>
              </a:rPr>
              <a:t>. </a:t>
            </a:r>
            <a:r>
              <a:rPr lang="en-US" sz="1400" err="1">
                <a:latin typeface="Verdana"/>
                <a:ea typeface="Verdana"/>
              </a:rPr>
              <a:t>Wanneer</a:t>
            </a:r>
            <a:r>
              <a:rPr lang="en-US" sz="1400">
                <a:latin typeface="Verdana"/>
                <a:ea typeface="Verdana"/>
              </a:rPr>
              <a:t> je alle modules </a:t>
            </a:r>
            <a:r>
              <a:rPr lang="en-US" sz="1400" err="1">
                <a:latin typeface="Verdana"/>
                <a:ea typeface="Verdana"/>
              </a:rPr>
              <a:t>samen</a:t>
            </a:r>
            <a:r>
              <a:rPr lang="en-US" sz="1400">
                <a:latin typeface="Verdana"/>
                <a:ea typeface="Verdana"/>
              </a:rPr>
              <a:t> </a:t>
            </a:r>
            <a:r>
              <a:rPr lang="en-US" sz="1400" err="1">
                <a:latin typeface="Verdana"/>
                <a:ea typeface="Verdana"/>
              </a:rPr>
              <a:t>gebruikt</a:t>
            </a:r>
            <a:r>
              <a:rPr lang="en-US" sz="1400">
                <a:latin typeface="Verdana"/>
                <a:ea typeface="Verdana"/>
              </a:rPr>
              <a:t> </a:t>
            </a:r>
            <a:r>
              <a:rPr lang="en-US" sz="1400" err="1">
                <a:latin typeface="Verdana"/>
                <a:ea typeface="Verdana"/>
              </a:rPr>
              <a:t>duurt</a:t>
            </a:r>
            <a:r>
              <a:rPr lang="en-US" sz="1400">
                <a:latin typeface="Verdana"/>
                <a:ea typeface="Verdana"/>
              </a:rPr>
              <a:t> de training </a:t>
            </a:r>
            <a:r>
              <a:rPr lang="en-US" sz="1400" err="1">
                <a:latin typeface="Verdana"/>
                <a:ea typeface="Verdana"/>
              </a:rPr>
              <a:t>ongeveer</a:t>
            </a:r>
            <a:r>
              <a:rPr lang="en-US" sz="1400">
                <a:latin typeface="Verdana"/>
                <a:ea typeface="Verdana"/>
              </a:rPr>
              <a:t> 1-1,5 </a:t>
            </a:r>
            <a:r>
              <a:rPr lang="en-US" sz="1400" err="1">
                <a:latin typeface="Verdana"/>
                <a:ea typeface="Verdana"/>
              </a:rPr>
              <a:t>uur</a:t>
            </a:r>
            <a:r>
              <a:rPr lang="en-US" sz="1400">
                <a:latin typeface="Verdana"/>
                <a:ea typeface="Verdana"/>
              </a:rPr>
              <a:t>.  </a:t>
            </a:r>
          </a:p>
          <a:p>
            <a:pPr>
              <a:lnSpc>
                <a:spcPct val="150000"/>
              </a:lnSpc>
              <a:spcBef>
                <a:spcPts val="0"/>
              </a:spcBef>
              <a:spcAft>
                <a:spcPts val="600"/>
              </a:spcAft>
            </a:pPr>
            <a:r>
              <a:rPr lang="en-US" sz="1400">
                <a:latin typeface="Verdana"/>
                <a:ea typeface="Verdana"/>
              </a:rPr>
              <a:t>Het model </a:t>
            </a:r>
            <a:r>
              <a:rPr lang="en-US" sz="1400" err="1">
                <a:latin typeface="Verdana"/>
                <a:ea typeface="Verdana"/>
              </a:rPr>
              <a:t>kan</a:t>
            </a:r>
            <a:r>
              <a:rPr lang="en-US" sz="1400">
                <a:latin typeface="Verdana"/>
                <a:ea typeface="Verdana"/>
              </a:rPr>
              <a:t> </a:t>
            </a:r>
            <a:r>
              <a:rPr lang="en-US" sz="1400" err="1">
                <a:latin typeface="Verdana"/>
                <a:ea typeface="Verdana"/>
              </a:rPr>
              <a:t>worden</a:t>
            </a:r>
            <a:r>
              <a:rPr lang="en-US" sz="1400">
                <a:latin typeface="Verdana"/>
                <a:ea typeface="Verdana"/>
              </a:rPr>
              <a:t> </a:t>
            </a:r>
            <a:r>
              <a:rPr lang="en-US" sz="1400" err="1">
                <a:latin typeface="Verdana"/>
                <a:ea typeface="Verdana"/>
              </a:rPr>
              <a:t>gebruikt</a:t>
            </a:r>
            <a:r>
              <a:rPr lang="en-US" sz="1400">
                <a:latin typeface="Verdana"/>
                <a:ea typeface="Verdana"/>
              </a:rPr>
              <a:t> </a:t>
            </a:r>
            <a:r>
              <a:rPr lang="en-US" sz="1400" err="1">
                <a:latin typeface="Verdana"/>
                <a:ea typeface="Verdana"/>
              </a:rPr>
              <a:t>bij</a:t>
            </a:r>
            <a:r>
              <a:rPr lang="en-US" sz="1400">
                <a:latin typeface="Verdana"/>
                <a:ea typeface="Verdana"/>
              </a:rPr>
              <a:t> </a:t>
            </a:r>
            <a:r>
              <a:rPr lang="en-US" sz="1400" err="1">
                <a:latin typeface="Verdana"/>
                <a:ea typeface="Verdana"/>
              </a:rPr>
              <a:t>fysieke</a:t>
            </a:r>
            <a:r>
              <a:rPr lang="en-US" sz="1400">
                <a:latin typeface="Verdana"/>
                <a:ea typeface="Verdana"/>
              </a:rPr>
              <a:t>, online of </a:t>
            </a:r>
            <a:r>
              <a:rPr lang="en-US" sz="1400" err="1">
                <a:latin typeface="Verdana"/>
                <a:ea typeface="Verdana"/>
              </a:rPr>
              <a:t>hybride</a:t>
            </a:r>
            <a:r>
              <a:rPr lang="en-US" sz="1400">
                <a:latin typeface="Verdana"/>
                <a:ea typeface="Verdana"/>
              </a:rPr>
              <a:t> </a:t>
            </a:r>
            <a:r>
              <a:rPr lang="en-US" sz="1400" err="1">
                <a:latin typeface="Verdana"/>
                <a:ea typeface="Verdana"/>
              </a:rPr>
              <a:t>trainingen</a:t>
            </a:r>
            <a:r>
              <a:rPr lang="en-US" sz="1400">
                <a:latin typeface="Verdana"/>
                <a:ea typeface="Verdana"/>
              </a:rPr>
              <a:t>. </a:t>
            </a:r>
          </a:p>
          <a:p>
            <a:pPr>
              <a:lnSpc>
                <a:spcPct val="150000"/>
              </a:lnSpc>
              <a:spcBef>
                <a:spcPts val="0"/>
              </a:spcBef>
              <a:spcAft>
                <a:spcPts val="600"/>
              </a:spcAft>
            </a:pPr>
            <a:r>
              <a:rPr lang="en-US" sz="1400">
                <a:latin typeface="Verdana"/>
                <a:ea typeface="Verdana"/>
              </a:rPr>
              <a:t>Elke module </a:t>
            </a:r>
            <a:r>
              <a:rPr lang="en-US" sz="1400" err="1">
                <a:latin typeface="Verdana"/>
                <a:ea typeface="Verdana"/>
              </a:rPr>
              <a:t>begint</a:t>
            </a:r>
            <a:r>
              <a:rPr lang="en-US" sz="1400">
                <a:latin typeface="Verdana"/>
                <a:ea typeface="Verdana"/>
              </a:rPr>
              <a:t> met </a:t>
            </a:r>
            <a:r>
              <a:rPr lang="en-US" sz="1400" err="1">
                <a:latin typeface="Verdana"/>
                <a:ea typeface="Verdana"/>
              </a:rPr>
              <a:t>facilitatierichtlijnen</a:t>
            </a:r>
            <a:r>
              <a:rPr lang="en-US" sz="1400">
                <a:latin typeface="Verdana"/>
                <a:ea typeface="Verdana"/>
              </a:rPr>
              <a:t> die de </a:t>
            </a:r>
            <a:r>
              <a:rPr lang="en-US" sz="1400" err="1">
                <a:latin typeface="Verdana"/>
                <a:ea typeface="Verdana"/>
              </a:rPr>
              <a:t>verschillende</a:t>
            </a:r>
            <a:r>
              <a:rPr lang="en-US" sz="1400">
                <a:latin typeface="Verdana"/>
                <a:ea typeface="Verdana"/>
              </a:rPr>
              <a:t> </a:t>
            </a:r>
            <a:r>
              <a:rPr lang="en-US" sz="1400" err="1">
                <a:latin typeface="Verdana"/>
                <a:ea typeface="Verdana"/>
              </a:rPr>
              <a:t>stappen</a:t>
            </a:r>
            <a:r>
              <a:rPr lang="en-US" sz="1400">
                <a:latin typeface="Verdana"/>
                <a:ea typeface="Verdana"/>
              </a:rPr>
              <a:t> in de </a:t>
            </a:r>
            <a:r>
              <a:rPr lang="en-US" sz="1400" err="1">
                <a:latin typeface="Verdana"/>
                <a:ea typeface="Verdana"/>
              </a:rPr>
              <a:t>activiteit</a:t>
            </a:r>
            <a:r>
              <a:rPr lang="en-US" sz="1400">
                <a:latin typeface="Verdana"/>
                <a:ea typeface="Verdana"/>
              </a:rPr>
              <a:t> </a:t>
            </a:r>
            <a:r>
              <a:rPr lang="en-US" sz="1400" err="1">
                <a:latin typeface="Verdana"/>
                <a:ea typeface="Verdana"/>
              </a:rPr>
              <a:t>beschrijven</a:t>
            </a:r>
            <a:r>
              <a:rPr lang="en-US" sz="1400">
                <a:latin typeface="Verdana"/>
                <a:ea typeface="Verdana"/>
              </a:rPr>
              <a:t>, de </a:t>
            </a:r>
            <a:r>
              <a:rPr lang="en-US" sz="1400" err="1">
                <a:latin typeface="Verdana"/>
                <a:ea typeface="Verdana"/>
              </a:rPr>
              <a:t>benodigde</a:t>
            </a:r>
            <a:r>
              <a:rPr lang="en-US" sz="1400">
                <a:latin typeface="Verdana"/>
                <a:ea typeface="Verdana"/>
              </a:rPr>
              <a:t> </a:t>
            </a:r>
            <a:r>
              <a:rPr lang="en-US" sz="1400" err="1">
                <a:latin typeface="Verdana"/>
                <a:ea typeface="Verdana"/>
              </a:rPr>
              <a:t>materia</a:t>
            </a:r>
            <a:r>
              <a:rPr lang="en-US" sz="1400">
                <a:latin typeface="Verdana"/>
                <a:ea typeface="Verdana"/>
              </a:rPr>
              <a:t>len </a:t>
            </a:r>
            <a:r>
              <a:rPr lang="en-US" sz="1400" err="1">
                <a:latin typeface="Verdana"/>
                <a:ea typeface="Verdana"/>
              </a:rPr>
              <a:t>en</a:t>
            </a:r>
            <a:r>
              <a:rPr lang="en-US" sz="1400">
                <a:latin typeface="Verdana"/>
                <a:ea typeface="Verdana"/>
              </a:rPr>
              <a:t> </a:t>
            </a:r>
            <a:r>
              <a:rPr lang="en-US" sz="1400" err="1">
                <a:latin typeface="Verdana"/>
                <a:ea typeface="Verdana"/>
              </a:rPr>
              <a:t>een</a:t>
            </a:r>
            <a:r>
              <a:rPr lang="en-US" sz="1400">
                <a:latin typeface="Verdana"/>
                <a:ea typeface="Verdana"/>
              </a:rPr>
              <a:t> </a:t>
            </a:r>
            <a:r>
              <a:rPr lang="en-US" sz="1400" err="1">
                <a:latin typeface="Verdana"/>
                <a:ea typeface="Verdana"/>
              </a:rPr>
              <a:t>tijdsindicatie</a:t>
            </a:r>
            <a:r>
              <a:rPr lang="en-US" sz="1400">
                <a:latin typeface="Verdana"/>
                <a:ea typeface="Verdana"/>
              </a:rPr>
              <a:t>. </a:t>
            </a:r>
            <a:r>
              <a:rPr lang="en-US" sz="1400" err="1">
                <a:latin typeface="Verdana"/>
                <a:ea typeface="Verdana"/>
              </a:rPr>
              <a:t>Deze</a:t>
            </a:r>
            <a:r>
              <a:rPr lang="en-US" sz="1400">
                <a:latin typeface="Verdana"/>
                <a:ea typeface="Verdana"/>
              </a:rPr>
              <a:t> </a:t>
            </a:r>
            <a:r>
              <a:rPr lang="en-US" sz="1400" err="1">
                <a:latin typeface="Verdana"/>
                <a:ea typeface="Verdana"/>
              </a:rPr>
              <a:t>zijn</a:t>
            </a:r>
            <a:r>
              <a:rPr lang="en-US" sz="1400">
                <a:latin typeface="Verdana"/>
                <a:ea typeface="Verdana"/>
              </a:rPr>
              <a:t> </a:t>
            </a:r>
            <a:r>
              <a:rPr lang="en-US" sz="1400" err="1">
                <a:latin typeface="Verdana"/>
                <a:ea typeface="Verdana"/>
              </a:rPr>
              <a:t>bedoeld</a:t>
            </a:r>
            <a:r>
              <a:rPr lang="en-US" sz="1400">
                <a:latin typeface="Verdana"/>
                <a:ea typeface="Verdana"/>
              </a:rPr>
              <a:t> om de facilitator </a:t>
            </a:r>
            <a:r>
              <a:rPr lang="en-US" sz="1400" err="1">
                <a:latin typeface="Verdana"/>
                <a:ea typeface="Verdana"/>
              </a:rPr>
              <a:t>te</a:t>
            </a:r>
            <a:r>
              <a:rPr lang="en-US" sz="1400">
                <a:latin typeface="Verdana"/>
                <a:ea typeface="Verdana"/>
              </a:rPr>
              <a:t> </a:t>
            </a:r>
            <a:r>
              <a:rPr lang="en-US" sz="1400" err="1">
                <a:latin typeface="Verdana"/>
                <a:ea typeface="Verdana"/>
              </a:rPr>
              <a:t>ondersteunen</a:t>
            </a:r>
            <a:r>
              <a:rPr lang="en-US" sz="1400">
                <a:latin typeface="Verdana"/>
                <a:ea typeface="Verdana"/>
              </a:rPr>
              <a:t> </a:t>
            </a:r>
            <a:r>
              <a:rPr lang="en-US" sz="1400" err="1">
                <a:latin typeface="Verdana"/>
                <a:ea typeface="Verdana"/>
              </a:rPr>
              <a:t>en</a:t>
            </a:r>
            <a:r>
              <a:rPr lang="en-US" sz="1400">
                <a:latin typeface="Verdana"/>
                <a:ea typeface="Verdana"/>
              </a:rPr>
              <a:t> </a:t>
            </a:r>
            <a:r>
              <a:rPr lang="en-US" sz="1400" err="1">
                <a:latin typeface="Verdana"/>
                <a:ea typeface="Verdana"/>
              </a:rPr>
              <a:t>kunnen</a:t>
            </a:r>
            <a:r>
              <a:rPr lang="en-US" sz="1400">
                <a:latin typeface="Verdana"/>
                <a:ea typeface="Verdana"/>
              </a:rPr>
              <a:t> </a:t>
            </a:r>
            <a:r>
              <a:rPr lang="en-US" sz="1400" err="1">
                <a:latin typeface="Verdana"/>
                <a:ea typeface="Verdana"/>
              </a:rPr>
              <a:t>worden</a:t>
            </a:r>
            <a:r>
              <a:rPr lang="en-US" sz="1400">
                <a:latin typeface="Verdana"/>
                <a:ea typeface="Verdana"/>
              </a:rPr>
              <a:t> </a:t>
            </a:r>
            <a:r>
              <a:rPr lang="en-US" sz="1400" err="1">
                <a:latin typeface="Verdana"/>
                <a:ea typeface="Verdana"/>
              </a:rPr>
              <a:t>aangepast</a:t>
            </a:r>
            <a:r>
              <a:rPr lang="en-US" sz="1400">
                <a:latin typeface="Verdana"/>
                <a:ea typeface="Verdana"/>
              </a:rPr>
              <a:t> </a:t>
            </a:r>
            <a:r>
              <a:rPr lang="en-US" sz="1400" err="1">
                <a:latin typeface="Verdana"/>
                <a:ea typeface="Verdana"/>
              </a:rPr>
              <a:t>aan</a:t>
            </a:r>
            <a:r>
              <a:rPr lang="en-US" sz="1400">
                <a:latin typeface="Verdana"/>
                <a:ea typeface="Verdana"/>
              </a:rPr>
              <a:t> de </a:t>
            </a:r>
            <a:r>
              <a:rPr lang="en-US" sz="1400" err="1">
                <a:latin typeface="Verdana"/>
                <a:ea typeface="Verdana"/>
              </a:rPr>
              <a:t>behoeftes</a:t>
            </a:r>
            <a:r>
              <a:rPr lang="en-US" sz="1400">
                <a:latin typeface="Verdana"/>
                <a:ea typeface="Verdana"/>
              </a:rPr>
              <a:t> van de </a:t>
            </a:r>
            <a:r>
              <a:rPr lang="en-US" sz="1400" err="1">
                <a:latin typeface="Verdana"/>
                <a:ea typeface="Verdana"/>
              </a:rPr>
              <a:t>groep</a:t>
            </a:r>
            <a:r>
              <a:rPr lang="en-US" sz="1400">
                <a:latin typeface="Verdana"/>
                <a:ea typeface="Verdana"/>
              </a:rPr>
              <a:t>. </a:t>
            </a:r>
          </a:p>
          <a:p>
            <a:pPr>
              <a:lnSpc>
                <a:spcPct val="150000"/>
              </a:lnSpc>
              <a:spcBef>
                <a:spcPts val="0"/>
              </a:spcBef>
              <a:spcAft>
                <a:spcPts val="600"/>
              </a:spcAft>
            </a:pPr>
            <a:r>
              <a:rPr lang="en-US" sz="1400">
                <a:latin typeface="Verdana"/>
                <a:ea typeface="Verdana"/>
              </a:rPr>
              <a:t>Alle </a:t>
            </a:r>
            <a:r>
              <a:rPr lang="en-US" sz="1400" err="1">
                <a:latin typeface="Verdana"/>
                <a:ea typeface="Verdana"/>
              </a:rPr>
              <a:t>ondersteunende</a:t>
            </a:r>
            <a:r>
              <a:rPr lang="en-US" sz="1400">
                <a:latin typeface="Verdana"/>
                <a:ea typeface="Verdana"/>
              </a:rPr>
              <a:t> </a:t>
            </a:r>
            <a:r>
              <a:rPr lang="en-US" sz="1400" err="1">
                <a:latin typeface="Verdana"/>
                <a:ea typeface="Verdana"/>
              </a:rPr>
              <a:t>materialen</a:t>
            </a:r>
            <a:r>
              <a:rPr lang="en-US" sz="1400">
                <a:latin typeface="Verdana"/>
                <a:ea typeface="Verdana"/>
              </a:rPr>
              <a:t> van het </a:t>
            </a:r>
            <a:r>
              <a:rPr lang="en-US" sz="1400" err="1">
                <a:latin typeface="Verdana"/>
                <a:ea typeface="Verdana"/>
              </a:rPr>
              <a:t>trainingsmodel</a:t>
            </a:r>
            <a:r>
              <a:rPr lang="en-US" sz="1400">
                <a:latin typeface="Verdana"/>
                <a:ea typeface="Verdana"/>
              </a:rPr>
              <a:t> </a:t>
            </a:r>
            <a:r>
              <a:rPr lang="en-US" sz="1400" err="1">
                <a:latin typeface="Verdana"/>
                <a:ea typeface="Verdana"/>
              </a:rPr>
              <a:t>en</a:t>
            </a:r>
            <a:r>
              <a:rPr lang="en-US" sz="1400">
                <a:latin typeface="Verdana"/>
                <a:ea typeface="Verdana"/>
              </a:rPr>
              <a:t> </a:t>
            </a:r>
            <a:r>
              <a:rPr lang="en-US" sz="1400" err="1">
                <a:latin typeface="Verdana"/>
                <a:ea typeface="Verdana"/>
              </a:rPr>
              <a:t>andere</a:t>
            </a:r>
            <a:r>
              <a:rPr lang="en-US" sz="1400">
                <a:latin typeface="Verdana"/>
                <a:ea typeface="Verdana"/>
              </a:rPr>
              <a:t> project output </a:t>
            </a:r>
            <a:r>
              <a:rPr lang="en-US" sz="1400" err="1">
                <a:latin typeface="Verdana"/>
                <a:ea typeface="Verdana"/>
              </a:rPr>
              <a:t>zijn</a:t>
            </a:r>
            <a:r>
              <a:rPr lang="en-US" sz="1400">
                <a:latin typeface="Verdana"/>
                <a:ea typeface="Verdana"/>
              </a:rPr>
              <a:t> </a:t>
            </a:r>
            <a:r>
              <a:rPr lang="en-US" sz="1400" err="1">
                <a:latin typeface="Verdana"/>
                <a:ea typeface="Verdana"/>
              </a:rPr>
              <a:t>beschikbaar</a:t>
            </a:r>
            <a:r>
              <a:rPr lang="en-US" sz="1400">
                <a:latin typeface="Verdana"/>
                <a:ea typeface="Verdana"/>
              </a:rPr>
              <a:t> op: </a:t>
            </a:r>
            <a:r>
              <a:rPr lang="en-US" sz="1400">
                <a:solidFill>
                  <a:srgbClr val="214D83"/>
                </a:solidFill>
                <a:latin typeface="Verdana"/>
                <a:ea typeface="Verdana"/>
                <a:hlinkClick r:id="rId2">
                  <a:extLst>
                    <a:ext uri="{A12FA001-AC4F-418D-AE19-62706E023703}">
                      <ahyp:hlinkClr xmlns:ahyp="http://schemas.microsoft.com/office/drawing/2018/hyperlinkcolor" val="tx"/>
                    </a:ext>
                  </a:extLst>
                </a:hlinkClick>
              </a:rPr>
              <a:t>https://nuortenakatemia.fi/en/restoration-academy-project-results-and-materials</a:t>
            </a:r>
            <a:r>
              <a:rPr lang="en-US" sz="1400">
                <a:latin typeface="Verdana"/>
                <a:ea typeface="Verdana"/>
                <a:hlinkClick r:id="rId2">
                  <a:extLst>
                    <a:ext uri="{A12FA001-AC4F-418D-AE19-62706E023703}">
                      <ahyp:hlinkClr xmlns:ahyp="http://schemas.microsoft.com/office/drawing/2018/hyperlinkcolor" val="tx"/>
                    </a:ext>
                  </a:extLst>
                </a:hlinkClick>
              </a:rPr>
              <a:t>/</a:t>
            </a:r>
            <a:r>
              <a:rPr lang="en-US" sz="1400">
                <a:latin typeface="Verdana"/>
                <a:ea typeface="Verdana"/>
              </a:rPr>
              <a:t> </a:t>
            </a:r>
          </a:p>
          <a:p>
            <a:pPr marL="0" indent="0">
              <a:buNone/>
            </a:pPr>
            <a:endParaRPr lang="en-US"/>
          </a:p>
        </p:txBody>
      </p:sp>
      <p:sp>
        <p:nvSpPr>
          <p:cNvPr id="3" name="Title 2">
            <a:extLst>
              <a:ext uri="{FF2B5EF4-FFF2-40B4-BE49-F238E27FC236}">
                <a16:creationId xmlns:a16="http://schemas.microsoft.com/office/drawing/2014/main" id="{6CAC349D-E6F4-6A01-BD3C-38744F3D1F9B}"/>
              </a:ext>
            </a:extLst>
          </p:cNvPr>
          <p:cNvSpPr>
            <a:spLocks noGrp="1"/>
          </p:cNvSpPr>
          <p:nvPr>
            <p:ph type="title"/>
          </p:nvPr>
        </p:nvSpPr>
        <p:spPr/>
        <p:txBody>
          <a:bodyPr anchor="b">
            <a:normAutofit/>
          </a:bodyPr>
          <a:lstStyle/>
          <a:p>
            <a:r>
              <a:rPr lang="en-US" sz="3200" err="1">
                <a:latin typeface="Segoe UI"/>
                <a:cs typeface="Segoe UI"/>
              </a:rPr>
              <a:t>Instructies</a:t>
            </a:r>
            <a:r>
              <a:rPr lang="en-US" sz="3200">
                <a:latin typeface="Segoe UI"/>
                <a:cs typeface="Segoe UI"/>
              </a:rPr>
              <a:t> </a:t>
            </a:r>
            <a:r>
              <a:rPr lang="en-US" sz="3200" err="1">
                <a:latin typeface="Segoe UI"/>
                <a:cs typeface="Segoe UI"/>
              </a:rPr>
              <a:t>voor</a:t>
            </a:r>
            <a:r>
              <a:rPr lang="en-US" sz="3200">
                <a:latin typeface="Segoe UI"/>
                <a:cs typeface="Segoe UI"/>
              </a:rPr>
              <a:t> de facilitator</a:t>
            </a:r>
            <a:endParaRPr lang="fi-FI" sz="3200">
              <a:latin typeface="Segoe UI"/>
              <a:cs typeface="Segoe UI"/>
            </a:endParaRPr>
          </a:p>
        </p:txBody>
      </p:sp>
    </p:spTree>
    <p:extLst>
      <p:ext uri="{BB962C8B-B14F-4D97-AF65-F5344CB8AC3E}">
        <p14:creationId xmlns:p14="http://schemas.microsoft.com/office/powerpoint/2010/main" val="3752407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8207B-C88A-E457-2E05-AA787FB3FFCE}"/>
              </a:ext>
            </a:extLst>
          </p:cNvPr>
          <p:cNvSpPr>
            <a:spLocks noGrp="1"/>
          </p:cNvSpPr>
          <p:nvPr>
            <p:ph type="title"/>
          </p:nvPr>
        </p:nvSpPr>
        <p:spPr/>
        <p:txBody>
          <a:bodyPr>
            <a:normAutofit/>
          </a:bodyPr>
          <a:lstStyle/>
          <a:p>
            <a:r>
              <a:rPr lang="fi-FI" sz="3200">
                <a:solidFill>
                  <a:schemeClr val="accent1"/>
                </a:solidFill>
                <a:latin typeface="Segoe UI"/>
                <a:cs typeface="Segoe UI"/>
              </a:rPr>
              <a:t>Inhoud</a:t>
            </a:r>
            <a:endParaRPr lang="en-US"/>
          </a:p>
        </p:txBody>
      </p:sp>
      <p:graphicFrame>
        <p:nvGraphicFramePr>
          <p:cNvPr id="6" name="Content Placeholder 5">
            <a:extLst>
              <a:ext uri="{FF2B5EF4-FFF2-40B4-BE49-F238E27FC236}">
                <a16:creationId xmlns:a16="http://schemas.microsoft.com/office/drawing/2014/main" id="{ADD0F1A1-9E9C-CA88-A101-FAA1E0D90EA1}"/>
              </a:ext>
            </a:extLst>
          </p:cNvPr>
          <p:cNvGraphicFramePr>
            <a:graphicFrameLocks noGrp="1"/>
          </p:cNvGraphicFramePr>
          <p:nvPr>
            <p:ph idx="1"/>
            <p:extLst>
              <p:ext uri="{D42A27DB-BD31-4B8C-83A1-F6EECF244321}">
                <p14:modId xmlns:p14="http://schemas.microsoft.com/office/powerpoint/2010/main" val="3115472502"/>
              </p:ext>
            </p:extLst>
          </p:nvPr>
        </p:nvGraphicFramePr>
        <p:xfrm>
          <a:off x="1416050" y="1868208"/>
          <a:ext cx="8134350" cy="4211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510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1B55F-1B32-8C10-84B3-0B3AF5A85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EE0FBD-E4AF-6035-736E-0BA2249ED03D}"/>
              </a:ext>
            </a:extLst>
          </p:cNvPr>
          <p:cNvSpPr>
            <a:spLocks noGrp="1"/>
          </p:cNvSpPr>
          <p:nvPr>
            <p:ph type="title"/>
          </p:nvPr>
        </p:nvSpPr>
        <p:spPr>
          <a:xfrm>
            <a:off x="1416050" y="1256523"/>
            <a:ext cx="4679951" cy="1119319"/>
          </a:xfrm>
        </p:spPr>
        <p:txBody>
          <a:bodyPr anchor="ctr"/>
          <a:lstStyle/>
          <a:p>
            <a:pPr algn="ctr"/>
            <a:r>
              <a:rPr lang="en-NZ" noProof="0">
                <a:latin typeface="Segoe UI"/>
                <a:cs typeface="Segoe UI"/>
              </a:rPr>
              <a:t>Open </a:t>
            </a:r>
            <a:r>
              <a:rPr lang="en-NZ">
                <a:latin typeface="Segoe UI"/>
                <a:cs typeface="Segoe UI"/>
              </a:rPr>
              <a:t>de gids</a:t>
            </a:r>
            <a:r>
              <a:rPr lang="en-NZ" noProof="0">
                <a:latin typeface="Segoe UI"/>
                <a:cs typeface="Segoe UI"/>
              </a:rPr>
              <a:t>:</a:t>
            </a:r>
          </a:p>
        </p:txBody>
      </p:sp>
      <p:pic>
        <p:nvPicPr>
          <p:cNvPr id="3" name="Picture 2">
            <a:extLst>
              <a:ext uri="{FF2B5EF4-FFF2-40B4-BE49-F238E27FC236}">
                <a16:creationId xmlns:a16="http://schemas.microsoft.com/office/drawing/2014/main" id="{AFA6E361-4022-199F-2406-4269242C3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316" y="2027500"/>
            <a:ext cx="3133418" cy="3133418"/>
          </a:xfrm>
          <a:prstGeom prst="rect">
            <a:avLst/>
          </a:prstGeom>
        </p:spPr>
      </p:pic>
      <p:pic>
        <p:nvPicPr>
          <p:cNvPr id="4" name="Picture 2">
            <a:extLst>
              <a:ext uri="{FF2B5EF4-FFF2-40B4-BE49-F238E27FC236}">
                <a16:creationId xmlns:a16="http://schemas.microsoft.com/office/drawing/2014/main" id="{F6010501-8E78-F298-E028-5D41B4F5D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268" y="0"/>
            <a:ext cx="4938713" cy="70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394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4F5AD6D4-C219-F64A-38F5-0DF998496636}"/>
              </a:ext>
            </a:extLst>
          </p:cNvPr>
          <p:cNvSpPr txBox="1">
            <a:spLocks/>
          </p:cNvSpPr>
          <p:nvPr/>
        </p:nvSpPr>
        <p:spPr>
          <a:xfrm>
            <a:off x="0" y="4984829"/>
            <a:ext cx="12192002" cy="1873170"/>
          </a:xfrm>
          <a:prstGeom prst="rect">
            <a:avLst/>
          </a:prstGeom>
          <a:gradFill flip="none" rotWithShape="0">
            <a:gsLst>
              <a:gs pos="0">
                <a:schemeClr val="tx1"/>
              </a:gs>
              <a:gs pos="72000">
                <a:schemeClr val="tx1">
                  <a:alpha val="75000"/>
                </a:schemeClr>
              </a:gs>
              <a:gs pos="100000">
                <a:schemeClr val="tx1">
                  <a:alpha val="0"/>
                </a:schemeClr>
              </a:gs>
            </a:gsLst>
            <a:lin ang="16200000" scaled="1"/>
            <a:tileRect/>
          </a:gradFill>
        </p:spPr>
        <p:txBody>
          <a:bodyPr anchor="ctr"/>
          <a:lstStyle>
            <a:lvl1pPr algn="l" defTabSz="914400" rtl="0" eaLnBrk="1" latinLnBrk="0" hangingPunct="1">
              <a:lnSpc>
                <a:spcPct val="90000"/>
              </a:lnSpc>
              <a:spcBef>
                <a:spcPct val="0"/>
              </a:spcBef>
              <a:buNone/>
              <a:defRPr lang="fi-FI" sz="3000" b="1" kern="1200" dirty="0">
                <a:solidFill>
                  <a:srgbClr val="66A274"/>
                </a:solidFill>
                <a:latin typeface="Segoe UI" panose="020B0502040204020203" pitchFamily="34" charset="0"/>
                <a:ea typeface="+mj-ea"/>
                <a:cs typeface="Segoe UI" panose="020B0502040204020203" pitchFamily="34" charset="0"/>
              </a:defRPr>
            </a:lvl1pPr>
          </a:lstStyle>
          <a:p>
            <a:pPr algn="ctr"/>
            <a:r>
              <a:rPr lang="en-US" sz="4400">
                <a:solidFill>
                  <a:schemeClr val="accent4"/>
                </a:solidFill>
              </a:rPr>
              <a:t>WARM-UP</a:t>
            </a:r>
          </a:p>
        </p:txBody>
      </p:sp>
      <p:pic>
        <p:nvPicPr>
          <p:cNvPr id="22" name="Kuva 1">
            <a:extLst>
              <a:ext uri="{FF2B5EF4-FFF2-40B4-BE49-F238E27FC236}">
                <a16:creationId xmlns:a16="http://schemas.microsoft.com/office/drawing/2014/main" id="{BD1BC5A4-3E40-AD30-F7DA-9AB3167D80AF}"/>
              </a:ext>
            </a:extLst>
          </p:cNvPr>
          <p:cNvPicPr>
            <a:picLocks noChangeAspect="1"/>
          </p:cNvPicPr>
          <p:nvPr/>
        </p:nvPicPr>
        <p:blipFill rotWithShape="1">
          <a:blip r:embed="rId3">
            <a:extLst>
              <a:ext uri="{28A0092B-C50C-407E-A947-70E740481C1C}">
                <a14:useLocalDpi xmlns:a14="http://schemas.microsoft.com/office/drawing/2010/main" val="0"/>
              </a:ext>
            </a:extLst>
          </a:blip>
          <a:srcRect l="70148" t="-3101" r="4864"/>
          <a:stretch/>
        </p:blipFill>
        <p:spPr>
          <a:xfrm rot="5400000">
            <a:off x="-2922108" y="2922101"/>
            <a:ext cx="6858007" cy="1013791"/>
          </a:xfrm>
          <a:prstGeom prst="rect">
            <a:avLst/>
          </a:prstGeom>
        </p:spPr>
      </p:pic>
      <p:pic>
        <p:nvPicPr>
          <p:cNvPr id="6" name="Kuva 9" descr="Kuva, joka sisältää kohteen Grafiikka, clipart, graafinen suunnittelu, Fontti&#10;&#10;Kuvaus luotu automaattisesti">
            <a:extLst>
              <a:ext uri="{FF2B5EF4-FFF2-40B4-BE49-F238E27FC236}">
                <a16:creationId xmlns:a16="http://schemas.microsoft.com/office/drawing/2014/main" id="{08364415-53B5-B908-682E-CD4674554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4655" y="358859"/>
            <a:ext cx="1528298" cy="1514313"/>
          </a:xfrm>
          <a:prstGeom prst="rect">
            <a:avLst/>
          </a:prstGeom>
        </p:spPr>
      </p:pic>
      <p:sp>
        <p:nvSpPr>
          <p:cNvPr id="2" name="TextBox 1">
            <a:extLst>
              <a:ext uri="{FF2B5EF4-FFF2-40B4-BE49-F238E27FC236}">
                <a16:creationId xmlns:a16="http://schemas.microsoft.com/office/drawing/2014/main" id="{C54F584E-6372-6F47-D328-056F04E23E49}"/>
              </a:ext>
            </a:extLst>
          </p:cNvPr>
          <p:cNvSpPr txBox="1"/>
          <p:nvPr/>
        </p:nvSpPr>
        <p:spPr>
          <a:xfrm>
            <a:off x="10688062" y="6611779"/>
            <a:ext cx="1503938" cy="246221"/>
          </a:xfrm>
          <a:prstGeom prst="rect">
            <a:avLst/>
          </a:prstGeom>
          <a:noFill/>
        </p:spPr>
        <p:txBody>
          <a:bodyPr wrap="none" rtlCol="0">
            <a:spAutoFit/>
          </a:bodyPr>
          <a:lstStyle/>
          <a:p>
            <a:r>
              <a:rPr lang="fi-FI" sz="1000">
                <a:solidFill>
                  <a:schemeClr val="bg1"/>
                </a:solidFill>
                <a:latin typeface="Verdana" panose="020B0604030504040204" pitchFamily="34" charset="0"/>
                <a:ea typeface="Verdana" panose="020B0604030504040204" pitchFamily="34" charset="0"/>
              </a:rPr>
              <a:t>Photo: Anja Matthes</a:t>
            </a:r>
          </a:p>
        </p:txBody>
      </p:sp>
    </p:spTree>
    <p:extLst>
      <p:ext uri="{BB962C8B-B14F-4D97-AF65-F5344CB8AC3E}">
        <p14:creationId xmlns:p14="http://schemas.microsoft.com/office/powerpoint/2010/main" val="1404039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58A2217-6FB5-AC78-5EDA-17553943D2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EA7536-097E-98CA-2DC1-93CEA7CC8366}"/>
              </a:ext>
            </a:extLst>
          </p:cNvPr>
          <p:cNvSpPr>
            <a:spLocks noGrp="1"/>
          </p:cNvSpPr>
          <p:nvPr>
            <p:ph type="title"/>
          </p:nvPr>
        </p:nvSpPr>
        <p:spPr/>
        <p:txBody>
          <a:bodyPr anchor="b">
            <a:normAutofit/>
          </a:bodyPr>
          <a:lstStyle/>
          <a:p>
            <a:r>
              <a:rPr lang="en-US" sz="3200"/>
              <a:t>Instructions for the facilitator</a:t>
            </a:r>
            <a:endParaRPr lang="fi-FI" sz="3200"/>
          </a:p>
        </p:txBody>
      </p:sp>
      <p:sp>
        <p:nvSpPr>
          <p:cNvPr id="2" name="Content Placeholder 1">
            <a:extLst>
              <a:ext uri="{FF2B5EF4-FFF2-40B4-BE49-F238E27FC236}">
                <a16:creationId xmlns:a16="http://schemas.microsoft.com/office/drawing/2014/main" id="{33994962-DC2C-B4DC-9D31-977495F5CEA8}"/>
              </a:ext>
            </a:extLst>
          </p:cNvPr>
          <p:cNvSpPr>
            <a:spLocks noGrp="1"/>
          </p:cNvSpPr>
          <p:nvPr>
            <p:ph idx="1"/>
          </p:nvPr>
        </p:nvSpPr>
        <p:spPr/>
        <p:txBody>
          <a:bodyPr vert="horz" wrap="square" lIns="0" tIns="0" rIns="0" bIns="360000" rtlCol="0" anchor="t">
            <a:normAutofit/>
          </a:bodyPr>
          <a:lstStyle/>
          <a:p>
            <a:pPr>
              <a:lnSpc>
                <a:spcPct val="150000"/>
              </a:lnSpc>
              <a:spcBef>
                <a:spcPts val="0"/>
              </a:spcBef>
              <a:spcAft>
                <a:spcPts val="600"/>
              </a:spcAft>
            </a:pPr>
            <a:r>
              <a:rPr lang="en-US" sz="1400" b="1">
                <a:latin typeface="Verdana"/>
                <a:ea typeface="Verdana"/>
              </a:rPr>
              <a:t>Doel:</a:t>
            </a:r>
            <a:r>
              <a:rPr lang="en-US" sz="1400">
                <a:latin typeface="Verdana"/>
                <a:ea typeface="Verdana"/>
              </a:rPr>
              <a:t> Het </a:t>
            </a:r>
            <a:r>
              <a:rPr lang="en-US" sz="1400" err="1">
                <a:latin typeface="Verdana"/>
                <a:ea typeface="Verdana"/>
              </a:rPr>
              <a:t>activeren</a:t>
            </a:r>
            <a:r>
              <a:rPr lang="en-US" sz="1400">
                <a:latin typeface="Verdana"/>
                <a:ea typeface="Verdana"/>
              </a:rPr>
              <a:t> van de </a:t>
            </a:r>
            <a:r>
              <a:rPr lang="en-US" sz="1400" err="1">
                <a:latin typeface="Verdana"/>
                <a:ea typeface="Verdana"/>
              </a:rPr>
              <a:t>participanten</a:t>
            </a:r>
            <a:r>
              <a:rPr lang="en-US" sz="1400">
                <a:latin typeface="Verdana"/>
                <a:ea typeface="Verdana"/>
              </a:rPr>
              <a:t>, </a:t>
            </a:r>
            <a:r>
              <a:rPr lang="en-US" sz="1400" err="1">
                <a:latin typeface="Verdana"/>
                <a:ea typeface="Verdana"/>
              </a:rPr>
              <a:t>hun</a:t>
            </a:r>
            <a:r>
              <a:rPr lang="en-US" sz="1400">
                <a:latin typeface="Verdana"/>
                <a:ea typeface="Verdana"/>
              </a:rPr>
              <a:t> </a:t>
            </a:r>
            <a:r>
              <a:rPr lang="en-US" sz="1400" err="1">
                <a:latin typeface="Verdana"/>
                <a:ea typeface="Verdana"/>
              </a:rPr>
              <a:t>ideeen</a:t>
            </a:r>
            <a:r>
              <a:rPr lang="en-US" sz="1400">
                <a:latin typeface="Verdana"/>
                <a:ea typeface="Verdana"/>
              </a:rPr>
              <a:t> </a:t>
            </a:r>
            <a:r>
              <a:rPr lang="en-US" sz="1400" err="1">
                <a:latin typeface="Verdana"/>
                <a:ea typeface="Verdana"/>
              </a:rPr>
              <a:t>naar</a:t>
            </a:r>
            <a:r>
              <a:rPr lang="en-US" sz="1400">
                <a:latin typeface="Verdana"/>
                <a:ea typeface="Verdana"/>
              </a:rPr>
              <a:t> </a:t>
            </a:r>
            <a:r>
              <a:rPr lang="en-US" sz="1400" err="1">
                <a:latin typeface="Verdana"/>
                <a:ea typeface="Verdana"/>
              </a:rPr>
              <a:t>bovenhalen</a:t>
            </a:r>
            <a:r>
              <a:rPr lang="en-US" sz="1400">
                <a:latin typeface="Verdana"/>
                <a:ea typeface="Verdana"/>
              </a:rPr>
              <a:t> </a:t>
            </a:r>
            <a:r>
              <a:rPr lang="en-US" sz="1400" err="1">
                <a:latin typeface="Verdana"/>
                <a:ea typeface="Verdana"/>
              </a:rPr>
              <a:t>en</a:t>
            </a:r>
            <a:r>
              <a:rPr lang="en-US" sz="1400">
                <a:latin typeface="Verdana"/>
                <a:ea typeface="Verdana"/>
              </a:rPr>
              <a:t> het </a:t>
            </a:r>
            <a:r>
              <a:rPr lang="en-US" sz="1400" err="1">
                <a:latin typeface="Verdana"/>
                <a:ea typeface="Verdana"/>
              </a:rPr>
              <a:t>creeren</a:t>
            </a:r>
            <a:r>
              <a:rPr lang="en-US" sz="1400">
                <a:latin typeface="Verdana"/>
                <a:ea typeface="Verdana"/>
              </a:rPr>
              <a:t> van </a:t>
            </a:r>
            <a:r>
              <a:rPr lang="en-US" sz="1400" err="1">
                <a:latin typeface="Verdana"/>
                <a:ea typeface="Verdana"/>
              </a:rPr>
              <a:t>een</a:t>
            </a:r>
            <a:r>
              <a:rPr lang="en-US" sz="1400">
                <a:latin typeface="Verdana"/>
                <a:ea typeface="Verdana"/>
              </a:rPr>
              <a:t> </a:t>
            </a:r>
            <a:r>
              <a:rPr lang="en-US" sz="1400" err="1">
                <a:latin typeface="Verdana"/>
                <a:ea typeface="Verdana"/>
              </a:rPr>
              <a:t>gezamenlijk</a:t>
            </a:r>
            <a:r>
              <a:rPr lang="en-US" sz="1400">
                <a:latin typeface="Verdana"/>
                <a:ea typeface="Verdana"/>
              </a:rPr>
              <a:t> </a:t>
            </a:r>
            <a:r>
              <a:rPr lang="en-US" sz="1400" err="1">
                <a:latin typeface="Verdana"/>
                <a:ea typeface="Verdana"/>
              </a:rPr>
              <a:t>startpunt</a:t>
            </a:r>
            <a:r>
              <a:rPr lang="en-US" sz="1400">
                <a:latin typeface="Verdana"/>
                <a:ea typeface="Verdana"/>
              </a:rPr>
              <a:t> </a:t>
            </a:r>
            <a:r>
              <a:rPr lang="en-US" sz="1400" err="1">
                <a:latin typeface="Verdana"/>
                <a:ea typeface="Verdana"/>
              </a:rPr>
              <a:t>waarvanuit</a:t>
            </a:r>
            <a:r>
              <a:rPr lang="en-US" sz="1400">
                <a:latin typeface="Verdana"/>
                <a:ea typeface="Verdana"/>
              </a:rPr>
              <a:t> het concept </a:t>
            </a:r>
            <a:r>
              <a:rPr lang="en-US" sz="1400" err="1">
                <a:latin typeface="Verdana"/>
                <a:ea typeface="Verdana"/>
              </a:rPr>
              <a:t>natuurherstel</a:t>
            </a:r>
            <a:r>
              <a:rPr lang="en-US" sz="1400">
                <a:latin typeface="Verdana"/>
                <a:ea typeface="Verdana"/>
              </a:rPr>
              <a:t> </a:t>
            </a:r>
            <a:r>
              <a:rPr lang="en-US" sz="1400" err="1">
                <a:latin typeface="Verdana"/>
                <a:ea typeface="Verdana"/>
              </a:rPr>
              <a:t>wordt</a:t>
            </a:r>
            <a:r>
              <a:rPr lang="en-US" sz="1400">
                <a:latin typeface="Verdana"/>
                <a:ea typeface="Verdana"/>
              </a:rPr>
              <a:t> </a:t>
            </a:r>
            <a:r>
              <a:rPr lang="en-US" sz="1400" err="1">
                <a:latin typeface="Verdana"/>
                <a:ea typeface="Verdana"/>
              </a:rPr>
              <a:t>verkend</a:t>
            </a:r>
            <a:r>
              <a:rPr lang="en-US" sz="1400">
                <a:latin typeface="Verdana"/>
                <a:ea typeface="Verdana"/>
              </a:rPr>
              <a:t>. </a:t>
            </a:r>
          </a:p>
          <a:p>
            <a:pPr>
              <a:lnSpc>
                <a:spcPct val="150000"/>
              </a:lnSpc>
              <a:spcBef>
                <a:spcPts val="0"/>
              </a:spcBef>
              <a:spcAft>
                <a:spcPts val="600"/>
              </a:spcAft>
            </a:pPr>
            <a:r>
              <a:rPr lang="en-US" sz="1400" b="1" err="1">
                <a:latin typeface="Verdana"/>
                <a:ea typeface="Verdana"/>
              </a:rPr>
              <a:t>Stappen</a:t>
            </a:r>
            <a:r>
              <a:rPr lang="en-US" sz="1400" b="1">
                <a:latin typeface="Verdana"/>
                <a:ea typeface="Verdana"/>
              </a:rPr>
              <a:t>, </a:t>
            </a:r>
            <a:r>
              <a:rPr lang="en-US" sz="1400" b="1" err="1">
                <a:latin typeface="Verdana"/>
                <a:ea typeface="Verdana"/>
              </a:rPr>
              <a:t>materialen</a:t>
            </a:r>
            <a:r>
              <a:rPr lang="en-US" sz="1400" b="1">
                <a:latin typeface="Verdana"/>
                <a:ea typeface="Verdana"/>
              </a:rPr>
              <a:t>, </a:t>
            </a:r>
            <a:r>
              <a:rPr lang="en-US" sz="1400" b="1" err="1">
                <a:latin typeface="Verdana"/>
                <a:ea typeface="Verdana"/>
              </a:rPr>
              <a:t>en</a:t>
            </a:r>
            <a:r>
              <a:rPr lang="en-US" sz="1400" b="1">
                <a:latin typeface="Verdana"/>
                <a:ea typeface="Verdana"/>
              </a:rPr>
              <a:t> timing</a:t>
            </a:r>
          </a:p>
          <a:p>
            <a:pPr marL="776605" lvl="1">
              <a:lnSpc>
                <a:spcPct val="150000"/>
              </a:lnSpc>
              <a:spcBef>
                <a:spcPts val="0"/>
              </a:spcBef>
              <a:spcAft>
                <a:spcPts val="600"/>
              </a:spcAft>
            </a:pPr>
            <a:r>
              <a:rPr lang="en-US" b="1" err="1">
                <a:latin typeface="Verdana"/>
                <a:ea typeface="Verdana"/>
              </a:rPr>
              <a:t>Individuele</a:t>
            </a:r>
            <a:r>
              <a:rPr lang="en-US" b="1">
                <a:latin typeface="Verdana"/>
                <a:ea typeface="Verdana"/>
              </a:rPr>
              <a:t> </a:t>
            </a:r>
            <a:r>
              <a:rPr lang="en-US" b="1" err="1">
                <a:latin typeface="Verdana"/>
                <a:ea typeface="Verdana"/>
              </a:rPr>
              <a:t>reflectie</a:t>
            </a:r>
            <a:r>
              <a:rPr lang="en-US" b="1">
                <a:latin typeface="Verdana"/>
                <a:ea typeface="Verdana"/>
              </a:rPr>
              <a:t> (1 </a:t>
            </a:r>
            <a:r>
              <a:rPr lang="en-US" b="1" err="1">
                <a:latin typeface="Verdana"/>
                <a:ea typeface="Verdana"/>
              </a:rPr>
              <a:t>minuut</a:t>
            </a:r>
            <a:r>
              <a:rPr lang="en-US" b="1">
                <a:latin typeface="Verdana"/>
                <a:ea typeface="Verdana"/>
              </a:rPr>
              <a:t>): </a:t>
            </a:r>
            <a:r>
              <a:rPr lang="en-US" err="1">
                <a:latin typeface="Verdana"/>
                <a:ea typeface="Verdana"/>
              </a:rPr>
              <a:t>Vraag</a:t>
            </a:r>
            <a:r>
              <a:rPr lang="en-US">
                <a:latin typeface="Verdana"/>
                <a:ea typeface="Verdana"/>
              </a:rPr>
              <a:t> </a:t>
            </a:r>
            <a:r>
              <a:rPr lang="en-US" err="1">
                <a:latin typeface="Verdana"/>
                <a:ea typeface="Verdana"/>
              </a:rPr>
              <a:t>participanten</a:t>
            </a:r>
            <a:r>
              <a:rPr lang="en-US">
                <a:latin typeface="Verdana"/>
                <a:ea typeface="Verdana"/>
              </a:rPr>
              <a:t> om </a:t>
            </a:r>
            <a:r>
              <a:rPr lang="en-US" err="1">
                <a:latin typeface="Verdana"/>
                <a:ea typeface="Verdana"/>
              </a:rPr>
              <a:t>te</a:t>
            </a:r>
            <a:r>
              <a:rPr lang="en-US">
                <a:latin typeface="Verdana"/>
                <a:ea typeface="Verdana"/>
              </a:rPr>
              <a:t> </a:t>
            </a:r>
            <a:r>
              <a:rPr lang="en-US" err="1">
                <a:latin typeface="Verdana"/>
                <a:ea typeface="Verdana"/>
              </a:rPr>
              <a:t>reflecteren</a:t>
            </a:r>
            <a:r>
              <a:rPr lang="en-US">
                <a:latin typeface="Verdana"/>
                <a:ea typeface="Verdana"/>
              </a:rPr>
              <a:t> op de </a:t>
            </a:r>
            <a:r>
              <a:rPr lang="en-US" err="1">
                <a:latin typeface="Verdana"/>
                <a:ea typeface="Verdana"/>
              </a:rPr>
              <a:t>vraag</a:t>
            </a:r>
            <a:r>
              <a:rPr lang="en-US">
                <a:latin typeface="Verdana"/>
                <a:ea typeface="Verdana"/>
              </a:rPr>
              <a:t>: ''Wat is het </a:t>
            </a:r>
            <a:r>
              <a:rPr lang="en-US" err="1">
                <a:latin typeface="Verdana"/>
                <a:ea typeface="Verdana"/>
              </a:rPr>
              <a:t>eerste</a:t>
            </a:r>
            <a:r>
              <a:rPr lang="en-US">
                <a:latin typeface="Verdana"/>
                <a:ea typeface="Verdana"/>
              </a:rPr>
              <a:t> wat er in je </a:t>
            </a:r>
            <a:r>
              <a:rPr lang="en-US" err="1">
                <a:latin typeface="Verdana"/>
                <a:ea typeface="Verdana"/>
              </a:rPr>
              <a:t>opkomt</a:t>
            </a:r>
            <a:r>
              <a:rPr lang="en-US">
                <a:latin typeface="Verdana"/>
                <a:ea typeface="Verdana"/>
              </a:rPr>
              <a:t> </a:t>
            </a:r>
            <a:r>
              <a:rPr lang="en-US" err="1">
                <a:latin typeface="Verdana"/>
                <a:ea typeface="Verdana"/>
              </a:rPr>
              <a:t>wanneer</a:t>
            </a:r>
            <a:r>
              <a:rPr lang="en-US">
                <a:latin typeface="Verdana"/>
                <a:ea typeface="Verdana"/>
              </a:rPr>
              <a:t> je </a:t>
            </a:r>
            <a:r>
              <a:rPr lang="en-US" err="1">
                <a:latin typeface="Verdana"/>
                <a:ea typeface="Verdana"/>
              </a:rPr>
              <a:t>denkt</a:t>
            </a:r>
            <a:r>
              <a:rPr lang="en-US">
                <a:latin typeface="Verdana"/>
                <a:ea typeface="Verdana"/>
              </a:rPr>
              <a:t> </a:t>
            </a:r>
            <a:r>
              <a:rPr lang="en-US" err="1">
                <a:latin typeface="Verdana"/>
                <a:ea typeface="Verdana"/>
              </a:rPr>
              <a:t>aan</a:t>
            </a:r>
            <a:r>
              <a:rPr lang="en-US">
                <a:latin typeface="Verdana"/>
                <a:ea typeface="Verdana"/>
              </a:rPr>
              <a:t> </a:t>
            </a:r>
            <a:r>
              <a:rPr lang="en-US" err="1">
                <a:latin typeface="Verdana"/>
                <a:ea typeface="Verdana"/>
              </a:rPr>
              <a:t>natuurherstel</a:t>
            </a:r>
            <a:r>
              <a:rPr lang="en-US">
                <a:latin typeface="Verdana"/>
                <a:ea typeface="Verdana"/>
              </a:rPr>
              <a:t>?'' </a:t>
            </a:r>
            <a:r>
              <a:rPr lang="en-US" err="1">
                <a:latin typeface="Verdana"/>
                <a:ea typeface="Verdana"/>
              </a:rPr>
              <a:t>Niet</a:t>
            </a:r>
            <a:r>
              <a:rPr lang="en-US">
                <a:latin typeface="Verdana"/>
                <a:ea typeface="Verdana"/>
              </a:rPr>
              <a:t> </a:t>
            </a:r>
            <a:r>
              <a:rPr lang="en-US" err="1">
                <a:latin typeface="Verdana"/>
                <a:ea typeface="Verdana"/>
              </a:rPr>
              <a:t>nodig</a:t>
            </a:r>
            <a:r>
              <a:rPr lang="en-US">
                <a:latin typeface="Verdana"/>
                <a:ea typeface="Verdana"/>
              </a:rPr>
              <a:t> om op </a:t>
            </a:r>
            <a:r>
              <a:rPr lang="en-US" err="1">
                <a:latin typeface="Verdana"/>
                <a:ea typeface="Verdana"/>
              </a:rPr>
              <a:t>te</a:t>
            </a:r>
            <a:r>
              <a:rPr lang="en-US">
                <a:latin typeface="Verdana"/>
                <a:ea typeface="Verdana"/>
              </a:rPr>
              <a:t> </a:t>
            </a:r>
            <a:r>
              <a:rPr lang="en-US" err="1">
                <a:latin typeface="Verdana"/>
                <a:ea typeface="Verdana"/>
              </a:rPr>
              <a:t>schrijven</a:t>
            </a:r>
            <a:r>
              <a:rPr lang="en-US">
                <a:latin typeface="Verdana"/>
                <a:ea typeface="Verdana"/>
              </a:rPr>
              <a:t>. </a:t>
            </a:r>
            <a:endParaRPr lang="en-US"/>
          </a:p>
          <a:p>
            <a:pPr marL="776605" lvl="1">
              <a:lnSpc>
                <a:spcPct val="150000"/>
              </a:lnSpc>
              <a:spcBef>
                <a:spcPts val="0"/>
              </a:spcBef>
              <a:spcAft>
                <a:spcPts val="600"/>
              </a:spcAft>
            </a:pPr>
            <a:r>
              <a:rPr lang="en-US" b="1" err="1">
                <a:latin typeface="Verdana"/>
                <a:ea typeface="Verdana"/>
              </a:rPr>
              <a:t>Woordweb</a:t>
            </a:r>
            <a:r>
              <a:rPr lang="en-US" b="1">
                <a:latin typeface="Verdana"/>
                <a:ea typeface="Verdana"/>
              </a:rPr>
              <a:t> (1–3 </a:t>
            </a:r>
            <a:r>
              <a:rPr lang="en-US" b="1" err="1">
                <a:latin typeface="Verdana"/>
                <a:ea typeface="Verdana"/>
              </a:rPr>
              <a:t>minuten</a:t>
            </a:r>
            <a:r>
              <a:rPr lang="en-US" b="1">
                <a:latin typeface="Verdana"/>
                <a:ea typeface="Verdana"/>
              </a:rPr>
              <a:t>): </a:t>
            </a:r>
            <a:r>
              <a:rPr lang="en-US" err="1">
                <a:latin typeface="Verdana"/>
                <a:ea typeface="Verdana"/>
              </a:rPr>
              <a:t>Verzamel</a:t>
            </a:r>
            <a:r>
              <a:rPr lang="en-US">
                <a:latin typeface="Verdana"/>
                <a:ea typeface="Verdana"/>
              </a:rPr>
              <a:t> de </a:t>
            </a:r>
            <a:r>
              <a:rPr lang="en-US" err="1">
                <a:latin typeface="Verdana"/>
                <a:ea typeface="Verdana"/>
              </a:rPr>
              <a:t>antwoorden</a:t>
            </a:r>
            <a:r>
              <a:rPr lang="en-US">
                <a:latin typeface="Verdana"/>
                <a:ea typeface="Verdana"/>
              </a:rPr>
              <a:t> in </a:t>
            </a:r>
            <a:r>
              <a:rPr lang="en-US" err="1">
                <a:latin typeface="Verdana"/>
                <a:ea typeface="Verdana"/>
              </a:rPr>
              <a:t>een</a:t>
            </a:r>
            <a:r>
              <a:rPr lang="en-US">
                <a:latin typeface="Verdana"/>
                <a:ea typeface="Verdana"/>
              </a:rPr>
              <a:t> </a:t>
            </a:r>
            <a:r>
              <a:rPr lang="en-US" err="1">
                <a:latin typeface="Verdana"/>
                <a:ea typeface="Verdana"/>
              </a:rPr>
              <a:t>woordweb</a:t>
            </a:r>
            <a:r>
              <a:rPr lang="en-US">
                <a:latin typeface="Verdana"/>
                <a:ea typeface="Verdana"/>
              </a:rPr>
              <a:t>, </a:t>
            </a:r>
            <a:r>
              <a:rPr lang="en-US" err="1">
                <a:latin typeface="Verdana"/>
                <a:ea typeface="Verdana"/>
              </a:rPr>
              <a:t>bijvoorbeeld</a:t>
            </a:r>
            <a:r>
              <a:rPr lang="en-US">
                <a:latin typeface="Verdana"/>
                <a:ea typeface="Verdana"/>
              </a:rPr>
              <a:t> met </a:t>
            </a:r>
            <a:r>
              <a:rPr lang="en-US" err="1">
                <a:latin typeface="Verdana"/>
                <a:ea typeface="Verdana"/>
              </a:rPr>
              <a:t>gebruik</a:t>
            </a:r>
            <a:r>
              <a:rPr lang="en-US">
                <a:latin typeface="Verdana"/>
                <a:ea typeface="Verdana"/>
              </a:rPr>
              <a:t> van </a:t>
            </a:r>
            <a:r>
              <a:rPr lang="en-US" err="1">
                <a:latin typeface="Verdana"/>
                <a:ea typeface="Verdana"/>
              </a:rPr>
              <a:t>post-it</a:t>
            </a:r>
            <a:r>
              <a:rPr lang="en-US">
                <a:latin typeface="Verdana"/>
                <a:ea typeface="Verdana"/>
              </a:rPr>
              <a:t> </a:t>
            </a:r>
            <a:r>
              <a:rPr lang="en-US" err="1">
                <a:latin typeface="Verdana"/>
                <a:ea typeface="Verdana"/>
              </a:rPr>
              <a:t>briefjes</a:t>
            </a:r>
            <a:r>
              <a:rPr lang="en-US">
                <a:latin typeface="Verdana"/>
                <a:ea typeface="Verdana"/>
              </a:rPr>
              <a:t> </a:t>
            </a:r>
            <a:r>
              <a:rPr lang="en-US" err="1">
                <a:latin typeface="Verdana"/>
                <a:ea typeface="Verdana"/>
              </a:rPr>
              <a:t>en</a:t>
            </a:r>
            <a:r>
              <a:rPr lang="en-US">
                <a:latin typeface="Verdana"/>
                <a:ea typeface="Verdana"/>
              </a:rPr>
              <a:t> </a:t>
            </a:r>
            <a:r>
              <a:rPr lang="en-US" err="1">
                <a:latin typeface="Verdana"/>
                <a:ea typeface="Verdana"/>
              </a:rPr>
              <a:t>pennen</a:t>
            </a:r>
            <a:r>
              <a:rPr lang="en-US">
                <a:latin typeface="Verdana"/>
                <a:ea typeface="Verdana"/>
              </a:rPr>
              <a:t> of </a:t>
            </a:r>
            <a:r>
              <a:rPr lang="en-US" err="1">
                <a:latin typeface="Verdana"/>
                <a:ea typeface="Verdana"/>
              </a:rPr>
              <a:t>een</a:t>
            </a:r>
            <a:r>
              <a:rPr lang="en-US">
                <a:latin typeface="Verdana"/>
                <a:ea typeface="Verdana"/>
              </a:rPr>
              <a:t> </a:t>
            </a:r>
            <a:r>
              <a:rPr lang="en-US" err="1">
                <a:latin typeface="Verdana"/>
                <a:ea typeface="Verdana"/>
              </a:rPr>
              <a:t>digitaal</a:t>
            </a:r>
            <a:r>
              <a:rPr lang="en-US">
                <a:latin typeface="Verdana"/>
                <a:ea typeface="Verdana"/>
              </a:rPr>
              <a:t> </a:t>
            </a:r>
            <a:r>
              <a:rPr lang="en-US" err="1">
                <a:latin typeface="Verdana"/>
                <a:ea typeface="Verdana"/>
              </a:rPr>
              <a:t>hulpmiddel</a:t>
            </a:r>
            <a:r>
              <a:rPr lang="en-US">
                <a:latin typeface="Verdana"/>
                <a:ea typeface="Verdana"/>
              </a:rPr>
              <a:t> </a:t>
            </a:r>
            <a:r>
              <a:rPr lang="en-US" err="1">
                <a:latin typeface="Verdana"/>
                <a:ea typeface="Verdana"/>
              </a:rPr>
              <a:t>zoals</a:t>
            </a:r>
            <a:r>
              <a:rPr lang="en-US">
                <a:latin typeface="Verdana"/>
                <a:ea typeface="Verdana"/>
              </a:rPr>
              <a:t> </a:t>
            </a:r>
            <a:r>
              <a:rPr lang="en-US" err="1">
                <a:latin typeface="Verdana"/>
                <a:ea typeface="Verdana"/>
                <a:hlinkClick r:id="rId3"/>
              </a:rPr>
              <a:t>Answergarden</a:t>
            </a:r>
            <a:r>
              <a:rPr lang="en-US">
                <a:latin typeface="Verdana"/>
                <a:ea typeface="Verdana"/>
              </a:rPr>
              <a:t>. Neem </a:t>
            </a:r>
            <a:r>
              <a:rPr lang="en-US" err="1">
                <a:latin typeface="Verdana"/>
                <a:ea typeface="Verdana"/>
              </a:rPr>
              <a:t>kort</a:t>
            </a:r>
            <a:r>
              <a:rPr lang="en-US">
                <a:latin typeface="Verdana"/>
                <a:ea typeface="Verdana"/>
              </a:rPr>
              <a:t> met </a:t>
            </a:r>
            <a:r>
              <a:rPr lang="en-US" err="1">
                <a:latin typeface="Verdana"/>
                <a:ea typeface="Verdana"/>
              </a:rPr>
              <a:t>elkaar</a:t>
            </a:r>
            <a:r>
              <a:rPr lang="en-US">
                <a:latin typeface="Verdana"/>
                <a:ea typeface="Verdana"/>
              </a:rPr>
              <a:t> door </a:t>
            </a:r>
            <a:r>
              <a:rPr lang="en-US" err="1">
                <a:latin typeface="Verdana"/>
                <a:ea typeface="Verdana"/>
              </a:rPr>
              <a:t>welke</a:t>
            </a:r>
            <a:r>
              <a:rPr lang="en-US">
                <a:latin typeface="Verdana"/>
                <a:ea typeface="Verdana"/>
              </a:rPr>
              <a:t> </a:t>
            </a:r>
            <a:r>
              <a:rPr lang="en-US" err="1">
                <a:latin typeface="Verdana"/>
                <a:ea typeface="Verdana"/>
              </a:rPr>
              <a:t>soorten</a:t>
            </a:r>
            <a:r>
              <a:rPr lang="en-US">
                <a:latin typeface="Verdana"/>
                <a:ea typeface="Verdana"/>
              </a:rPr>
              <a:t> </a:t>
            </a:r>
            <a:r>
              <a:rPr lang="en-US" err="1">
                <a:latin typeface="Verdana"/>
                <a:ea typeface="Verdana"/>
              </a:rPr>
              <a:t>ideeen</a:t>
            </a:r>
            <a:r>
              <a:rPr lang="en-US">
                <a:latin typeface="Verdana"/>
                <a:ea typeface="Verdana"/>
              </a:rPr>
              <a:t> op </a:t>
            </a:r>
            <a:r>
              <a:rPr lang="en-US" err="1">
                <a:latin typeface="Verdana"/>
                <a:ea typeface="Verdana"/>
              </a:rPr>
              <a:t>zijn</a:t>
            </a:r>
            <a:r>
              <a:rPr lang="en-US">
                <a:latin typeface="Verdana"/>
                <a:ea typeface="Verdana"/>
              </a:rPr>
              <a:t> </a:t>
            </a:r>
            <a:r>
              <a:rPr lang="en-US" err="1">
                <a:latin typeface="Verdana"/>
                <a:ea typeface="Verdana"/>
              </a:rPr>
              <a:t>gekomen</a:t>
            </a:r>
            <a:r>
              <a:rPr lang="en-US">
                <a:latin typeface="Verdana"/>
                <a:ea typeface="Verdana"/>
              </a:rPr>
              <a:t>. </a:t>
            </a:r>
          </a:p>
          <a:p>
            <a:pPr marL="776605" lvl="1">
              <a:lnSpc>
                <a:spcPct val="150000"/>
              </a:lnSpc>
              <a:spcBef>
                <a:spcPts val="0"/>
              </a:spcBef>
              <a:spcAft>
                <a:spcPts val="600"/>
              </a:spcAft>
            </a:pPr>
            <a:r>
              <a:rPr lang="en-US" b="1" err="1">
                <a:latin typeface="Verdana"/>
                <a:ea typeface="Verdana"/>
              </a:rPr>
              <a:t>Discussie</a:t>
            </a:r>
            <a:r>
              <a:rPr lang="en-US" b="1">
                <a:latin typeface="Verdana"/>
                <a:ea typeface="Verdana"/>
              </a:rPr>
              <a:t> in </a:t>
            </a:r>
            <a:r>
              <a:rPr lang="en-US" b="1" err="1">
                <a:latin typeface="Verdana"/>
                <a:ea typeface="Verdana"/>
              </a:rPr>
              <a:t>tweetallen</a:t>
            </a:r>
            <a:r>
              <a:rPr lang="en-US" b="1">
                <a:latin typeface="Verdana"/>
                <a:ea typeface="Verdana"/>
              </a:rPr>
              <a:t> of </a:t>
            </a:r>
            <a:r>
              <a:rPr lang="en-US" b="1" err="1">
                <a:latin typeface="Verdana"/>
                <a:ea typeface="Verdana"/>
              </a:rPr>
              <a:t>kleine</a:t>
            </a:r>
            <a:r>
              <a:rPr lang="en-US" b="1">
                <a:latin typeface="Verdana"/>
                <a:ea typeface="Verdana"/>
              </a:rPr>
              <a:t> </a:t>
            </a:r>
            <a:r>
              <a:rPr lang="en-US" b="1" err="1">
                <a:latin typeface="Verdana"/>
                <a:ea typeface="Verdana"/>
              </a:rPr>
              <a:t>groepen</a:t>
            </a:r>
            <a:r>
              <a:rPr lang="en-US" b="1">
                <a:latin typeface="Verdana"/>
                <a:ea typeface="Verdana"/>
              </a:rPr>
              <a:t> (3–5 </a:t>
            </a:r>
            <a:r>
              <a:rPr lang="en-US" b="1" err="1">
                <a:latin typeface="Verdana"/>
                <a:ea typeface="Verdana"/>
              </a:rPr>
              <a:t>minuten</a:t>
            </a:r>
            <a:r>
              <a:rPr lang="en-US" b="1">
                <a:latin typeface="Verdana"/>
                <a:ea typeface="Verdana"/>
              </a:rPr>
              <a:t>): </a:t>
            </a:r>
            <a:r>
              <a:rPr lang="en-US" err="1">
                <a:latin typeface="Verdana"/>
                <a:ea typeface="Verdana"/>
              </a:rPr>
              <a:t>Vraag</a:t>
            </a:r>
            <a:r>
              <a:rPr lang="en-US">
                <a:latin typeface="Verdana"/>
                <a:ea typeface="Verdana"/>
              </a:rPr>
              <a:t> </a:t>
            </a:r>
            <a:r>
              <a:rPr lang="en-US" err="1">
                <a:latin typeface="Verdana"/>
                <a:ea typeface="Verdana"/>
              </a:rPr>
              <a:t>participanten</a:t>
            </a:r>
            <a:r>
              <a:rPr lang="en-US">
                <a:latin typeface="Verdana"/>
                <a:ea typeface="Verdana"/>
              </a:rPr>
              <a:t> om </a:t>
            </a:r>
            <a:r>
              <a:rPr lang="en-US" err="1">
                <a:latin typeface="Verdana"/>
                <a:ea typeface="Verdana"/>
              </a:rPr>
              <a:t>definities</a:t>
            </a:r>
            <a:r>
              <a:rPr lang="en-US">
                <a:latin typeface="Verdana"/>
                <a:ea typeface="Verdana"/>
              </a:rPr>
              <a:t> </a:t>
            </a:r>
            <a:r>
              <a:rPr lang="en-US" err="1">
                <a:latin typeface="Verdana"/>
                <a:ea typeface="Verdana"/>
              </a:rPr>
              <a:t>te</a:t>
            </a:r>
            <a:r>
              <a:rPr lang="en-US">
                <a:latin typeface="Verdana"/>
                <a:ea typeface="Verdana"/>
              </a:rPr>
              <a:t> </a:t>
            </a:r>
            <a:r>
              <a:rPr lang="en-US" err="1">
                <a:latin typeface="Verdana"/>
                <a:ea typeface="Verdana"/>
              </a:rPr>
              <a:t>vinden</a:t>
            </a:r>
            <a:r>
              <a:rPr lang="en-US">
                <a:latin typeface="Verdana"/>
                <a:ea typeface="Verdana"/>
              </a:rPr>
              <a:t> van </a:t>
            </a:r>
            <a:r>
              <a:rPr lang="en-US" err="1">
                <a:latin typeface="Verdana"/>
                <a:ea typeface="Verdana"/>
              </a:rPr>
              <a:t>natuurherstel</a:t>
            </a:r>
            <a:r>
              <a:rPr lang="en-US">
                <a:latin typeface="Verdana"/>
                <a:ea typeface="Verdana"/>
              </a:rPr>
              <a:t> in de Restoration Academy gids </a:t>
            </a:r>
            <a:r>
              <a:rPr lang="en-US" err="1">
                <a:latin typeface="Verdana"/>
                <a:ea typeface="Verdana"/>
              </a:rPr>
              <a:t>en</a:t>
            </a:r>
            <a:r>
              <a:rPr lang="en-US">
                <a:latin typeface="Verdana"/>
                <a:ea typeface="Verdana"/>
              </a:rPr>
              <a:t> </a:t>
            </a:r>
            <a:r>
              <a:rPr lang="en-US" err="1">
                <a:latin typeface="Verdana"/>
                <a:ea typeface="Verdana"/>
              </a:rPr>
              <a:t>vergelijk</a:t>
            </a:r>
            <a:r>
              <a:rPr lang="en-US">
                <a:latin typeface="Verdana"/>
                <a:ea typeface="Verdana"/>
              </a:rPr>
              <a:t> het met de </a:t>
            </a:r>
            <a:r>
              <a:rPr lang="en-US" err="1">
                <a:latin typeface="Verdana"/>
                <a:ea typeface="Verdana"/>
              </a:rPr>
              <a:t>ideeen</a:t>
            </a:r>
            <a:r>
              <a:rPr lang="en-US">
                <a:latin typeface="Verdana"/>
                <a:ea typeface="Verdana"/>
              </a:rPr>
              <a:t> die op </a:t>
            </a:r>
            <a:r>
              <a:rPr lang="en-US" err="1">
                <a:latin typeface="Verdana"/>
                <a:ea typeface="Verdana"/>
              </a:rPr>
              <a:t>waren</a:t>
            </a:r>
            <a:r>
              <a:rPr lang="en-US">
                <a:latin typeface="Verdana"/>
                <a:ea typeface="Verdana"/>
              </a:rPr>
              <a:t> </a:t>
            </a:r>
            <a:r>
              <a:rPr lang="en-US" err="1">
                <a:latin typeface="Verdana"/>
                <a:ea typeface="Verdana"/>
              </a:rPr>
              <a:t>gekomen</a:t>
            </a:r>
            <a:r>
              <a:rPr lang="en-US">
                <a:latin typeface="Verdana"/>
                <a:ea typeface="Verdana"/>
              </a:rPr>
              <a:t> in het </a:t>
            </a:r>
            <a:r>
              <a:rPr lang="en-US" err="1">
                <a:latin typeface="Verdana"/>
                <a:ea typeface="Verdana"/>
              </a:rPr>
              <a:t>woordweb</a:t>
            </a:r>
            <a:r>
              <a:rPr lang="en-US">
                <a:latin typeface="Verdana"/>
                <a:ea typeface="Verdana"/>
              </a:rPr>
              <a:t>. </a:t>
            </a:r>
            <a:endParaRPr lang="en-US" b="1">
              <a:latin typeface="Verdana"/>
              <a:ea typeface="Verdana"/>
            </a:endParaRPr>
          </a:p>
        </p:txBody>
      </p:sp>
    </p:spTree>
    <p:extLst>
      <p:ext uri="{BB962C8B-B14F-4D97-AF65-F5344CB8AC3E}">
        <p14:creationId xmlns:p14="http://schemas.microsoft.com/office/powerpoint/2010/main" val="2812454154"/>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7AEAC-B276-0955-50BB-40C079EEF3B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9E704CE-DE7B-3834-FCE7-A5A42C1B496C}"/>
              </a:ext>
            </a:extLst>
          </p:cNvPr>
          <p:cNvPicPr>
            <a:picLocks noChangeAspect="1"/>
          </p:cNvPicPr>
          <p:nvPr/>
        </p:nvPicPr>
        <p:blipFill>
          <a:blip r:embed="rId3"/>
          <a:stretch>
            <a:fillRect/>
          </a:stretch>
        </p:blipFill>
        <p:spPr>
          <a:xfrm>
            <a:off x="1416049" y="2099556"/>
            <a:ext cx="10152063" cy="2658888"/>
          </a:xfrm>
          <a:prstGeom prst="rect">
            <a:avLst/>
          </a:prstGeom>
        </p:spPr>
      </p:pic>
      <p:sp>
        <p:nvSpPr>
          <p:cNvPr id="3" name="Title 2">
            <a:extLst>
              <a:ext uri="{FF2B5EF4-FFF2-40B4-BE49-F238E27FC236}">
                <a16:creationId xmlns:a16="http://schemas.microsoft.com/office/drawing/2014/main" id="{CDBB3A3B-51A1-099A-051A-175B4AA36C9D}"/>
              </a:ext>
            </a:extLst>
          </p:cNvPr>
          <p:cNvSpPr>
            <a:spLocks noGrp="1"/>
          </p:cNvSpPr>
          <p:nvPr>
            <p:ph type="title"/>
          </p:nvPr>
        </p:nvSpPr>
        <p:spPr>
          <a:xfrm>
            <a:off x="1710133" y="2583542"/>
            <a:ext cx="9604376" cy="1331661"/>
          </a:xfrm>
        </p:spPr>
        <p:txBody>
          <a:bodyPr>
            <a:normAutofit/>
          </a:bodyPr>
          <a:lstStyle/>
          <a:p>
            <a:pPr algn="ctr"/>
            <a:r>
              <a:rPr lang="en-US" sz="3200">
                <a:solidFill>
                  <a:schemeClr val="tx1"/>
                </a:solidFill>
                <a:latin typeface="Segoe UI"/>
                <a:ea typeface="Verdana"/>
                <a:cs typeface="Segoe UI"/>
              </a:rPr>
              <a:t>Wat is het </a:t>
            </a:r>
            <a:r>
              <a:rPr lang="en-US" sz="3200" err="1">
                <a:solidFill>
                  <a:schemeClr val="tx1"/>
                </a:solidFill>
                <a:latin typeface="Segoe UI"/>
                <a:ea typeface="Verdana"/>
                <a:cs typeface="Segoe UI"/>
              </a:rPr>
              <a:t>eerste</a:t>
            </a:r>
            <a:r>
              <a:rPr lang="en-US" sz="3200">
                <a:solidFill>
                  <a:schemeClr val="tx1"/>
                </a:solidFill>
                <a:latin typeface="Segoe UI"/>
                <a:ea typeface="Verdana"/>
                <a:cs typeface="Segoe UI"/>
              </a:rPr>
              <a:t> wat er in je </a:t>
            </a:r>
            <a:r>
              <a:rPr lang="en-US" sz="3200" err="1">
                <a:solidFill>
                  <a:schemeClr val="tx1"/>
                </a:solidFill>
                <a:latin typeface="Segoe UI"/>
                <a:ea typeface="Verdana"/>
                <a:cs typeface="Segoe UI"/>
              </a:rPr>
              <a:t>opkomt</a:t>
            </a:r>
            <a:r>
              <a:rPr lang="en-US" sz="3200">
                <a:solidFill>
                  <a:schemeClr val="tx1"/>
                </a:solidFill>
                <a:latin typeface="Segoe UI"/>
                <a:ea typeface="Verdana"/>
                <a:cs typeface="Segoe UI"/>
              </a:rPr>
              <a:t> wanneer je </a:t>
            </a:r>
            <a:r>
              <a:rPr lang="en-US" sz="3200" err="1">
                <a:solidFill>
                  <a:schemeClr val="tx1"/>
                </a:solidFill>
                <a:latin typeface="Segoe UI"/>
                <a:ea typeface="Verdana"/>
                <a:cs typeface="Segoe UI"/>
              </a:rPr>
              <a:t>denkt</a:t>
            </a:r>
            <a:r>
              <a:rPr lang="en-US" sz="3200">
                <a:solidFill>
                  <a:schemeClr val="tx1"/>
                </a:solidFill>
                <a:latin typeface="Segoe UI"/>
                <a:ea typeface="Verdana"/>
                <a:cs typeface="Segoe UI"/>
              </a:rPr>
              <a:t> </a:t>
            </a:r>
            <a:r>
              <a:rPr lang="en-US" sz="3200" err="1">
                <a:solidFill>
                  <a:schemeClr val="tx1"/>
                </a:solidFill>
                <a:latin typeface="Segoe UI"/>
                <a:ea typeface="Verdana"/>
                <a:cs typeface="Segoe UI"/>
              </a:rPr>
              <a:t>aan</a:t>
            </a:r>
            <a:r>
              <a:rPr lang="en-US" sz="3200">
                <a:solidFill>
                  <a:schemeClr val="tx1"/>
                </a:solidFill>
                <a:latin typeface="Segoe UI"/>
                <a:ea typeface="Verdana"/>
                <a:cs typeface="Segoe UI"/>
              </a:rPr>
              <a:t> </a:t>
            </a:r>
            <a:r>
              <a:rPr lang="en-US" sz="3200" err="1">
                <a:solidFill>
                  <a:schemeClr val="tx1"/>
                </a:solidFill>
                <a:latin typeface="Segoe UI"/>
                <a:ea typeface="Verdana"/>
                <a:cs typeface="Segoe UI"/>
              </a:rPr>
              <a:t>natuurherstel</a:t>
            </a:r>
            <a:r>
              <a:rPr lang="en-US" sz="3200">
                <a:solidFill>
                  <a:schemeClr val="tx1"/>
                </a:solidFill>
                <a:latin typeface="Segoe UI"/>
                <a:ea typeface="Verdana"/>
                <a:cs typeface="Segoe UI"/>
              </a:rPr>
              <a:t>? </a:t>
            </a:r>
            <a:endParaRPr lang="en-US" sz="3200">
              <a:solidFill>
                <a:schemeClr val="tx1"/>
              </a:solidFill>
            </a:endParaRPr>
          </a:p>
        </p:txBody>
      </p:sp>
      <p:sp>
        <p:nvSpPr>
          <p:cNvPr id="2" name="Title 1">
            <a:extLst>
              <a:ext uri="{FF2B5EF4-FFF2-40B4-BE49-F238E27FC236}">
                <a16:creationId xmlns:a16="http://schemas.microsoft.com/office/drawing/2014/main" id="{BE3D92F4-4597-31B2-7C14-18CED3149CE4}"/>
              </a:ext>
            </a:extLst>
          </p:cNvPr>
          <p:cNvSpPr txBox="1">
            <a:spLocks/>
          </p:cNvSpPr>
          <p:nvPr/>
        </p:nvSpPr>
        <p:spPr>
          <a:xfrm>
            <a:off x="1416049" y="584200"/>
            <a:ext cx="10152063" cy="1119319"/>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r>
              <a:rPr lang="fi-FI">
                <a:solidFill>
                  <a:schemeClr val="accent1"/>
                </a:solidFill>
                <a:latin typeface="Segoe UI"/>
                <a:cs typeface="Segoe UI"/>
              </a:rPr>
              <a:t>Individuele reflectie en woordweb </a:t>
            </a:r>
            <a:endParaRPr lang="fi-FI">
              <a:solidFill>
                <a:schemeClr val="accent1"/>
              </a:solidFill>
            </a:endParaRPr>
          </a:p>
        </p:txBody>
      </p:sp>
    </p:spTree>
    <p:extLst>
      <p:ext uri="{BB962C8B-B14F-4D97-AF65-F5344CB8AC3E}">
        <p14:creationId xmlns:p14="http://schemas.microsoft.com/office/powerpoint/2010/main" val="1745943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FE9A8-3BE2-9991-75E8-9BBF333149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0C6CB4E-36D1-2DFB-E4FD-00BD12DA03F1}"/>
              </a:ext>
            </a:extLst>
          </p:cNvPr>
          <p:cNvPicPr>
            <a:picLocks noChangeAspect="1"/>
          </p:cNvPicPr>
          <p:nvPr/>
        </p:nvPicPr>
        <p:blipFill>
          <a:blip r:embed="rId3"/>
          <a:stretch>
            <a:fillRect/>
          </a:stretch>
        </p:blipFill>
        <p:spPr>
          <a:xfrm>
            <a:off x="1416049" y="2099556"/>
            <a:ext cx="10152063" cy="2658888"/>
          </a:xfrm>
          <a:prstGeom prst="rect">
            <a:avLst/>
          </a:prstGeom>
        </p:spPr>
      </p:pic>
      <p:sp>
        <p:nvSpPr>
          <p:cNvPr id="3" name="Title 2">
            <a:extLst>
              <a:ext uri="{FF2B5EF4-FFF2-40B4-BE49-F238E27FC236}">
                <a16:creationId xmlns:a16="http://schemas.microsoft.com/office/drawing/2014/main" id="{749648FD-57F5-7174-BE63-7D87201DB22C}"/>
              </a:ext>
            </a:extLst>
          </p:cNvPr>
          <p:cNvSpPr>
            <a:spLocks noGrp="1"/>
          </p:cNvSpPr>
          <p:nvPr>
            <p:ph type="title"/>
          </p:nvPr>
        </p:nvSpPr>
        <p:spPr>
          <a:xfrm>
            <a:off x="1689892" y="2542746"/>
            <a:ext cx="9604376" cy="1569308"/>
          </a:xfrm>
        </p:spPr>
        <p:txBody>
          <a:bodyPr>
            <a:normAutofit/>
          </a:bodyPr>
          <a:lstStyle/>
          <a:p>
            <a:pPr algn="ctr"/>
            <a:r>
              <a:rPr lang="en-US" sz="3200">
                <a:solidFill>
                  <a:schemeClr val="tx1"/>
                </a:solidFill>
                <a:latin typeface="Segoe UI"/>
                <a:cs typeface="Segoe UI"/>
              </a:rPr>
              <a:t>Vind de </a:t>
            </a:r>
            <a:r>
              <a:rPr lang="en-US" sz="3200" err="1">
                <a:solidFill>
                  <a:schemeClr val="tx1"/>
                </a:solidFill>
                <a:latin typeface="Segoe UI"/>
                <a:cs typeface="Segoe UI"/>
              </a:rPr>
              <a:t>definitie</a:t>
            </a:r>
            <a:r>
              <a:rPr lang="en-US" sz="3200">
                <a:solidFill>
                  <a:schemeClr val="tx1"/>
                </a:solidFill>
                <a:latin typeface="Segoe UI"/>
                <a:cs typeface="Segoe UI"/>
              </a:rPr>
              <a:t> van </a:t>
            </a:r>
            <a:r>
              <a:rPr lang="en-US" sz="3200" err="1">
                <a:solidFill>
                  <a:schemeClr val="tx1"/>
                </a:solidFill>
                <a:latin typeface="Segoe UI"/>
                <a:cs typeface="Segoe UI"/>
              </a:rPr>
              <a:t>natuurherstel</a:t>
            </a:r>
            <a:r>
              <a:rPr lang="en-US" sz="3200">
                <a:solidFill>
                  <a:schemeClr val="tx1"/>
                </a:solidFill>
                <a:latin typeface="Segoe UI"/>
                <a:cs typeface="Segoe UI"/>
              </a:rPr>
              <a:t> in de gids </a:t>
            </a:r>
            <a:r>
              <a:rPr lang="en-US" sz="3200" err="1">
                <a:solidFill>
                  <a:schemeClr val="tx1"/>
                </a:solidFill>
                <a:latin typeface="Segoe UI"/>
                <a:cs typeface="Segoe UI"/>
              </a:rPr>
              <a:t>en</a:t>
            </a:r>
            <a:r>
              <a:rPr lang="en-US" sz="3200">
                <a:solidFill>
                  <a:schemeClr val="tx1"/>
                </a:solidFill>
                <a:latin typeface="Segoe UI"/>
                <a:cs typeface="Segoe UI"/>
              </a:rPr>
              <a:t> </a:t>
            </a:r>
            <a:r>
              <a:rPr lang="en-US" sz="3200" err="1">
                <a:solidFill>
                  <a:schemeClr val="tx1"/>
                </a:solidFill>
                <a:latin typeface="Segoe UI"/>
                <a:cs typeface="Segoe UI"/>
              </a:rPr>
              <a:t>vergelijk</a:t>
            </a:r>
            <a:r>
              <a:rPr lang="en-US" sz="3200">
                <a:solidFill>
                  <a:schemeClr val="tx1"/>
                </a:solidFill>
                <a:latin typeface="Segoe UI"/>
                <a:cs typeface="Segoe UI"/>
              </a:rPr>
              <a:t> het met de ideeen die </a:t>
            </a:r>
            <a:r>
              <a:rPr lang="en-US" sz="3200" err="1">
                <a:solidFill>
                  <a:schemeClr val="tx1"/>
                </a:solidFill>
                <a:latin typeface="Segoe UI"/>
                <a:cs typeface="Segoe UI"/>
              </a:rPr>
              <a:t>opkwamen</a:t>
            </a:r>
            <a:r>
              <a:rPr lang="en-US" sz="3200">
                <a:solidFill>
                  <a:schemeClr val="tx1"/>
                </a:solidFill>
                <a:latin typeface="Segoe UI"/>
                <a:cs typeface="Segoe UI"/>
              </a:rPr>
              <a:t> in het </a:t>
            </a:r>
            <a:r>
              <a:rPr lang="en-US" sz="3200" err="1">
                <a:solidFill>
                  <a:schemeClr val="tx1"/>
                </a:solidFill>
                <a:latin typeface="Segoe UI"/>
                <a:cs typeface="Segoe UI"/>
              </a:rPr>
              <a:t>woordweb</a:t>
            </a:r>
            <a:r>
              <a:rPr lang="en-US" sz="3200">
                <a:solidFill>
                  <a:schemeClr val="tx1"/>
                </a:solidFill>
                <a:latin typeface="Segoe UI"/>
                <a:cs typeface="Segoe UI"/>
              </a:rPr>
              <a:t>.</a:t>
            </a:r>
            <a:endParaRPr lang="en-US" sz="3200">
              <a:solidFill>
                <a:schemeClr val="tx1"/>
              </a:solidFill>
              <a:latin typeface="Segoe UI"/>
              <a:ea typeface="Verdana" panose="020B0604030504040204" pitchFamily="34" charset="0"/>
            </a:endParaRPr>
          </a:p>
        </p:txBody>
      </p:sp>
      <p:sp>
        <p:nvSpPr>
          <p:cNvPr id="2" name="Title 1">
            <a:extLst>
              <a:ext uri="{FF2B5EF4-FFF2-40B4-BE49-F238E27FC236}">
                <a16:creationId xmlns:a16="http://schemas.microsoft.com/office/drawing/2014/main" id="{10A92504-65C3-9195-EFFE-B9BCAB9FF3A6}"/>
              </a:ext>
            </a:extLst>
          </p:cNvPr>
          <p:cNvSpPr txBox="1">
            <a:spLocks/>
          </p:cNvSpPr>
          <p:nvPr/>
        </p:nvSpPr>
        <p:spPr>
          <a:xfrm>
            <a:off x="1416049" y="584200"/>
            <a:ext cx="10152063" cy="1119319"/>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fi-FI" sz="3000" b="1" kern="1200">
                <a:solidFill>
                  <a:srgbClr val="66A274"/>
                </a:solidFill>
                <a:latin typeface="Segoe UI" panose="020B0502040204020203" pitchFamily="34" charset="0"/>
                <a:ea typeface="+mj-ea"/>
                <a:cs typeface="Segoe UI" panose="020B0502040204020203" pitchFamily="34" charset="0"/>
              </a:defRPr>
            </a:lvl1pPr>
          </a:lstStyle>
          <a:p>
            <a:r>
              <a:rPr lang="fi-FI">
                <a:solidFill>
                  <a:schemeClr val="accent1"/>
                </a:solidFill>
                <a:latin typeface="Segoe UI"/>
                <a:cs typeface="Segoe UI"/>
              </a:rPr>
              <a:t>Discussie in tweetallen/groepjes </a:t>
            </a:r>
            <a:endParaRPr lang="fi-FI">
              <a:solidFill>
                <a:schemeClr val="accent1"/>
              </a:solidFill>
            </a:endParaRPr>
          </a:p>
        </p:txBody>
      </p:sp>
    </p:spTree>
    <p:extLst>
      <p:ext uri="{BB962C8B-B14F-4D97-AF65-F5344CB8AC3E}">
        <p14:creationId xmlns:p14="http://schemas.microsoft.com/office/powerpoint/2010/main" val="3929378658"/>
      </p:ext>
    </p:extLst>
  </p:cSld>
  <p:clrMapOvr>
    <a:masterClrMapping/>
  </p:clrMapOvr>
</p:sld>
</file>

<file path=ppt/theme/theme1.xml><?xml version="1.0" encoding="utf-8"?>
<a:theme xmlns:a="http://schemas.openxmlformats.org/drawingml/2006/main" name="1_Office-teema">
  <a:themeElements>
    <a:clrScheme name="Restoration Academy">
      <a:dk1>
        <a:srgbClr val="000000"/>
      </a:dk1>
      <a:lt1>
        <a:srgbClr val="FFFFFF"/>
      </a:lt1>
      <a:dk2>
        <a:srgbClr val="000000"/>
      </a:dk2>
      <a:lt2>
        <a:srgbClr val="FFFFFF"/>
      </a:lt2>
      <a:accent1>
        <a:srgbClr val="7AAF87"/>
      </a:accent1>
      <a:accent2>
        <a:srgbClr val="FF9E00"/>
      </a:accent2>
      <a:accent3>
        <a:srgbClr val="214D83"/>
      </a:accent3>
      <a:accent4>
        <a:srgbClr val="E85F81"/>
      </a:accent4>
      <a:accent5>
        <a:srgbClr val="9AC9E1"/>
      </a:accent5>
      <a:accent6>
        <a:srgbClr val="7AAF87"/>
      </a:accent6>
      <a:hlink>
        <a:srgbClr val="214D83"/>
      </a:hlink>
      <a:folHlink>
        <a:srgbClr val="9AC9E1"/>
      </a:folHlink>
    </a:clrScheme>
    <a:fontScheme name="Oske-pohja">
      <a:majorFont>
        <a:latin typeface="Basic Gothic Offc Pro"/>
        <a:ea typeface=""/>
        <a:cs typeface=""/>
      </a:majorFont>
      <a:minorFont>
        <a:latin typeface="Basic Gothic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ke_PowerPoint_esimerkkipohja-ei-käyttöön – kopio" id="{5DC172F7-F91E-4152-A0CF-09B30A20CB18}" vid="{61590C93-3637-4798-84FA-E98C2D4232E7}"/>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2A1FBE210F6B7743813B00FDE0DC450A" ma:contentTypeVersion="16" ma:contentTypeDescription="Luo uusi asiakirja." ma:contentTypeScope="" ma:versionID="3d483dfec8dd810acf37461a5e8e8e8b">
  <xsd:schema xmlns:xsd="http://www.w3.org/2001/XMLSchema" xmlns:xs="http://www.w3.org/2001/XMLSchema" xmlns:p="http://schemas.microsoft.com/office/2006/metadata/properties" xmlns:ns2="f31096c9-3812-4711-a198-f524142e0506" xmlns:ns3="a73dd927-04ae-461c-91e0-c21c5a78c3a9" targetNamespace="http://schemas.microsoft.com/office/2006/metadata/properties" ma:root="true" ma:fieldsID="eaa0e8189ca054e0e5d89ae6a390838c" ns2:_="" ns3:_="">
    <xsd:import namespace="f31096c9-3812-4711-a198-f524142e0506"/>
    <xsd:import namespace="a73dd927-04ae-461c-91e0-c21c5a78c3a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096c9-3812-4711-a198-f524142e05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Kuvien tunnisteet" ma:readOnly="false" ma:fieldId="{5cf76f15-5ced-4ddc-b409-7134ff3c332f}" ma:taxonomyMulti="true" ma:sspId="5a05df22-f028-4329-bfa6-daf770b3d813"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3dd927-04ae-461c-91e0-c21c5a78c3a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e9f137d-79a3-423e-adcd-1818dee3fbe6}" ma:internalName="TaxCatchAll" ma:showField="CatchAllData" ma:web="a73dd927-04ae-461c-91e0-c21c5a78c3a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73dd927-04ae-461c-91e0-c21c5a78c3a9">
      <UserInfo>
        <DisplayName>Mikko Sääskilahti</DisplayName>
        <AccountId>9</AccountId>
        <AccountType/>
      </UserInfo>
      <UserInfo>
        <DisplayName>Antti Ollikainen</DisplayName>
        <AccountId>6</AccountId>
        <AccountType/>
      </UserInfo>
      <UserInfo>
        <DisplayName>Marika Tossavainen</DisplayName>
        <AccountId>17</AccountId>
        <AccountType/>
      </UserInfo>
      <UserInfo>
        <DisplayName>Henna Sihvonen</DisplayName>
        <AccountId>18</AccountId>
        <AccountType/>
      </UserInfo>
    </SharedWithUsers>
    <lcf76f155ced4ddcb4097134ff3c332f xmlns="f31096c9-3812-4711-a198-f524142e0506">
      <Terms xmlns="http://schemas.microsoft.com/office/infopath/2007/PartnerControls"/>
    </lcf76f155ced4ddcb4097134ff3c332f>
    <TaxCatchAll xmlns="a73dd927-04ae-461c-91e0-c21c5a78c3a9" xsi:nil="true"/>
  </documentManagement>
</p:properties>
</file>

<file path=customXml/itemProps1.xml><?xml version="1.0" encoding="utf-8"?>
<ds:datastoreItem xmlns:ds="http://schemas.openxmlformats.org/officeDocument/2006/customXml" ds:itemID="{17171419-4379-44D2-92A8-83CDF02B0BB0}">
  <ds:schemaRefs>
    <ds:schemaRef ds:uri="http://schemas.microsoft.com/sharepoint/v3/contenttype/forms"/>
  </ds:schemaRefs>
</ds:datastoreItem>
</file>

<file path=customXml/itemProps2.xml><?xml version="1.0" encoding="utf-8"?>
<ds:datastoreItem xmlns:ds="http://schemas.openxmlformats.org/officeDocument/2006/customXml" ds:itemID="{43B5A2F8-0F30-43B1-A5BF-BA0DB2E8CBD4}">
  <ds:schemaRefs>
    <ds:schemaRef ds:uri="a73dd927-04ae-461c-91e0-c21c5a78c3a9"/>
    <ds:schemaRef ds:uri="f31096c9-3812-4711-a198-f524142e05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388C834-DEE2-4078-94B2-4E8F81E311C1}">
  <ds:schemaRef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a73dd927-04ae-461c-91e0-c21c5a78c3a9"/>
    <ds:schemaRef ds:uri="f31096c9-3812-4711-a198-f524142e0506"/>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1258</Words>
  <Application>Microsoft Office PowerPoint</Application>
  <PresentationFormat>Widescreen</PresentationFormat>
  <Paragraphs>100</Paragraphs>
  <Slides>28</Slides>
  <Notes>2</Notes>
  <HiddenSlides>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Aptos</vt:lpstr>
      <vt:lpstr>Arial</vt:lpstr>
      <vt:lpstr>Basic Gothic Offc Pro</vt:lpstr>
      <vt:lpstr>Segoe UI</vt:lpstr>
      <vt:lpstr>Verdana</vt:lpstr>
      <vt:lpstr>1_Office-teema</vt:lpstr>
      <vt:lpstr>RESTORATION ACADEMY:   TRAININGSMODEL VOOR VERSTERKERS </vt:lpstr>
      <vt:lpstr>PowerPoint Presentation</vt:lpstr>
      <vt:lpstr>Instructies voor de facilitator</vt:lpstr>
      <vt:lpstr>Inhoud</vt:lpstr>
      <vt:lpstr>Open de gids:</vt:lpstr>
      <vt:lpstr>PowerPoint Presentation</vt:lpstr>
      <vt:lpstr>Instructions for the facilitator</vt:lpstr>
      <vt:lpstr>Wat is het eerste wat er in je opkomt wanneer je denkt aan natuurherstel? </vt:lpstr>
      <vt:lpstr>Vind de definitie van natuurherstel in de gids en vergelijk het met de ideeen die opkwamen in het woordweb.</vt:lpstr>
      <vt:lpstr>VIDEO'S</vt:lpstr>
      <vt:lpstr>Instructies voor de facilitator </vt:lpstr>
      <vt:lpstr>Animatie (open in YouTube)</vt:lpstr>
      <vt:lpstr>Video's van de kampen (open in YouTube)</vt:lpstr>
      <vt:lpstr>Discussie in tweetallen/groepjes</vt:lpstr>
      <vt:lpstr>PowerPoint Presentation</vt:lpstr>
      <vt:lpstr>Instructies voor de facilitator</vt:lpstr>
      <vt:lpstr>Open  de gids :</vt:lpstr>
      <vt:lpstr>Begin met algemene antwoorden te vinden voor de vragen op de volgende slide:</vt:lpstr>
      <vt:lpstr>PowerPoint Presentation</vt:lpstr>
      <vt:lpstr>Breng nu je focus naar je eigen lokale context waar je woont en werkt. Je mag zoeken naar meer informatie online. Probeer antwoorden te vinden voor de vragen op de volgende slide: </vt:lpstr>
      <vt:lpstr>PowerPoint Presentation</vt:lpstr>
      <vt:lpstr>VERVOLGSTAPPEN</vt:lpstr>
      <vt:lpstr>Instructies voor de facilitator</vt:lpstr>
      <vt:lpstr>Plan jouw 3-5 concrete vervolgstappen. </vt:lpstr>
      <vt:lpstr>AFSLUITING</vt:lpstr>
      <vt:lpstr>Instructies voor de facilitator</vt:lpstr>
      <vt:lpstr>Vind alle materialen hier</vt:lpstr>
      <vt:lpstr>DANKJEWEL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Antti Ollikainen</dc:creator>
  <cp:lastModifiedBy>Sanna Lindgren</cp:lastModifiedBy>
  <cp:revision>23</cp:revision>
  <dcterms:created xsi:type="dcterms:W3CDTF">2023-11-28T06:27:10Z</dcterms:created>
  <dcterms:modified xsi:type="dcterms:W3CDTF">2026-05-15T06:53:07Z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0x0101002A1FBE210F6B7743813B00FDE0DC450A</vt:lpwstr>
  </property>
  <property fmtid="{D5CDD505-2E9C-101B-9397-08002B2CF9AE}" pid="3" name="MediaServiceImageTags">
    <vt:lpwstr/>
  </property>
</Properties>
</file>