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3"/>
  </p:notesMasterIdLst>
  <p:handoutMasterIdLst>
    <p:handoutMasterId r:id="rId34"/>
  </p:handoutMasterIdLst>
  <p:sldIdLst>
    <p:sldId id="649" r:id="rId5"/>
    <p:sldId id="707" r:id="rId6"/>
    <p:sldId id="695" r:id="rId7"/>
    <p:sldId id="706" r:id="rId8"/>
    <p:sldId id="801" r:id="rId9"/>
    <p:sldId id="748" r:id="rId10"/>
    <p:sldId id="774" r:id="rId11"/>
    <p:sldId id="775" r:id="rId12"/>
    <p:sldId id="797" r:id="rId13"/>
    <p:sldId id="651" r:id="rId14"/>
    <p:sldId id="769" r:id="rId15"/>
    <p:sldId id="794" r:id="rId16"/>
    <p:sldId id="787" r:id="rId17"/>
    <p:sldId id="786" r:id="rId18"/>
    <p:sldId id="652" r:id="rId19"/>
    <p:sldId id="790" r:id="rId20"/>
    <p:sldId id="791" r:id="rId21"/>
    <p:sldId id="799" r:id="rId22"/>
    <p:sldId id="795" r:id="rId23"/>
    <p:sldId id="800" r:id="rId24"/>
    <p:sldId id="798" r:id="rId25"/>
    <p:sldId id="788" r:id="rId26"/>
    <p:sldId id="772" r:id="rId27"/>
    <p:sldId id="789" r:id="rId28"/>
    <p:sldId id="728" r:id="rId29"/>
    <p:sldId id="778" r:id="rId30"/>
    <p:sldId id="793" r:id="rId31"/>
    <p:sldId id="729" r:id="rId32"/>
  </p:sldIdLst>
  <p:sldSz cx="12192000" cy="6858000"/>
  <p:notesSz cx="9872663" cy="67421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62D76E-EC09-DE8B-25B6-C3BCBBFC504C}" name="Antti Ollikainen" initials="AO" userId="S::antti.ollikainen@nuortenakatemia.fi::5cf4c243-453d-427c-80da-58aa506181de" providerId="AD"/>
  <p188:author id="{1853FFD1-FFD0-E1C0-FAA4-95B48B21D4F5}" name="frankieturk" initials="fr" userId="S::frankieturk_hotmail.co.uk#ext#@nuortenakatemia.onmicrosoft.com::6f798950-8d1e-4b8a-bbdf-6449a5547a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A00"/>
    <a:srgbClr val="66A274"/>
    <a:srgbClr val="6DA77B"/>
    <a:srgbClr val="F3F9F7"/>
    <a:srgbClr val="DBE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BEBA59-B684-1C8C-9F38-24F675EDA8DF}" v="14" dt="2026-04-07T13:55:00.7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82930" autoAdjust="0"/>
  </p:normalViewPr>
  <p:slideViewPr>
    <p:cSldViewPr snapToGrid="0">
      <p:cViewPr varScale="1">
        <p:scale>
          <a:sx n="96" d="100"/>
          <a:sy n="96" d="100"/>
        </p:scale>
        <p:origin x="10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 Lindgren" userId="d7f8f64c-9e1b-4c54-81a9-ba4523763735" providerId="ADAL" clId="{B42590D1-6592-405C-999F-87F831EAA7AD}"/>
    <pc:docChg chg="undo redo custSel addSld delSld modSld sldOrd modMainMaster modNotesMaster modHandout">
      <pc:chgData name="Sanna Lindgren" userId="d7f8f64c-9e1b-4c54-81a9-ba4523763735" providerId="ADAL" clId="{B42590D1-6592-405C-999F-87F831EAA7AD}" dt="2026-03-19T15:00:50.282" v="28528"/>
      <pc:docMkLst>
        <pc:docMk/>
      </pc:docMkLst>
      <pc:sldChg chg="modSp mod">
        <pc:chgData name="Sanna Lindgren" userId="d7f8f64c-9e1b-4c54-81a9-ba4523763735" providerId="ADAL" clId="{B42590D1-6592-405C-999F-87F831EAA7AD}" dt="2026-03-09T14:11:59.321" v="27972" actId="1076"/>
        <pc:sldMkLst>
          <pc:docMk/>
          <pc:sldMk cId="3573976132" sldId="649"/>
        </pc:sldMkLst>
        <pc:spChg chg="mod">
          <ac:chgData name="Sanna Lindgren" userId="d7f8f64c-9e1b-4c54-81a9-ba4523763735" providerId="ADAL" clId="{B42590D1-6592-405C-999F-87F831EAA7AD}" dt="2026-03-09T14:11:59.321" v="27972" actId="1076"/>
          <ac:spMkLst>
            <pc:docMk/>
            <pc:sldMk cId="3573976132" sldId="649"/>
            <ac:spMk id="13" creationId="{7F0F9C73-91B9-CA95-5D45-8B3454CBFF60}"/>
          </ac:spMkLst>
        </pc:spChg>
      </pc:sldChg>
      <pc:sldChg chg="addSp delSp modSp mod ord">
        <pc:chgData name="Sanna Lindgren" userId="d7f8f64c-9e1b-4c54-81a9-ba4523763735" providerId="ADAL" clId="{B42590D1-6592-405C-999F-87F831EAA7AD}" dt="2026-03-09T14:12:27.076" v="27978" actId="403"/>
        <pc:sldMkLst>
          <pc:docMk/>
          <pc:sldMk cId="1395641169" sldId="651"/>
        </pc:sldMkLst>
        <pc:spChg chg="add del mod ord">
          <ac:chgData name="Sanna Lindgren" userId="d7f8f64c-9e1b-4c54-81a9-ba4523763735" providerId="ADAL" clId="{B42590D1-6592-405C-999F-87F831EAA7AD}" dt="2026-03-09T14:11:44.624" v="27970" actId="1076"/>
          <ac:spMkLst>
            <pc:docMk/>
            <pc:sldMk cId="1395641169" sldId="651"/>
            <ac:spMk id="4" creationId="{2452E642-5D3E-3474-936E-12117C82B9E7}"/>
          </ac:spMkLst>
        </pc:spChg>
        <pc:spChg chg="mod">
          <ac:chgData name="Sanna Lindgren" userId="d7f8f64c-9e1b-4c54-81a9-ba4523763735" providerId="ADAL" clId="{B42590D1-6592-405C-999F-87F831EAA7AD}" dt="2026-03-09T14:12:27.076" v="27978" actId="403"/>
          <ac:spMkLst>
            <pc:docMk/>
            <pc:sldMk cId="1395641169" sldId="651"/>
            <ac:spMk id="7" creationId="{6ED7CFAA-11FA-1E0C-92A4-47D4F126F70B}"/>
          </ac:spMkLst>
        </pc:spChg>
        <pc:spChg chg="mod">
          <ac:chgData name="Sanna Lindgren" userId="d7f8f64c-9e1b-4c54-81a9-ba4523763735" providerId="ADAL" clId="{B42590D1-6592-405C-999F-87F831EAA7AD}" dt="2026-03-09T14:12:13.328" v="27976" actId="1076"/>
          <ac:spMkLst>
            <pc:docMk/>
            <pc:sldMk cId="1395641169" sldId="651"/>
            <ac:spMk id="8" creationId="{FBD85760-8954-4F63-B4E2-2E9806E7C1C2}"/>
          </ac:spMkLst>
        </pc:spChg>
      </pc:sldChg>
      <pc:sldChg chg="addSp delSp modSp mod ord setBg">
        <pc:chgData name="Sanna Lindgren" userId="d7f8f64c-9e1b-4c54-81a9-ba4523763735" providerId="ADAL" clId="{B42590D1-6592-405C-999F-87F831EAA7AD}" dt="2026-03-09T14:12:42.314" v="27982" actId="403"/>
        <pc:sldMkLst>
          <pc:docMk/>
          <pc:sldMk cId="2242648646" sldId="652"/>
        </pc:sldMkLst>
        <pc:spChg chg="add mod ord">
          <ac:chgData name="Sanna Lindgren" userId="d7f8f64c-9e1b-4c54-81a9-ba4523763735" providerId="ADAL" clId="{B42590D1-6592-405C-999F-87F831EAA7AD}" dt="2026-03-09T14:12:42.314" v="27982" actId="403"/>
          <ac:spMkLst>
            <pc:docMk/>
            <pc:sldMk cId="2242648646" sldId="652"/>
            <ac:spMk id="5" creationId="{9BE827D0-BB36-CD19-6043-CFDBEAB2E586}"/>
          </ac:spMkLst>
        </pc:spChg>
        <pc:spChg chg="mod">
          <ac:chgData name="Sanna Lindgren" userId="d7f8f64c-9e1b-4c54-81a9-ba4523763735" providerId="ADAL" clId="{B42590D1-6592-405C-999F-87F831EAA7AD}" dt="2026-03-09T14:12:36.256" v="27980" actId="1076"/>
          <ac:spMkLst>
            <pc:docMk/>
            <pc:sldMk cId="2242648646" sldId="652"/>
            <ac:spMk id="12" creationId="{A77A287E-57CB-E2AC-F832-AE35D000E58D}"/>
          </ac:spMkLst>
        </pc:spChg>
      </pc:sldChg>
      <pc:sldChg chg="addSp delSp modSp mod ord modTransition modShow">
        <pc:chgData name="Sanna Lindgren" userId="d7f8f64c-9e1b-4c54-81a9-ba4523763735" providerId="ADAL" clId="{B42590D1-6592-405C-999F-87F831EAA7AD}" dt="2026-03-19T14:59:55.056" v="28524" actId="13926"/>
        <pc:sldMkLst>
          <pc:docMk/>
          <pc:sldMk cId="3752407825" sldId="695"/>
        </pc:sldMkLst>
        <pc:spChg chg="add del mod">
          <ac:chgData name="Sanna Lindgren" userId="d7f8f64c-9e1b-4c54-81a9-ba4523763735" providerId="ADAL" clId="{B42590D1-6592-405C-999F-87F831EAA7AD}" dt="2026-03-19T14:59:55.056" v="28524" actId="13926"/>
          <ac:spMkLst>
            <pc:docMk/>
            <pc:sldMk cId="3752407825" sldId="695"/>
            <ac:spMk id="2" creationId="{9369E34F-04E7-2F9D-71D3-7049B2649D88}"/>
          </ac:spMkLst>
        </pc:spChg>
      </pc:sldChg>
      <pc:sldChg chg="addSp delSp modSp mod ord modTransition">
        <pc:chgData name="Sanna Lindgren" userId="d7f8f64c-9e1b-4c54-81a9-ba4523763735" providerId="ADAL" clId="{B42590D1-6592-405C-999F-87F831EAA7AD}" dt="2026-03-09T14:16:43.810" v="28099" actId="207"/>
        <pc:sldMkLst>
          <pc:docMk/>
          <pc:sldMk cId="315510670" sldId="706"/>
        </pc:sldMkLst>
        <pc:spChg chg="mod">
          <ac:chgData name="Sanna Lindgren" userId="d7f8f64c-9e1b-4c54-81a9-ba4523763735" providerId="ADAL" clId="{B42590D1-6592-405C-999F-87F831EAA7AD}" dt="2026-03-09T14:16:43.810" v="28099" actId="207"/>
          <ac:spMkLst>
            <pc:docMk/>
            <pc:sldMk cId="315510670" sldId="706"/>
            <ac:spMk id="2" creationId="{6528207B-C88A-E457-2E05-AA787FB3FFCE}"/>
          </ac:spMkLst>
        </pc:spChg>
      </pc:sldChg>
      <pc:sldChg chg="addSp delSp modSp mod modTransition">
        <pc:chgData name="Sanna Lindgren" userId="d7f8f64c-9e1b-4c54-81a9-ba4523763735" providerId="ADAL" clId="{B42590D1-6592-405C-999F-87F831EAA7AD}" dt="2026-03-09T13:45:40.950" v="27447"/>
        <pc:sldMkLst>
          <pc:docMk/>
          <pc:sldMk cId="1009336847" sldId="707"/>
        </pc:sldMkLst>
      </pc:sldChg>
      <pc:sldChg chg="modSp mod ord">
        <pc:chgData name="Sanna Lindgren" userId="d7f8f64c-9e1b-4c54-81a9-ba4523763735" providerId="ADAL" clId="{B42590D1-6592-405C-999F-87F831EAA7AD}" dt="2026-03-09T14:13:02.428" v="27987" actId="403"/>
        <pc:sldMkLst>
          <pc:docMk/>
          <pc:sldMk cId="486444770" sldId="728"/>
        </pc:sldMkLst>
        <pc:spChg chg="mod">
          <ac:chgData name="Sanna Lindgren" userId="d7f8f64c-9e1b-4c54-81a9-ba4523763735" providerId="ADAL" clId="{B42590D1-6592-405C-999F-87F831EAA7AD}" dt="2026-03-09T14:13:02.428" v="27987" actId="403"/>
          <ac:spMkLst>
            <pc:docMk/>
            <pc:sldMk cId="486444770" sldId="728"/>
            <ac:spMk id="7" creationId="{18ACF222-F4CA-2DAA-C271-9C085AB9DB64}"/>
          </ac:spMkLst>
        </pc:spChg>
        <pc:spChg chg="mod">
          <ac:chgData name="Sanna Lindgren" userId="d7f8f64c-9e1b-4c54-81a9-ba4523763735" providerId="ADAL" clId="{B42590D1-6592-405C-999F-87F831EAA7AD}" dt="2026-03-09T14:12:58.349" v="27986" actId="1076"/>
          <ac:spMkLst>
            <pc:docMk/>
            <pc:sldMk cId="486444770" sldId="728"/>
            <ac:spMk id="8" creationId="{91B26CAB-D0AB-AF22-BC0E-2B63572EB26B}"/>
          </ac:spMkLst>
        </pc:spChg>
      </pc:sldChg>
      <pc:sldChg chg="addSp delSp modSp mod ord modClrScheme chgLayout">
        <pc:chgData name="Sanna Lindgren" userId="d7f8f64c-9e1b-4c54-81a9-ba4523763735" providerId="ADAL" clId="{B42590D1-6592-405C-999F-87F831EAA7AD}" dt="2026-03-09T14:13:08.086" v="27989" actId="1076"/>
        <pc:sldMkLst>
          <pc:docMk/>
          <pc:sldMk cId="776599034" sldId="729"/>
        </pc:sldMkLst>
        <pc:spChg chg="mod ord">
          <ac:chgData name="Sanna Lindgren" userId="d7f8f64c-9e1b-4c54-81a9-ba4523763735" providerId="ADAL" clId="{B42590D1-6592-405C-999F-87F831EAA7AD}" dt="2026-03-09T11:48:22.988" v="22867" actId="207"/>
          <ac:spMkLst>
            <pc:docMk/>
            <pc:sldMk cId="776599034" sldId="729"/>
            <ac:spMk id="6" creationId="{51ACB6DF-E04B-EF58-0525-E4454EC800E6}"/>
          </ac:spMkLst>
        </pc:spChg>
        <pc:spChg chg="mod">
          <ac:chgData name="Sanna Lindgren" userId="d7f8f64c-9e1b-4c54-81a9-ba4523763735" providerId="ADAL" clId="{B42590D1-6592-405C-999F-87F831EAA7AD}" dt="2026-03-09T11:48:29.060" v="22870" actId="207"/>
          <ac:spMkLst>
            <pc:docMk/>
            <pc:sldMk cId="776599034" sldId="729"/>
            <ac:spMk id="8" creationId="{94D04B05-CC81-C684-23A0-C7B52127A4E9}"/>
          </ac:spMkLst>
        </pc:spChg>
        <pc:spChg chg="mod">
          <ac:chgData name="Sanna Lindgren" userId="d7f8f64c-9e1b-4c54-81a9-ba4523763735" providerId="ADAL" clId="{B42590D1-6592-405C-999F-87F831EAA7AD}" dt="2026-03-09T11:48:26.123" v="22869" actId="1076"/>
          <ac:spMkLst>
            <pc:docMk/>
            <pc:sldMk cId="776599034" sldId="729"/>
            <ac:spMk id="18" creationId="{89689ABF-DB23-5478-5C8A-2E21BA4D249B}"/>
          </ac:spMkLst>
        </pc:spChg>
        <pc:spChg chg="mod">
          <ac:chgData name="Sanna Lindgren" userId="d7f8f64c-9e1b-4c54-81a9-ba4523763735" providerId="ADAL" clId="{B42590D1-6592-405C-999F-87F831EAA7AD}" dt="2026-03-09T14:13:08.086" v="27989" actId="1076"/>
          <ac:spMkLst>
            <pc:docMk/>
            <pc:sldMk cId="776599034" sldId="729"/>
            <ac:spMk id="24" creationId="{79B423B2-4B16-503D-1248-3D62F7BDF4E2}"/>
          </ac:spMkLst>
        </pc:spChg>
        <pc:picChg chg="add mod">
          <ac:chgData name="Sanna Lindgren" userId="d7f8f64c-9e1b-4c54-81a9-ba4523763735" providerId="ADAL" clId="{B42590D1-6592-405C-999F-87F831EAA7AD}" dt="2026-03-09T11:48:20.578" v="22866"/>
          <ac:picMkLst>
            <pc:docMk/>
            <pc:sldMk cId="776599034" sldId="729"/>
            <ac:picMk id="2" creationId="{BBBC87E1-BC14-15AA-CBC6-8821E961CFCC}"/>
          </ac:picMkLst>
        </pc:picChg>
      </pc:sldChg>
      <pc:sldChg chg="addSp delSp modSp mod ord setBg">
        <pc:chgData name="Sanna Lindgren" userId="d7f8f64c-9e1b-4c54-81a9-ba4523763735" providerId="ADAL" clId="{B42590D1-6592-405C-999F-87F831EAA7AD}" dt="2026-03-09T14:12:06.909" v="27974" actId="1076"/>
        <pc:sldMkLst>
          <pc:docMk/>
          <pc:sldMk cId="1404039742" sldId="748"/>
        </pc:sldMkLst>
        <pc:spChg chg="add mod">
          <ac:chgData name="Sanna Lindgren" userId="d7f8f64c-9e1b-4c54-81a9-ba4523763735" providerId="ADAL" clId="{B42590D1-6592-405C-999F-87F831EAA7AD}" dt="2026-03-09T14:12:06.909" v="27974" actId="1076"/>
          <ac:spMkLst>
            <pc:docMk/>
            <pc:sldMk cId="1404039742" sldId="748"/>
            <ac:spMk id="2" creationId="{C54F584E-6372-6F47-D328-056F04E23E49}"/>
          </ac:spMkLst>
        </pc:spChg>
        <pc:spChg chg="add mod ord">
          <ac:chgData name="Sanna Lindgren" userId="d7f8f64c-9e1b-4c54-81a9-ba4523763735" providerId="ADAL" clId="{B42590D1-6592-405C-999F-87F831EAA7AD}" dt="2026-03-09T13:51:17.328" v="27642" actId="207"/>
          <ac:spMkLst>
            <pc:docMk/>
            <pc:sldMk cId="1404039742" sldId="748"/>
            <ac:spMk id="5" creationId="{4F5AD6D4-C219-F64A-38F5-0DF998496636}"/>
          </ac:spMkLst>
        </pc:spChg>
      </pc:sldChg>
      <pc:sldChg chg="addSp delSp modSp new mod ord modShow">
        <pc:chgData name="Sanna Lindgren" userId="d7f8f64c-9e1b-4c54-81a9-ba4523763735" providerId="ADAL" clId="{B42590D1-6592-405C-999F-87F831EAA7AD}" dt="2026-03-09T14:28:59.763" v="28423" actId="20577"/>
        <pc:sldMkLst>
          <pc:docMk/>
          <pc:sldMk cId="2628735427" sldId="769"/>
        </pc:sldMkLst>
        <pc:spChg chg="mod">
          <ac:chgData name="Sanna Lindgren" userId="d7f8f64c-9e1b-4c54-81a9-ba4523763735" providerId="ADAL" clId="{B42590D1-6592-405C-999F-87F831EAA7AD}" dt="2026-03-09T14:16:28.098" v="28095" actId="207"/>
          <ac:spMkLst>
            <pc:docMk/>
            <pc:sldMk cId="2628735427" sldId="769"/>
            <ac:spMk id="2" creationId="{3E37AE15-C30B-5EE4-0D49-B44231ECB3CD}"/>
          </ac:spMkLst>
        </pc:spChg>
        <pc:spChg chg="add mod">
          <ac:chgData name="Sanna Lindgren" userId="d7f8f64c-9e1b-4c54-81a9-ba4523763735" providerId="ADAL" clId="{B42590D1-6592-405C-999F-87F831EAA7AD}" dt="2026-03-09T14:28:59.763" v="28423" actId="20577"/>
          <ac:spMkLst>
            <pc:docMk/>
            <pc:sldMk cId="2628735427" sldId="769"/>
            <ac:spMk id="6" creationId="{B8DF5B42-D721-6230-DBC4-1CFCD850473E}"/>
          </ac:spMkLst>
        </pc:spChg>
      </pc:sldChg>
      <pc:sldChg chg="addSp delSp modSp new mod modShow">
        <pc:chgData name="Sanna Lindgren" userId="d7f8f64c-9e1b-4c54-81a9-ba4523763735" providerId="ADAL" clId="{B42590D1-6592-405C-999F-87F831EAA7AD}" dt="2026-03-09T14:29:38.025" v="28425" actId="20577"/>
        <pc:sldMkLst>
          <pc:docMk/>
          <pc:sldMk cId="3285586629" sldId="772"/>
        </pc:sldMkLst>
        <pc:spChg chg="add del mod">
          <ac:chgData name="Sanna Lindgren" userId="d7f8f64c-9e1b-4c54-81a9-ba4523763735" providerId="ADAL" clId="{B42590D1-6592-405C-999F-87F831EAA7AD}" dt="2026-03-09T14:29:38.025" v="28425" actId="20577"/>
          <ac:spMkLst>
            <pc:docMk/>
            <pc:sldMk cId="3285586629" sldId="772"/>
            <ac:spMk id="2" creationId="{A707E4BA-D081-6ED8-62FF-15C35536E0B9}"/>
          </ac:spMkLst>
        </pc:spChg>
      </pc:sldChg>
      <pc:sldChg chg="addSp delSp modSp add mod ord modTransition modClrScheme chgLayout">
        <pc:chgData name="Sanna Lindgren" userId="d7f8f64c-9e1b-4c54-81a9-ba4523763735" providerId="ADAL" clId="{B42590D1-6592-405C-999F-87F831EAA7AD}" dt="2026-03-09T13:57:26.402" v="27715" actId="113"/>
        <pc:sldMkLst>
          <pc:docMk/>
          <pc:sldMk cId="2812454154" sldId="774"/>
        </pc:sldMkLst>
        <pc:spChg chg="add del mod ord">
          <ac:chgData name="Sanna Lindgren" userId="d7f8f64c-9e1b-4c54-81a9-ba4523763735" providerId="ADAL" clId="{B42590D1-6592-405C-999F-87F831EAA7AD}" dt="2026-03-09T13:57:26.402" v="27715" actId="113"/>
          <ac:spMkLst>
            <pc:docMk/>
            <pc:sldMk cId="2812454154" sldId="774"/>
            <ac:spMk id="2" creationId="{33994962-DC2C-B4DC-9D31-977495F5CEA8}"/>
          </ac:spMkLst>
        </pc:spChg>
      </pc:sldChg>
      <pc:sldChg chg="addSp delSp modSp add mod modTransition modClrScheme chgLayout">
        <pc:chgData name="Sanna Lindgren" userId="d7f8f64c-9e1b-4c54-81a9-ba4523763735" providerId="ADAL" clId="{B42590D1-6592-405C-999F-87F831EAA7AD}" dt="2026-03-09T13:59:26.823" v="27777" actId="14100"/>
        <pc:sldMkLst>
          <pc:docMk/>
          <pc:sldMk cId="1745943253" sldId="775"/>
        </pc:sldMkLst>
        <pc:spChg chg="add mod">
          <ac:chgData name="Sanna Lindgren" userId="d7f8f64c-9e1b-4c54-81a9-ba4523763735" providerId="ADAL" clId="{B42590D1-6592-405C-999F-87F831EAA7AD}" dt="2026-03-09T13:58:40.826" v="27768" actId="20577"/>
          <ac:spMkLst>
            <pc:docMk/>
            <pc:sldMk cId="1745943253" sldId="775"/>
            <ac:spMk id="2" creationId="{BE3D92F4-4597-31B2-7C14-18CED3149CE4}"/>
          </ac:spMkLst>
        </pc:spChg>
        <pc:spChg chg="mod ord">
          <ac:chgData name="Sanna Lindgren" userId="d7f8f64c-9e1b-4c54-81a9-ba4523763735" providerId="ADAL" clId="{B42590D1-6592-405C-999F-87F831EAA7AD}" dt="2026-03-09T13:58:57.868" v="27770" actId="1076"/>
          <ac:spMkLst>
            <pc:docMk/>
            <pc:sldMk cId="1745943253" sldId="775"/>
            <ac:spMk id="3" creationId="{CDBB3A3B-51A1-099A-051A-175B4AA36C9D}"/>
          </ac:spMkLst>
        </pc:spChg>
        <pc:picChg chg="add mod ord">
          <ac:chgData name="Sanna Lindgren" userId="d7f8f64c-9e1b-4c54-81a9-ba4523763735" providerId="ADAL" clId="{B42590D1-6592-405C-999F-87F831EAA7AD}" dt="2026-03-09T13:59:26.823" v="27777" actId="14100"/>
          <ac:picMkLst>
            <pc:docMk/>
            <pc:sldMk cId="1745943253" sldId="775"/>
            <ac:picMk id="5" creationId="{19E704CE-DE7B-3834-FCE7-A5A42C1B496C}"/>
          </ac:picMkLst>
        </pc:picChg>
      </pc:sldChg>
      <pc:sldChg chg="modSp add mod ord modShow">
        <pc:chgData name="Sanna Lindgren" userId="d7f8f64c-9e1b-4c54-81a9-ba4523763735" providerId="ADAL" clId="{B42590D1-6592-405C-999F-87F831EAA7AD}" dt="2026-03-09T14:29:41.933" v="28426" actId="20577"/>
        <pc:sldMkLst>
          <pc:docMk/>
          <pc:sldMk cId="1976917437" sldId="778"/>
        </pc:sldMkLst>
        <pc:spChg chg="mod">
          <ac:chgData name="Sanna Lindgren" userId="d7f8f64c-9e1b-4c54-81a9-ba4523763735" providerId="ADAL" clId="{B42590D1-6592-405C-999F-87F831EAA7AD}" dt="2026-03-09T14:29:41.933" v="28426" actId="20577"/>
          <ac:spMkLst>
            <pc:docMk/>
            <pc:sldMk cId="1976917437" sldId="778"/>
            <ac:spMk id="3" creationId="{286D2CD5-611E-B4F9-0444-0657E17F4F1F}"/>
          </ac:spMkLst>
        </pc:spChg>
      </pc:sldChg>
      <pc:sldChg chg="addSp delSp modSp add mod ord">
        <pc:chgData name="Sanna Lindgren" userId="d7f8f64c-9e1b-4c54-81a9-ba4523763735" providerId="ADAL" clId="{B42590D1-6592-405C-999F-87F831EAA7AD}" dt="2026-03-09T14:18:06.711" v="28165" actId="14100"/>
        <pc:sldMkLst>
          <pc:docMk/>
          <pc:sldMk cId="632416405" sldId="786"/>
        </pc:sldMkLst>
        <pc:spChg chg="add mod">
          <ac:chgData name="Sanna Lindgren" userId="d7f8f64c-9e1b-4c54-81a9-ba4523763735" providerId="ADAL" clId="{B42590D1-6592-405C-999F-87F831EAA7AD}" dt="2026-03-09T14:18:02.555" v="28163" actId="1076"/>
          <ac:spMkLst>
            <pc:docMk/>
            <pc:sldMk cId="632416405" sldId="786"/>
            <ac:spMk id="9" creationId="{3E81F6D4-3754-9A3C-9E85-07EF2FB211D9}"/>
          </ac:spMkLst>
        </pc:spChg>
        <pc:spChg chg="add mod">
          <ac:chgData name="Sanna Lindgren" userId="d7f8f64c-9e1b-4c54-81a9-ba4523763735" providerId="ADAL" clId="{B42590D1-6592-405C-999F-87F831EAA7AD}" dt="2026-03-09T11:46:48.664" v="22850" actId="207"/>
          <ac:spMkLst>
            <pc:docMk/>
            <pc:sldMk cId="632416405" sldId="786"/>
            <ac:spMk id="14" creationId="{1C136BA6-B743-D980-3EDE-7E57D9D9B447}"/>
          </ac:spMkLst>
        </pc:spChg>
        <pc:picChg chg="add mod ord">
          <ac:chgData name="Sanna Lindgren" userId="d7f8f64c-9e1b-4c54-81a9-ba4523763735" providerId="ADAL" clId="{B42590D1-6592-405C-999F-87F831EAA7AD}" dt="2026-03-09T14:18:06.711" v="28165" actId="14100"/>
          <ac:picMkLst>
            <pc:docMk/>
            <pc:sldMk cId="632416405" sldId="786"/>
            <ac:picMk id="13" creationId="{4540DFD8-FC8A-D9FE-CF58-6B8F5252B438}"/>
          </ac:picMkLst>
        </pc:picChg>
      </pc:sldChg>
      <pc:sldChg chg="modSp add mod ord modClrScheme chgLayout">
        <pc:chgData name="Sanna Lindgren" userId="d7f8f64c-9e1b-4c54-81a9-ba4523763735" providerId="ADAL" clId="{B42590D1-6592-405C-999F-87F831EAA7AD}" dt="2026-03-09T14:18:40.432" v="28191" actId="20577"/>
        <pc:sldMkLst>
          <pc:docMk/>
          <pc:sldMk cId="1234721552" sldId="787"/>
        </pc:sldMkLst>
        <pc:spChg chg="mod ord">
          <ac:chgData name="Sanna Lindgren" userId="d7f8f64c-9e1b-4c54-81a9-ba4523763735" providerId="ADAL" clId="{B42590D1-6592-405C-999F-87F831EAA7AD}" dt="2026-03-09T14:18:40.432" v="28191" actId="20577"/>
          <ac:spMkLst>
            <pc:docMk/>
            <pc:sldMk cId="1234721552" sldId="787"/>
            <ac:spMk id="2" creationId="{1E4B683B-2C5D-6ED1-7430-E75AD75ED69D}"/>
          </ac:spMkLst>
        </pc:spChg>
        <pc:spChg chg="mod ord">
          <ac:chgData name="Sanna Lindgren" userId="d7f8f64c-9e1b-4c54-81a9-ba4523763735" providerId="ADAL" clId="{B42590D1-6592-405C-999F-87F831EAA7AD}" dt="2026-03-09T14:18:30.400" v="28169" actId="20577"/>
          <ac:spMkLst>
            <pc:docMk/>
            <pc:sldMk cId="1234721552" sldId="787"/>
            <ac:spMk id="3" creationId="{EBC430BD-1862-A0F7-37BF-5CB9FAEB82D8}"/>
          </ac:spMkLst>
        </pc:spChg>
      </pc:sldChg>
      <pc:sldChg chg="addSp delSp modSp add mod ord setBg">
        <pc:chgData name="Sanna Lindgren" userId="d7f8f64c-9e1b-4c54-81a9-ba4523763735" providerId="ADAL" clId="{B42590D1-6592-405C-999F-87F831EAA7AD}" dt="2026-03-09T14:12:51.153" v="27984" actId="1076"/>
        <pc:sldMkLst>
          <pc:docMk/>
          <pc:sldMk cId="4237614990" sldId="788"/>
        </pc:sldMkLst>
        <pc:spChg chg="mod">
          <ac:chgData name="Sanna Lindgren" userId="d7f8f64c-9e1b-4c54-81a9-ba4523763735" providerId="ADAL" clId="{B42590D1-6592-405C-999F-87F831EAA7AD}" dt="2026-03-09T14:03:03.451" v="27940" actId="1076"/>
          <ac:spMkLst>
            <pc:docMk/>
            <pc:sldMk cId="4237614990" sldId="788"/>
            <ac:spMk id="5" creationId="{8D87D852-250B-1577-C693-EE16A84B50F9}"/>
          </ac:spMkLst>
        </pc:spChg>
        <pc:spChg chg="mod">
          <ac:chgData name="Sanna Lindgren" userId="d7f8f64c-9e1b-4c54-81a9-ba4523763735" providerId="ADAL" clId="{B42590D1-6592-405C-999F-87F831EAA7AD}" dt="2026-03-09T14:12:51.153" v="27984" actId="1076"/>
          <ac:spMkLst>
            <pc:docMk/>
            <pc:sldMk cId="4237614990" sldId="788"/>
            <ac:spMk id="8" creationId="{E7A16F1E-AC8D-94DB-E90A-00E6AE3A7178}"/>
          </ac:spMkLst>
        </pc:spChg>
      </pc:sldChg>
      <pc:sldChg chg="addSp delSp modSp add mod modClrScheme chgLayout">
        <pc:chgData name="Sanna Lindgren" userId="d7f8f64c-9e1b-4c54-81a9-ba4523763735" providerId="ADAL" clId="{B42590D1-6592-405C-999F-87F831EAA7AD}" dt="2026-03-09T14:27:28.575" v="28416" actId="20577"/>
        <pc:sldMkLst>
          <pc:docMk/>
          <pc:sldMk cId="1271759254" sldId="789"/>
        </pc:sldMkLst>
        <pc:spChg chg="mod ord">
          <ac:chgData name="Sanna Lindgren" userId="d7f8f64c-9e1b-4c54-81a9-ba4523763735" providerId="ADAL" clId="{B42590D1-6592-405C-999F-87F831EAA7AD}" dt="2026-03-09T14:27:28.575" v="28416" actId="20577"/>
          <ac:spMkLst>
            <pc:docMk/>
            <pc:sldMk cId="1271759254" sldId="789"/>
            <ac:spMk id="3" creationId="{29F43ACD-9AA4-8698-BF4D-8EFF82BD9B6F}"/>
          </ac:spMkLst>
        </pc:spChg>
        <pc:spChg chg="add mod">
          <ac:chgData name="Sanna Lindgren" userId="d7f8f64c-9e1b-4c54-81a9-ba4523763735" providerId="ADAL" clId="{B42590D1-6592-405C-999F-87F831EAA7AD}" dt="2026-03-09T11:58:32.573" v="23198" actId="13822"/>
          <ac:spMkLst>
            <pc:docMk/>
            <pc:sldMk cId="1271759254" sldId="789"/>
            <ac:spMk id="13" creationId="{E80E2835-FEDF-9FA1-7BF7-5510A96BD4B5}"/>
          </ac:spMkLst>
        </pc:spChg>
        <pc:spChg chg="add mod">
          <ac:chgData name="Sanna Lindgren" userId="d7f8f64c-9e1b-4c54-81a9-ba4523763735" providerId="ADAL" clId="{B42590D1-6592-405C-999F-87F831EAA7AD}" dt="2026-03-09T11:58:38.144" v="23200" actId="1076"/>
          <ac:spMkLst>
            <pc:docMk/>
            <pc:sldMk cId="1271759254" sldId="789"/>
            <ac:spMk id="14" creationId="{45B69905-D373-993F-8930-50DD29248319}"/>
          </ac:spMkLst>
        </pc:spChg>
        <pc:spChg chg="add mod">
          <ac:chgData name="Sanna Lindgren" userId="d7f8f64c-9e1b-4c54-81a9-ba4523763735" providerId="ADAL" clId="{B42590D1-6592-405C-999F-87F831EAA7AD}" dt="2026-03-09T11:58:41.949" v="23202" actId="1076"/>
          <ac:spMkLst>
            <pc:docMk/>
            <pc:sldMk cId="1271759254" sldId="789"/>
            <ac:spMk id="15" creationId="{EB59B12D-F88D-14B5-4A4D-59DA90DA0A59}"/>
          </ac:spMkLst>
        </pc:spChg>
        <pc:spChg chg="add mod">
          <ac:chgData name="Sanna Lindgren" userId="d7f8f64c-9e1b-4c54-81a9-ba4523763735" providerId="ADAL" clId="{B42590D1-6592-405C-999F-87F831EAA7AD}" dt="2026-03-09T11:58:47.613" v="23204" actId="1076"/>
          <ac:spMkLst>
            <pc:docMk/>
            <pc:sldMk cId="1271759254" sldId="789"/>
            <ac:spMk id="16" creationId="{085964E0-FF14-F716-5234-24BA413D21EE}"/>
          </ac:spMkLst>
        </pc:spChg>
        <pc:spChg chg="add mod">
          <ac:chgData name="Sanna Lindgren" userId="d7f8f64c-9e1b-4c54-81a9-ba4523763735" providerId="ADAL" clId="{B42590D1-6592-405C-999F-87F831EAA7AD}" dt="2026-03-09T12:04:23.184" v="23662" actId="1076"/>
          <ac:spMkLst>
            <pc:docMk/>
            <pc:sldMk cId="1271759254" sldId="789"/>
            <ac:spMk id="17" creationId="{16527FB0-C26B-5E3B-23E0-F29E155B1092}"/>
          </ac:spMkLst>
        </pc:spChg>
        <pc:spChg chg="add mod">
          <ac:chgData name="Sanna Lindgren" userId="d7f8f64c-9e1b-4c54-81a9-ba4523763735" providerId="ADAL" clId="{B42590D1-6592-405C-999F-87F831EAA7AD}" dt="2026-03-09T12:04:30.056" v="23666" actId="20577"/>
          <ac:spMkLst>
            <pc:docMk/>
            <pc:sldMk cId="1271759254" sldId="789"/>
            <ac:spMk id="18" creationId="{188489B6-63F0-1CFF-4EAD-24914E8218B8}"/>
          </ac:spMkLst>
        </pc:spChg>
        <pc:spChg chg="add mod">
          <ac:chgData name="Sanna Lindgren" userId="d7f8f64c-9e1b-4c54-81a9-ba4523763735" providerId="ADAL" clId="{B42590D1-6592-405C-999F-87F831EAA7AD}" dt="2026-03-09T12:04:38.793" v="23669" actId="20577"/>
          <ac:spMkLst>
            <pc:docMk/>
            <pc:sldMk cId="1271759254" sldId="789"/>
            <ac:spMk id="19" creationId="{3C2A4F55-AB04-00A8-B547-C6C7775A6717}"/>
          </ac:spMkLst>
        </pc:spChg>
        <pc:spChg chg="add mod">
          <ac:chgData name="Sanna Lindgren" userId="d7f8f64c-9e1b-4c54-81a9-ba4523763735" providerId="ADAL" clId="{B42590D1-6592-405C-999F-87F831EAA7AD}" dt="2026-03-09T12:04:47.048" v="23672" actId="20577"/>
          <ac:spMkLst>
            <pc:docMk/>
            <pc:sldMk cId="1271759254" sldId="789"/>
            <ac:spMk id="20" creationId="{9353213C-EBAA-5766-FF08-800DB55FB510}"/>
          </ac:spMkLst>
        </pc:spChg>
        <pc:spChg chg="add mod">
          <ac:chgData name="Sanna Lindgren" userId="d7f8f64c-9e1b-4c54-81a9-ba4523763735" providerId="ADAL" clId="{B42590D1-6592-405C-999F-87F831EAA7AD}" dt="2026-03-09T12:04:53.417" v="23675" actId="20577"/>
          <ac:spMkLst>
            <pc:docMk/>
            <pc:sldMk cId="1271759254" sldId="789"/>
            <ac:spMk id="21" creationId="{DA9C784C-DE89-DC28-66D4-EB72D43A4AC4}"/>
          </ac:spMkLst>
        </pc:spChg>
        <pc:picChg chg="add del mod">
          <ac:chgData name="Sanna Lindgren" userId="d7f8f64c-9e1b-4c54-81a9-ba4523763735" providerId="ADAL" clId="{B42590D1-6592-405C-999F-87F831EAA7AD}" dt="2026-03-09T11:56:07.406" v="23180" actId="1076"/>
          <ac:picMkLst>
            <pc:docMk/>
            <pc:sldMk cId="1271759254" sldId="789"/>
            <ac:picMk id="5" creationId="{72AD7A6C-738E-6A47-91A1-73ADF27738D1}"/>
          </ac:picMkLst>
        </pc:picChg>
        <pc:picChg chg="add mod">
          <ac:chgData name="Sanna Lindgren" userId="d7f8f64c-9e1b-4c54-81a9-ba4523763735" providerId="ADAL" clId="{B42590D1-6592-405C-999F-87F831EAA7AD}" dt="2026-03-09T11:56:07.406" v="23180" actId="1076"/>
          <ac:picMkLst>
            <pc:docMk/>
            <pc:sldMk cId="1271759254" sldId="789"/>
            <ac:picMk id="6" creationId="{C5CA7BB5-1BB0-37A6-11EC-83B1AD7DE6E7}"/>
          </ac:picMkLst>
        </pc:picChg>
        <pc:picChg chg="add mod">
          <ac:chgData name="Sanna Lindgren" userId="d7f8f64c-9e1b-4c54-81a9-ba4523763735" providerId="ADAL" clId="{B42590D1-6592-405C-999F-87F831EAA7AD}" dt="2026-03-09T11:56:07.406" v="23180" actId="1076"/>
          <ac:picMkLst>
            <pc:docMk/>
            <pc:sldMk cId="1271759254" sldId="789"/>
            <ac:picMk id="7" creationId="{0F45759D-18D3-4167-3511-FFA46EF1CE20}"/>
          </ac:picMkLst>
        </pc:picChg>
        <pc:picChg chg="add mod">
          <ac:chgData name="Sanna Lindgren" userId="d7f8f64c-9e1b-4c54-81a9-ba4523763735" providerId="ADAL" clId="{B42590D1-6592-405C-999F-87F831EAA7AD}" dt="2026-03-09T11:56:07.406" v="23180" actId="1076"/>
          <ac:picMkLst>
            <pc:docMk/>
            <pc:sldMk cId="1271759254" sldId="789"/>
            <ac:picMk id="8" creationId="{8EBA15C7-947E-5591-CAD7-C1BF37494D3F}"/>
          </ac:picMkLst>
        </pc:picChg>
        <pc:picChg chg="add mod">
          <ac:chgData name="Sanna Lindgren" userId="d7f8f64c-9e1b-4c54-81a9-ba4523763735" providerId="ADAL" clId="{B42590D1-6592-405C-999F-87F831EAA7AD}" dt="2026-03-09T11:56:07.406" v="23180" actId="1076"/>
          <ac:picMkLst>
            <pc:docMk/>
            <pc:sldMk cId="1271759254" sldId="789"/>
            <ac:picMk id="9" creationId="{9724CB69-7EA9-52E7-6C25-82A6E405C4B7}"/>
          </ac:picMkLst>
        </pc:picChg>
      </pc:sldChg>
      <pc:sldChg chg="modSp add mod ord modShow">
        <pc:chgData name="Sanna Lindgren" userId="d7f8f64c-9e1b-4c54-81a9-ba4523763735" providerId="ADAL" clId="{B42590D1-6592-405C-999F-87F831EAA7AD}" dt="2026-03-09T14:23:34.207" v="28261" actId="255"/>
        <pc:sldMkLst>
          <pc:docMk/>
          <pc:sldMk cId="2485156715" sldId="790"/>
        </pc:sldMkLst>
        <pc:spChg chg="mod">
          <ac:chgData name="Sanna Lindgren" userId="d7f8f64c-9e1b-4c54-81a9-ba4523763735" providerId="ADAL" clId="{B42590D1-6592-405C-999F-87F831EAA7AD}" dt="2026-03-09T14:23:34.207" v="28261" actId="255"/>
          <ac:spMkLst>
            <pc:docMk/>
            <pc:sldMk cId="2485156715" sldId="790"/>
            <ac:spMk id="3" creationId="{7DF0233E-3E98-386A-3734-93B38FF1A63C}"/>
          </ac:spMkLst>
        </pc:spChg>
      </pc:sldChg>
      <pc:sldChg chg="addSp delSp modSp add mod ord">
        <pc:chgData name="Sanna Lindgren" userId="d7f8f64c-9e1b-4c54-81a9-ba4523763735" providerId="ADAL" clId="{B42590D1-6592-405C-999F-87F831EAA7AD}" dt="2026-03-19T15:00:50.282" v="28528"/>
        <pc:sldMkLst>
          <pc:docMk/>
          <pc:sldMk cId="1206259951" sldId="791"/>
        </pc:sldMkLst>
        <pc:spChg chg="mod">
          <ac:chgData name="Sanna Lindgren" userId="d7f8f64c-9e1b-4c54-81a9-ba4523763735" providerId="ADAL" clId="{B42590D1-6592-405C-999F-87F831EAA7AD}" dt="2026-03-09T12:09:40.930" v="23852" actId="1076"/>
          <ac:spMkLst>
            <pc:docMk/>
            <pc:sldMk cId="1206259951" sldId="791"/>
            <ac:spMk id="2" creationId="{6038777C-F77F-CAAD-91FA-2F07DFFFAEE8}"/>
          </ac:spMkLst>
        </pc:spChg>
        <pc:picChg chg="add mod">
          <ac:chgData name="Sanna Lindgren" userId="d7f8f64c-9e1b-4c54-81a9-ba4523763735" providerId="ADAL" clId="{B42590D1-6592-405C-999F-87F831EAA7AD}" dt="2026-03-09T12:09:40.930" v="23852" actId="1076"/>
          <ac:picMkLst>
            <pc:docMk/>
            <pc:sldMk cId="1206259951" sldId="791"/>
            <ac:picMk id="3" creationId="{8BF0DC44-024F-4E09-9374-A8CE1F843005}"/>
          </ac:picMkLst>
        </pc:picChg>
      </pc:sldChg>
      <pc:sldChg chg="addSp delSp modSp add mod ord modClrScheme chgLayout">
        <pc:chgData name="Sanna Lindgren" userId="d7f8f64c-9e1b-4c54-81a9-ba4523763735" providerId="ADAL" clId="{B42590D1-6592-405C-999F-87F831EAA7AD}" dt="2026-03-09T12:01:50.987" v="23275" actId="790"/>
        <pc:sldMkLst>
          <pc:docMk/>
          <pc:sldMk cId="4251623180" sldId="793"/>
        </pc:sldMkLst>
        <pc:spChg chg="mod ord">
          <ac:chgData name="Sanna Lindgren" userId="d7f8f64c-9e1b-4c54-81a9-ba4523763735" providerId="ADAL" clId="{B42590D1-6592-405C-999F-87F831EAA7AD}" dt="2026-03-09T12:01:50.987" v="23275" actId="790"/>
          <ac:spMkLst>
            <pc:docMk/>
            <pc:sldMk cId="4251623180" sldId="793"/>
            <ac:spMk id="3" creationId="{31C6BD34-4EBF-D6A9-13DF-DED75B05F74D}"/>
          </ac:spMkLst>
        </pc:spChg>
        <pc:picChg chg="add mod">
          <ac:chgData name="Sanna Lindgren" userId="d7f8f64c-9e1b-4c54-81a9-ba4523763735" providerId="ADAL" clId="{B42590D1-6592-405C-999F-87F831EAA7AD}" dt="2026-03-09T12:01:28.202" v="23273" actId="1076"/>
          <ac:picMkLst>
            <pc:docMk/>
            <pc:sldMk cId="4251623180" sldId="793"/>
            <ac:picMk id="4" creationId="{72669F35-BFA1-785B-2F42-F2C863F0EB18}"/>
          </ac:picMkLst>
        </pc:picChg>
        <pc:picChg chg="add mod">
          <ac:chgData name="Sanna Lindgren" userId="d7f8f64c-9e1b-4c54-81a9-ba4523763735" providerId="ADAL" clId="{B42590D1-6592-405C-999F-87F831EAA7AD}" dt="2026-03-09T12:01:28.202" v="23273" actId="1076"/>
          <ac:picMkLst>
            <pc:docMk/>
            <pc:sldMk cId="4251623180" sldId="793"/>
            <ac:picMk id="6" creationId="{2D409EE2-7D2A-AE83-44CD-0ABBD039FFA8}"/>
          </ac:picMkLst>
        </pc:picChg>
      </pc:sldChg>
      <pc:sldChg chg="addSp delSp modSp add mod ord">
        <pc:chgData name="Sanna Lindgren" userId="d7f8f64c-9e1b-4c54-81a9-ba4523763735" providerId="ADAL" clId="{B42590D1-6592-405C-999F-87F831EAA7AD}" dt="2026-03-09T14:33:26.894" v="28523" actId="13926"/>
        <pc:sldMkLst>
          <pc:docMk/>
          <pc:sldMk cId="3186768253" sldId="794"/>
        </pc:sldMkLst>
        <pc:spChg chg="mod">
          <ac:chgData name="Sanna Lindgren" userId="d7f8f64c-9e1b-4c54-81a9-ba4523763735" providerId="ADAL" clId="{B42590D1-6592-405C-999F-87F831EAA7AD}" dt="2026-03-09T14:33:26.894" v="28523" actId="13926"/>
          <ac:spMkLst>
            <pc:docMk/>
            <pc:sldMk cId="3186768253" sldId="794"/>
            <ac:spMk id="2" creationId="{2E113047-A294-AD45-3A70-83FC1D759174}"/>
          </ac:spMkLst>
        </pc:spChg>
      </pc:sldChg>
      <pc:sldChg chg="addSp delSp modSp new mod ord">
        <pc:chgData name="Sanna Lindgren" userId="d7f8f64c-9e1b-4c54-81a9-ba4523763735" providerId="ADAL" clId="{B42590D1-6592-405C-999F-87F831EAA7AD}" dt="2026-03-09T14:23:24.201" v="28260" actId="1076"/>
        <pc:sldMkLst>
          <pc:docMk/>
          <pc:sldMk cId="4235321739" sldId="795"/>
        </pc:sldMkLst>
        <pc:spChg chg="add mod">
          <ac:chgData name="Sanna Lindgren" userId="d7f8f64c-9e1b-4c54-81a9-ba4523763735" providerId="ADAL" clId="{B42590D1-6592-405C-999F-87F831EAA7AD}" dt="2026-03-09T14:23:20.091" v="28259" actId="1076"/>
          <ac:spMkLst>
            <pc:docMk/>
            <pc:sldMk cId="4235321739" sldId="795"/>
            <ac:spMk id="2" creationId="{790617B0-E8CE-17BD-E4A5-69A7BC06648E}"/>
          </ac:spMkLst>
        </pc:spChg>
        <pc:spChg chg="add mod">
          <ac:chgData name="Sanna Lindgren" userId="d7f8f64c-9e1b-4c54-81a9-ba4523763735" providerId="ADAL" clId="{B42590D1-6592-405C-999F-87F831EAA7AD}" dt="2026-03-09T14:23:09.591" v="28257" actId="1076"/>
          <ac:spMkLst>
            <pc:docMk/>
            <pc:sldMk cId="4235321739" sldId="795"/>
            <ac:spMk id="3" creationId="{6C3C54A4-2904-5D79-EC8F-57BB6EC3778F}"/>
          </ac:spMkLst>
        </pc:spChg>
        <pc:spChg chg="add mod">
          <ac:chgData name="Sanna Lindgren" userId="d7f8f64c-9e1b-4c54-81a9-ba4523763735" providerId="ADAL" clId="{B42590D1-6592-405C-999F-87F831EAA7AD}" dt="2026-03-09T14:23:24.201" v="28260" actId="1076"/>
          <ac:spMkLst>
            <pc:docMk/>
            <pc:sldMk cId="4235321739" sldId="795"/>
            <ac:spMk id="4" creationId="{B3899565-1E87-68CA-6970-7AA2648002B2}"/>
          </ac:spMkLst>
        </pc:spChg>
        <pc:spChg chg="add mod">
          <ac:chgData name="Sanna Lindgren" userId="d7f8f64c-9e1b-4c54-81a9-ba4523763735" providerId="ADAL" clId="{B42590D1-6592-405C-999F-87F831EAA7AD}" dt="2026-03-09T14:23:15.265" v="28258" actId="1076"/>
          <ac:spMkLst>
            <pc:docMk/>
            <pc:sldMk cId="4235321739" sldId="795"/>
            <ac:spMk id="6" creationId="{645F1275-66C3-5018-78A9-678339D8ECDD}"/>
          </ac:spMkLst>
        </pc:spChg>
        <pc:picChg chg="add mod">
          <ac:chgData name="Sanna Lindgren" userId="d7f8f64c-9e1b-4c54-81a9-ba4523763735" providerId="ADAL" clId="{B42590D1-6592-405C-999F-87F831EAA7AD}" dt="2026-03-09T14:22:48.683" v="28247" actId="1076"/>
          <ac:picMkLst>
            <pc:docMk/>
            <pc:sldMk cId="4235321739" sldId="795"/>
            <ac:picMk id="13" creationId="{83128B0C-659B-4193-9DA2-7C7617EEFF50}"/>
          </ac:picMkLst>
        </pc:picChg>
      </pc:sldChg>
      <pc:sldChg chg="addSp modSp add mod modTransition">
        <pc:chgData name="Sanna Lindgren" userId="d7f8f64c-9e1b-4c54-81a9-ba4523763735" providerId="ADAL" clId="{B42590D1-6592-405C-999F-87F831EAA7AD}" dt="2026-03-09T13:59:31.939" v="27779" actId="14100"/>
        <pc:sldMkLst>
          <pc:docMk/>
          <pc:sldMk cId="3929378658" sldId="797"/>
        </pc:sldMkLst>
        <pc:spChg chg="add mod">
          <ac:chgData name="Sanna Lindgren" userId="d7f8f64c-9e1b-4c54-81a9-ba4523763735" providerId="ADAL" clId="{B42590D1-6592-405C-999F-87F831EAA7AD}" dt="2026-03-09T11:46:39.976" v="22848" actId="207"/>
          <ac:spMkLst>
            <pc:docMk/>
            <pc:sldMk cId="3929378658" sldId="797"/>
            <ac:spMk id="2" creationId="{10A92504-65C3-9195-EFFE-B9BCAB9FF3A6}"/>
          </ac:spMkLst>
        </pc:spChg>
        <pc:spChg chg="mod">
          <ac:chgData name="Sanna Lindgren" userId="d7f8f64c-9e1b-4c54-81a9-ba4523763735" providerId="ADAL" clId="{B42590D1-6592-405C-999F-87F831EAA7AD}" dt="2026-03-09T13:59:03.400" v="27771" actId="1076"/>
          <ac:spMkLst>
            <pc:docMk/>
            <pc:sldMk cId="3929378658" sldId="797"/>
            <ac:spMk id="3" creationId="{749648FD-57F5-7174-BE63-7D87201DB22C}"/>
          </ac:spMkLst>
        </pc:spChg>
        <pc:picChg chg="mod">
          <ac:chgData name="Sanna Lindgren" userId="d7f8f64c-9e1b-4c54-81a9-ba4523763735" providerId="ADAL" clId="{B42590D1-6592-405C-999F-87F831EAA7AD}" dt="2026-03-09T13:59:31.939" v="27779" actId="14100"/>
          <ac:picMkLst>
            <pc:docMk/>
            <pc:sldMk cId="3929378658" sldId="797"/>
            <ac:picMk id="5" creationId="{00C6CB4E-36D1-2DFB-E4FD-00BD12DA03F1}"/>
          </ac:picMkLst>
        </pc:picChg>
      </pc:sldChg>
      <pc:sldChg chg="addSp delSp modSp add mod">
        <pc:chgData name="Sanna Lindgren" userId="d7f8f64c-9e1b-4c54-81a9-ba4523763735" providerId="ADAL" clId="{B42590D1-6592-405C-999F-87F831EAA7AD}" dt="2026-03-09T14:25:38.673" v="28344" actId="1076"/>
        <pc:sldMkLst>
          <pc:docMk/>
          <pc:sldMk cId="2102263416" sldId="798"/>
        </pc:sldMkLst>
        <pc:spChg chg="add mod">
          <ac:chgData name="Sanna Lindgren" userId="d7f8f64c-9e1b-4c54-81a9-ba4523763735" providerId="ADAL" clId="{B42590D1-6592-405C-999F-87F831EAA7AD}" dt="2026-03-09T14:25:25.527" v="28337" actId="2711"/>
          <ac:spMkLst>
            <pc:docMk/>
            <pc:sldMk cId="2102263416" sldId="798"/>
            <ac:spMk id="2" creationId="{9D3E2240-3CF8-B5E8-3A61-45F2C53A9C4A}"/>
          </ac:spMkLst>
        </pc:spChg>
        <pc:spChg chg="add mod">
          <ac:chgData name="Sanna Lindgren" userId="d7f8f64c-9e1b-4c54-81a9-ba4523763735" providerId="ADAL" clId="{B42590D1-6592-405C-999F-87F831EAA7AD}" dt="2026-03-09T14:25:38.673" v="28344" actId="1076"/>
          <ac:spMkLst>
            <pc:docMk/>
            <pc:sldMk cId="2102263416" sldId="798"/>
            <ac:spMk id="3" creationId="{13C1AE24-7063-D7AC-DDDD-EDE0779129B2}"/>
          </ac:spMkLst>
        </pc:spChg>
        <pc:spChg chg="add mod">
          <ac:chgData name="Sanna Lindgren" userId="d7f8f64c-9e1b-4c54-81a9-ba4523763735" providerId="ADAL" clId="{B42590D1-6592-405C-999F-87F831EAA7AD}" dt="2026-03-09T14:25:18.901" v="28333" actId="1076"/>
          <ac:spMkLst>
            <pc:docMk/>
            <pc:sldMk cId="2102263416" sldId="798"/>
            <ac:spMk id="4" creationId="{C889134D-69ED-79DF-6CD7-753DC5778426}"/>
          </ac:spMkLst>
        </pc:spChg>
        <pc:picChg chg="mod">
          <ac:chgData name="Sanna Lindgren" userId="d7f8f64c-9e1b-4c54-81a9-ba4523763735" providerId="ADAL" clId="{B42590D1-6592-405C-999F-87F831EAA7AD}" dt="2026-03-09T12:21:30.151" v="25076" actId="1076"/>
          <ac:picMkLst>
            <pc:docMk/>
            <pc:sldMk cId="2102263416" sldId="798"/>
            <ac:picMk id="13" creationId="{8DF4F017-6936-D85C-ACFE-CE756FD48684}"/>
          </ac:picMkLst>
        </pc:picChg>
      </pc:sldChg>
      <pc:sldChg chg="addSp delSp modSp add mod ord modShow">
        <pc:chgData name="Sanna Lindgren" userId="d7f8f64c-9e1b-4c54-81a9-ba4523763735" providerId="ADAL" clId="{B42590D1-6592-405C-999F-87F831EAA7AD}" dt="2026-03-09T14:24:30.742" v="28320" actId="27636"/>
        <pc:sldMkLst>
          <pc:docMk/>
          <pc:sldMk cId="389392423" sldId="799"/>
        </pc:sldMkLst>
        <pc:spChg chg="mod">
          <ac:chgData name="Sanna Lindgren" userId="d7f8f64c-9e1b-4c54-81a9-ba4523763735" providerId="ADAL" clId="{B42590D1-6592-405C-999F-87F831EAA7AD}" dt="2026-03-09T14:24:30.742" v="28320" actId="27636"/>
          <ac:spMkLst>
            <pc:docMk/>
            <pc:sldMk cId="389392423" sldId="799"/>
            <ac:spMk id="2" creationId="{6DBED324-9263-3129-614D-586CC3E17F04}"/>
          </ac:spMkLst>
        </pc:spChg>
      </pc:sldChg>
      <pc:sldChg chg="modSp add mod ord">
        <pc:chgData name="Sanna Lindgren" userId="d7f8f64c-9e1b-4c54-81a9-ba4523763735" providerId="ADAL" clId="{B42590D1-6592-405C-999F-87F831EAA7AD}" dt="2026-03-09T14:24:14.741" v="28315" actId="2710"/>
        <pc:sldMkLst>
          <pc:docMk/>
          <pc:sldMk cId="275193225" sldId="800"/>
        </pc:sldMkLst>
        <pc:spChg chg="mod">
          <ac:chgData name="Sanna Lindgren" userId="d7f8f64c-9e1b-4c54-81a9-ba4523763735" providerId="ADAL" clId="{B42590D1-6592-405C-999F-87F831EAA7AD}" dt="2026-03-09T14:24:14.741" v="28315" actId="2710"/>
          <ac:spMkLst>
            <pc:docMk/>
            <pc:sldMk cId="275193225" sldId="800"/>
            <ac:spMk id="2" creationId="{A6C76879-E3A1-3B8A-3037-D8F2E60923EC}"/>
          </ac:spMkLst>
        </pc:spChg>
      </pc:sldChg>
      <pc:sldChg chg="addSp delSp modSp add mod ord modClrScheme chgLayout">
        <pc:chgData name="Sanna Lindgren" userId="d7f8f64c-9e1b-4c54-81a9-ba4523763735" providerId="ADAL" clId="{B42590D1-6592-405C-999F-87F831EAA7AD}" dt="2026-03-19T15:00:41.495" v="28526"/>
        <pc:sldMkLst>
          <pc:docMk/>
          <pc:sldMk cId="2952394620" sldId="801"/>
        </pc:sldMkLst>
        <pc:spChg chg="mod ord">
          <ac:chgData name="Sanna Lindgren" userId="d7f8f64c-9e1b-4c54-81a9-ba4523763735" providerId="ADAL" clId="{B42590D1-6592-405C-999F-87F831EAA7AD}" dt="2026-03-09T14:16:43.213" v="28098" actId="207"/>
          <ac:spMkLst>
            <pc:docMk/>
            <pc:sldMk cId="2952394620" sldId="801"/>
            <ac:spMk id="2" creationId="{9BEE0FBD-E4AF-6035-736E-0BA2249ED03D}"/>
          </ac:spMkLst>
        </pc:spChg>
        <pc:picChg chg="mod">
          <ac:chgData name="Sanna Lindgren" userId="d7f8f64c-9e1b-4c54-81a9-ba4523763735" providerId="ADAL" clId="{B42590D1-6592-405C-999F-87F831EAA7AD}" dt="2026-03-09T13:47:31.971" v="27488" actId="1076"/>
          <ac:picMkLst>
            <pc:docMk/>
            <pc:sldMk cId="2952394620" sldId="801"/>
            <ac:picMk id="3" creationId="{AFA6E361-4022-199F-2406-4269242C34F8}"/>
          </ac:picMkLst>
        </pc:picChg>
      </pc:sldChg>
    </pc:docChg>
  </pc:docChgLst>
  <pc:docChgLst>
    <pc:chgData name="Sanna Lindgren" userId="S::sanna.lindgren@nuortenakatemia.fi::d7f8f64c-9e1b-4c54-81a9-ba4523763735" providerId="AD" clId="Web-{C8BEBA59-B684-1C8C-9F38-24F675EDA8DF}"/>
    <pc:docChg chg="modSld">
      <pc:chgData name="Sanna Lindgren" userId="S::sanna.lindgren@nuortenakatemia.fi::d7f8f64c-9e1b-4c54-81a9-ba4523763735" providerId="AD" clId="Web-{C8BEBA59-B684-1C8C-9F38-24F675EDA8DF}" dt="2026-04-07T13:54:46.592" v="12" actId="20577"/>
      <pc:docMkLst>
        <pc:docMk/>
      </pc:docMkLst>
      <pc:sldChg chg="modSp">
        <pc:chgData name="Sanna Lindgren" userId="S::sanna.lindgren@nuortenakatemia.fi::d7f8f64c-9e1b-4c54-81a9-ba4523763735" providerId="AD" clId="Web-{C8BEBA59-B684-1C8C-9F38-24F675EDA8DF}" dt="2026-04-07T13:54:46.592" v="12" actId="20577"/>
        <pc:sldMkLst>
          <pc:docMk/>
          <pc:sldMk cId="3186768253" sldId="794"/>
        </pc:sldMkLst>
        <pc:spChg chg="mod">
          <ac:chgData name="Sanna Lindgren" userId="S::sanna.lindgren@nuortenakatemia.fi::d7f8f64c-9e1b-4c54-81a9-ba4523763735" providerId="AD" clId="Web-{C8BEBA59-B684-1C8C-9F38-24F675EDA8DF}" dt="2026-04-07T13:54:46.592" v="12" actId="20577"/>
          <ac:spMkLst>
            <pc:docMk/>
            <pc:sldMk cId="3186768253" sldId="794"/>
            <ac:spMk id="2" creationId="{2E113047-A294-AD45-3A70-83FC1D759174}"/>
          </ac:spMkLst>
        </pc:spChg>
        <pc:spChg chg="mod">
          <ac:chgData name="Sanna Lindgren" userId="S::sanna.lindgren@nuortenakatemia.fi::d7f8f64c-9e1b-4c54-81a9-ba4523763735" providerId="AD" clId="Web-{C8BEBA59-B684-1C8C-9F38-24F675EDA8DF}" dt="2026-04-07T13:54:14.092" v="7" actId="20577"/>
          <ac:spMkLst>
            <pc:docMk/>
            <pc:sldMk cId="3186768253" sldId="794"/>
            <ac:spMk id="5" creationId="{94C50855-3945-A6D7-8562-6EF892561DA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BBD29D8-8B4E-3130-7072-61779833C5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745E233-75DF-E563-9660-B6E5385F11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223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CCBB8-D739-4CC3-AA58-8FA5FB4378B7}" type="datetimeFigureOut">
              <a:rPr lang="fi-FI" smtClean="0"/>
              <a:t>7.4.2026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341DAA-E049-E509-2F75-AF20FBABEE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6A42041-3821-6BD1-96F1-422DAC4D6A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223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8D52E-DC8D-400C-886D-76B955125EA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80588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124" userDrawn="1">
          <p15:clr>
            <a:srgbClr val="F26B43"/>
          </p15:clr>
        </p15:guide>
        <p15:guide id="2" pos="311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92223" y="1"/>
            <a:ext cx="4278154" cy="33827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7B959-C8FF-4534-933A-D48D57ACA5BE}" type="datetimeFigureOut">
              <a:rPr lang="fi-FI" smtClean="0"/>
              <a:t>7.4.2026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3363" cy="2274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267" y="3244643"/>
            <a:ext cx="7898130" cy="26547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92223" y="6403837"/>
            <a:ext cx="4278154" cy="3382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98EEF-74E9-47A0-A9B7-E493464EC97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10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5436-5FEA-9323-B20F-37CFCD452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856AB-273B-76A3-70C1-6A2181775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512ED5-C3F1-FC20-FD37-D97FF77EE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D9816-9DFA-238D-9A21-A84EE598B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8EEF-74E9-47A0-A9B7-E493464EC97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42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B7595-BBA4-9553-173D-8838396DD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3B7F1-DC83-D10A-6B1D-F927DD275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CACBB9-9947-3E53-A1EB-5C0E73DC3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CC1F7-381F-6F0D-B413-27F0E4394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8EEF-74E9-47A0-A9B7-E493464EC97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80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8EEF-74E9-47A0-A9B7-E493464EC97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761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98EEF-74E9-47A0-A9B7-E493464EC97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001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612B247-1E1E-40E2-BF80-6DB47529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</p:spPr>
        <p:txBody>
          <a:bodyPr tIns="1440000"/>
          <a:lstStyle>
            <a:lvl1pPr marL="0" indent="0" algn="ctr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Lisää kuva klikkaamalla symbolia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414FAA8-625A-4CF2-91B9-1CD2DCB820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200775"/>
            <a:ext cx="12192002" cy="666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404000" tIns="72000" rIns="828000" bIns="0" anchor="t" anchorCtr="0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i-FI"/>
              <a:t>Alaotsikko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3002BF6-CA17-45F7-9EC2-0EAE6E2433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5321031"/>
            <a:ext cx="12192002" cy="881588"/>
          </a:xfrm>
          <a:prstGeom prst="rect">
            <a:avLst/>
          </a:prstGeom>
          <a:solidFill>
            <a:schemeClr val="bg1"/>
          </a:solidFill>
        </p:spPr>
        <p:txBody>
          <a:bodyPr wrap="square" lIns="1404000" tIns="288000" rIns="828000" bIns="0" anchor="b" anchorCtr="0">
            <a:noAutofit/>
          </a:bodyPr>
          <a:lstStyle>
            <a:lvl1pPr algn="l">
              <a:lnSpc>
                <a:spcPct val="90000"/>
              </a:lnSpc>
              <a:spcAft>
                <a:spcPts val="0"/>
              </a:spcAft>
              <a:defRPr sz="3200" b="1" u="none" normalizeH="0" baseline="0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</p:spTree>
    <p:extLst>
      <p:ext uri="{BB962C8B-B14F-4D97-AF65-F5344CB8AC3E}">
        <p14:creationId xmlns:p14="http://schemas.microsoft.com/office/powerpoint/2010/main" val="420356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chain / v.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147D4F6-65AC-97BF-D2F1-2B77B6B24B9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469" y="1700212"/>
            <a:ext cx="9749257" cy="439261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FA70DD-7C53-767A-FBCB-45E87991A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5" y="6176534"/>
            <a:ext cx="11313906" cy="4202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71" y="399919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08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chain /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9EA26EF4-1D93-7B5A-0C3B-78EF6E6D82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470" y="1700212"/>
            <a:ext cx="9741235" cy="439261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5BEE823-78A6-CE89-EAAA-D714E7744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5" y="6176534"/>
            <a:ext cx="11313906" cy="4202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71" y="399919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3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chain /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009DA52D-84C7-C075-764D-8FF988D0227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470" y="1700212"/>
            <a:ext cx="9741235" cy="439261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423C7D7-6B6E-115B-961D-855E03F72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5" y="6176534"/>
            <a:ext cx="11313906" cy="4202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71" y="399919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4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i-FI"/>
              <a:t>Pääotsikko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CB1C51B-3B0F-4CC4-8587-9FE34B270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49" y="1881188"/>
            <a:ext cx="10152064" cy="4211637"/>
          </a:xfrm>
        </p:spPr>
        <p:txBody>
          <a:bodyPr bIns="18000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pic>
        <p:nvPicPr>
          <p:cNvPr id="4" name="Kuva 3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01E713AF-C165-E08B-FC6E-64BD8A21BC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6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ilman 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4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fi-FI"/>
              <a:t>Pääotsikko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4CB1C51B-3B0F-4CC4-8587-9FE34B270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6049" y="1881188"/>
            <a:ext cx="10152064" cy="4211637"/>
          </a:xfrm>
        </p:spPr>
        <p:txBody>
          <a:bodyPr bIns="18000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59118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0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65830BFB-DD22-7982-2A67-B171E776089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50" y="1868208"/>
            <a:ext cx="10152062" cy="4211638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4FBF61E-56EA-6A3A-68C9-1FFD53A8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9" t="-23930" r="5030" b="1"/>
          <a:stretch/>
        </p:blipFill>
        <p:spPr>
          <a:xfrm rot="5400000">
            <a:off x="-2813399" y="2813393"/>
            <a:ext cx="6858004" cy="12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59AEC4CA-0E89-58F2-13EF-1AE97F370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8" t="5642" r="4871" b="-1"/>
          <a:stretch/>
        </p:blipFill>
        <p:spPr>
          <a:xfrm rot="5400000">
            <a:off x="-2974952" y="2963834"/>
            <a:ext cx="6858002" cy="9303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5FEE55BC-7F66-DA3D-5CEF-297F20986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49" y="1873172"/>
            <a:ext cx="10152063" cy="421965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83245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&amp; teksti /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59AEC4CA-0E89-58F2-13EF-1AE97F370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8" t="5642" r="4871" b="-1"/>
          <a:stretch/>
        </p:blipFill>
        <p:spPr>
          <a:xfrm rot="5400000">
            <a:off x="-2974952" y="2963834"/>
            <a:ext cx="6858002" cy="9303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5FEE55BC-7F66-DA3D-5CEF-297F20986B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49" y="1873172"/>
            <a:ext cx="10152063" cy="421965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996125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v.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07A4D89-B541-946B-AA97-CD7AEF0B1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t="-7817" r="4792"/>
          <a:stretch/>
        </p:blipFill>
        <p:spPr>
          <a:xfrm rot="5400000">
            <a:off x="-2888781" y="2888771"/>
            <a:ext cx="6858009" cy="108045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9164822A-319F-A7EA-1202-1CD42E5821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49" y="1873172"/>
            <a:ext cx="10152063" cy="421965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100823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4500EDC-110D-3204-7FF5-43F9BBE9B9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7" t="-8851" r="4910" b="1"/>
          <a:stretch/>
        </p:blipFill>
        <p:spPr>
          <a:xfrm rot="5400000">
            <a:off x="-2893328" y="2893327"/>
            <a:ext cx="6858001" cy="10713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18A7CFEA-9EA8-C64F-D423-7289F28522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49" y="1873172"/>
            <a:ext cx="10152063" cy="421965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866872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&amp; teksti / 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solidFill>
                  <a:srgbClr val="66A27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E36D6E9B-B974-7ACE-BEA0-EEA8AB4B4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8" t="-3101" r="4864"/>
          <a:stretch/>
        </p:blipFill>
        <p:spPr>
          <a:xfrm rot="5400000">
            <a:off x="-2922108" y="2922101"/>
            <a:ext cx="6858007" cy="1013791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D5BB7DA-109D-632F-9CC5-E9E64CAE0C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16049" y="1873172"/>
            <a:ext cx="10152063" cy="421965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70103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chain /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71" y="399919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5F815C5-52E0-DF0A-7C7A-D0E958763B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6" y="6176322"/>
            <a:ext cx="11313908" cy="420231"/>
          </a:xfrm>
          <a:prstGeom prst="rect">
            <a:avLst/>
          </a:prstGeom>
        </p:spPr>
      </p:pic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A241A0FE-F6C1-96EF-D9E2-02A6F2F7C7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469" y="1700212"/>
            <a:ext cx="9725194" cy="439261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56309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chain / oran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6B4FD6B-53FE-53A5-F348-857FC280E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5" y="6176534"/>
            <a:ext cx="11313907" cy="4202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274770F-E34B-4628-92D7-C756D0D40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71" y="399919"/>
            <a:ext cx="10152063" cy="111931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lnSpc>
                <a:spcPct val="90000"/>
              </a:lnSpc>
              <a:defRPr sz="3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i-FI"/>
              <a:t>Pääotsikko</a:t>
            </a:r>
          </a:p>
        </p:txBody>
      </p:sp>
      <p:pic>
        <p:nvPicPr>
          <p:cNvPr id="13" name="Kuva 12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5C4D7230-7F53-E6D3-E5B7-002DAA675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B534EF30-F4FF-A1EC-8360-90E6FFC4D9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4469" y="1700212"/>
            <a:ext cx="9741235" cy="4392613"/>
          </a:xfrm>
          <a:prstGeom prst="rect">
            <a:avLst/>
          </a:prstGeom>
        </p:spPr>
        <p:txBody>
          <a:bodyPr wrap="square" lIns="0" rIns="0" bIns="360000">
            <a:normAutofit/>
          </a:bodyPr>
          <a:lstStyle>
            <a:lvl1pPr marL="285750" indent="-285750" algn="l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1pPr>
            <a:lvl2pPr marL="777150" indent="-285750" algn="l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2pPr>
            <a:lvl3pPr marL="1137150" indent="-285750" algn="l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3pPr>
            <a:lvl4pPr marL="1382850" indent="-171450" algn="l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/>
            </a:lvl4pPr>
            <a:lvl5pPr marL="1742850" indent="-171450"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000"/>
            </a:lvl5pPr>
          </a:lstStyle>
          <a:p>
            <a:pPr lvl="0"/>
            <a:r>
              <a:rPr lang="fi-FI"/>
              <a:t>Lisää teksti klikkaamalla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68296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8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EA250F8-5679-42AE-A877-D87292CB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584199"/>
            <a:ext cx="10152062" cy="111931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Pääotsikko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1A4B62-A47F-4D6F-9D00-9E18E7411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049" y="1889688"/>
            <a:ext cx="10152063" cy="4203137"/>
          </a:xfrm>
          <a:prstGeom prst="rect">
            <a:avLst/>
          </a:prstGeom>
        </p:spPr>
        <p:txBody>
          <a:bodyPr vert="horz" lIns="0" tIns="0" rIns="0" bIns="36000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2359042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6" r:id="rId2"/>
    <p:sldLayoutId id="2147483683" r:id="rId3"/>
    <p:sldLayoutId id="2147483695" r:id="rId4"/>
    <p:sldLayoutId id="2147483684" r:id="rId5"/>
    <p:sldLayoutId id="2147483685" r:id="rId6"/>
    <p:sldLayoutId id="2147483687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81" r:id="rId13"/>
    <p:sldLayoutId id="2147483688" r:id="rId14"/>
    <p:sldLayoutId id="214748367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000" b="1" kern="1200" dirty="0">
          <a:solidFill>
            <a:srgbClr val="66A274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84400" indent="-284400" algn="l" defTabSz="914400" rtl="0" eaLnBrk="1" latinLnBrk="0" hangingPunct="1">
        <a:lnSpc>
          <a:spcPts val="22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777600" indent="-284400" algn="l" defTabSz="914400" rtl="0" eaLnBrk="1" latinLnBrk="0" hangingPunct="1">
        <a:lnSpc>
          <a:spcPts val="20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tabLst>
          <a:tab pos="2957513" algn="l"/>
        </a:tabLst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37600" indent="-284400" algn="l" defTabSz="914400" rtl="0" eaLnBrk="1" latinLnBrk="0" hangingPunct="1">
        <a:lnSpc>
          <a:spcPts val="1800"/>
        </a:lnSpc>
        <a:spcBef>
          <a:spcPts val="800"/>
        </a:spcBef>
        <a:spcAft>
          <a:spcPts val="0"/>
        </a:spcAft>
        <a:buFont typeface="Arial" panose="020B0604020202020204" pitchFamily="34" charset="0"/>
        <a:buChar char="•"/>
        <a:tabLst>
          <a:tab pos="2957513" algn="l"/>
        </a:tabLst>
        <a:defRPr sz="1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382400" indent="-172800" algn="l" defTabSz="914400" rtl="0" eaLnBrk="1" latinLnBrk="0" hangingPunct="1">
        <a:lnSpc>
          <a:spcPts val="16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tabLst>
          <a:tab pos="2957513" algn="l"/>
        </a:tabLst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400" indent="-172800" algn="l" defTabSz="914400" rtl="0" eaLnBrk="1" latinLnBrk="0" hangingPunct="1">
        <a:lnSpc>
          <a:spcPts val="14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tabLst>
          <a:tab pos="2957513" algn="l"/>
        </a:tabLst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>
          <p15:clr>
            <a:srgbClr val="F26B43"/>
          </p15:clr>
        </p15:guide>
        <p15:guide id="5" orient="horz" pos="368">
          <p15:clr>
            <a:srgbClr val="F26B43"/>
          </p15:clr>
        </p15:guide>
        <p15:guide id="6" pos="892">
          <p15:clr>
            <a:srgbClr val="F26B43"/>
          </p15:clr>
        </p15:guide>
        <p15:guide id="7" pos="7287">
          <p15:clr>
            <a:srgbClr val="F26B43"/>
          </p15:clr>
        </p15:guide>
        <p15:guide id="8" orient="horz" pos="1185">
          <p15:clr>
            <a:srgbClr val="F26B43"/>
          </p15:clr>
        </p15:guide>
        <p15:guide id="10" orient="horz" pos="38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mt23j9Ydmk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9UmgvZzgGU&amp;list=PLceDFDNYwNqeqzaU6KenDg1seyMWBPnVP&amp;index=18" TargetMode="External"/><Relationship Id="rId3" Type="http://schemas.openxmlformats.org/officeDocument/2006/relationships/hyperlink" Target="https://www.youtube.com/watch?v=Zh9OVaO6p6o" TargetMode="External"/><Relationship Id="rId7" Type="http://schemas.openxmlformats.org/officeDocument/2006/relationships/hyperlink" Target="https://www.youtube.com/watch?v=qSYx_ztpN5w" TargetMode="External"/><Relationship Id="rId2" Type="http://schemas.openxmlformats.org/officeDocument/2006/relationships/hyperlink" Target="https://www.youtube.com/watch?v=z6V3MW6RUVc&amp;list=PLceDFDNYwNqeqzaU6KenDg1seyMWBPnVP&amp;index=2&amp;t=59s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nBIaiDIPUbM" TargetMode="External"/><Relationship Id="rId5" Type="http://schemas.openxmlformats.org/officeDocument/2006/relationships/hyperlink" Target="https://www.youtube.com/watch?v=2IMDQ-L6hiw&amp;list=PLceDFDNYwNqeqzaU6KenDg1seyMWBPnVP&amp;index=9" TargetMode="External"/><Relationship Id="rId4" Type="http://schemas.openxmlformats.org/officeDocument/2006/relationships/hyperlink" Target="https://www.youtube.com/watch?v=BVnYpVvBDxU&amp;list=PLceDFDNYwNqeqzaU6KenDg1seyMWBPnVP&amp;index=1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uortenakatemia.fi/en/restoration-academy-project-results-and-materials/" TargetMode="External"/><Relationship Id="rId2" Type="http://schemas.openxmlformats.org/officeDocument/2006/relationships/hyperlink" Target="https://nuortenakatemia.fi/en/restoration-academy-project-results-and-material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nswergarden.ch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holding poles&#10;&#10;AI-generated content may be incorrect.">
            <a:extLst>
              <a:ext uri="{FF2B5EF4-FFF2-40B4-BE49-F238E27FC236}">
                <a16:creationId xmlns:a16="http://schemas.microsoft.com/office/drawing/2014/main" id="{77344EEA-D464-138C-E836-F58A57F2D0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Otsikko 3">
            <a:extLst>
              <a:ext uri="{FF2B5EF4-FFF2-40B4-BE49-F238E27FC236}">
                <a16:creationId xmlns:a16="http://schemas.microsoft.com/office/drawing/2014/main" id="{BDDAEE20-5B8F-49F7-59E4-B53C15F23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8821"/>
            <a:ext cx="12192002" cy="4259179"/>
          </a:xfrm>
          <a:gradFill flip="none" rotWithShape="0">
            <a:gsLst>
              <a:gs pos="0">
                <a:schemeClr val="bg2">
                  <a:alpha val="75000"/>
                </a:schemeClr>
              </a:gs>
              <a:gs pos="60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RESTORATION ACADEMY: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sk-SK" sz="4400" dirty="0">
                <a:solidFill>
                  <a:schemeClr val="bg1"/>
                </a:solidFill>
              </a:rPr>
              <a:t>PRÍKLAD PREZENTÁCIE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D180A05E-82F7-33F4-E53B-FDE81106B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9" t="-23930" r="5030" b="1"/>
          <a:stretch/>
        </p:blipFill>
        <p:spPr>
          <a:xfrm rot="5400000">
            <a:off x="-2813399" y="2813393"/>
            <a:ext cx="6858004" cy="1231207"/>
          </a:xfrm>
          <a:prstGeom prst="rect">
            <a:avLst/>
          </a:prstGeom>
        </p:spPr>
      </p:pic>
      <p:pic>
        <p:nvPicPr>
          <p:cNvPr id="10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AABD48C6-CC47-3FCA-C2AD-EF52CB29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4338573E-1E93-BBE0-8C32-EE9406BD4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40" y="5854540"/>
            <a:ext cx="6603729" cy="5162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0F9C73-91B9-CA95-5D45-8B3454CBFF60}"/>
              </a:ext>
            </a:extLst>
          </p:cNvPr>
          <p:cNvSpPr txBox="1"/>
          <p:nvPr/>
        </p:nvSpPr>
        <p:spPr>
          <a:xfrm>
            <a:off x="10577455" y="6611779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err="1">
                <a:latin typeface="Verdana" panose="020B0604030504040204" pitchFamily="34" charset="0"/>
                <a:ea typeface="Verdana" panose="020B0604030504040204" pitchFamily="34" charset="0"/>
              </a:rPr>
              <a:t>Foto</a:t>
            </a:r>
            <a:r>
              <a:rPr lang="fi-FI" sz="1000" dirty="0">
                <a:latin typeface="Verdana" panose="020B0604030504040204" pitchFamily="34" charset="0"/>
                <a:ea typeface="Verdana" panose="020B0604030504040204" pitchFamily="34" charset="0"/>
              </a:rPr>
              <a:t>: Martin </a:t>
            </a:r>
            <a:r>
              <a:rPr lang="sk-SK" sz="1000" dirty="0">
                <a:latin typeface="Verdana" panose="020B0604030504040204" pitchFamily="34" charset="0"/>
                <a:ea typeface="Verdana" panose="020B0604030504040204" pitchFamily="34" charset="0"/>
              </a:rPr>
              <a:t>Š</a:t>
            </a:r>
            <a:r>
              <a:rPr lang="fi-FI" sz="1000" dirty="0">
                <a:latin typeface="Verdana" panose="020B0604030504040204" pitchFamily="34" charset="0"/>
                <a:ea typeface="Verdana" panose="020B0604030504040204" pitchFamily="34" charset="0"/>
              </a:rPr>
              <a:t>opinec</a:t>
            </a:r>
          </a:p>
        </p:txBody>
      </p:sp>
    </p:spTree>
    <p:extLst>
      <p:ext uri="{BB962C8B-B14F-4D97-AF65-F5344CB8AC3E}">
        <p14:creationId xmlns:p14="http://schemas.microsoft.com/office/powerpoint/2010/main" val="357397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52E642-5D3E-3474-936E-12117C82B9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 dirty="0"/>
          </a:p>
        </p:txBody>
      </p:sp>
      <p:pic>
        <p:nvPicPr>
          <p:cNvPr id="10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AABD48C6-CC47-3FCA-C2AD-EF52CB294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7" name="Otsikko 3">
            <a:extLst>
              <a:ext uri="{FF2B5EF4-FFF2-40B4-BE49-F238E27FC236}">
                <a16:creationId xmlns:a16="http://schemas.microsoft.com/office/drawing/2014/main" id="{6ED7CFAA-11FA-1E0C-92A4-47D4F126F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59705"/>
            <a:ext cx="12192002" cy="2398295"/>
          </a:xfrm>
          <a:gradFill flip="none" rotWithShape="0">
            <a:gsLst>
              <a:gs pos="0">
                <a:schemeClr val="tx1"/>
              </a:gs>
              <a:gs pos="60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anchor="ctr"/>
          <a:lstStyle/>
          <a:p>
            <a:pPr algn="ctr"/>
            <a:r>
              <a:rPr lang="sk-SK" sz="4400" dirty="0"/>
              <a:t>VIDEÁ</a:t>
            </a:r>
            <a:endParaRPr lang="en-US" sz="4400" dirty="0">
              <a:solidFill>
                <a:schemeClr val="accent5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29865A83-B03B-F7C1-8CC4-F773ABCE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1" t="-7817" r="4792"/>
          <a:stretch/>
        </p:blipFill>
        <p:spPr>
          <a:xfrm rot="5400000">
            <a:off x="-2888781" y="2888771"/>
            <a:ext cx="6858009" cy="1080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85760-8954-4F63-B4E2-2E9806E7C1C2}"/>
              </a:ext>
            </a:extLst>
          </p:cNvPr>
          <p:cNvSpPr txBox="1"/>
          <p:nvPr/>
        </p:nvSpPr>
        <p:spPr>
          <a:xfrm>
            <a:off x="10728137" y="6611780"/>
            <a:ext cx="1378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Frankie Turk</a:t>
            </a:r>
          </a:p>
        </p:txBody>
      </p:sp>
    </p:spTree>
    <p:extLst>
      <p:ext uri="{BB962C8B-B14F-4D97-AF65-F5344CB8AC3E}">
        <p14:creationId xmlns:p14="http://schemas.microsoft.com/office/powerpoint/2010/main" val="139564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E15-C30B-5EE4-0D49-B44231EC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3"/>
                </a:solidFill>
              </a:rPr>
              <a:t>Pokyny pre </a:t>
            </a:r>
            <a:r>
              <a:rPr lang="sk-SK" dirty="0" err="1">
                <a:solidFill>
                  <a:schemeClr val="accent3"/>
                </a:solidFill>
              </a:rPr>
              <a:t>facilitátora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F5B42-D721-6230-DBC4-1CFCD850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49" y="2230983"/>
            <a:ext cx="10152063" cy="4219653"/>
          </a:xfrm>
        </p:spPr>
        <p:txBody>
          <a:bodyPr>
            <a:normAutofit/>
          </a:bodyPr>
          <a:lstStyle/>
          <a:p>
            <a:r>
              <a:rPr lang="sk-SK" sz="1400" b="1" dirty="0"/>
              <a:t>Cieľ:</a:t>
            </a:r>
            <a:r>
              <a:rPr lang="sk-SK" sz="1400" dirty="0"/>
              <a:t> Prehĺbiť porozumenie obnove prírody prostredníctvom konkrétnych príkladov a reálnych skúseností.</a:t>
            </a:r>
          </a:p>
          <a:p>
            <a:r>
              <a:rPr lang="sk-SK" sz="1400" b="1" dirty="0"/>
              <a:t>Postup, materiál a časový rámec</a:t>
            </a:r>
            <a:endParaRPr lang="sk-SK" sz="1400" dirty="0"/>
          </a:p>
          <a:p>
            <a:pPr lvl="1"/>
            <a:r>
              <a:rPr lang="sk-SK" b="1" dirty="0"/>
              <a:t>Sledovanie videa alebo videí (3 – 6 minút na jedno video):</a:t>
            </a:r>
            <a:r>
              <a:rPr lang="sk-SK" dirty="0"/>
              <a:t> Pozrite si spoločne animované video. Ak to čas dovolí, môžete premietnuť aj jedno alebo viac videí z táborov obnovy prírody organizovaných v rámci projektu </a:t>
            </a:r>
            <a:r>
              <a:rPr lang="sk-SK" dirty="0" err="1"/>
              <a:t>Restoration</a:t>
            </a:r>
            <a:r>
              <a:rPr lang="sk-SK" dirty="0"/>
              <a:t> </a:t>
            </a:r>
            <a:r>
              <a:rPr lang="sk-SK" dirty="0" err="1"/>
              <a:t>Academy</a:t>
            </a:r>
            <a:r>
              <a:rPr lang="sk-SK" dirty="0"/>
              <a:t>.</a:t>
            </a:r>
          </a:p>
          <a:p>
            <a:pPr lvl="1"/>
            <a:r>
              <a:rPr lang="sk-SK" b="1" dirty="0"/>
              <a:t>Reflexívna diskusia (5 – 10 minút):</a:t>
            </a:r>
            <a:br>
              <a:rPr lang="sk-SK" dirty="0"/>
            </a:br>
            <a:r>
              <a:rPr lang="sk-SK" dirty="0"/>
              <a:t>Usmernite účastníkov k diskusii vo dvojiciach alebo malých skupinách pomocou týchto otázok:</a:t>
            </a:r>
          </a:p>
          <a:p>
            <a:pPr lvl="2"/>
            <a:r>
              <a:rPr lang="sk-SK" sz="1400" dirty="0"/>
              <a:t>Zaujalo ich vo videu alebo videách niečo konkrétne? </a:t>
            </a:r>
          </a:p>
          <a:p>
            <a:pPr lvl="2"/>
            <a:r>
              <a:rPr lang="sk-SK" sz="1400" dirty="0"/>
              <a:t>Naučili sa z videa alebo videí niečo nové?</a:t>
            </a:r>
          </a:p>
        </p:txBody>
      </p:sp>
    </p:spTree>
    <p:extLst>
      <p:ext uri="{BB962C8B-B14F-4D97-AF65-F5344CB8AC3E}">
        <p14:creationId xmlns:p14="http://schemas.microsoft.com/office/powerpoint/2010/main" val="2628735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70BB5-96B9-C496-5240-FEAD25E4D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3047-A294-AD45-3A70-83FC1D75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49" y="2189120"/>
            <a:ext cx="10152063" cy="1119319"/>
          </a:xfrm>
        </p:spPr>
        <p:txBody>
          <a:bodyPr/>
          <a:lstStyle/>
          <a:p>
            <a:r>
              <a:rPr lang="fi-FI" dirty="0">
                <a:solidFill>
                  <a:schemeClr val="accent3"/>
                </a:solidFill>
                <a:latin typeface="Segoe UI"/>
                <a:cs typeface="Segoe UI"/>
              </a:rPr>
              <a:t>Anim</a:t>
            </a:r>
            <a:r>
              <a:rPr lang="sk-SK" dirty="0">
                <a:solidFill>
                  <a:schemeClr val="accent3"/>
                </a:solidFill>
                <a:latin typeface="Segoe UI"/>
                <a:cs typeface="Segoe UI"/>
              </a:rPr>
              <a:t>ované video </a:t>
            </a:r>
            <a:r>
              <a:rPr lang="pt-BR" dirty="0">
                <a:solidFill>
                  <a:schemeClr val="accent3"/>
                </a:solidFill>
                <a:latin typeface="Segoe UI"/>
                <a:cs typeface="Segoe UI"/>
              </a:rPr>
              <a:t>(</a:t>
            </a:r>
            <a:r>
              <a:rPr lang="pt-BR" dirty="0" err="1">
                <a:solidFill>
                  <a:schemeClr val="accent3"/>
                </a:solidFill>
                <a:latin typeface="Segoe UI"/>
                <a:cs typeface="Segoe UI"/>
              </a:rPr>
              <a:t>otvorte</a:t>
            </a:r>
            <a:r>
              <a:rPr lang="pt-BR" dirty="0">
                <a:solidFill>
                  <a:schemeClr val="accent3"/>
                </a:solidFill>
                <a:latin typeface="Segoe UI"/>
                <a:cs typeface="Segoe UI"/>
              </a:rPr>
              <a:t> na YouTube</a:t>
            </a:r>
            <a:r>
              <a:rPr lang="sk-SK" dirty="0">
                <a:solidFill>
                  <a:schemeClr val="accent3"/>
                </a:solidFill>
                <a:latin typeface="Segoe UI"/>
                <a:cs typeface="Segoe UI"/>
              </a:rPr>
              <a:t>)</a:t>
            </a:r>
            <a:endParaRPr lang="sk-SK" b="0" dirty="0">
              <a:solidFill>
                <a:schemeClr val="accent3"/>
              </a:solidFill>
              <a:latin typeface="Segoe UI"/>
              <a:cs typeface="Segoe U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C50855-3945-A6D7-8562-6EF892561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49" y="3430888"/>
            <a:ext cx="10152063" cy="2661937"/>
          </a:xfrm>
        </p:spPr>
        <p:txBody>
          <a:bodyPr vert="horz" wrap="square" lIns="0" tIns="0" rIns="0" bIns="360000" rtlCol="0" anchor="t">
            <a:normAutofit/>
          </a:bodyPr>
          <a:lstStyle/>
          <a:p>
            <a:r>
              <a:rPr lang="fi-FI" sz="1400" dirty="0">
                <a:solidFill>
                  <a:srgbClr val="0D0D0D"/>
                </a:solidFill>
                <a:highlight>
                  <a:srgbClr val="FFFFFF"/>
                </a:highlight>
                <a:latin typeface="Verdana"/>
                <a:ea typeface="Verdana"/>
                <a:cs typeface="Roboto"/>
                <a:hlinkClick r:id="rId2"/>
              </a:rPr>
              <a:t>Restoration Academy: Unmute the World (in English)</a:t>
            </a:r>
            <a:endParaRPr lang="fi-FI" sz="140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6768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5CB2F-7AD2-B154-FD5E-B8596CF3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B683B-2C5D-6ED1-7430-E75AD75E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accent3"/>
                </a:solidFill>
              </a:rPr>
              <a:t>Videá z táborov (otvorte na YouTube</a:t>
            </a:r>
            <a:r>
              <a:rPr lang="sk-SK" dirty="0">
                <a:solidFill>
                  <a:schemeClr val="accent3"/>
                </a:solidFill>
              </a:rPr>
              <a:t>)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430BD-1862-A0F7-37BF-5CB9FAEB8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6400" b="1" dirty="0"/>
              <a:t>F</a:t>
            </a:r>
            <a:r>
              <a:rPr lang="sk-SK" sz="6400" b="1" dirty="0" err="1"/>
              <a:t>ínsko</a:t>
            </a:r>
            <a:endParaRPr lang="en-US" sz="6400" b="1" dirty="0">
              <a:hlinkClick r:id="rId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6400" dirty="0">
                <a:hlinkClick r:id="rId2"/>
              </a:rPr>
              <a:t>Nature Restoration Camp at the Archipelago Sea National Park in Finland (</a:t>
            </a:r>
            <a:r>
              <a:rPr lang="sk-SK" sz="6400" dirty="0">
                <a:hlinkClick r:id="rId2"/>
              </a:rPr>
              <a:t>titulky v angličtine</a:t>
            </a:r>
            <a:r>
              <a:rPr lang="en-US" sz="6400" dirty="0">
                <a:hlinkClick r:id="rId2"/>
              </a:rPr>
              <a:t>)</a:t>
            </a:r>
            <a:endParaRPr lang="en-US" sz="6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6400" dirty="0">
                <a:hlinkClick r:id="rId3"/>
              </a:rPr>
              <a:t>Tábor obnovy prírody v národnom parku </a:t>
            </a:r>
            <a:r>
              <a:rPr lang="sk-SK" sz="6400" dirty="0" err="1">
                <a:hlinkClick r:id="rId3"/>
              </a:rPr>
              <a:t>Archipelago</a:t>
            </a:r>
            <a:r>
              <a:rPr lang="sk-SK" sz="6400" dirty="0">
                <a:hlinkClick r:id="rId3"/>
              </a:rPr>
              <a:t>, Fínsko</a:t>
            </a:r>
            <a:r>
              <a:rPr lang="fi-FI" sz="6400" dirty="0">
                <a:hlinkClick r:id="rId3"/>
              </a:rPr>
              <a:t> (</a:t>
            </a:r>
            <a:r>
              <a:rPr lang="sk-SK" sz="6400" dirty="0">
                <a:hlinkClick r:id="rId3"/>
              </a:rPr>
              <a:t>titulky v slovenčine</a:t>
            </a:r>
            <a:r>
              <a:rPr lang="fi-FI" sz="6400" dirty="0">
                <a:hlinkClick r:id="rId3"/>
              </a:rPr>
              <a:t>)</a:t>
            </a:r>
            <a:endParaRPr lang="fi-FI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fi-FI" sz="6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6400" b="1" dirty="0"/>
              <a:t>Slov</a:t>
            </a:r>
            <a:r>
              <a:rPr lang="sk-SK" sz="6400" b="1" dirty="0" err="1"/>
              <a:t>ensko</a:t>
            </a:r>
            <a:endParaRPr lang="fi-FI" sz="64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6400" dirty="0">
                <a:solidFill>
                  <a:srgbClr val="7030A0"/>
                </a:solidFill>
                <a:hlinkClick r:id="rId4"/>
              </a:rPr>
              <a:t>Nature Restoration Camp in the Little Carpathians in </a:t>
            </a:r>
            <a:r>
              <a:rPr lang="en-US" sz="6400" dirty="0" err="1">
                <a:solidFill>
                  <a:srgbClr val="7030A0"/>
                </a:solidFill>
                <a:hlinkClick r:id="rId4"/>
              </a:rPr>
              <a:t>Smolenice</a:t>
            </a:r>
            <a:r>
              <a:rPr lang="en-US" sz="6400" dirty="0">
                <a:solidFill>
                  <a:srgbClr val="7030A0"/>
                </a:solidFill>
                <a:hlinkClick r:id="rId4"/>
              </a:rPr>
              <a:t> in Slovakia (</a:t>
            </a:r>
            <a:r>
              <a:rPr lang="sk-SK" sz="6400" dirty="0">
                <a:solidFill>
                  <a:srgbClr val="7030A0"/>
                </a:solidFill>
                <a:hlinkClick r:id="rId4"/>
              </a:rPr>
              <a:t>titulky</a:t>
            </a:r>
            <a:r>
              <a:rPr lang="en-US" sz="6400" dirty="0">
                <a:solidFill>
                  <a:srgbClr val="7030A0"/>
                </a:solidFill>
                <a:hlinkClick r:id="rId4"/>
              </a:rPr>
              <a:t> </a:t>
            </a:r>
            <a:r>
              <a:rPr lang="sk-SK" sz="6400" dirty="0">
                <a:solidFill>
                  <a:srgbClr val="7030A0"/>
                </a:solidFill>
                <a:hlinkClick r:id="rId4"/>
              </a:rPr>
              <a:t>v angličtine</a:t>
            </a:r>
            <a:r>
              <a:rPr lang="en-US" sz="6400" dirty="0">
                <a:solidFill>
                  <a:srgbClr val="7030A0"/>
                </a:solidFill>
                <a:hlinkClick r:id="rId4"/>
              </a:rPr>
              <a:t>)</a:t>
            </a:r>
            <a:endParaRPr lang="en-US" sz="64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fi-FI" sz="6400" dirty="0">
                <a:hlinkClick r:id="rId5"/>
              </a:rPr>
              <a:t>Tábor obnovy prírody v Malých Karpatoch, Smolenice, Slovensko (titulky v slovenčine)</a:t>
            </a:r>
            <a:endParaRPr lang="fi-FI" sz="6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fi-FI" sz="64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6400" b="1" dirty="0"/>
              <a:t>Holandsko</a:t>
            </a:r>
            <a:endParaRPr lang="fi-FI" sz="64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6400" dirty="0">
                <a:hlinkClick r:id="rId6"/>
              </a:rPr>
              <a:t>Nature Restoration Camp in Friesland in the Netherlands (</a:t>
            </a:r>
            <a:r>
              <a:rPr lang="sk-SK" sz="6400" dirty="0">
                <a:hlinkClick r:id="rId6"/>
              </a:rPr>
              <a:t>titulky v angličtine</a:t>
            </a:r>
            <a:r>
              <a:rPr lang="en-US" sz="6400" dirty="0">
                <a:hlinkClick r:id="rId6"/>
              </a:rPr>
              <a:t>)</a:t>
            </a:r>
            <a:endParaRPr lang="en-US" sz="64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sz="6400" dirty="0">
                <a:hlinkClick r:id="rId7"/>
              </a:rPr>
              <a:t>Tábor obnovy prírody,</a:t>
            </a:r>
            <a:r>
              <a:rPr lang="en-US" sz="6400" dirty="0">
                <a:hlinkClick r:id="rId7"/>
              </a:rPr>
              <a:t> Friesland</a:t>
            </a:r>
            <a:r>
              <a:rPr lang="sk-SK" sz="6400" dirty="0">
                <a:hlinkClick r:id="rId7"/>
              </a:rPr>
              <a:t>,</a:t>
            </a:r>
            <a:r>
              <a:rPr lang="en-US" sz="6400" dirty="0">
                <a:hlinkClick r:id="rId7"/>
              </a:rPr>
              <a:t> </a:t>
            </a:r>
            <a:r>
              <a:rPr lang="sk-SK" sz="6400" dirty="0">
                <a:hlinkClick r:id="rId7"/>
              </a:rPr>
              <a:t>Holandsko</a:t>
            </a:r>
            <a:r>
              <a:rPr lang="en-US" sz="6400" dirty="0">
                <a:hlinkClick r:id="rId7"/>
              </a:rPr>
              <a:t> (</a:t>
            </a:r>
            <a:r>
              <a:rPr lang="sk-SK" sz="6400" dirty="0">
                <a:hlinkClick r:id="rId7"/>
              </a:rPr>
              <a:t>titulky</a:t>
            </a:r>
            <a:r>
              <a:rPr lang="en-US" sz="6400" dirty="0">
                <a:hlinkClick r:id="rId7"/>
              </a:rPr>
              <a:t> </a:t>
            </a:r>
            <a:r>
              <a:rPr lang="sk-SK" sz="6400" dirty="0">
                <a:hlinkClick r:id="rId7"/>
              </a:rPr>
              <a:t>v slovenčine</a:t>
            </a:r>
            <a:r>
              <a:rPr lang="en-US" sz="6400" dirty="0">
                <a:hlinkClick r:id="rId7"/>
              </a:rPr>
              <a:t>)</a:t>
            </a:r>
            <a:br>
              <a:rPr lang="fi-FI" sz="5600" dirty="0">
                <a:hlinkClick r:id="rId8"/>
              </a:rPr>
            </a:br>
            <a:br>
              <a:rPr lang="en-US" dirty="0"/>
            </a:br>
            <a:br>
              <a:rPr lang="fi-FI" dirty="0"/>
            </a:br>
            <a:br>
              <a:rPr lang="en-US" dirty="0">
                <a:highlight>
                  <a:srgbClr val="FFFF00"/>
                </a:highlight>
              </a:rPr>
            </a:br>
            <a:endParaRPr lang="fi-FI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3472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0B29E-5A78-01EF-8EA8-399EBA2F7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540DFD8-FC8A-D9FE-CF58-6B8F5252B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2172236"/>
            <a:ext cx="9289142" cy="311511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81F6D4-3754-9A3C-9E85-07EF2FB21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4222" y="3018972"/>
            <a:ext cx="8158006" cy="1988458"/>
          </a:xfrm>
        </p:spPr>
        <p:txBody>
          <a:bodyPr>
            <a:normAutofit/>
          </a:bodyPr>
          <a:lstStyle/>
          <a:p>
            <a:pPr marL="491400" lvl="1" indent="0" algn="ctr">
              <a:lnSpc>
                <a:spcPct val="100000"/>
              </a:lnSpc>
              <a:buNone/>
            </a:pPr>
            <a:r>
              <a:rPr lang="sk-SK" sz="2800" b="1" dirty="0"/>
              <a:t>Zaujalo vás vo videu alebo videách niečo konkrétne, alebo ste sa z nich naučili niečo nové?</a:t>
            </a:r>
            <a:endParaRPr lang="fi-FI" b="1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136BA6-B743-D980-3EDE-7E57D9D9B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49" y="584200"/>
            <a:ext cx="10152063" cy="1119319"/>
          </a:xfrm>
        </p:spPr>
        <p:txBody>
          <a:bodyPr/>
          <a:lstStyle/>
          <a:p>
            <a:r>
              <a:rPr lang="sk-SK" dirty="0">
                <a:solidFill>
                  <a:schemeClr val="accent3"/>
                </a:solidFill>
              </a:rPr>
              <a:t>Diskusia vo dvojiciach / skupinách</a:t>
            </a:r>
            <a:endParaRPr lang="fi-FI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16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9BE827D0-BB36-CD19-6043-CFDBEAB2E586}"/>
              </a:ext>
            </a:extLst>
          </p:cNvPr>
          <p:cNvSpPr txBox="1">
            <a:spLocks/>
          </p:cNvSpPr>
          <p:nvPr/>
        </p:nvSpPr>
        <p:spPr>
          <a:xfrm>
            <a:off x="-3" y="4459705"/>
            <a:ext cx="12192002" cy="2398295"/>
          </a:xfrm>
          <a:prstGeom prst="rect">
            <a:avLst/>
          </a:prstGeom>
          <a:gradFill flip="none" rotWithShape="0">
            <a:gsLst>
              <a:gs pos="0">
                <a:schemeClr val="tx1"/>
              </a:gs>
              <a:gs pos="60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vert="horz" wrap="square" lIns="1404000" tIns="288000" rIns="82800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fi-FI" sz="3200" b="1" u="none" kern="1200" normalizeH="0" baseline="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sz="3600" dirty="0">
                <a:solidFill>
                  <a:schemeClr val="bg1"/>
                </a:solidFill>
              </a:rPr>
              <a:t>ČO MÔŽEME UROBIŤ</a:t>
            </a:r>
          </a:p>
          <a:p>
            <a:pPr algn="ctr"/>
            <a:r>
              <a:rPr lang="sk-SK" sz="3600" dirty="0">
                <a:solidFill>
                  <a:schemeClr val="bg1"/>
                </a:solidFill>
              </a:rPr>
              <a:t>A AKO ZAČAŤ?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AABD48C6-CC47-3FCA-C2AD-EF52CB294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FFAEDAFE-D8B1-478B-6659-E2639C0C5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7" t="-8851" r="4910" b="1"/>
          <a:stretch/>
        </p:blipFill>
        <p:spPr>
          <a:xfrm rot="5400000">
            <a:off x="-2893328" y="2893327"/>
            <a:ext cx="6858001" cy="1071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7A287E-57CB-E2AC-F832-AE35D000E58D}"/>
              </a:ext>
            </a:extLst>
          </p:cNvPr>
          <p:cNvSpPr txBox="1"/>
          <p:nvPr/>
        </p:nvSpPr>
        <p:spPr>
          <a:xfrm>
            <a:off x="10688062" y="6611779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Anja Matthes</a:t>
            </a:r>
          </a:p>
        </p:txBody>
      </p:sp>
    </p:spTree>
    <p:extLst>
      <p:ext uri="{BB962C8B-B14F-4D97-AF65-F5344CB8AC3E}">
        <p14:creationId xmlns:p14="http://schemas.microsoft.com/office/powerpoint/2010/main" val="224264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54FF83-DA8D-E143-B036-21DEF9FCD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90E50-483C-7962-F79A-CD99A96A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accent3"/>
                </a:solidFill>
              </a:rPr>
              <a:t>Pokyny pre </a:t>
            </a:r>
            <a:r>
              <a:rPr lang="sk-SK" dirty="0" err="1">
                <a:solidFill>
                  <a:schemeClr val="accent3"/>
                </a:solidFill>
              </a:rPr>
              <a:t>facilitátora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0233E-3E98-386A-3734-93B38FF1A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48" y="2121650"/>
            <a:ext cx="10152063" cy="4219653"/>
          </a:xfrm>
        </p:spPr>
        <p:txBody>
          <a:bodyPr>
            <a:noAutofit/>
          </a:bodyPr>
          <a:lstStyle/>
          <a:p>
            <a:r>
              <a:rPr lang="sk-SK" sz="1400" b="1" dirty="0"/>
              <a:t>Cieľ:</a:t>
            </a:r>
            <a:r>
              <a:rPr lang="sk-SK" sz="1400" dirty="0"/>
              <a:t> Posunúť účastníkov od porozumenia k činu a posilniť ich pocit, že môžu konať a ovplyvňovať dianie.</a:t>
            </a:r>
          </a:p>
          <a:p>
            <a:r>
              <a:rPr lang="sk-SK" sz="1400" b="1" dirty="0"/>
              <a:t>Postup, materiál a časový rámec</a:t>
            </a:r>
            <a:endParaRPr lang="sk-SK" sz="1400" dirty="0"/>
          </a:p>
          <a:p>
            <a:pPr lvl="1"/>
            <a:r>
              <a:rPr lang="sk-SK" dirty="0"/>
              <a:t>Uistite sa, že všetci účastníci majú prístup k sprievodcovi </a:t>
            </a:r>
            <a:r>
              <a:rPr lang="sk-SK" dirty="0" err="1"/>
              <a:t>Restoration</a:t>
            </a:r>
            <a:r>
              <a:rPr lang="sk-SK" dirty="0"/>
              <a:t> </a:t>
            </a:r>
            <a:r>
              <a:rPr lang="sk-SK" dirty="0" err="1"/>
              <a:t>Academy</a:t>
            </a:r>
            <a:r>
              <a:rPr lang="sk-SK" dirty="0"/>
              <a:t>.</a:t>
            </a:r>
          </a:p>
          <a:p>
            <a:pPr lvl="1"/>
            <a:r>
              <a:rPr lang="sk-SK" b="1" dirty="0"/>
              <a:t>Práca s príručkou (10 – 15 minút):</a:t>
            </a:r>
            <a:r>
              <a:rPr lang="sk-SK" dirty="0"/>
              <a:t> Požiadajte účastníkov, aby v príručke hľadali všeobecné odpovede na tieto otázky: </a:t>
            </a:r>
            <a:r>
              <a:rPr lang="sk-SK" i="1" dirty="0"/>
              <a:t>Kde je možné realizovať obnovu prírody? Aké typy partnerstiev sú potrebné? Aké typy prostredia sú vhodné na obnovu prírody, najmä s cieľom zapojiť mladých ľudí? </a:t>
            </a:r>
            <a:r>
              <a:rPr lang="sk-SK" sz="1400" i="1" dirty="0"/>
              <a:t>Ako môže obnova prírody vyzerať v praxi</a:t>
            </a:r>
            <a:r>
              <a:rPr lang="sk-SK" sz="1400" dirty="0"/>
              <a:t>? Pracujte vo dvojiciach alebo malých skupinách.</a:t>
            </a:r>
          </a:p>
          <a:p>
            <a:pPr lvl="1"/>
            <a:r>
              <a:rPr lang="sk-SK" b="1" dirty="0"/>
              <a:t>Lokálna perspektíva (10 – 15 minút):</a:t>
            </a:r>
            <a:r>
              <a:rPr lang="sk-SK" dirty="0"/>
              <a:t> Požiadajte účastníkov, aby sa zamerali na svoj vlastný miestny kontext: </a:t>
            </a:r>
            <a:r>
              <a:rPr lang="sk-SK" i="1" dirty="0"/>
              <a:t>Aké projekty obnovy prírody existujú vo vašom okolí? Ktorí aktéri ich realizujú? Ktoré projekty alebo aktéri by mohli byť vhodní na spoluprácu s cieľom zapojiť mladých ľudí? </a:t>
            </a:r>
            <a:r>
              <a:rPr lang="sk-SK" dirty="0"/>
              <a:t>V tejto fáze môžu účastníci vyhľadávať informácie aj mimo príručky.</a:t>
            </a:r>
          </a:p>
          <a:p>
            <a:pPr lvl="1"/>
            <a:r>
              <a:rPr lang="sk-SK" b="1" dirty="0"/>
              <a:t>Spoločná reflexia:</a:t>
            </a:r>
            <a:r>
              <a:rPr lang="sk-SK" dirty="0"/>
              <a:t> Spoločne zdieľajte hlavné zistenia.</a:t>
            </a:r>
          </a:p>
        </p:txBody>
      </p:sp>
    </p:spTree>
    <p:extLst>
      <p:ext uri="{BB962C8B-B14F-4D97-AF65-F5344CB8AC3E}">
        <p14:creationId xmlns:p14="http://schemas.microsoft.com/office/powerpoint/2010/main" val="248515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9B27-5E7C-4169-4DE5-A40B946D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777C-F77F-CAAD-91FA-2F07DFFF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978" y="914400"/>
            <a:ext cx="3551795" cy="1287215"/>
          </a:xfrm>
        </p:spPr>
        <p:txBody>
          <a:bodyPr/>
          <a:lstStyle/>
          <a:p>
            <a:pPr algn="ctr"/>
            <a:r>
              <a:rPr lang="sk-SK" dirty="0"/>
              <a:t>Otvorte si sprievodcu</a:t>
            </a:r>
            <a:r>
              <a:rPr lang="fi-FI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0DC44-024F-4E09-9374-A8CE1F843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67" y="2375842"/>
            <a:ext cx="3133418" cy="313341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50" y="0"/>
            <a:ext cx="484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9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240A9-5ACA-010A-B950-155CC8AE9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ED324-9263-3129-614D-586CC3E17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996" y="2869340"/>
            <a:ext cx="7786008" cy="1119319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k-SK" dirty="0"/>
              <a:t>Najprv sa pokúste nájsť všeobecné odpovede na otázky z nasledujúceho </a:t>
            </a:r>
            <a:r>
              <a:rPr lang="sk-SK" dirty="0" err="1"/>
              <a:t>slidu</a:t>
            </a:r>
            <a:r>
              <a:rPr lang="sk-SK" dirty="0"/>
              <a:t>: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392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F0BC7D-1666-B5ED-5550-75C98AAF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65323"/>
            <a:ext cx="5554471" cy="29125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5F1275-66C3-5018-78A9-678339D8ECDD}"/>
              </a:ext>
            </a:extLst>
          </p:cNvPr>
          <p:cNvSpPr txBox="1"/>
          <p:nvPr/>
        </p:nvSpPr>
        <p:spPr>
          <a:xfrm>
            <a:off x="737234" y="1306122"/>
            <a:ext cx="5021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Kde je možné realizovať obnovu prírody?</a:t>
            </a:r>
            <a:endParaRPr lang="fi-FI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60A826-81DF-B47F-2B9B-CFC3ED8C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79" y="265323"/>
            <a:ext cx="5554471" cy="291259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128B0C-659B-4193-9DA2-7C7617EE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29" y="3177920"/>
            <a:ext cx="5554471" cy="291259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FD8B7C-EE26-ABC8-00F0-6520DC28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78" y="3177920"/>
            <a:ext cx="5554471" cy="291259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617B0-E8CE-17BD-E4A5-69A7BC06648E}"/>
              </a:ext>
            </a:extLst>
          </p:cNvPr>
          <p:cNvSpPr txBox="1"/>
          <p:nvPr/>
        </p:nvSpPr>
        <p:spPr>
          <a:xfrm>
            <a:off x="6503925" y="1306121"/>
            <a:ext cx="5021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Aké typy partnerstiev sú potrebné?</a:t>
            </a:r>
            <a:endParaRPr lang="fi-FI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3C54A4-2904-5D79-EC8F-57BB6EC3778F}"/>
              </a:ext>
            </a:extLst>
          </p:cNvPr>
          <p:cNvSpPr txBox="1"/>
          <p:nvPr/>
        </p:nvSpPr>
        <p:spPr>
          <a:xfrm>
            <a:off x="666494" y="3943346"/>
            <a:ext cx="51630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Aké typy prostredia sú vhodné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</a:rPr>
              <a:t>na obnovu prírody, najmä s cieľom zapojiť mladých ľudí?</a:t>
            </a:r>
            <a:endParaRPr lang="fi-FI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99565-1E87-68CA-6970-7AA2648002B2}"/>
              </a:ext>
            </a:extLst>
          </p:cNvPr>
          <p:cNvSpPr txBox="1"/>
          <p:nvPr/>
        </p:nvSpPr>
        <p:spPr>
          <a:xfrm>
            <a:off x="6503925" y="4216229"/>
            <a:ext cx="5021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Ako môže obnova prírody vyzerať v praxi?</a:t>
            </a:r>
            <a:endParaRPr lang="fi-FI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21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B9CAE9C-596A-58BF-7496-8C363D578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62" y="2421610"/>
            <a:ext cx="5281530" cy="117666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C0E49B-5DBF-CA6F-0251-F6E1C5CC8924}"/>
              </a:ext>
            </a:extLst>
          </p:cNvPr>
          <p:cNvSpPr txBox="1"/>
          <p:nvPr/>
        </p:nvSpPr>
        <p:spPr>
          <a:xfrm>
            <a:off x="978662" y="3598270"/>
            <a:ext cx="101520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dirty="0"/>
              <a:t>Financované Európskou úniou. Vyjadrené názory a postoje sú názormi a vyhláseniami autora(-</a:t>
            </a:r>
            <a:r>
              <a:rPr lang="sk-SK" sz="1400" dirty="0" err="1"/>
              <a:t>ov</a:t>
            </a:r>
            <a:r>
              <a:rPr lang="sk-SK" sz="1400" dirty="0"/>
              <a:t>) a nemusia nevyhnutne odrážať názory a stanoviská Európskej únie alebo Európskej výkonnej agentúry pre vzdelávanie a kultúru (EACEA). Európska únia ani EACEA za </a:t>
            </a:r>
            <a:r>
              <a:rPr lang="sk-SK" sz="1400" dirty="0" err="1"/>
              <a:t>ne</a:t>
            </a:r>
            <a:r>
              <a:rPr lang="sk-SK" sz="1400" dirty="0"/>
              <a:t> nepreberajú žiadnu zodpovednosť. </a:t>
            </a:r>
            <a:endParaRPr lang="fi-FI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3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9C881-C630-0374-0865-A4F5DFCA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6879-E3A1-3B8A-3037-D8F2E609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898" y="2869340"/>
            <a:ext cx="8160204" cy="1119319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k-SK" sz="2800" dirty="0"/>
              <a:t>Teraz zamerajte svoju pozornosť na váš miestny kontext, v ktorom žijete alebo pôsobíte. Môžete si vyhľadať aj ďalšie informácie online.</a:t>
            </a:r>
            <a:br>
              <a:rPr lang="sk-SK" sz="2800" dirty="0"/>
            </a:br>
            <a:br>
              <a:rPr lang="sk-SK" sz="2800" dirty="0"/>
            </a:br>
            <a:r>
              <a:rPr lang="sk-SK" sz="2800" dirty="0"/>
              <a:t>Pokúste sa nájsť odpovede na otázky</a:t>
            </a:r>
            <a:br>
              <a:rPr lang="sk-SK" sz="2800" dirty="0"/>
            </a:br>
            <a:r>
              <a:rPr lang="sk-SK" sz="2800" dirty="0"/>
              <a:t>z nasledujúceho </a:t>
            </a:r>
            <a:r>
              <a:rPr lang="sk-SK" sz="2800" dirty="0" err="1"/>
              <a:t>slidu</a:t>
            </a:r>
            <a:r>
              <a:rPr lang="sk-SK" sz="2800" dirty="0"/>
              <a:t>: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75193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61C0B-868A-9035-8991-BB4503627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3140EC-E807-D80E-E6CD-B5F3DE9CC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65323"/>
            <a:ext cx="5554471" cy="29125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AA0E0-7D7A-1186-A47C-C41C72C85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479" y="265323"/>
            <a:ext cx="5554471" cy="291259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F4F017-6936-D85C-ACFE-CE756FD4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764" y="3177920"/>
            <a:ext cx="5554471" cy="291259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3E2240-3CF8-B5E8-3A61-45F2C53A9C4A}"/>
              </a:ext>
            </a:extLst>
          </p:cNvPr>
          <p:cNvSpPr txBox="1"/>
          <p:nvPr/>
        </p:nvSpPr>
        <p:spPr>
          <a:xfrm>
            <a:off x="666495" y="1244568"/>
            <a:ext cx="5021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chemeClr val="bg1"/>
                </a:solidFill>
              </a:rPr>
              <a:t>Aké projekty obnovy prírody existujú vo vašom okolí?</a:t>
            </a:r>
            <a:endParaRPr lang="fi-FI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1AE24-7063-D7AC-DDDD-EDE0779129B2}"/>
              </a:ext>
            </a:extLst>
          </p:cNvPr>
          <p:cNvSpPr txBox="1"/>
          <p:nvPr/>
        </p:nvSpPr>
        <p:spPr>
          <a:xfrm>
            <a:off x="6613256" y="1460011"/>
            <a:ext cx="50215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solidFill>
                  <a:schemeClr val="bg1"/>
                </a:solidFill>
              </a:rPr>
              <a:t>Ktorí aktéri ich realizujú?</a:t>
            </a:r>
            <a:endParaRPr lang="fi-FI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9134D-69ED-79DF-6CD7-753DC5778426}"/>
              </a:ext>
            </a:extLst>
          </p:cNvPr>
          <p:cNvSpPr txBox="1"/>
          <p:nvPr/>
        </p:nvSpPr>
        <p:spPr>
          <a:xfrm>
            <a:off x="3585209" y="3726277"/>
            <a:ext cx="50215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Ktoré projekty alebo aktéri by mohli byť vhodní na spoluprácu s cieľom zapojiť mladých ľudí?</a:t>
            </a:r>
            <a:endParaRPr lang="fi-FI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6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78921A-008E-F5DA-365F-F4845D739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8D87D852-250B-1577-C693-EE16A84B5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28674"/>
            <a:ext cx="12192002" cy="2029326"/>
          </a:xfrm>
          <a:gradFill flip="none" rotWithShape="0">
            <a:gsLst>
              <a:gs pos="0">
                <a:schemeClr val="tx1"/>
              </a:gs>
              <a:gs pos="60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anchor="ctr"/>
          <a:lstStyle/>
          <a:p>
            <a:pPr algn="ctr"/>
            <a:r>
              <a:rPr lang="sk-SK" sz="4400" dirty="0">
                <a:solidFill>
                  <a:schemeClr val="bg1"/>
                </a:solidFill>
              </a:rPr>
              <a:t>ĎALŠIE KROKY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32342E7-87A6-33F2-739A-A98BD1E373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9" t="-23930" r="5030" b="1"/>
          <a:stretch/>
        </p:blipFill>
        <p:spPr>
          <a:xfrm rot="5400000">
            <a:off x="-2813399" y="2813393"/>
            <a:ext cx="6858004" cy="1231207"/>
          </a:xfrm>
          <a:prstGeom prst="rect">
            <a:avLst/>
          </a:prstGeom>
        </p:spPr>
      </p:pic>
      <p:pic>
        <p:nvPicPr>
          <p:cNvPr id="10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18FAFC3E-B660-5C3C-4970-FF5A553DE4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16F1E-AC8D-94DB-E90A-00E6AE3A7178}"/>
              </a:ext>
            </a:extLst>
          </p:cNvPr>
          <p:cNvSpPr txBox="1"/>
          <p:nvPr/>
        </p:nvSpPr>
        <p:spPr>
          <a:xfrm>
            <a:off x="10577455" y="6611779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Martin </a:t>
            </a:r>
            <a:r>
              <a:rPr lang="sk-SK" sz="1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opinec</a:t>
            </a:r>
          </a:p>
        </p:txBody>
      </p:sp>
    </p:spTree>
    <p:extLst>
      <p:ext uri="{BB962C8B-B14F-4D97-AF65-F5344CB8AC3E}">
        <p14:creationId xmlns:p14="http://schemas.microsoft.com/office/powerpoint/2010/main" val="4237614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07E4BA-D081-6ED8-62FF-15C35536E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50" y="2226017"/>
            <a:ext cx="10152062" cy="4211638"/>
          </a:xfrm>
        </p:spPr>
        <p:txBody>
          <a:bodyPr>
            <a:normAutofit/>
          </a:bodyPr>
          <a:lstStyle/>
          <a:p>
            <a:r>
              <a:rPr lang="sk-SK" sz="1400" b="1" dirty="0"/>
              <a:t>Cieľ:</a:t>
            </a:r>
            <a:r>
              <a:rPr lang="sk-SK" sz="1400" dirty="0"/>
              <a:t> Podporiť účastníkov pri plánovaní konkrétnych krokov smerujúcich k zapojeniu sa do obnovy prírody.</a:t>
            </a:r>
          </a:p>
          <a:p>
            <a:r>
              <a:rPr lang="sk-SK" sz="1400" b="1" dirty="0"/>
              <a:t>Postup, materiál a časový rámec</a:t>
            </a:r>
            <a:endParaRPr lang="sk-SK" sz="1400" dirty="0"/>
          </a:p>
          <a:p>
            <a:pPr lvl="1"/>
            <a:r>
              <a:rPr lang="sk-SK" b="1" dirty="0"/>
              <a:t>Plánovanie ďalších krokov (10 minút):</a:t>
            </a:r>
            <a:r>
              <a:rPr lang="sk-SK" dirty="0"/>
              <a:t> Požiadajte účastníkov, aby si naplánovali 3 až 5 konkrétnych krokov, ktoré môžu podniknúť, aby sa zapojili do obnovy prírody vo svojom okolí alebo do dobrovoľníckych aktivít. Pracovať môžu individuálne, vo dvojiciach, v malých skupinách alebo ako celá skupina. Kroky si môžu zapisovať na papier alebo digitálne. Na záver spoločne zdieľajte svoje nápady.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396893-68B0-6B9C-28A4-5D1C8EDA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dirty="0"/>
              <a:t>Pokyny pre </a:t>
            </a:r>
            <a:r>
              <a:rPr lang="sk-SK" sz="2800" dirty="0" err="1"/>
              <a:t>facilitátora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5586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17D67-CCB8-CCC2-EE00-FCBFE48E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F43ACD-9AA4-8698-BF4D-8EFF82BD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49" y="1439752"/>
            <a:ext cx="10161269" cy="1119319"/>
          </a:xfrm>
        </p:spPr>
        <p:txBody>
          <a:bodyPr>
            <a:normAutofit/>
          </a:bodyPr>
          <a:lstStyle/>
          <a:p>
            <a:r>
              <a:rPr lang="sk-SK" dirty="0"/>
              <a:t>Naplánujte si 3–5 konkrétnych ďalších krokov.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AD7A6C-738E-6A47-91A1-73ADF2773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49" y="2852466"/>
            <a:ext cx="1733550" cy="1621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CA7BB5-1BB0-37A6-11EC-83B1AD7DE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979" y="2852466"/>
            <a:ext cx="1733550" cy="1621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5759D-18D3-4167-3511-FFA46EF1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909" y="2852466"/>
            <a:ext cx="1733550" cy="1621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BA15C7-947E-5591-CAD7-C1BF37494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839" y="2852466"/>
            <a:ext cx="1733550" cy="1621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4CB69-7EA9-52E7-6C25-82A6E405C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3769" y="2852466"/>
            <a:ext cx="1733550" cy="162136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0E2835-FEDF-9FA1-7BF7-5510A96BD4B5}"/>
              </a:ext>
            </a:extLst>
          </p:cNvPr>
          <p:cNvSpPr/>
          <p:nvPr/>
        </p:nvSpPr>
        <p:spPr>
          <a:xfrm>
            <a:off x="3178491" y="3540161"/>
            <a:ext cx="315596" cy="24597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5B69905-D373-993F-8930-50DD29248319}"/>
              </a:ext>
            </a:extLst>
          </p:cNvPr>
          <p:cNvSpPr/>
          <p:nvPr/>
        </p:nvSpPr>
        <p:spPr>
          <a:xfrm>
            <a:off x="5285421" y="3544865"/>
            <a:ext cx="315596" cy="24597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B59B12D-F88D-14B5-4A4D-59DA90DA0A59}"/>
              </a:ext>
            </a:extLst>
          </p:cNvPr>
          <p:cNvSpPr/>
          <p:nvPr/>
        </p:nvSpPr>
        <p:spPr>
          <a:xfrm>
            <a:off x="7392351" y="3533435"/>
            <a:ext cx="315596" cy="24597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85964E0-FF14-F716-5234-24BA413D21EE}"/>
              </a:ext>
            </a:extLst>
          </p:cNvPr>
          <p:cNvSpPr/>
          <p:nvPr/>
        </p:nvSpPr>
        <p:spPr>
          <a:xfrm>
            <a:off x="9499281" y="3540161"/>
            <a:ext cx="315596" cy="24597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16527FB0-C26B-5E3B-23E0-F29E155B1092}"/>
              </a:ext>
            </a:extLst>
          </p:cNvPr>
          <p:cNvSpPr txBox="1">
            <a:spLocks/>
          </p:cNvSpPr>
          <p:nvPr/>
        </p:nvSpPr>
        <p:spPr>
          <a:xfrm>
            <a:off x="1599880" y="3429000"/>
            <a:ext cx="1391921" cy="4477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dirty="0">
                <a:solidFill>
                  <a:schemeClr val="bg1"/>
                </a:solidFill>
              </a:rPr>
              <a:t>krok</a:t>
            </a:r>
            <a:r>
              <a:rPr lang="fi-FI" dirty="0">
                <a:solidFill>
                  <a:schemeClr val="bg1"/>
                </a:solidFill>
              </a:rPr>
              <a:t> 1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188489B6-63F0-1CFF-4EAD-24914E8218B8}"/>
              </a:ext>
            </a:extLst>
          </p:cNvPr>
          <p:cNvSpPr txBox="1">
            <a:spLocks/>
          </p:cNvSpPr>
          <p:nvPr/>
        </p:nvSpPr>
        <p:spPr>
          <a:xfrm>
            <a:off x="3706810" y="3429000"/>
            <a:ext cx="1391921" cy="4477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dirty="0">
                <a:solidFill>
                  <a:schemeClr val="bg1"/>
                </a:solidFill>
              </a:rPr>
              <a:t>krok</a:t>
            </a:r>
            <a:r>
              <a:rPr lang="fi-FI" dirty="0">
                <a:solidFill>
                  <a:schemeClr val="bg1"/>
                </a:solidFill>
              </a:rPr>
              <a:t> 2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C2A4F55-AB04-00A8-B547-C6C7775A6717}"/>
              </a:ext>
            </a:extLst>
          </p:cNvPr>
          <p:cNvSpPr txBox="1">
            <a:spLocks/>
          </p:cNvSpPr>
          <p:nvPr/>
        </p:nvSpPr>
        <p:spPr>
          <a:xfrm>
            <a:off x="5806756" y="3429000"/>
            <a:ext cx="1391921" cy="4477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dirty="0">
                <a:solidFill>
                  <a:schemeClr val="bg1"/>
                </a:solidFill>
              </a:rPr>
              <a:t>krok</a:t>
            </a:r>
            <a:r>
              <a:rPr lang="fi-FI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9353213C-EBAA-5766-FF08-800DB55FB510}"/>
              </a:ext>
            </a:extLst>
          </p:cNvPr>
          <p:cNvSpPr txBox="1">
            <a:spLocks/>
          </p:cNvSpPr>
          <p:nvPr/>
        </p:nvSpPr>
        <p:spPr>
          <a:xfrm>
            <a:off x="7907653" y="3429000"/>
            <a:ext cx="1391921" cy="4477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dirty="0">
                <a:solidFill>
                  <a:schemeClr val="bg1"/>
                </a:solidFill>
              </a:rPr>
              <a:t>krok</a:t>
            </a:r>
            <a:r>
              <a:rPr lang="fi-FI" dirty="0">
                <a:solidFill>
                  <a:schemeClr val="bg1"/>
                </a:solidFill>
              </a:rPr>
              <a:t> 4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DA9C784C-DE89-DC28-66D4-EB72D43A4AC4}"/>
              </a:ext>
            </a:extLst>
          </p:cNvPr>
          <p:cNvSpPr txBox="1">
            <a:spLocks/>
          </p:cNvSpPr>
          <p:nvPr/>
        </p:nvSpPr>
        <p:spPr>
          <a:xfrm>
            <a:off x="10014583" y="3439255"/>
            <a:ext cx="1391921" cy="44778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dirty="0">
                <a:solidFill>
                  <a:schemeClr val="bg1"/>
                </a:solidFill>
              </a:rPr>
              <a:t>krok</a:t>
            </a:r>
            <a:r>
              <a:rPr lang="fi-FI" dirty="0">
                <a:solidFill>
                  <a:schemeClr val="bg1"/>
                </a:solidFill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27175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808D1-132F-D97E-B284-06A62B882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317FC378-590B-0CF4-EA2C-38D2F36108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0"/>
            <a:ext cx="12192000" cy="6858000"/>
          </a:xfrm>
        </p:spPr>
      </p:pic>
      <p:pic>
        <p:nvPicPr>
          <p:cNvPr id="10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496EEFBE-BECA-C90F-5585-0164A422B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7" name="Otsikko 3">
            <a:extLst>
              <a:ext uri="{FF2B5EF4-FFF2-40B4-BE49-F238E27FC236}">
                <a16:creationId xmlns:a16="http://schemas.microsoft.com/office/drawing/2014/main" id="{18ACF222-F4CA-2DAA-C271-9C085AB9D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828674"/>
            <a:ext cx="12192002" cy="2029326"/>
          </a:xfrm>
          <a:gradFill flip="none" rotWithShape="0">
            <a:gsLst>
              <a:gs pos="0">
                <a:schemeClr val="tx1"/>
              </a:gs>
              <a:gs pos="60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anchor="ctr"/>
          <a:lstStyle/>
          <a:p>
            <a:pPr algn="ctr"/>
            <a:r>
              <a:rPr lang="sk-SK" sz="4400" dirty="0">
                <a:solidFill>
                  <a:srgbClr val="F6AA00"/>
                </a:solidFill>
              </a:rPr>
              <a:t>NA ZÁVER</a:t>
            </a:r>
            <a:endParaRPr lang="en-US" sz="4000" dirty="0">
              <a:solidFill>
                <a:srgbClr val="F6AA00"/>
              </a:solidFill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7FF3C14-0808-A1EE-F70E-EA4B8B5AB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8" t="5642" r="4871" b="-1"/>
          <a:stretch/>
        </p:blipFill>
        <p:spPr>
          <a:xfrm rot="5400000">
            <a:off x="-2974952" y="2963834"/>
            <a:ext cx="6858002" cy="9303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26CAB-D0AB-AF22-BC0E-2B63572EB26B}"/>
              </a:ext>
            </a:extLst>
          </p:cNvPr>
          <p:cNvSpPr txBox="1"/>
          <p:nvPr/>
        </p:nvSpPr>
        <p:spPr>
          <a:xfrm>
            <a:off x="10588572" y="6611779"/>
            <a:ext cx="15295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Martin </a:t>
            </a:r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Š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opinec</a:t>
            </a:r>
          </a:p>
        </p:txBody>
      </p:sp>
    </p:spTree>
    <p:extLst>
      <p:ext uri="{BB962C8B-B14F-4D97-AF65-F5344CB8AC3E}">
        <p14:creationId xmlns:p14="http://schemas.microsoft.com/office/powerpoint/2010/main" val="48644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4065BE-8A26-07A7-C169-F4B53CB6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2399-63AA-4AAB-8044-D753F5719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800" dirty="0"/>
              <a:t>Pokyny pre </a:t>
            </a:r>
            <a:r>
              <a:rPr lang="sk-SK" sz="2800" dirty="0" err="1"/>
              <a:t>facilitátora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D2CD5-611E-B4F9-0444-0657E17F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49" y="2032196"/>
            <a:ext cx="10152063" cy="4219653"/>
          </a:xfrm>
        </p:spPr>
        <p:txBody>
          <a:bodyPr>
            <a:normAutofit/>
          </a:bodyPr>
          <a:lstStyle/>
          <a:p>
            <a:r>
              <a:rPr lang="sk-SK" sz="1400" b="1" dirty="0"/>
              <a:t>Cieľ:</a:t>
            </a:r>
            <a:r>
              <a:rPr lang="sk-SK" sz="1400" dirty="0"/>
              <a:t> Zabezpečiť kontinuitu a podporiť ďalšie využívanie materiálov.</a:t>
            </a:r>
          </a:p>
          <a:p>
            <a:r>
              <a:rPr lang="sk-SK" sz="1400" b="1" dirty="0"/>
              <a:t>Postup</a:t>
            </a:r>
            <a:endParaRPr lang="sk-SK" sz="1400" dirty="0"/>
          </a:p>
          <a:p>
            <a:pPr lvl="1"/>
            <a:r>
              <a:rPr lang="sk-SK" dirty="0"/>
              <a:t>Vysvetlite účastníkom, ako môžu pokračovať ďalej. Uistite sa, že vedia, kde nájdu všetky materiály.</a:t>
            </a:r>
          </a:p>
          <a:p>
            <a:pPr lvl="1"/>
            <a:r>
              <a:rPr lang="sk-SK" dirty="0"/>
              <a:t>Poďakujte účastníkom a povzbuďte ich, aby vo svojich komunitách pôsobili ako </a:t>
            </a:r>
            <a:r>
              <a:rPr lang="sk-SK" dirty="0" err="1"/>
              <a:t>multiplikátori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917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DCF4-6A1A-A6C5-F65A-9F2F09985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C6BD34-4EBF-D6A9-13DF-DED75B05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069" y="869755"/>
            <a:ext cx="4679951" cy="1119319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Pozrite si ďalšie materiály.</a:t>
            </a:r>
            <a:endParaRPr lang="en-GB" sz="3600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69F35-BFA1-785B-2F42-F2C863F0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070" y="2215747"/>
            <a:ext cx="3657600" cy="341458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09EE2-7D2A-AE83-44CD-0ABBD039F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50" y="2881719"/>
            <a:ext cx="2082641" cy="20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23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9689ABF-DB23-5478-5C8A-2E21BA4D249B}"/>
              </a:ext>
            </a:extLst>
          </p:cNvPr>
          <p:cNvSpPr/>
          <p:nvPr/>
        </p:nvSpPr>
        <p:spPr>
          <a:xfrm>
            <a:off x="0" y="-1"/>
            <a:ext cx="8085220" cy="6858001"/>
          </a:xfrm>
          <a:prstGeom prst="rect">
            <a:avLst/>
          </a:prstGeom>
          <a:gradFill>
            <a:gsLst>
              <a:gs pos="0">
                <a:schemeClr val="tx1">
                  <a:alpha val="95000"/>
                </a:schemeClr>
              </a:gs>
              <a:gs pos="64000">
                <a:schemeClr val="tx1">
                  <a:alpha val="60000"/>
                </a:schemeClr>
              </a:gs>
              <a:gs pos="100000">
                <a:schemeClr val="bg2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A11D8-2579-D129-F22E-B435941D45A7}"/>
              </a:ext>
            </a:extLst>
          </p:cNvPr>
          <p:cNvSpPr txBox="1"/>
          <p:nvPr/>
        </p:nvSpPr>
        <p:spPr>
          <a:xfrm>
            <a:off x="1671121" y="4559567"/>
            <a:ext cx="6906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</a:rPr>
              <a:t>Financované Európskou úniou. Vyjadrené názory a postoje sú názormi a vyhláseniami autora(-</a:t>
            </a:r>
            <a:r>
              <a:rPr lang="sk-SK" sz="1200" dirty="0" err="1">
                <a:solidFill>
                  <a:schemeClr val="bg1"/>
                </a:solidFill>
              </a:rPr>
              <a:t>ov</a:t>
            </a:r>
            <a:r>
              <a:rPr lang="sk-SK" sz="1200" dirty="0">
                <a:solidFill>
                  <a:schemeClr val="bg1"/>
                </a:solidFill>
              </a:rPr>
              <a:t>) a nemusia nevyhnutne odrážať názory a stanoviská Európskej únie alebo Európskej výkonnej agentúry pre vzdelávanie a kultúru (EACEA). Európska únia ani EACEA za </a:t>
            </a:r>
            <a:r>
              <a:rPr lang="sk-SK" sz="1200" dirty="0" err="1">
                <a:solidFill>
                  <a:schemeClr val="bg1"/>
                </a:solidFill>
              </a:rPr>
              <a:t>ne</a:t>
            </a:r>
            <a:r>
              <a:rPr lang="sk-SK" sz="1200" dirty="0">
                <a:solidFill>
                  <a:schemeClr val="bg1"/>
                </a:solidFill>
              </a:rPr>
              <a:t> nepreberajú žiadnu zodpovednosť. </a:t>
            </a:r>
            <a:endParaRPr lang="fi-FI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tsikko 2">
            <a:extLst>
              <a:ext uri="{FF2B5EF4-FFF2-40B4-BE49-F238E27FC236}">
                <a16:creationId xmlns:a16="http://schemas.microsoft.com/office/drawing/2014/main" id="{51ACB6DF-E04B-EF58-0525-E4454EC8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121" y="1467436"/>
            <a:ext cx="10152064" cy="1119319"/>
          </a:xfrm>
        </p:spPr>
        <p:txBody>
          <a:bodyPr>
            <a:normAutofit/>
          </a:bodyPr>
          <a:lstStyle/>
          <a:p>
            <a:r>
              <a:rPr lang="sk-SK" sz="6000" dirty="0">
                <a:solidFill>
                  <a:schemeClr val="accent2"/>
                </a:solidFill>
              </a:rPr>
              <a:t>ĎAKUJEME</a:t>
            </a:r>
            <a:endParaRPr lang="fi-FI" sz="6000" dirty="0">
              <a:solidFill>
                <a:schemeClr val="accent2"/>
              </a:solidFill>
            </a:endParaRPr>
          </a:p>
        </p:txBody>
      </p:sp>
      <p:sp>
        <p:nvSpPr>
          <p:cNvPr id="8" name="Otsikko 2">
            <a:extLst>
              <a:ext uri="{FF2B5EF4-FFF2-40B4-BE49-F238E27FC236}">
                <a16:creationId xmlns:a16="http://schemas.microsoft.com/office/drawing/2014/main" id="{94D04B05-CC81-C684-23A0-C7B52127A4E9}"/>
              </a:ext>
            </a:extLst>
          </p:cNvPr>
          <p:cNvSpPr txBox="1">
            <a:spLocks/>
          </p:cNvSpPr>
          <p:nvPr/>
        </p:nvSpPr>
        <p:spPr>
          <a:xfrm>
            <a:off x="1671122" y="2348039"/>
            <a:ext cx="7821361" cy="11193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</a:rPr>
              <a:t>Restoration Academy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</a:rPr>
              <a:t>Erasmus+ KA220-YOUTH 2023-2026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B423B2-4B16-503D-1248-3D62F7BDF4E2}"/>
              </a:ext>
            </a:extLst>
          </p:cNvPr>
          <p:cNvSpPr txBox="1"/>
          <p:nvPr/>
        </p:nvSpPr>
        <p:spPr>
          <a:xfrm>
            <a:off x="10728138" y="6611779"/>
            <a:ext cx="1378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Frankie Turk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D6CC81-CFCB-8BD1-6FCA-FBFE432FB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21" y="3705728"/>
            <a:ext cx="3128211" cy="696928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BBBC87E1-BC14-15AA-CBC6-8821E961C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8" t="5642" r="4871" b="-1"/>
          <a:stretch/>
        </p:blipFill>
        <p:spPr>
          <a:xfrm rot="5400000">
            <a:off x="-2974952" y="2963834"/>
            <a:ext cx="6858002" cy="9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9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9E34F-04E7-2F9D-71D3-7049B2649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50" y="2106747"/>
            <a:ext cx="10152062" cy="4211638"/>
          </a:xfrm>
        </p:spPr>
        <p:txBody>
          <a:bodyPr wrap="square">
            <a:normAutofit/>
          </a:bodyPr>
          <a:lstStyle/>
          <a:p>
            <a:r>
              <a:rPr lang="sk-SK" sz="1400" dirty="0"/>
              <a:t>Model školenia pozostáva z viacerých modulov založených na materiáloch, najmä na videách a príručke, ktoré boli vytvorené v rámci projektu </a:t>
            </a:r>
            <a:r>
              <a:rPr lang="sk-SK" sz="1400" dirty="0" err="1"/>
              <a:t>Restoration</a:t>
            </a:r>
            <a:r>
              <a:rPr lang="sk-SK" sz="1400" dirty="0"/>
              <a:t> </a:t>
            </a:r>
            <a:r>
              <a:rPr lang="sk-SK" sz="1400" dirty="0" err="1"/>
              <a:t>Academy</a:t>
            </a:r>
            <a:r>
              <a:rPr lang="sk-SK" sz="1400" dirty="0"/>
              <a:t> financovaného z programu Erasmus+ (2023 – 2026).</a:t>
            </a:r>
          </a:p>
          <a:p>
            <a:r>
              <a:rPr lang="sk-SK" sz="1400" dirty="0"/>
              <a:t>Moduly môžete používať spoločne alebo samostatne, aby ste vytvorili školenie zodpovedajúce vašim cieľom, účastníkom a časovým možnostiam. Pri využití všetkých modulov trvá školenie približne 1 až 1,5 hodiny.</a:t>
            </a:r>
          </a:p>
          <a:p>
            <a:r>
              <a:rPr lang="sk-SK" sz="1400" dirty="0"/>
              <a:t>Model je možné využiť pri prezenčných, online aj hybridných školeniach.</a:t>
            </a:r>
          </a:p>
          <a:p>
            <a:r>
              <a:rPr lang="sk-SK" sz="1400" dirty="0"/>
              <a:t>Každý modul sa začína metodickými pokynmi pre </a:t>
            </a:r>
            <a:r>
              <a:rPr lang="sk-SK" sz="1400" dirty="0" err="1"/>
              <a:t>facilitáciu</a:t>
            </a:r>
            <a:r>
              <a:rPr lang="sk-SK" sz="1400" dirty="0"/>
              <a:t>, ktoré opisujú jednotlivé kroky aktivity, potrebný materiál a orientačný čas. Tieto pokyny majú </a:t>
            </a:r>
            <a:r>
              <a:rPr lang="sk-SK" sz="1400" dirty="0" err="1"/>
              <a:t>facilitátorovi</a:t>
            </a:r>
            <a:r>
              <a:rPr lang="sk-SK" sz="1400" dirty="0"/>
              <a:t> poskytnúť podporu a možno ich prispôsobiť potrebám konkrétnej skupiny.</a:t>
            </a:r>
          </a:p>
          <a:p>
            <a:r>
              <a:rPr lang="sk-SK" sz="1400" dirty="0"/>
              <a:t>Všetky podporné materiály k tomuto modelu školenia a ďalšie výstupy projektu sú dostupné na: </a:t>
            </a:r>
            <a:r>
              <a:rPr lang="en-US" sz="1400" dirty="0">
                <a:solidFill>
                  <a:srgbClr val="214D83"/>
                </a:solidFill>
                <a:hlinkClick r:id="rId2"/>
              </a:rPr>
              <a:t>https://nuortenakatemia.fi/en/restoration-academy-project-results-and-materials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C349D-E6F4-6A01-BD3C-38744F3D1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k-SK" sz="3200" dirty="0"/>
              <a:t>Pokyny pre </a:t>
            </a:r>
            <a:r>
              <a:rPr lang="sk-SK" sz="3200" dirty="0" err="1"/>
              <a:t>facilitátora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75240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207B-C88A-E457-2E05-AA787FB3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Obsah</a:t>
            </a:r>
            <a:endParaRPr lang="fi-FI" sz="3200" dirty="0">
              <a:solidFill>
                <a:schemeClr val="accent1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416049" y="2027979"/>
            <a:ext cx="663354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Úvodné naladenie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Videá a spoločná reflexia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Obnova prírody v praxi a náš lokálny kontext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Plánovanie ďalších krokov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Záver </a:t>
            </a:r>
          </a:p>
        </p:txBody>
      </p:sp>
    </p:spTree>
    <p:extLst>
      <p:ext uri="{BB962C8B-B14F-4D97-AF65-F5344CB8AC3E}">
        <p14:creationId xmlns:p14="http://schemas.microsoft.com/office/powerpoint/2010/main" val="315510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1B55F-1B32-8C10-84B3-0B3AF5A85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0FBD-E4AF-6035-736E-0BA2249E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50" y="1256523"/>
            <a:ext cx="4679951" cy="1119319"/>
          </a:xfrm>
        </p:spPr>
        <p:txBody>
          <a:bodyPr anchor="ctr"/>
          <a:lstStyle/>
          <a:p>
            <a:pPr algn="ctr"/>
            <a:r>
              <a:rPr lang="sk-SK" dirty="0"/>
              <a:t>Otvorte si sprievodcu</a:t>
            </a:r>
            <a:r>
              <a:rPr lang="en-NZ" noProof="0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6E361-4022-199F-2406-4269242C3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16" y="2027500"/>
            <a:ext cx="3133418" cy="313341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50" y="0"/>
            <a:ext cx="484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9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4F5AD6D4-C219-F64A-38F5-0DF998496636}"/>
              </a:ext>
            </a:extLst>
          </p:cNvPr>
          <p:cNvSpPr txBox="1">
            <a:spLocks/>
          </p:cNvSpPr>
          <p:nvPr/>
        </p:nvSpPr>
        <p:spPr>
          <a:xfrm>
            <a:off x="0" y="4984829"/>
            <a:ext cx="12192002" cy="1873170"/>
          </a:xfrm>
          <a:prstGeom prst="rect">
            <a:avLst/>
          </a:prstGeom>
          <a:gradFill flip="none" rotWithShape="0">
            <a:gsLst>
              <a:gs pos="0">
                <a:schemeClr val="tx1"/>
              </a:gs>
              <a:gs pos="72000">
                <a:schemeClr val="tx1">
                  <a:alpha val="7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 dirty="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sk-SK" sz="4400" dirty="0">
                <a:solidFill>
                  <a:schemeClr val="accent4"/>
                </a:solidFill>
              </a:rPr>
              <a:t>Úvodné naladenie</a:t>
            </a:r>
            <a:endParaRPr lang="en-US" sz="4400" dirty="0">
              <a:solidFill>
                <a:schemeClr val="accent4"/>
              </a:solidFill>
            </a:endParaRPr>
          </a:p>
        </p:txBody>
      </p:sp>
      <p:pic>
        <p:nvPicPr>
          <p:cNvPr id="22" name="Kuva 1">
            <a:extLst>
              <a:ext uri="{FF2B5EF4-FFF2-40B4-BE49-F238E27FC236}">
                <a16:creationId xmlns:a16="http://schemas.microsoft.com/office/drawing/2014/main" id="{BD1BC5A4-3E40-AD30-F7DA-9AB3167D80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8" t="-3101" r="4864"/>
          <a:stretch/>
        </p:blipFill>
        <p:spPr>
          <a:xfrm rot="5400000">
            <a:off x="-2922108" y="2922101"/>
            <a:ext cx="6858007" cy="1013791"/>
          </a:xfrm>
          <a:prstGeom prst="rect">
            <a:avLst/>
          </a:prstGeom>
        </p:spPr>
      </p:pic>
      <p:pic>
        <p:nvPicPr>
          <p:cNvPr id="6" name="Kuva 9" descr="Kuva, joka sisältää kohteen Grafiikka, clipart, graafinen suunnittelu, Fontti&#10;&#10;Kuvaus luotu automaattisesti">
            <a:extLst>
              <a:ext uri="{FF2B5EF4-FFF2-40B4-BE49-F238E27FC236}">
                <a16:creationId xmlns:a16="http://schemas.microsoft.com/office/drawing/2014/main" id="{08364415-53B5-B908-682E-CD4674554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55" y="358859"/>
            <a:ext cx="1528298" cy="15143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F584E-6372-6F47-D328-056F04E23E49}"/>
              </a:ext>
            </a:extLst>
          </p:cNvPr>
          <p:cNvSpPr txBox="1"/>
          <p:nvPr/>
        </p:nvSpPr>
        <p:spPr>
          <a:xfrm>
            <a:off x="10688062" y="6611779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fi-FI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oto: Anja Matthes</a:t>
            </a:r>
          </a:p>
        </p:txBody>
      </p:sp>
    </p:spTree>
    <p:extLst>
      <p:ext uri="{BB962C8B-B14F-4D97-AF65-F5344CB8AC3E}">
        <p14:creationId xmlns:p14="http://schemas.microsoft.com/office/powerpoint/2010/main" val="1404039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58A2217-6FB5-AC78-5EDA-17553943D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EA7536-097E-98CA-2DC1-93CEA7CC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sk-SK" sz="3200" dirty="0"/>
              <a:t>Pokyny pre </a:t>
            </a:r>
            <a:r>
              <a:rPr lang="sk-SK" sz="3200" dirty="0" err="1"/>
              <a:t>facilitátora</a:t>
            </a:r>
            <a:endParaRPr lang="fi-FI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994962-DC2C-B4DC-9D31-977495F5C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049" y="2230980"/>
            <a:ext cx="10152063" cy="4219653"/>
          </a:xfrm>
        </p:spPr>
        <p:txBody>
          <a:bodyPr wrap="square">
            <a:normAutofit/>
          </a:bodyPr>
          <a:lstStyle/>
          <a:p>
            <a:r>
              <a:rPr lang="sk-SK" sz="1400" b="1" dirty="0"/>
              <a:t>Cieľ:</a:t>
            </a:r>
            <a:r>
              <a:rPr lang="sk-SK" sz="1400" dirty="0"/>
              <a:t> Aktivizovať účastníkov, zmapovať ich doterajšie predstavy a vytvoriť spoločný východiskový bod</a:t>
            </a:r>
            <a:br>
              <a:rPr lang="sk-SK" sz="1400" dirty="0"/>
            </a:br>
            <a:r>
              <a:rPr lang="sk-SK" sz="1400" dirty="0"/>
              <a:t>pre porozumenie obnove prírody.</a:t>
            </a:r>
          </a:p>
          <a:p>
            <a:r>
              <a:rPr lang="sk-SK" sz="1400" b="1" dirty="0"/>
              <a:t>Postup, materiál a časový rámec:</a:t>
            </a:r>
            <a:endParaRPr lang="sk-SK" sz="1400" dirty="0"/>
          </a:p>
          <a:p>
            <a:pPr lvl="1"/>
            <a:r>
              <a:rPr lang="sk-SK" b="1" dirty="0"/>
              <a:t>Individuálna reflexia (1 minúta):</a:t>
            </a:r>
            <a:r>
              <a:rPr lang="sk-SK" dirty="0"/>
              <a:t> Požiadajte účastníkov, aby sa zamysleli nad otázkou: „Aká je prvá vec, ktorá vám napadne, keď povie obnova prírody?“ Nie je potrebné nič zapisovať.</a:t>
            </a:r>
          </a:p>
          <a:p>
            <a:pPr lvl="1"/>
            <a:r>
              <a:rPr lang="sk-SK" b="1" dirty="0"/>
              <a:t>Pojmová mapa (1 – 3 minúty):</a:t>
            </a:r>
            <a:r>
              <a:rPr lang="sk-SK" dirty="0"/>
              <a:t> Zo zozbieraných odpovedí vytvorte pojmovú mapu, napríklad pomocou samolepiacich papierikov a pier alebo digitálneho nástroja, ako je </a:t>
            </a:r>
            <a:r>
              <a:rPr lang="en-US" dirty="0" err="1">
                <a:hlinkClick r:id="rId2"/>
              </a:rPr>
              <a:t>Answergarden</a:t>
            </a:r>
            <a:r>
              <a:rPr lang="en-US" dirty="0"/>
              <a:t>. </a:t>
            </a:r>
            <a:r>
              <a:rPr lang="sk-SK" dirty="0"/>
              <a:t>Spoločne sa krátko pozrite na to, aké typy myšlienok sa objavili.</a:t>
            </a:r>
            <a:endParaRPr lang="en-US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sk-SK" b="1" dirty="0"/>
              <a:t>Diskusia vo dvojiciach alebo malých skupinách (3 – 5 minút):</a:t>
            </a:r>
            <a:r>
              <a:rPr lang="sk-SK" dirty="0"/>
              <a:t> Požiadajte účastníkov, aby v sprievodcovi </a:t>
            </a:r>
            <a:r>
              <a:rPr lang="sk-SK" dirty="0" err="1"/>
              <a:t>Restoration</a:t>
            </a:r>
            <a:r>
              <a:rPr lang="sk-SK" dirty="0"/>
              <a:t> </a:t>
            </a:r>
            <a:r>
              <a:rPr lang="sk-SK" dirty="0" err="1"/>
              <a:t>Academy</a:t>
            </a:r>
            <a:r>
              <a:rPr lang="sk-SK" dirty="0"/>
              <a:t> našli definíciu obnovy prírody a porovnali ju s myšlienkami, ktoré sa objavili v pojmovej mape.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2454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AEAC-B276-0955-50BB-40C079EE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E704CE-DE7B-3834-FCE7-A5A42C1B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49" y="2099556"/>
            <a:ext cx="10152063" cy="2658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BB3A3B-51A1-099A-051A-175B4AA36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892" y="2553727"/>
            <a:ext cx="9604376" cy="1331661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tx1"/>
                </a:solidFill>
              </a:rPr>
              <a:t>Čo vás napadne, keď sa povie obnova prírody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  <a:br>
              <a:rPr lang="sk-SK" sz="3200" dirty="0">
                <a:solidFill>
                  <a:schemeClr val="tx1"/>
                </a:solidFill>
              </a:rPr>
            </a:br>
            <a:r>
              <a:rPr lang="sk-SK" sz="3200" dirty="0">
                <a:solidFill>
                  <a:schemeClr val="tx1"/>
                </a:solidFill>
              </a:rPr>
              <a:t>Spoločne zostavíme mapu pojmov.</a:t>
            </a:r>
            <a:endParaRPr lang="en-US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D92F4-4597-31B2-7C14-18CED3149CE4}"/>
              </a:ext>
            </a:extLst>
          </p:cNvPr>
          <p:cNvSpPr txBox="1">
            <a:spLocks/>
          </p:cNvSpPr>
          <p:nvPr/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sk-SK" dirty="0"/>
              <a:t>Individuálna reflexia a mapa pojmov</a:t>
            </a:r>
            <a:endParaRPr lang="fi-F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4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FE9A8-3BE2-9991-75E8-9BBF33314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6CB4E-36D1-2DFB-E4FD-00BD12DA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49" y="2099556"/>
            <a:ext cx="10152063" cy="26588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9648FD-57F5-7174-BE63-7D87201D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552" y="2644346"/>
            <a:ext cx="8974795" cy="1569308"/>
          </a:xfrm>
        </p:spPr>
        <p:txBody>
          <a:bodyPr>
            <a:normAutofit/>
          </a:bodyPr>
          <a:lstStyle/>
          <a:p>
            <a:pPr algn="ctr"/>
            <a:r>
              <a:rPr lang="sk-SK" sz="3200" dirty="0">
                <a:solidFill>
                  <a:schemeClr val="tx1"/>
                </a:solidFill>
              </a:rPr>
              <a:t>Nájdite v sprievodcovi definíciu obnovy prírody a porovnajte ju s myšlienkami</a:t>
            </a:r>
            <a:br>
              <a:rPr lang="sk-SK" sz="3200" dirty="0">
                <a:solidFill>
                  <a:schemeClr val="tx1"/>
                </a:solidFill>
              </a:rPr>
            </a:br>
            <a:r>
              <a:rPr lang="sk-SK" sz="3200" dirty="0">
                <a:solidFill>
                  <a:schemeClr val="tx1"/>
                </a:solidFill>
              </a:rPr>
              <a:t>z pojmovej mapy.</a:t>
            </a:r>
            <a:endParaRPr lang="en-US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92504-65C3-9195-EFFE-B9BCAB9FF3A6}"/>
              </a:ext>
            </a:extLst>
          </p:cNvPr>
          <p:cNvSpPr txBox="1">
            <a:spLocks/>
          </p:cNvSpPr>
          <p:nvPr/>
        </p:nvSpPr>
        <p:spPr>
          <a:xfrm>
            <a:off x="1416049" y="584200"/>
            <a:ext cx="10152063" cy="111931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3000" b="1" kern="1200">
                <a:solidFill>
                  <a:srgbClr val="66A274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sk-SK" dirty="0"/>
              <a:t>Diskusia vo dvojiciach / skupinách</a:t>
            </a:r>
            <a:endParaRPr lang="fi-FI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7865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Restoration Academy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AAF87"/>
      </a:accent1>
      <a:accent2>
        <a:srgbClr val="FF9E00"/>
      </a:accent2>
      <a:accent3>
        <a:srgbClr val="214D83"/>
      </a:accent3>
      <a:accent4>
        <a:srgbClr val="E85F81"/>
      </a:accent4>
      <a:accent5>
        <a:srgbClr val="9AC9E1"/>
      </a:accent5>
      <a:accent6>
        <a:srgbClr val="7AAF87"/>
      </a:accent6>
      <a:hlink>
        <a:srgbClr val="214D83"/>
      </a:hlink>
      <a:folHlink>
        <a:srgbClr val="9AC9E1"/>
      </a:folHlink>
    </a:clrScheme>
    <a:fontScheme name="Oske-pohja">
      <a:majorFont>
        <a:latin typeface="Basic Gothic Offc Pro"/>
        <a:ea typeface=""/>
        <a:cs typeface=""/>
      </a:majorFont>
      <a:minorFont>
        <a:latin typeface="Basic Gothic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ke_PowerPoint_esimerkkipohja-ei-käyttöön – kopio" id="{5DC172F7-F91E-4152-A0CF-09B30A20CB18}" vid="{61590C93-3637-4798-84FA-E98C2D4232E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73dd927-04ae-461c-91e0-c21c5a78c3a9">
      <UserInfo>
        <DisplayName>Mikko Sääskilahti</DisplayName>
        <AccountId>9</AccountId>
        <AccountType/>
      </UserInfo>
      <UserInfo>
        <DisplayName>Antti Ollikainen</DisplayName>
        <AccountId>6</AccountId>
        <AccountType/>
      </UserInfo>
      <UserInfo>
        <DisplayName>Marika Tossavainen</DisplayName>
        <AccountId>17</AccountId>
        <AccountType/>
      </UserInfo>
      <UserInfo>
        <DisplayName>Henna Sihvonen</DisplayName>
        <AccountId>18</AccountId>
        <AccountType/>
      </UserInfo>
    </SharedWithUsers>
    <lcf76f155ced4ddcb4097134ff3c332f xmlns="f31096c9-3812-4711-a198-f524142e0506">
      <Terms xmlns="http://schemas.microsoft.com/office/infopath/2007/PartnerControls"/>
    </lcf76f155ced4ddcb4097134ff3c332f>
    <TaxCatchAll xmlns="a73dd927-04ae-461c-91e0-c21c5a78c3a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A1FBE210F6B7743813B00FDE0DC450A" ma:contentTypeVersion="16" ma:contentTypeDescription="Luo uusi asiakirja." ma:contentTypeScope="" ma:versionID="3d483dfec8dd810acf37461a5e8e8e8b">
  <xsd:schema xmlns:xsd="http://www.w3.org/2001/XMLSchema" xmlns:xs="http://www.w3.org/2001/XMLSchema" xmlns:p="http://schemas.microsoft.com/office/2006/metadata/properties" xmlns:ns2="f31096c9-3812-4711-a198-f524142e0506" xmlns:ns3="a73dd927-04ae-461c-91e0-c21c5a78c3a9" targetNamespace="http://schemas.microsoft.com/office/2006/metadata/properties" ma:root="true" ma:fieldsID="eaa0e8189ca054e0e5d89ae6a390838c" ns2:_="" ns3:_="">
    <xsd:import namespace="f31096c9-3812-4711-a198-f524142e0506"/>
    <xsd:import namespace="a73dd927-04ae-461c-91e0-c21c5a78c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096c9-3812-4711-a198-f524142e05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Kuvien tunnisteet" ma:readOnly="false" ma:fieldId="{5cf76f15-5ced-4ddc-b409-7134ff3c332f}" ma:taxonomyMulti="true" ma:sspId="5a05df22-f028-4329-bfa6-daf770b3d8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3dd927-04ae-461c-91e0-c21c5a78c3a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e9f137d-79a3-423e-adcd-1818dee3fbe6}" ma:internalName="TaxCatchAll" ma:showField="CatchAllData" ma:web="a73dd927-04ae-461c-91e0-c21c5a78c3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88C834-DEE2-4078-94B2-4E8F81E311C1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f31096c9-3812-4711-a198-f524142e0506"/>
    <ds:schemaRef ds:uri="http://schemas.microsoft.com/office/2006/documentManagement/types"/>
    <ds:schemaRef ds:uri="http://schemas.openxmlformats.org/package/2006/metadata/core-properties"/>
    <ds:schemaRef ds:uri="a73dd927-04ae-461c-91e0-c21c5a78c3a9"/>
  </ds:schemaRefs>
</ds:datastoreItem>
</file>

<file path=customXml/itemProps2.xml><?xml version="1.0" encoding="utf-8"?>
<ds:datastoreItem xmlns:ds="http://schemas.openxmlformats.org/officeDocument/2006/customXml" ds:itemID="{17171419-4379-44D2-92A8-83CDF02B0B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DDA3AD-C54B-473D-96C5-7CFA22070D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096c9-3812-4711-a198-f524142e0506"/>
    <ds:schemaRef ds:uri="a73dd927-04ae-461c-91e0-c21c5a78c3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1005</Words>
  <Application>Microsoft Office PowerPoint</Application>
  <PresentationFormat>Laajakuva</PresentationFormat>
  <Paragraphs>107</Paragraphs>
  <Slides>28</Slides>
  <Notes>4</Notes>
  <HiddenSlides>6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28</vt:i4>
      </vt:variant>
    </vt:vector>
  </HeadingPairs>
  <TitlesOfParts>
    <vt:vector size="29" baseType="lpstr">
      <vt:lpstr>1_Office-teema</vt:lpstr>
      <vt:lpstr>RESTORATION ACADEMY:  PRÍKLAD PREZENTÁCIE</vt:lpstr>
      <vt:lpstr>PowerPoint-esitys</vt:lpstr>
      <vt:lpstr>Pokyny pre facilitátora</vt:lpstr>
      <vt:lpstr>Obsah</vt:lpstr>
      <vt:lpstr>Otvorte si sprievodcu:</vt:lpstr>
      <vt:lpstr>PowerPoint-esitys</vt:lpstr>
      <vt:lpstr>Pokyny pre facilitátora</vt:lpstr>
      <vt:lpstr>Čo vás napadne, keď sa povie obnova prírody? Spoločne zostavíme mapu pojmov.</vt:lpstr>
      <vt:lpstr>Nájdite v sprievodcovi definíciu obnovy prírody a porovnajte ju s myšlienkami z pojmovej mapy.</vt:lpstr>
      <vt:lpstr>VIDEÁ</vt:lpstr>
      <vt:lpstr>Pokyny pre facilitátora</vt:lpstr>
      <vt:lpstr>Animované video (otvorte na YouTube)</vt:lpstr>
      <vt:lpstr>Videá z táborov (otvorte na YouTube)</vt:lpstr>
      <vt:lpstr>Diskusia vo dvojiciach / skupinách</vt:lpstr>
      <vt:lpstr>PowerPoint-esitys</vt:lpstr>
      <vt:lpstr>Pokyny pre facilitátora</vt:lpstr>
      <vt:lpstr>Otvorte si sprievodcu:</vt:lpstr>
      <vt:lpstr>Najprv sa pokúste nájsť všeobecné odpovede na otázky z nasledujúceho slidu:</vt:lpstr>
      <vt:lpstr>PowerPoint-esitys</vt:lpstr>
      <vt:lpstr>Teraz zamerajte svoju pozornosť na váš miestny kontext, v ktorom žijete alebo pôsobíte. Môžete si vyhľadať aj ďalšie informácie online.  Pokúste sa nájsť odpovede na otázky z nasledujúceho slidu:</vt:lpstr>
      <vt:lpstr>PowerPoint-esitys</vt:lpstr>
      <vt:lpstr>ĎALŠIE KROKY</vt:lpstr>
      <vt:lpstr>Pokyny pre facilitátora</vt:lpstr>
      <vt:lpstr>Naplánujte si 3–5 konkrétnych ďalších krokov.</vt:lpstr>
      <vt:lpstr>NA ZÁVER</vt:lpstr>
      <vt:lpstr>Pokyny pre facilitátora</vt:lpstr>
      <vt:lpstr>Pozrite si ďalšie materiály.</vt:lpstr>
      <vt:lpstr>ĎAKUJEME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Antti Ollikainen</dc:creator>
  <cp:lastModifiedBy>Nikol Šošová</cp:lastModifiedBy>
  <cp:revision>20</cp:revision>
  <dcterms:created xsi:type="dcterms:W3CDTF">2023-11-28T06:27:10Z</dcterms:created>
  <dcterms:modified xsi:type="dcterms:W3CDTF">2026-04-07T13:55:04Z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0x0101002A1FBE210F6B7743813B00FDE0DC450A</vt:lpwstr>
  </property>
  <property fmtid="{D5CDD505-2E9C-101B-9397-08002B2CF9AE}" pid="3" name="MediaServiceImageTags">
    <vt:lpwstr/>
  </property>
</Properties>
</file>