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handoutMasterIdLst>
    <p:handoutMasterId r:id="rId34"/>
  </p:handoutMasterIdLst>
  <p:sldIdLst>
    <p:sldId id="649" r:id="rId5"/>
    <p:sldId id="707" r:id="rId6"/>
    <p:sldId id="695" r:id="rId7"/>
    <p:sldId id="706" r:id="rId8"/>
    <p:sldId id="801" r:id="rId9"/>
    <p:sldId id="748" r:id="rId10"/>
    <p:sldId id="774" r:id="rId11"/>
    <p:sldId id="775" r:id="rId12"/>
    <p:sldId id="797" r:id="rId13"/>
    <p:sldId id="651" r:id="rId14"/>
    <p:sldId id="769" r:id="rId15"/>
    <p:sldId id="794" r:id="rId16"/>
    <p:sldId id="787" r:id="rId17"/>
    <p:sldId id="786" r:id="rId18"/>
    <p:sldId id="652" r:id="rId19"/>
    <p:sldId id="790" r:id="rId20"/>
    <p:sldId id="791" r:id="rId21"/>
    <p:sldId id="799" r:id="rId22"/>
    <p:sldId id="795" r:id="rId23"/>
    <p:sldId id="800" r:id="rId24"/>
    <p:sldId id="798" r:id="rId25"/>
    <p:sldId id="788" r:id="rId26"/>
    <p:sldId id="772" r:id="rId27"/>
    <p:sldId id="789" r:id="rId28"/>
    <p:sldId id="728" r:id="rId29"/>
    <p:sldId id="778" r:id="rId30"/>
    <p:sldId id="793" r:id="rId31"/>
    <p:sldId id="729" r:id="rId32"/>
  </p:sldIdLst>
  <p:sldSz cx="12192000" cy="6858000"/>
  <p:notesSz cx="9872663" cy="67421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62D76E-EC09-DE8B-25B6-C3BCBBFC504C}" name="Antti Ollikainen" initials="AO" userId="S::antti.ollikainen@nuortenakatemia.fi::5cf4c243-453d-427c-80da-58aa506181de" providerId="AD"/>
  <p188:author id="{1853FFD1-FFD0-E1C0-FAA4-95B48B21D4F5}" name="frankieturk" initials="fr" userId="S::frankieturk_hotmail.co.uk#ext#@nuortenakatemia.onmicrosoft.com::6f798950-8d1e-4b8a-bbdf-6449a5547a7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6AA00"/>
    <a:srgbClr val="66A274"/>
    <a:srgbClr val="6DA77B"/>
    <a:srgbClr val="F3F9F7"/>
    <a:srgbClr val="DBED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732EF7-8DE9-4867-13FB-0EEA0FB11778}" v="17" dt="2026-04-07T14:01:35.6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82930" autoAdjust="0"/>
  </p:normalViewPr>
  <p:slideViewPr>
    <p:cSldViewPr snapToGrid="0">
      <p:cViewPr varScale="1">
        <p:scale>
          <a:sx n="44" d="100"/>
          <a:sy n="44" d="100"/>
        </p:scale>
        <p:origin x="1464" y="2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na Lindgren" userId="d7f8f64c-9e1b-4c54-81a9-ba4523763735" providerId="ADAL" clId="{B42590D1-6592-405C-999F-87F831EAA7AD}"/>
    <pc:docChg chg="undo redo custSel addSld delSld modSld sldOrd modMainMaster modNotesMaster modHandout">
      <pc:chgData name="Sanna Lindgren" userId="d7f8f64c-9e1b-4c54-81a9-ba4523763735" providerId="ADAL" clId="{B42590D1-6592-405C-999F-87F831EAA7AD}" dt="2026-03-19T15:00:50.282" v="28528"/>
      <pc:docMkLst>
        <pc:docMk/>
      </pc:docMkLst>
      <pc:sldChg chg="modSp mod">
        <pc:chgData name="Sanna Lindgren" userId="d7f8f64c-9e1b-4c54-81a9-ba4523763735" providerId="ADAL" clId="{B42590D1-6592-405C-999F-87F831EAA7AD}" dt="2026-03-09T14:11:59.321" v="27972" actId="1076"/>
        <pc:sldMkLst>
          <pc:docMk/>
          <pc:sldMk cId="3573976132" sldId="649"/>
        </pc:sldMkLst>
        <pc:spChg chg="mod">
          <ac:chgData name="Sanna Lindgren" userId="d7f8f64c-9e1b-4c54-81a9-ba4523763735" providerId="ADAL" clId="{B42590D1-6592-405C-999F-87F831EAA7AD}" dt="2026-03-09T14:11:59.321" v="27972" actId="1076"/>
          <ac:spMkLst>
            <pc:docMk/>
            <pc:sldMk cId="3573976132" sldId="649"/>
            <ac:spMk id="13" creationId="{7F0F9C73-91B9-CA95-5D45-8B3454CBFF60}"/>
          </ac:spMkLst>
        </pc:spChg>
      </pc:sldChg>
      <pc:sldChg chg="addSp delSp modSp mod ord">
        <pc:chgData name="Sanna Lindgren" userId="d7f8f64c-9e1b-4c54-81a9-ba4523763735" providerId="ADAL" clId="{B42590D1-6592-405C-999F-87F831EAA7AD}" dt="2026-03-09T14:12:27.076" v="27978" actId="403"/>
        <pc:sldMkLst>
          <pc:docMk/>
          <pc:sldMk cId="1395641169" sldId="651"/>
        </pc:sldMkLst>
        <pc:spChg chg="add del mod ord">
          <ac:chgData name="Sanna Lindgren" userId="d7f8f64c-9e1b-4c54-81a9-ba4523763735" providerId="ADAL" clId="{B42590D1-6592-405C-999F-87F831EAA7AD}" dt="2026-03-09T14:11:44.624" v="27970" actId="1076"/>
          <ac:spMkLst>
            <pc:docMk/>
            <pc:sldMk cId="1395641169" sldId="651"/>
            <ac:spMk id="4" creationId="{2452E642-5D3E-3474-936E-12117C82B9E7}"/>
          </ac:spMkLst>
        </pc:spChg>
        <pc:spChg chg="mod">
          <ac:chgData name="Sanna Lindgren" userId="d7f8f64c-9e1b-4c54-81a9-ba4523763735" providerId="ADAL" clId="{B42590D1-6592-405C-999F-87F831EAA7AD}" dt="2026-03-09T14:12:27.076" v="27978" actId="403"/>
          <ac:spMkLst>
            <pc:docMk/>
            <pc:sldMk cId="1395641169" sldId="651"/>
            <ac:spMk id="7" creationId="{6ED7CFAA-11FA-1E0C-92A4-47D4F126F70B}"/>
          </ac:spMkLst>
        </pc:spChg>
        <pc:spChg chg="mod">
          <ac:chgData name="Sanna Lindgren" userId="d7f8f64c-9e1b-4c54-81a9-ba4523763735" providerId="ADAL" clId="{B42590D1-6592-405C-999F-87F831EAA7AD}" dt="2026-03-09T14:12:13.328" v="27976" actId="1076"/>
          <ac:spMkLst>
            <pc:docMk/>
            <pc:sldMk cId="1395641169" sldId="651"/>
            <ac:spMk id="8" creationId="{FBD85760-8954-4F63-B4E2-2E9806E7C1C2}"/>
          </ac:spMkLst>
        </pc:spChg>
      </pc:sldChg>
      <pc:sldChg chg="addSp delSp modSp mod ord setBg">
        <pc:chgData name="Sanna Lindgren" userId="d7f8f64c-9e1b-4c54-81a9-ba4523763735" providerId="ADAL" clId="{B42590D1-6592-405C-999F-87F831EAA7AD}" dt="2026-03-09T14:12:42.314" v="27982" actId="403"/>
        <pc:sldMkLst>
          <pc:docMk/>
          <pc:sldMk cId="2242648646" sldId="652"/>
        </pc:sldMkLst>
        <pc:spChg chg="add mod ord">
          <ac:chgData name="Sanna Lindgren" userId="d7f8f64c-9e1b-4c54-81a9-ba4523763735" providerId="ADAL" clId="{B42590D1-6592-405C-999F-87F831EAA7AD}" dt="2026-03-09T14:12:42.314" v="27982" actId="403"/>
          <ac:spMkLst>
            <pc:docMk/>
            <pc:sldMk cId="2242648646" sldId="652"/>
            <ac:spMk id="5" creationId="{9BE827D0-BB36-CD19-6043-CFDBEAB2E586}"/>
          </ac:spMkLst>
        </pc:spChg>
        <pc:spChg chg="mod">
          <ac:chgData name="Sanna Lindgren" userId="d7f8f64c-9e1b-4c54-81a9-ba4523763735" providerId="ADAL" clId="{B42590D1-6592-405C-999F-87F831EAA7AD}" dt="2026-03-09T14:12:36.256" v="27980" actId="1076"/>
          <ac:spMkLst>
            <pc:docMk/>
            <pc:sldMk cId="2242648646" sldId="652"/>
            <ac:spMk id="12" creationId="{A77A287E-57CB-E2AC-F832-AE35D000E58D}"/>
          </ac:spMkLst>
        </pc:spChg>
      </pc:sldChg>
      <pc:sldChg chg="addSp delSp modSp mod ord modTransition modShow">
        <pc:chgData name="Sanna Lindgren" userId="d7f8f64c-9e1b-4c54-81a9-ba4523763735" providerId="ADAL" clId="{B42590D1-6592-405C-999F-87F831EAA7AD}" dt="2026-03-19T14:59:55.056" v="28524" actId="13926"/>
        <pc:sldMkLst>
          <pc:docMk/>
          <pc:sldMk cId="3752407825" sldId="695"/>
        </pc:sldMkLst>
        <pc:spChg chg="add del mod">
          <ac:chgData name="Sanna Lindgren" userId="d7f8f64c-9e1b-4c54-81a9-ba4523763735" providerId="ADAL" clId="{B42590D1-6592-405C-999F-87F831EAA7AD}" dt="2026-03-19T14:59:55.056" v="28524" actId="13926"/>
          <ac:spMkLst>
            <pc:docMk/>
            <pc:sldMk cId="3752407825" sldId="695"/>
            <ac:spMk id="2" creationId="{9369E34F-04E7-2F9D-71D3-7049B2649D88}"/>
          </ac:spMkLst>
        </pc:spChg>
      </pc:sldChg>
      <pc:sldChg chg="addSp delSp modSp mod ord modTransition">
        <pc:chgData name="Sanna Lindgren" userId="d7f8f64c-9e1b-4c54-81a9-ba4523763735" providerId="ADAL" clId="{B42590D1-6592-405C-999F-87F831EAA7AD}" dt="2026-03-09T14:16:43.810" v="28099" actId="207"/>
        <pc:sldMkLst>
          <pc:docMk/>
          <pc:sldMk cId="315510670" sldId="706"/>
        </pc:sldMkLst>
        <pc:spChg chg="mod">
          <ac:chgData name="Sanna Lindgren" userId="d7f8f64c-9e1b-4c54-81a9-ba4523763735" providerId="ADAL" clId="{B42590D1-6592-405C-999F-87F831EAA7AD}" dt="2026-03-09T14:16:43.810" v="28099" actId="207"/>
          <ac:spMkLst>
            <pc:docMk/>
            <pc:sldMk cId="315510670" sldId="706"/>
            <ac:spMk id="2" creationId="{6528207B-C88A-E457-2E05-AA787FB3FFCE}"/>
          </ac:spMkLst>
        </pc:spChg>
        <pc:graphicFrameChg chg="add mod modGraphic">
          <ac:chgData name="Sanna Lindgren" userId="d7f8f64c-9e1b-4c54-81a9-ba4523763735" providerId="ADAL" clId="{B42590D1-6592-405C-999F-87F831EAA7AD}" dt="2026-03-09T13:44:54.973" v="27445" actId="255"/>
          <ac:graphicFrameMkLst>
            <pc:docMk/>
            <pc:sldMk cId="315510670" sldId="706"/>
            <ac:graphicFrameMk id="6" creationId="{ADD0F1A1-9E9C-CA88-A101-FAA1E0D90EA1}"/>
          </ac:graphicFrameMkLst>
        </pc:graphicFrameChg>
      </pc:sldChg>
      <pc:sldChg chg="addSp delSp modSp mod modTransition">
        <pc:chgData name="Sanna Lindgren" userId="d7f8f64c-9e1b-4c54-81a9-ba4523763735" providerId="ADAL" clId="{B42590D1-6592-405C-999F-87F831EAA7AD}" dt="2026-03-09T13:45:40.950" v="27447"/>
        <pc:sldMkLst>
          <pc:docMk/>
          <pc:sldMk cId="1009336847" sldId="707"/>
        </pc:sldMkLst>
      </pc:sldChg>
      <pc:sldChg chg="modSp mod ord">
        <pc:chgData name="Sanna Lindgren" userId="d7f8f64c-9e1b-4c54-81a9-ba4523763735" providerId="ADAL" clId="{B42590D1-6592-405C-999F-87F831EAA7AD}" dt="2026-03-09T14:13:02.428" v="27987" actId="403"/>
        <pc:sldMkLst>
          <pc:docMk/>
          <pc:sldMk cId="486444770" sldId="728"/>
        </pc:sldMkLst>
        <pc:spChg chg="mod">
          <ac:chgData name="Sanna Lindgren" userId="d7f8f64c-9e1b-4c54-81a9-ba4523763735" providerId="ADAL" clId="{B42590D1-6592-405C-999F-87F831EAA7AD}" dt="2026-03-09T14:13:02.428" v="27987" actId="403"/>
          <ac:spMkLst>
            <pc:docMk/>
            <pc:sldMk cId="486444770" sldId="728"/>
            <ac:spMk id="7" creationId="{18ACF222-F4CA-2DAA-C271-9C085AB9DB64}"/>
          </ac:spMkLst>
        </pc:spChg>
        <pc:spChg chg="mod">
          <ac:chgData name="Sanna Lindgren" userId="d7f8f64c-9e1b-4c54-81a9-ba4523763735" providerId="ADAL" clId="{B42590D1-6592-405C-999F-87F831EAA7AD}" dt="2026-03-09T14:12:58.349" v="27986" actId="1076"/>
          <ac:spMkLst>
            <pc:docMk/>
            <pc:sldMk cId="486444770" sldId="728"/>
            <ac:spMk id="8" creationId="{91B26CAB-D0AB-AF22-BC0E-2B63572EB26B}"/>
          </ac:spMkLst>
        </pc:spChg>
      </pc:sldChg>
      <pc:sldChg chg="addSp delSp modSp mod ord modClrScheme chgLayout">
        <pc:chgData name="Sanna Lindgren" userId="d7f8f64c-9e1b-4c54-81a9-ba4523763735" providerId="ADAL" clId="{B42590D1-6592-405C-999F-87F831EAA7AD}" dt="2026-03-09T14:13:08.086" v="27989" actId="1076"/>
        <pc:sldMkLst>
          <pc:docMk/>
          <pc:sldMk cId="776599034" sldId="729"/>
        </pc:sldMkLst>
        <pc:spChg chg="mod ord">
          <ac:chgData name="Sanna Lindgren" userId="d7f8f64c-9e1b-4c54-81a9-ba4523763735" providerId="ADAL" clId="{B42590D1-6592-405C-999F-87F831EAA7AD}" dt="2026-03-09T11:48:22.988" v="22867" actId="207"/>
          <ac:spMkLst>
            <pc:docMk/>
            <pc:sldMk cId="776599034" sldId="729"/>
            <ac:spMk id="6" creationId="{51ACB6DF-E04B-EF58-0525-E4454EC800E6}"/>
          </ac:spMkLst>
        </pc:spChg>
        <pc:spChg chg="mod">
          <ac:chgData name="Sanna Lindgren" userId="d7f8f64c-9e1b-4c54-81a9-ba4523763735" providerId="ADAL" clId="{B42590D1-6592-405C-999F-87F831EAA7AD}" dt="2026-03-09T11:48:29.060" v="22870" actId="207"/>
          <ac:spMkLst>
            <pc:docMk/>
            <pc:sldMk cId="776599034" sldId="729"/>
            <ac:spMk id="8" creationId="{94D04B05-CC81-C684-23A0-C7B52127A4E9}"/>
          </ac:spMkLst>
        </pc:spChg>
        <pc:spChg chg="mod">
          <ac:chgData name="Sanna Lindgren" userId="d7f8f64c-9e1b-4c54-81a9-ba4523763735" providerId="ADAL" clId="{B42590D1-6592-405C-999F-87F831EAA7AD}" dt="2026-03-09T11:48:26.123" v="22869" actId="1076"/>
          <ac:spMkLst>
            <pc:docMk/>
            <pc:sldMk cId="776599034" sldId="729"/>
            <ac:spMk id="18" creationId="{89689ABF-DB23-5478-5C8A-2E21BA4D249B}"/>
          </ac:spMkLst>
        </pc:spChg>
        <pc:spChg chg="mod">
          <ac:chgData name="Sanna Lindgren" userId="d7f8f64c-9e1b-4c54-81a9-ba4523763735" providerId="ADAL" clId="{B42590D1-6592-405C-999F-87F831EAA7AD}" dt="2026-03-09T14:13:08.086" v="27989" actId="1076"/>
          <ac:spMkLst>
            <pc:docMk/>
            <pc:sldMk cId="776599034" sldId="729"/>
            <ac:spMk id="24" creationId="{79B423B2-4B16-503D-1248-3D62F7BDF4E2}"/>
          </ac:spMkLst>
        </pc:spChg>
        <pc:picChg chg="add mod">
          <ac:chgData name="Sanna Lindgren" userId="d7f8f64c-9e1b-4c54-81a9-ba4523763735" providerId="ADAL" clId="{B42590D1-6592-405C-999F-87F831EAA7AD}" dt="2026-03-09T11:48:20.578" v="22866"/>
          <ac:picMkLst>
            <pc:docMk/>
            <pc:sldMk cId="776599034" sldId="729"/>
            <ac:picMk id="2" creationId="{BBBC87E1-BC14-15AA-CBC6-8821E961CFCC}"/>
          </ac:picMkLst>
        </pc:picChg>
      </pc:sldChg>
      <pc:sldChg chg="addSp delSp modSp mod ord setBg">
        <pc:chgData name="Sanna Lindgren" userId="d7f8f64c-9e1b-4c54-81a9-ba4523763735" providerId="ADAL" clId="{B42590D1-6592-405C-999F-87F831EAA7AD}" dt="2026-03-09T14:12:06.909" v="27974" actId="1076"/>
        <pc:sldMkLst>
          <pc:docMk/>
          <pc:sldMk cId="1404039742" sldId="748"/>
        </pc:sldMkLst>
        <pc:spChg chg="add mod">
          <ac:chgData name="Sanna Lindgren" userId="d7f8f64c-9e1b-4c54-81a9-ba4523763735" providerId="ADAL" clId="{B42590D1-6592-405C-999F-87F831EAA7AD}" dt="2026-03-09T14:12:06.909" v="27974" actId="1076"/>
          <ac:spMkLst>
            <pc:docMk/>
            <pc:sldMk cId="1404039742" sldId="748"/>
            <ac:spMk id="2" creationId="{C54F584E-6372-6F47-D328-056F04E23E49}"/>
          </ac:spMkLst>
        </pc:spChg>
        <pc:spChg chg="add mod ord">
          <ac:chgData name="Sanna Lindgren" userId="d7f8f64c-9e1b-4c54-81a9-ba4523763735" providerId="ADAL" clId="{B42590D1-6592-405C-999F-87F831EAA7AD}" dt="2026-03-09T13:51:17.328" v="27642" actId="207"/>
          <ac:spMkLst>
            <pc:docMk/>
            <pc:sldMk cId="1404039742" sldId="748"/>
            <ac:spMk id="5" creationId="{4F5AD6D4-C219-F64A-38F5-0DF998496636}"/>
          </ac:spMkLst>
        </pc:spChg>
      </pc:sldChg>
      <pc:sldChg chg="addSp delSp modSp new mod ord modShow">
        <pc:chgData name="Sanna Lindgren" userId="d7f8f64c-9e1b-4c54-81a9-ba4523763735" providerId="ADAL" clId="{B42590D1-6592-405C-999F-87F831EAA7AD}" dt="2026-03-09T14:28:59.763" v="28423" actId="20577"/>
        <pc:sldMkLst>
          <pc:docMk/>
          <pc:sldMk cId="2628735427" sldId="769"/>
        </pc:sldMkLst>
        <pc:spChg chg="mod">
          <ac:chgData name="Sanna Lindgren" userId="d7f8f64c-9e1b-4c54-81a9-ba4523763735" providerId="ADAL" clId="{B42590D1-6592-405C-999F-87F831EAA7AD}" dt="2026-03-09T14:16:28.098" v="28095" actId="207"/>
          <ac:spMkLst>
            <pc:docMk/>
            <pc:sldMk cId="2628735427" sldId="769"/>
            <ac:spMk id="2" creationId="{3E37AE15-C30B-5EE4-0D49-B44231ECB3CD}"/>
          </ac:spMkLst>
        </pc:spChg>
        <pc:spChg chg="add mod">
          <ac:chgData name="Sanna Lindgren" userId="d7f8f64c-9e1b-4c54-81a9-ba4523763735" providerId="ADAL" clId="{B42590D1-6592-405C-999F-87F831EAA7AD}" dt="2026-03-09T14:28:59.763" v="28423" actId="20577"/>
          <ac:spMkLst>
            <pc:docMk/>
            <pc:sldMk cId="2628735427" sldId="769"/>
            <ac:spMk id="6" creationId="{B8DF5B42-D721-6230-DBC4-1CFCD850473E}"/>
          </ac:spMkLst>
        </pc:spChg>
      </pc:sldChg>
      <pc:sldChg chg="addSp delSp modSp new mod modShow">
        <pc:chgData name="Sanna Lindgren" userId="d7f8f64c-9e1b-4c54-81a9-ba4523763735" providerId="ADAL" clId="{B42590D1-6592-405C-999F-87F831EAA7AD}" dt="2026-03-09T14:29:38.025" v="28425" actId="20577"/>
        <pc:sldMkLst>
          <pc:docMk/>
          <pc:sldMk cId="3285586629" sldId="772"/>
        </pc:sldMkLst>
        <pc:spChg chg="add del mod">
          <ac:chgData name="Sanna Lindgren" userId="d7f8f64c-9e1b-4c54-81a9-ba4523763735" providerId="ADAL" clId="{B42590D1-6592-405C-999F-87F831EAA7AD}" dt="2026-03-09T14:29:38.025" v="28425" actId="20577"/>
          <ac:spMkLst>
            <pc:docMk/>
            <pc:sldMk cId="3285586629" sldId="772"/>
            <ac:spMk id="2" creationId="{A707E4BA-D081-6ED8-62FF-15C35536E0B9}"/>
          </ac:spMkLst>
        </pc:spChg>
      </pc:sldChg>
      <pc:sldChg chg="addSp delSp modSp add mod ord modTransition modClrScheme chgLayout">
        <pc:chgData name="Sanna Lindgren" userId="d7f8f64c-9e1b-4c54-81a9-ba4523763735" providerId="ADAL" clId="{B42590D1-6592-405C-999F-87F831EAA7AD}" dt="2026-03-09T13:57:26.402" v="27715" actId="113"/>
        <pc:sldMkLst>
          <pc:docMk/>
          <pc:sldMk cId="2812454154" sldId="774"/>
        </pc:sldMkLst>
        <pc:spChg chg="add del mod ord">
          <ac:chgData name="Sanna Lindgren" userId="d7f8f64c-9e1b-4c54-81a9-ba4523763735" providerId="ADAL" clId="{B42590D1-6592-405C-999F-87F831EAA7AD}" dt="2026-03-09T13:57:26.402" v="27715" actId="113"/>
          <ac:spMkLst>
            <pc:docMk/>
            <pc:sldMk cId="2812454154" sldId="774"/>
            <ac:spMk id="2" creationId="{33994962-DC2C-B4DC-9D31-977495F5CEA8}"/>
          </ac:spMkLst>
        </pc:spChg>
      </pc:sldChg>
      <pc:sldChg chg="addSp delSp modSp add mod modTransition modClrScheme chgLayout">
        <pc:chgData name="Sanna Lindgren" userId="d7f8f64c-9e1b-4c54-81a9-ba4523763735" providerId="ADAL" clId="{B42590D1-6592-405C-999F-87F831EAA7AD}" dt="2026-03-09T13:59:26.823" v="27777" actId="14100"/>
        <pc:sldMkLst>
          <pc:docMk/>
          <pc:sldMk cId="1745943253" sldId="775"/>
        </pc:sldMkLst>
        <pc:spChg chg="add mod">
          <ac:chgData name="Sanna Lindgren" userId="d7f8f64c-9e1b-4c54-81a9-ba4523763735" providerId="ADAL" clId="{B42590D1-6592-405C-999F-87F831EAA7AD}" dt="2026-03-09T13:58:40.826" v="27768" actId="20577"/>
          <ac:spMkLst>
            <pc:docMk/>
            <pc:sldMk cId="1745943253" sldId="775"/>
            <ac:spMk id="2" creationId="{BE3D92F4-4597-31B2-7C14-18CED3149CE4}"/>
          </ac:spMkLst>
        </pc:spChg>
        <pc:spChg chg="mod ord">
          <ac:chgData name="Sanna Lindgren" userId="d7f8f64c-9e1b-4c54-81a9-ba4523763735" providerId="ADAL" clId="{B42590D1-6592-405C-999F-87F831EAA7AD}" dt="2026-03-09T13:58:57.868" v="27770" actId="1076"/>
          <ac:spMkLst>
            <pc:docMk/>
            <pc:sldMk cId="1745943253" sldId="775"/>
            <ac:spMk id="3" creationId="{CDBB3A3B-51A1-099A-051A-175B4AA36C9D}"/>
          </ac:spMkLst>
        </pc:spChg>
        <pc:picChg chg="add mod ord">
          <ac:chgData name="Sanna Lindgren" userId="d7f8f64c-9e1b-4c54-81a9-ba4523763735" providerId="ADAL" clId="{B42590D1-6592-405C-999F-87F831EAA7AD}" dt="2026-03-09T13:59:26.823" v="27777" actId="14100"/>
          <ac:picMkLst>
            <pc:docMk/>
            <pc:sldMk cId="1745943253" sldId="775"/>
            <ac:picMk id="5" creationId="{19E704CE-DE7B-3834-FCE7-A5A42C1B496C}"/>
          </ac:picMkLst>
        </pc:picChg>
      </pc:sldChg>
      <pc:sldChg chg="modSp add mod ord modShow">
        <pc:chgData name="Sanna Lindgren" userId="d7f8f64c-9e1b-4c54-81a9-ba4523763735" providerId="ADAL" clId="{B42590D1-6592-405C-999F-87F831EAA7AD}" dt="2026-03-09T14:29:41.933" v="28426" actId="20577"/>
        <pc:sldMkLst>
          <pc:docMk/>
          <pc:sldMk cId="1976917437" sldId="778"/>
        </pc:sldMkLst>
        <pc:spChg chg="mod">
          <ac:chgData name="Sanna Lindgren" userId="d7f8f64c-9e1b-4c54-81a9-ba4523763735" providerId="ADAL" clId="{B42590D1-6592-405C-999F-87F831EAA7AD}" dt="2026-03-09T14:29:41.933" v="28426" actId="20577"/>
          <ac:spMkLst>
            <pc:docMk/>
            <pc:sldMk cId="1976917437" sldId="778"/>
            <ac:spMk id="3" creationId="{286D2CD5-611E-B4F9-0444-0657E17F4F1F}"/>
          </ac:spMkLst>
        </pc:spChg>
      </pc:sldChg>
      <pc:sldChg chg="addSp delSp modSp add mod ord">
        <pc:chgData name="Sanna Lindgren" userId="d7f8f64c-9e1b-4c54-81a9-ba4523763735" providerId="ADAL" clId="{B42590D1-6592-405C-999F-87F831EAA7AD}" dt="2026-03-09T14:18:06.711" v="28165" actId="14100"/>
        <pc:sldMkLst>
          <pc:docMk/>
          <pc:sldMk cId="632416405" sldId="786"/>
        </pc:sldMkLst>
        <pc:spChg chg="add mod">
          <ac:chgData name="Sanna Lindgren" userId="d7f8f64c-9e1b-4c54-81a9-ba4523763735" providerId="ADAL" clId="{B42590D1-6592-405C-999F-87F831EAA7AD}" dt="2026-03-09T14:18:02.555" v="28163" actId="1076"/>
          <ac:spMkLst>
            <pc:docMk/>
            <pc:sldMk cId="632416405" sldId="786"/>
            <ac:spMk id="9" creationId="{3E81F6D4-3754-9A3C-9E85-07EF2FB211D9}"/>
          </ac:spMkLst>
        </pc:spChg>
        <pc:spChg chg="add mod">
          <ac:chgData name="Sanna Lindgren" userId="d7f8f64c-9e1b-4c54-81a9-ba4523763735" providerId="ADAL" clId="{B42590D1-6592-405C-999F-87F831EAA7AD}" dt="2026-03-09T11:46:48.664" v="22850" actId="207"/>
          <ac:spMkLst>
            <pc:docMk/>
            <pc:sldMk cId="632416405" sldId="786"/>
            <ac:spMk id="14" creationId="{1C136BA6-B743-D980-3EDE-7E57D9D9B447}"/>
          </ac:spMkLst>
        </pc:spChg>
        <pc:picChg chg="add mod ord">
          <ac:chgData name="Sanna Lindgren" userId="d7f8f64c-9e1b-4c54-81a9-ba4523763735" providerId="ADAL" clId="{B42590D1-6592-405C-999F-87F831EAA7AD}" dt="2026-03-09T14:18:06.711" v="28165" actId="14100"/>
          <ac:picMkLst>
            <pc:docMk/>
            <pc:sldMk cId="632416405" sldId="786"/>
            <ac:picMk id="13" creationId="{4540DFD8-FC8A-D9FE-CF58-6B8F5252B438}"/>
          </ac:picMkLst>
        </pc:picChg>
      </pc:sldChg>
      <pc:sldChg chg="modSp add mod ord modClrScheme chgLayout">
        <pc:chgData name="Sanna Lindgren" userId="d7f8f64c-9e1b-4c54-81a9-ba4523763735" providerId="ADAL" clId="{B42590D1-6592-405C-999F-87F831EAA7AD}" dt="2026-03-09T14:18:40.432" v="28191" actId="20577"/>
        <pc:sldMkLst>
          <pc:docMk/>
          <pc:sldMk cId="1234721552" sldId="787"/>
        </pc:sldMkLst>
        <pc:spChg chg="mod ord">
          <ac:chgData name="Sanna Lindgren" userId="d7f8f64c-9e1b-4c54-81a9-ba4523763735" providerId="ADAL" clId="{B42590D1-6592-405C-999F-87F831EAA7AD}" dt="2026-03-09T14:18:40.432" v="28191" actId="20577"/>
          <ac:spMkLst>
            <pc:docMk/>
            <pc:sldMk cId="1234721552" sldId="787"/>
            <ac:spMk id="2" creationId="{1E4B683B-2C5D-6ED1-7430-E75AD75ED69D}"/>
          </ac:spMkLst>
        </pc:spChg>
        <pc:spChg chg="mod ord">
          <ac:chgData name="Sanna Lindgren" userId="d7f8f64c-9e1b-4c54-81a9-ba4523763735" providerId="ADAL" clId="{B42590D1-6592-405C-999F-87F831EAA7AD}" dt="2026-03-09T14:18:30.400" v="28169" actId="20577"/>
          <ac:spMkLst>
            <pc:docMk/>
            <pc:sldMk cId="1234721552" sldId="787"/>
            <ac:spMk id="3" creationId="{EBC430BD-1862-A0F7-37BF-5CB9FAEB82D8}"/>
          </ac:spMkLst>
        </pc:spChg>
      </pc:sldChg>
      <pc:sldChg chg="addSp delSp modSp add mod ord setBg">
        <pc:chgData name="Sanna Lindgren" userId="d7f8f64c-9e1b-4c54-81a9-ba4523763735" providerId="ADAL" clId="{B42590D1-6592-405C-999F-87F831EAA7AD}" dt="2026-03-09T14:12:51.153" v="27984" actId="1076"/>
        <pc:sldMkLst>
          <pc:docMk/>
          <pc:sldMk cId="4237614990" sldId="788"/>
        </pc:sldMkLst>
        <pc:spChg chg="mod">
          <ac:chgData name="Sanna Lindgren" userId="d7f8f64c-9e1b-4c54-81a9-ba4523763735" providerId="ADAL" clId="{B42590D1-6592-405C-999F-87F831EAA7AD}" dt="2026-03-09T14:03:03.451" v="27940" actId="1076"/>
          <ac:spMkLst>
            <pc:docMk/>
            <pc:sldMk cId="4237614990" sldId="788"/>
            <ac:spMk id="5" creationId="{8D87D852-250B-1577-C693-EE16A84B50F9}"/>
          </ac:spMkLst>
        </pc:spChg>
        <pc:spChg chg="mod">
          <ac:chgData name="Sanna Lindgren" userId="d7f8f64c-9e1b-4c54-81a9-ba4523763735" providerId="ADAL" clId="{B42590D1-6592-405C-999F-87F831EAA7AD}" dt="2026-03-09T14:12:51.153" v="27984" actId="1076"/>
          <ac:spMkLst>
            <pc:docMk/>
            <pc:sldMk cId="4237614990" sldId="788"/>
            <ac:spMk id="8" creationId="{E7A16F1E-AC8D-94DB-E90A-00E6AE3A7178}"/>
          </ac:spMkLst>
        </pc:spChg>
      </pc:sldChg>
      <pc:sldChg chg="addSp delSp modSp add mod modClrScheme chgLayout">
        <pc:chgData name="Sanna Lindgren" userId="d7f8f64c-9e1b-4c54-81a9-ba4523763735" providerId="ADAL" clId="{B42590D1-6592-405C-999F-87F831EAA7AD}" dt="2026-03-09T14:27:28.575" v="28416" actId="20577"/>
        <pc:sldMkLst>
          <pc:docMk/>
          <pc:sldMk cId="1271759254" sldId="789"/>
        </pc:sldMkLst>
        <pc:spChg chg="mod ord">
          <ac:chgData name="Sanna Lindgren" userId="d7f8f64c-9e1b-4c54-81a9-ba4523763735" providerId="ADAL" clId="{B42590D1-6592-405C-999F-87F831EAA7AD}" dt="2026-03-09T14:27:28.575" v="28416" actId="20577"/>
          <ac:spMkLst>
            <pc:docMk/>
            <pc:sldMk cId="1271759254" sldId="789"/>
            <ac:spMk id="3" creationId="{29F43ACD-9AA4-8698-BF4D-8EFF82BD9B6F}"/>
          </ac:spMkLst>
        </pc:spChg>
        <pc:spChg chg="add mod">
          <ac:chgData name="Sanna Lindgren" userId="d7f8f64c-9e1b-4c54-81a9-ba4523763735" providerId="ADAL" clId="{B42590D1-6592-405C-999F-87F831EAA7AD}" dt="2026-03-09T11:58:32.573" v="23198" actId="13822"/>
          <ac:spMkLst>
            <pc:docMk/>
            <pc:sldMk cId="1271759254" sldId="789"/>
            <ac:spMk id="13" creationId="{E80E2835-FEDF-9FA1-7BF7-5510A96BD4B5}"/>
          </ac:spMkLst>
        </pc:spChg>
        <pc:spChg chg="add mod">
          <ac:chgData name="Sanna Lindgren" userId="d7f8f64c-9e1b-4c54-81a9-ba4523763735" providerId="ADAL" clId="{B42590D1-6592-405C-999F-87F831EAA7AD}" dt="2026-03-09T11:58:38.144" v="23200" actId="1076"/>
          <ac:spMkLst>
            <pc:docMk/>
            <pc:sldMk cId="1271759254" sldId="789"/>
            <ac:spMk id="14" creationId="{45B69905-D373-993F-8930-50DD29248319}"/>
          </ac:spMkLst>
        </pc:spChg>
        <pc:spChg chg="add mod">
          <ac:chgData name="Sanna Lindgren" userId="d7f8f64c-9e1b-4c54-81a9-ba4523763735" providerId="ADAL" clId="{B42590D1-6592-405C-999F-87F831EAA7AD}" dt="2026-03-09T11:58:41.949" v="23202" actId="1076"/>
          <ac:spMkLst>
            <pc:docMk/>
            <pc:sldMk cId="1271759254" sldId="789"/>
            <ac:spMk id="15" creationId="{EB59B12D-F88D-14B5-4A4D-59DA90DA0A59}"/>
          </ac:spMkLst>
        </pc:spChg>
        <pc:spChg chg="add mod">
          <ac:chgData name="Sanna Lindgren" userId="d7f8f64c-9e1b-4c54-81a9-ba4523763735" providerId="ADAL" clId="{B42590D1-6592-405C-999F-87F831EAA7AD}" dt="2026-03-09T11:58:47.613" v="23204" actId="1076"/>
          <ac:spMkLst>
            <pc:docMk/>
            <pc:sldMk cId="1271759254" sldId="789"/>
            <ac:spMk id="16" creationId="{085964E0-FF14-F716-5234-24BA413D21EE}"/>
          </ac:spMkLst>
        </pc:spChg>
        <pc:spChg chg="add mod">
          <ac:chgData name="Sanna Lindgren" userId="d7f8f64c-9e1b-4c54-81a9-ba4523763735" providerId="ADAL" clId="{B42590D1-6592-405C-999F-87F831EAA7AD}" dt="2026-03-09T12:04:23.184" v="23662" actId="1076"/>
          <ac:spMkLst>
            <pc:docMk/>
            <pc:sldMk cId="1271759254" sldId="789"/>
            <ac:spMk id="17" creationId="{16527FB0-C26B-5E3B-23E0-F29E155B1092}"/>
          </ac:spMkLst>
        </pc:spChg>
        <pc:spChg chg="add mod">
          <ac:chgData name="Sanna Lindgren" userId="d7f8f64c-9e1b-4c54-81a9-ba4523763735" providerId="ADAL" clId="{B42590D1-6592-405C-999F-87F831EAA7AD}" dt="2026-03-09T12:04:30.056" v="23666" actId="20577"/>
          <ac:spMkLst>
            <pc:docMk/>
            <pc:sldMk cId="1271759254" sldId="789"/>
            <ac:spMk id="18" creationId="{188489B6-63F0-1CFF-4EAD-24914E8218B8}"/>
          </ac:spMkLst>
        </pc:spChg>
        <pc:spChg chg="add mod">
          <ac:chgData name="Sanna Lindgren" userId="d7f8f64c-9e1b-4c54-81a9-ba4523763735" providerId="ADAL" clId="{B42590D1-6592-405C-999F-87F831EAA7AD}" dt="2026-03-09T12:04:38.793" v="23669" actId="20577"/>
          <ac:spMkLst>
            <pc:docMk/>
            <pc:sldMk cId="1271759254" sldId="789"/>
            <ac:spMk id="19" creationId="{3C2A4F55-AB04-00A8-B547-C6C7775A6717}"/>
          </ac:spMkLst>
        </pc:spChg>
        <pc:spChg chg="add mod">
          <ac:chgData name="Sanna Lindgren" userId="d7f8f64c-9e1b-4c54-81a9-ba4523763735" providerId="ADAL" clId="{B42590D1-6592-405C-999F-87F831EAA7AD}" dt="2026-03-09T12:04:47.048" v="23672" actId="20577"/>
          <ac:spMkLst>
            <pc:docMk/>
            <pc:sldMk cId="1271759254" sldId="789"/>
            <ac:spMk id="20" creationId="{9353213C-EBAA-5766-FF08-800DB55FB510}"/>
          </ac:spMkLst>
        </pc:spChg>
        <pc:spChg chg="add mod">
          <ac:chgData name="Sanna Lindgren" userId="d7f8f64c-9e1b-4c54-81a9-ba4523763735" providerId="ADAL" clId="{B42590D1-6592-405C-999F-87F831EAA7AD}" dt="2026-03-09T12:04:53.417" v="23675" actId="20577"/>
          <ac:spMkLst>
            <pc:docMk/>
            <pc:sldMk cId="1271759254" sldId="789"/>
            <ac:spMk id="21" creationId="{DA9C784C-DE89-DC28-66D4-EB72D43A4AC4}"/>
          </ac:spMkLst>
        </pc:spChg>
        <pc:picChg chg="add del mod">
          <ac:chgData name="Sanna Lindgren" userId="d7f8f64c-9e1b-4c54-81a9-ba4523763735" providerId="ADAL" clId="{B42590D1-6592-405C-999F-87F831EAA7AD}" dt="2026-03-09T11:56:07.406" v="23180" actId="1076"/>
          <ac:picMkLst>
            <pc:docMk/>
            <pc:sldMk cId="1271759254" sldId="789"/>
            <ac:picMk id="5" creationId="{72AD7A6C-738E-6A47-91A1-73ADF27738D1}"/>
          </ac:picMkLst>
        </pc:picChg>
        <pc:picChg chg="add mod">
          <ac:chgData name="Sanna Lindgren" userId="d7f8f64c-9e1b-4c54-81a9-ba4523763735" providerId="ADAL" clId="{B42590D1-6592-405C-999F-87F831EAA7AD}" dt="2026-03-09T11:56:07.406" v="23180" actId="1076"/>
          <ac:picMkLst>
            <pc:docMk/>
            <pc:sldMk cId="1271759254" sldId="789"/>
            <ac:picMk id="6" creationId="{C5CA7BB5-1BB0-37A6-11EC-83B1AD7DE6E7}"/>
          </ac:picMkLst>
        </pc:picChg>
        <pc:picChg chg="add mod">
          <ac:chgData name="Sanna Lindgren" userId="d7f8f64c-9e1b-4c54-81a9-ba4523763735" providerId="ADAL" clId="{B42590D1-6592-405C-999F-87F831EAA7AD}" dt="2026-03-09T11:56:07.406" v="23180" actId="1076"/>
          <ac:picMkLst>
            <pc:docMk/>
            <pc:sldMk cId="1271759254" sldId="789"/>
            <ac:picMk id="7" creationId="{0F45759D-18D3-4167-3511-FFA46EF1CE20}"/>
          </ac:picMkLst>
        </pc:picChg>
        <pc:picChg chg="add mod">
          <ac:chgData name="Sanna Lindgren" userId="d7f8f64c-9e1b-4c54-81a9-ba4523763735" providerId="ADAL" clId="{B42590D1-6592-405C-999F-87F831EAA7AD}" dt="2026-03-09T11:56:07.406" v="23180" actId="1076"/>
          <ac:picMkLst>
            <pc:docMk/>
            <pc:sldMk cId="1271759254" sldId="789"/>
            <ac:picMk id="8" creationId="{8EBA15C7-947E-5591-CAD7-C1BF37494D3F}"/>
          </ac:picMkLst>
        </pc:picChg>
        <pc:picChg chg="add mod">
          <ac:chgData name="Sanna Lindgren" userId="d7f8f64c-9e1b-4c54-81a9-ba4523763735" providerId="ADAL" clId="{B42590D1-6592-405C-999F-87F831EAA7AD}" dt="2026-03-09T11:56:07.406" v="23180" actId="1076"/>
          <ac:picMkLst>
            <pc:docMk/>
            <pc:sldMk cId="1271759254" sldId="789"/>
            <ac:picMk id="9" creationId="{9724CB69-7EA9-52E7-6C25-82A6E405C4B7}"/>
          </ac:picMkLst>
        </pc:picChg>
      </pc:sldChg>
      <pc:sldChg chg="modSp add mod ord modShow">
        <pc:chgData name="Sanna Lindgren" userId="d7f8f64c-9e1b-4c54-81a9-ba4523763735" providerId="ADAL" clId="{B42590D1-6592-405C-999F-87F831EAA7AD}" dt="2026-03-09T14:23:34.207" v="28261" actId="255"/>
        <pc:sldMkLst>
          <pc:docMk/>
          <pc:sldMk cId="2485156715" sldId="790"/>
        </pc:sldMkLst>
        <pc:spChg chg="mod">
          <ac:chgData name="Sanna Lindgren" userId="d7f8f64c-9e1b-4c54-81a9-ba4523763735" providerId="ADAL" clId="{B42590D1-6592-405C-999F-87F831EAA7AD}" dt="2026-03-09T14:23:34.207" v="28261" actId="255"/>
          <ac:spMkLst>
            <pc:docMk/>
            <pc:sldMk cId="2485156715" sldId="790"/>
            <ac:spMk id="3" creationId="{7DF0233E-3E98-386A-3734-93B38FF1A63C}"/>
          </ac:spMkLst>
        </pc:spChg>
      </pc:sldChg>
      <pc:sldChg chg="addSp delSp modSp add mod ord">
        <pc:chgData name="Sanna Lindgren" userId="d7f8f64c-9e1b-4c54-81a9-ba4523763735" providerId="ADAL" clId="{B42590D1-6592-405C-999F-87F831EAA7AD}" dt="2026-03-19T15:00:50.282" v="28528"/>
        <pc:sldMkLst>
          <pc:docMk/>
          <pc:sldMk cId="1206259951" sldId="791"/>
        </pc:sldMkLst>
        <pc:spChg chg="mod">
          <ac:chgData name="Sanna Lindgren" userId="d7f8f64c-9e1b-4c54-81a9-ba4523763735" providerId="ADAL" clId="{B42590D1-6592-405C-999F-87F831EAA7AD}" dt="2026-03-09T12:09:40.930" v="23852" actId="1076"/>
          <ac:spMkLst>
            <pc:docMk/>
            <pc:sldMk cId="1206259951" sldId="791"/>
            <ac:spMk id="2" creationId="{6038777C-F77F-CAAD-91FA-2F07DFFFAEE8}"/>
          </ac:spMkLst>
        </pc:spChg>
        <pc:picChg chg="add mod">
          <ac:chgData name="Sanna Lindgren" userId="d7f8f64c-9e1b-4c54-81a9-ba4523763735" providerId="ADAL" clId="{B42590D1-6592-405C-999F-87F831EAA7AD}" dt="2026-03-09T12:09:40.930" v="23852" actId="1076"/>
          <ac:picMkLst>
            <pc:docMk/>
            <pc:sldMk cId="1206259951" sldId="791"/>
            <ac:picMk id="3" creationId="{8BF0DC44-024F-4E09-9374-A8CE1F843005}"/>
          </ac:picMkLst>
        </pc:picChg>
        <pc:picChg chg="add mod">
          <ac:chgData name="Sanna Lindgren" userId="d7f8f64c-9e1b-4c54-81a9-ba4523763735" providerId="ADAL" clId="{B42590D1-6592-405C-999F-87F831EAA7AD}" dt="2026-03-19T15:00:50.282" v="28528"/>
          <ac:picMkLst>
            <pc:docMk/>
            <pc:sldMk cId="1206259951" sldId="791"/>
            <ac:picMk id="4" creationId="{43E14B8C-E41D-D20A-2B74-D77F94947F87}"/>
          </ac:picMkLst>
        </pc:picChg>
      </pc:sldChg>
      <pc:sldChg chg="addSp delSp modSp add mod ord modClrScheme chgLayout">
        <pc:chgData name="Sanna Lindgren" userId="d7f8f64c-9e1b-4c54-81a9-ba4523763735" providerId="ADAL" clId="{B42590D1-6592-405C-999F-87F831EAA7AD}" dt="2026-03-09T12:01:50.987" v="23275" actId="790"/>
        <pc:sldMkLst>
          <pc:docMk/>
          <pc:sldMk cId="4251623180" sldId="793"/>
        </pc:sldMkLst>
        <pc:spChg chg="mod ord">
          <ac:chgData name="Sanna Lindgren" userId="d7f8f64c-9e1b-4c54-81a9-ba4523763735" providerId="ADAL" clId="{B42590D1-6592-405C-999F-87F831EAA7AD}" dt="2026-03-09T12:01:50.987" v="23275" actId="790"/>
          <ac:spMkLst>
            <pc:docMk/>
            <pc:sldMk cId="4251623180" sldId="793"/>
            <ac:spMk id="3" creationId="{31C6BD34-4EBF-D6A9-13DF-DED75B05F74D}"/>
          </ac:spMkLst>
        </pc:spChg>
        <pc:picChg chg="add mod">
          <ac:chgData name="Sanna Lindgren" userId="d7f8f64c-9e1b-4c54-81a9-ba4523763735" providerId="ADAL" clId="{B42590D1-6592-405C-999F-87F831EAA7AD}" dt="2026-03-09T12:01:28.202" v="23273" actId="1076"/>
          <ac:picMkLst>
            <pc:docMk/>
            <pc:sldMk cId="4251623180" sldId="793"/>
            <ac:picMk id="4" creationId="{72669F35-BFA1-785B-2F42-F2C863F0EB18}"/>
          </ac:picMkLst>
        </pc:picChg>
        <pc:picChg chg="add mod">
          <ac:chgData name="Sanna Lindgren" userId="d7f8f64c-9e1b-4c54-81a9-ba4523763735" providerId="ADAL" clId="{B42590D1-6592-405C-999F-87F831EAA7AD}" dt="2026-03-09T12:01:28.202" v="23273" actId="1076"/>
          <ac:picMkLst>
            <pc:docMk/>
            <pc:sldMk cId="4251623180" sldId="793"/>
            <ac:picMk id="6" creationId="{2D409EE2-7D2A-AE83-44CD-0ABBD039FFA8}"/>
          </ac:picMkLst>
        </pc:picChg>
      </pc:sldChg>
      <pc:sldChg chg="addSp delSp modSp add mod ord">
        <pc:chgData name="Sanna Lindgren" userId="d7f8f64c-9e1b-4c54-81a9-ba4523763735" providerId="ADAL" clId="{B42590D1-6592-405C-999F-87F831EAA7AD}" dt="2026-03-09T14:33:26.894" v="28523" actId="13926"/>
        <pc:sldMkLst>
          <pc:docMk/>
          <pc:sldMk cId="3186768253" sldId="794"/>
        </pc:sldMkLst>
        <pc:spChg chg="mod">
          <ac:chgData name="Sanna Lindgren" userId="d7f8f64c-9e1b-4c54-81a9-ba4523763735" providerId="ADAL" clId="{B42590D1-6592-405C-999F-87F831EAA7AD}" dt="2026-03-09T14:33:26.894" v="28523" actId="13926"/>
          <ac:spMkLst>
            <pc:docMk/>
            <pc:sldMk cId="3186768253" sldId="794"/>
            <ac:spMk id="2" creationId="{2E113047-A294-AD45-3A70-83FC1D759174}"/>
          </ac:spMkLst>
        </pc:spChg>
      </pc:sldChg>
      <pc:sldChg chg="addSp delSp modSp new mod ord">
        <pc:chgData name="Sanna Lindgren" userId="d7f8f64c-9e1b-4c54-81a9-ba4523763735" providerId="ADAL" clId="{B42590D1-6592-405C-999F-87F831EAA7AD}" dt="2026-03-09T14:23:24.201" v="28260" actId="1076"/>
        <pc:sldMkLst>
          <pc:docMk/>
          <pc:sldMk cId="4235321739" sldId="795"/>
        </pc:sldMkLst>
        <pc:spChg chg="add mod">
          <ac:chgData name="Sanna Lindgren" userId="d7f8f64c-9e1b-4c54-81a9-ba4523763735" providerId="ADAL" clId="{B42590D1-6592-405C-999F-87F831EAA7AD}" dt="2026-03-09T14:23:20.091" v="28259" actId="1076"/>
          <ac:spMkLst>
            <pc:docMk/>
            <pc:sldMk cId="4235321739" sldId="795"/>
            <ac:spMk id="2" creationId="{790617B0-E8CE-17BD-E4A5-69A7BC06648E}"/>
          </ac:spMkLst>
        </pc:spChg>
        <pc:spChg chg="add mod">
          <ac:chgData name="Sanna Lindgren" userId="d7f8f64c-9e1b-4c54-81a9-ba4523763735" providerId="ADAL" clId="{B42590D1-6592-405C-999F-87F831EAA7AD}" dt="2026-03-09T14:23:09.591" v="28257" actId="1076"/>
          <ac:spMkLst>
            <pc:docMk/>
            <pc:sldMk cId="4235321739" sldId="795"/>
            <ac:spMk id="3" creationId="{6C3C54A4-2904-5D79-EC8F-57BB6EC3778F}"/>
          </ac:spMkLst>
        </pc:spChg>
        <pc:spChg chg="add mod">
          <ac:chgData name="Sanna Lindgren" userId="d7f8f64c-9e1b-4c54-81a9-ba4523763735" providerId="ADAL" clId="{B42590D1-6592-405C-999F-87F831EAA7AD}" dt="2026-03-09T14:23:24.201" v="28260" actId="1076"/>
          <ac:spMkLst>
            <pc:docMk/>
            <pc:sldMk cId="4235321739" sldId="795"/>
            <ac:spMk id="4" creationId="{B3899565-1E87-68CA-6970-7AA2648002B2}"/>
          </ac:spMkLst>
        </pc:spChg>
        <pc:spChg chg="add mod">
          <ac:chgData name="Sanna Lindgren" userId="d7f8f64c-9e1b-4c54-81a9-ba4523763735" providerId="ADAL" clId="{B42590D1-6592-405C-999F-87F831EAA7AD}" dt="2026-03-09T14:23:15.265" v="28258" actId="1076"/>
          <ac:spMkLst>
            <pc:docMk/>
            <pc:sldMk cId="4235321739" sldId="795"/>
            <ac:spMk id="6" creationId="{645F1275-66C3-5018-78A9-678339D8ECDD}"/>
          </ac:spMkLst>
        </pc:spChg>
        <pc:picChg chg="add mod">
          <ac:chgData name="Sanna Lindgren" userId="d7f8f64c-9e1b-4c54-81a9-ba4523763735" providerId="ADAL" clId="{B42590D1-6592-405C-999F-87F831EAA7AD}" dt="2026-03-09T14:22:48.683" v="28247" actId="1076"/>
          <ac:picMkLst>
            <pc:docMk/>
            <pc:sldMk cId="4235321739" sldId="795"/>
            <ac:picMk id="13" creationId="{83128B0C-659B-4193-9DA2-7C7617EEFF50}"/>
          </ac:picMkLst>
        </pc:picChg>
      </pc:sldChg>
      <pc:sldChg chg="addSp modSp add mod modTransition">
        <pc:chgData name="Sanna Lindgren" userId="d7f8f64c-9e1b-4c54-81a9-ba4523763735" providerId="ADAL" clId="{B42590D1-6592-405C-999F-87F831EAA7AD}" dt="2026-03-09T13:59:31.939" v="27779" actId="14100"/>
        <pc:sldMkLst>
          <pc:docMk/>
          <pc:sldMk cId="3929378658" sldId="797"/>
        </pc:sldMkLst>
        <pc:spChg chg="add mod">
          <ac:chgData name="Sanna Lindgren" userId="d7f8f64c-9e1b-4c54-81a9-ba4523763735" providerId="ADAL" clId="{B42590D1-6592-405C-999F-87F831EAA7AD}" dt="2026-03-09T11:46:39.976" v="22848" actId="207"/>
          <ac:spMkLst>
            <pc:docMk/>
            <pc:sldMk cId="3929378658" sldId="797"/>
            <ac:spMk id="2" creationId="{10A92504-65C3-9195-EFFE-B9BCAB9FF3A6}"/>
          </ac:spMkLst>
        </pc:spChg>
        <pc:spChg chg="mod">
          <ac:chgData name="Sanna Lindgren" userId="d7f8f64c-9e1b-4c54-81a9-ba4523763735" providerId="ADAL" clId="{B42590D1-6592-405C-999F-87F831EAA7AD}" dt="2026-03-09T13:59:03.400" v="27771" actId="1076"/>
          <ac:spMkLst>
            <pc:docMk/>
            <pc:sldMk cId="3929378658" sldId="797"/>
            <ac:spMk id="3" creationId="{749648FD-57F5-7174-BE63-7D87201DB22C}"/>
          </ac:spMkLst>
        </pc:spChg>
        <pc:picChg chg="mod">
          <ac:chgData name="Sanna Lindgren" userId="d7f8f64c-9e1b-4c54-81a9-ba4523763735" providerId="ADAL" clId="{B42590D1-6592-405C-999F-87F831EAA7AD}" dt="2026-03-09T13:59:31.939" v="27779" actId="14100"/>
          <ac:picMkLst>
            <pc:docMk/>
            <pc:sldMk cId="3929378658" sldId="797"/>
            <ac:picMk id="5" creationId="{00C6CB4E-36D1-2DFB-E4FD-00BD12DA03F1}"/>
          </ac:picMkLst>
        </pc:picChg>
      </pc:sldChg>
      <pc:sldChg chg="addSp delSp modSp add mod">
        <pc:chgData name="Sanna Lindgren" userId="d7f8f64c-9e1b-4c54-81a9-ba4523763735" providerId="ADAL" clId="{B42590D1-6592-405C-999F-87F831EAA7AD}" dt="2026-03-09T14:25:38.673" v="28344" actId="1076"/>
        <pc:sldMkLst>
          <pc:docMk/>
          <pc:sldMk cId="2102263416" sldId="798"/>
        </pc:sldMkLst>
        <pc:spChg chg="add mod">
          <ac:chgData name="Sanna Lindgren" userId="d7f8f64c-9e1b-4c54-81a9-ba4523763735" providerId="ADAL" clId="{B42590D1-6592-405C-999F-87F831EAA7AD}" dt="2026-03-09T14:25:25.527" v="28337" actId="2711"/>
          <ac:spMkLst>
            <pc:docMk/>
            <pc:sldMk cId="2102263416" sldId="798"/>
            <ac:spMk id="2" creationId="{9D3E2240-3CF8-B5E8-3A61-45F2C53A9C4A}"/>
          </ac:spMkLst>
        </pc:spChg>
        <pc:spChg chg="add mod">
          <ac:chgData name="Sanna Lindgren" userId="d7f8f64c-9e1b-4c54-81a9-ba4523763735" providerId="ADAL" clId="{B42590D1-6592-405C-999F-87F831EAA7AD}" dt="2026-03-09T14:25:38.673" v="28344" actId="1076"/>
          <ac:spMkLst>
            <pc:docMk/>
            <pc:sldMk cId="2102263416" sldId="798"/>
            <ac:spMk id="3" creationId="{13C1AE24-7063-D7AC-DDDD-EDE0779129B2}"/>
          </ac:spMkLst>
        </pc:spChg>
        <pc:spChg chg="add mod">
          <ac:chgData name="Sanna Lindgren" userId="d7f8f64c-9e1b-4c54-81a9-ba4523763735" providerId="ADAL" clId="{B42590D1-6592-405C-999F-87F831EAA7AD}" dt="2026-03-09T14:25:18.901" v="28333" actId="1076"/>
          <ac:spMkLst>
            <pc:docMk/>
            <pc:sldMk cId="2102263416" sldId="798"/>
            <ac:spMk id="4" creationId="{C889134D-69ED-79DF-6CD7-753DC5778426}"/>
          </ac:spMkLst>
        </pc:spChg>
        <pc:picChg chg="mod">
          <ac:chgData name="Sanna Lindgren" userId="d7f8f64c-9e1b-4c54-81a9-ba4523763735" providerId="ADAL" clId="{B42590D1-6592-405C-999F-87F831EAA7AD}" dt="2026-03-09T12:21:30.151" v="25076" actId="1076"/>
          <ac:picMkLst>
            <pc:docMk/>
            <pc:sldMk cId="2102263416" sldId="798"/>
            <ac:picMk id="13" creationId="{8DF4F017-6936-D85C-ACFE-CE756FD48684}"/>
          </ac:picMkLst>
        </pc:picChg>
      </pc:sldChg>
      <pc:sldChg chg="addSp delSp modSp add mod ord modShow">
        <pc:chgData name="Sanna Lindgren" userId="d7f8f64c-9e1b-4c54-81a9-ba4523763735" providerId="ADAL" clId="{B42590D1-6592-405C-999F-87F831EAA7AD}" dt="2026-03-09T14:24:30.742" v="28320" actId="27636"/>
        <pc:sldMkLst>
          <pc:docMk/>
          <pc:sldMk cId="389392423" sldId="799"/>
        </pc:sldMkLst>
        <pc:spChg chg="mod">
          <ac:chgData name="Sanna Lindgren" userId="d7f8f64c-9e1b-4c54-81a9-ba4523763735" providerId="ADAL" clId="{B42590D1-6592-405C-999F-87F831EAA7AD}" dt="2026-03-09T14:24:30.742" v="28320" actId="27636"/>
          <ac:spMkLst>
            <pc:docMk/>
            <pc:sldMk cId="389392423" sldId="799"/>
            <ac:spMk id="2" creationId="{6DBED324-9263-3129-614D-586CC3E17F04}"/>
          </ac:spMkLst>
        </pc:spChg>
      </pc:sldChg>
      <pc:sldChg chg="modSp add mod ord">
        <pc:chgData name="Sanna Lindgren" userId="d7f8f64c-9e1b-4c54-81a9-ba4523763735" providerId="ADAL" clId="{B42590D1-6592-405C-999F-87F831EAA7AD}" dt="2026-03-09T14:24:14.741" v="28315" actId="2710"/>
        <pc:sldMkLst>
          <pc:docMk/>
          <pc:sldMk cId="275193225" sldId="800"/>
        </pc:sldMkLst>
        <pc:spChg chg="mod">
          <ac:chgData name="Sanna Lindgren" userId="d7f8f64c-9e1b-4c54-81a9-ba4523763735" providerId="ADAL" clId="{B42590D1-6592-405C-999F-87F831EAA7AD}" dt="2026-03-09T14:24:14.741" v="28315" actId="2710"/>
          <ac:spMkLst>
            <pc:docMk/>
            <pc:sldMk cId="275193225" sldId="800"/>
            <ac:spMk id="2" creationId="{A6C76879-E3A1-3B8A-3037-D8F2E60923EC}"/>
          </ac:spMkLst>
        </pc:spChg>
      </pc:sldChg>
      <pc:sldChg chg="addSp delSp modSp add mod ord modClrScheme chgLayout">
        <pc:chgData name="Sanna Lindgren" userId="d7f8f64c-9e1b-4c54-81a9-ba4523763735" providerId="ADAL" clId="{B42590D1-6592-405C-999F-87F831EAA7AD}" dt="2026-03-19T15:00:41.495" v="28526"/>
        <pc:sldMkLst>
          <pc:docMk/>
          <pc:sldMk cId="2952394620" sldId="801"/>
        </pc:sldMkLst>
        <pc:spChg chg="mod ord">
          <ac:chgData name="Sanna Lindgren" userId="d7f8f64c-9e1b-4c54-81a9-ba4523763735" providerId="ADAL" clId="{B42590D1-6592-405C-999F-87F831EAA7AD}" dt="2026-03-09T14:16:43.213" v="28098" actId="207"/>
          <ac:spMkLst>
            <pc:docMk/>
            <pc:sldMk cId="2952394620" sldId="801"/>
            <ac:spMk id="2" creationId="{9BEE0FBD-E4AF-6035-736E-0BA2249ED03D}"/>
          </ac:spMkLst>
        </pc:spChg>
        <pc:picChg chg="mod">
          <ac:chgData name="Sanna Lindgren" userId="d7f8f64c-9e1b-4c54-81a9-ba4523763735" providerId="ADAL" clId="{B42590D1-6592-405C-999F-87F831EAA7AD}" dt="2026-03-09T13:47:31.971" v="27488" actId="1076"/>
          <ac:picMkLst>
            <pc:docMk/>
            <pc:sldMk cId="2952394620" sldId="801"/>
            <ac:picMk id="3" creationId="{AFA6E361-4022-199F-2406-4269242C34F8}"/>
          </ac:picMkLst>
        </pc:picChg>
        <pc:picChg chg="add mod">
          <ac:chgData name="Sanna Lindgren" userId="d7f8f64c-9e1b-4c54-81a9-ba4523763735" providerId="ADAL" clId="{B42590D1-6592-405C-999F-87F831EAA7AD}" dt="2026-03-19T15:00:41.495" v="28526"/>
          <ac:picMkLst>
            <pc:docMk/>
            <pc:sldMk cId="2952394620" sldId="801"/>
            <ac:picMk id="4" creationId="{F6010501-8E78-F298-E028-5D41B4F5D2DF}"/>
          </ac:picMkLst>
        </pc:picChg>
      </pc:sldChg>
    </pc:docChg>
  </pc:docChgLst>
  <pc:docChgLst>
    <pc:chgData name="Sanna Lindgren" userId="S::sanna.lindgren@nuortenakatemia.fi::d7f8f64c-9e1b-4c54-81a9-ba4523763735" providerId="AD" clId="Web-{C1732EF7-8DE9-4867-13FB-0EEA0FB11778}"/>
    <pc:docChg chg="modSld">
      <pc:chgData name="Sanna Lindgren" userId="S::sanna.lindgren@nuortenakatemia.fi::d7f8f64c-9e1b-4c54-81a9-ba4523763735" providerId="AD" clId="Web-{C1732EF7-8DE9-4867-13FB-0EEA0FB11778}" dt="2026-04-07T14:01:35.666" v="16" actId="20577"/>
      <pc:docMkLst>
        <pc:docMk/>
      </pc:docMkLst>
      <pc:sldChg chg="modSp">
        <pc:chgData name="Sanna Lindgren" userId="S::sanna.lindgren@nuortenakatemia.fi::d7f8f64c-9e1b-4c54-81a9-ba4523763735" providerId="AD" clId="Web-{C1732EF7-8DE9-4867-13FB-0EEA0FB11778}" dt="2026-04-07T14:01:35.666" v="16" actId="20577"/>
        <pc:sldMkLst>
          <pc:docMk/>
          <pc:sldMk cId="3186768253" sldId="794"/>
        </pc:sldMkLst>
        <pc:spChg chg="mod">
          <ac:chgData name="Sanna Lindgren" userId="S::sanna.lindgren@nuortenakatemia.fi::d7f8f64c-9e1b-4c54-81a9-ba4523763735" providerId="AD" clId="Web-{C1732EF7-8DE9-4867-13FB-0EEA0FB11778}" dt="2026-04-07T14:01:31.417" v="15" actId="20577"/>
          <ac:spMkLst>
            <pc:docMk/>
            <pc:sldMk cId="3186768253" sldId="794"/>
            <ac:spMk id="2" creationId="{2E113047-A294-AD45-3A70-83FC1D759174}"/>
          </ac:spMkLst>
        </pc:spChg>
        <pc:spChg chg="mod">
          <ac:chgData name="Sanna Lindgren" userId="S::sanna.lindgren@nuortenakatemia.fi::d7f8f64c-9e1b-4c54-81a9-ba4523763735" providerId="AD" clId="Web-{C1732EF7-8DE9-4867-13FB-0EEA0FB11778}" dt="2026-04-07T14:01:35.666" v="16" actId="20577"/>
          <ac:spMkLst>
            <pc:docMk/>
            <pc:sldMk cId="3186768253" sldId="794"/>
            <ac:spMk id="5" creationId="{94C50855-3945-A6D7-8562-6EF892561DA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DCB400-B732-42D1-97EC-4A498084DC0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fi-FI"/>
        </a:p>
      </dgm:t>
    </dgm:pt>
    <dgm:pt modelId="{BFCE0B4F-E593-472F-8886-33A4084E890B}">
      <dgm:prSet custT="1"/>
      <dgm:spPr/>
      <dgm:t>
        <a:bodyPr/>
        <a:lstStyle/>
        <a:p>
          <a:r>
            <a:rPr lang="en-US" sz="2400" dirty="0">
              <a:latin typeface="Verdana" panose="020B0604030504040204" pitchFamily="34" charset="0"/>
              <a:ea typeface="Verdana" panose="020B0604030504040204" pitchFamily="34" charset="0"/>
            </a:rPr>
            <a:t>Warm-up</a:t>
          </a:r>
          <a:endParaRPr lang="fi-FI" sz="2400" dirty="0">
            <a:latin typeface="Verdana" panose="020B0604030504040204" pitchFamily="34" charset="0"/>
            <a:ea typeface="Verdana" panose="020B0604030504040204" pitchFamily="34" charset="0"/>
          </a:endParaRPr>
        </a:p>
      </dgm:t>
    </dgm:pt>
    <dgm:pt modelId="{23C489F9-934F-4B18-8035-883D745E3BE3}" type="parTrans" cxnId="{79EDC859-877F-4497-8D0E-C315DF947576}">
      <dgm:prSet/>
      <dgm:spPr/>
      <dgm:t>
        <a:bodyPr/>
        <a:lstStyle/>
        <a:p>
          <a:endParaRPr lang="fi-FI" sz="2400">
            <a:latin typeface="Verdana" panose="020B0604030504040204" pitchFamily="34" charset="0"/>
            <a:ea typeface="Verdana" panose="020B0604030504040204" pitchFamily="34" charset="0"/>
          </a:endParaRPr>
        </a:p>
      </dgm:t>
    </dgm:pt>
    <dgm:pt modelId="{CA6599BF-9106-4B87-8D1D-35CB5E5EC30C}" type="sibTrans" cxnId="{79EDC859-877F-4497-8D0E-C315DF947576}">
      <dgm:prSet/>
      <dgm:spPr/>
      <dgm:t>
        <a:bodyPr/>
        <a:lstStyle/>
        <a:p>
          <a:endParaRPr lang="fi-FI" sz="2400">
            <a:latin typeface="Verdana" panose="020B0604030504040204" pitchFamily="34" charset="0"/>
            <a:ea typeface="Verdana" panose="020B0604030504040204" pitchFamily="34" charset="0"/>
          </a:endParaRPr>
        </a:p>
      </dgm:t>
    </dgm:pt>
    <dgm:pt modelId="{166F8350-E02F-4D9C-BEE5-2E257369FFA1}">
      <dgm:prSet custT="1"/>
      <dgm:spPr/>
      <dgm:t>
        <a:bodyPr/>
        <a:lstStyle/>
        <a:p>
          <a:r>
            <a:rPr lang="en-US" sz="2400" dirty="0">
              <a:latin typeface="Verdana" panose="020B0604030504040204" pitchFamily="34" charset="0"/>
              <a:ea typeface="Verdana" panose="020B0604030504040204" pitchFamily="34" charset="0"/>
            </a:rPr>
            <a:t>Videos and shared reflection</a:t>
          </a:r>
          <a:endParaRPr lang="fi-FI" sz="2400" dirty="0">
            <a:latin typeface="Verdana" panose="020B0604030504040204" pitchFamily="34" charset="0"/>
            <a:ea typeface="Verdana" panose="020B0604030504040204" pitchFamily="34" charset="0"/>
          </a:endParaRPr>
        </a:p>
      </dgm:t>
    </dgm:pt>
    <dgm:pt modelId="{97A1FE6E-F3F7-4535-A805-0590718D7B1E}" type="parTrans" cxnId="{CE4786CA-A4F7-423A-9E03-05FDBAAAB41B}">
      <dgm:prSet/>
      <dgm:spPr/>
      <dgm:t>
        <a:bodyPr/>
        <a:lstStyle/>
        <a:p>
          <a:endParaRPr lang="fi-FI" sz="2400">
            <a:latin typeface="Verdana" panose="020B0604030504040204" pitchFamily="34" charset="0"/>
            <a:ea typeface="Verdana" panose="020B0604030504040204" pitchFamily="34" charset="0"/>
          </a:endParaRPr>
        </a:p>
      </dgm:t>
    </dgm:pt>
    <dgm:pt modelId="{DED5DBFC-77C3-4150-A9EA-302D31F7F38B}" type="sibTrans" cxnId="{CE4786CA-A4F7-423A-9E03-05FDBAAAB41B}">
      <dgm:prSet/>
      <dgm:spPr/>
      <dgm:t>
        <a:bodyPr/>
        <a:lstStyle/>
        <a:p>
          <a:endParaRPr lang="fi-FI" sz="2400">
            <a:latin typeface="Verdana" panose="020B0604030504040204" pitchFamily="34" charset="0"/>
            <a:ea typeface="Verdana" panose="020B0604030504040204" pitchFamily="34" charset="0"/>
          </a:endParaRPr>
        </a:p>
      </dgm:t>
    </dgm:pt>
    <dgm:pt modelId="{BC80667D-852B-4E48-9672-D7BF44C754ED}">
      <dgm:prSet custT="1"/>
      <dgm:spPr/>
      <dgm:t>
        <a:bodyPr/>
        <a:lstStyle/>
        <a:p>
          <a:r>
            <a:rPr lang="en-US" sz="2400" dirty="0">
              <a:latin typeface="Verdana" panose="020B0604030504040204" pitchFamily="34" charset="0"/>
              <a:ea typeface="Verdana" panose="020B0604030504040204" pitchFamily="34" charset="0"/>
            </a:rPr>
            <a:t>Nature restoration in practice and our local context</a:t>
          </a:r>
          <a:endParaRPr lang="fi-FI" sz="2400" dirty="0">
            <a:latin typeface="Verdana" panose="020B0604030504040204" pitchFamily="34" charset="0"/>
            <a:ea typeface="Verdana" panose="020B0604030504040204" pitchFamily="34" charset="0"/>
          </a:endParaRPr>
        </a:p>
      </dgm:t>
    </dgm:pt>
    <dgm:pt modelId="{0D9D4EF1-4D5B-425E-A482-4D5EAC92972C}" type="parTrans" cxnId="{7CFA8990-A949-4633-8843-7C92BE3668C0}">
      <dgm:prSet/>
      <dgm:spPr/>
      <dgm:t>
        <a:bodyPr/>
        <a:lstStyle/>
        <a:p>
          <a:endParaRPr lang="fi-FI" sz="2400">
            <a:latin typeface="Verdana" panose="020B0604030504040204" pitchFamily="34" charset="0"/>
            <a:ea typeface="Verdana" panose="020B0604030504040204" pitchFamily="34" charset="0"/>
          </a:endParaRPr>
        </a:p>
      </dgm:t>
    </dgm:pt>
    <dgm:pt modelId="{AD107FF0-8C4D-404E-9560-2F1595D9E700}" type="sibTrans" cxnId="{7CFA8990-A949-4633-8843-7C92BE3668C0}">
      <dgm:prSet/>
      <dgm:spPr/>
      <dgm:t>
        <a:bodyPr/>
        <a:lstStyle/>
        <a:p>
          <a:endParaRPr lang="fi-FI" sz="2400">
            <a:latin typeface="Verdana" panose="020B0604030504040204" pitchFamily="34" charset="0"/>
            <a:ea typeface="Verdana" panose="020B0604030504040204" pitchFamily="34" charset="0"/>
          </a:endParaRPr>
        </a:p>
      </dgm:t>
    </dgm:pt>
    <dgm:pt modelId="{C773A1F1-93EC-4123-8CCB-74F2E564A922}">
      <dgm:prSet custT="1"/>
      <dgm:spPr/>
      <dgm:t>
        <a:bodyPr/>
        <a:lstStyle/>
        <a:p>
          <a:r>
            <a:rPr lang="en-US" sz="2400" dirty="0">
              <a:latin typeface="Verdana" panose="020B0604030504040204" pitchFamily="34" charset="0"/>
              <a:ea typeface="Verdana" panose="020B0604030504040204" pitchFamily="34" charset="0"/>
            </a:rPr>
            <a:t>Planning next steps</a:t>
          </a:r>
          <a:endParaRPr lang="fi-FI" sz="2400" dirty="0">
            <a:latin typeface="Verdana" panose="020B0604030504040204" pitchFamily="34" charset="0"/>
            <a:ea typeface="Verdana" panose="020B0604030504040204" pitchFamily="34" charset="0"/>
          </a:endParaRPr>
        </a:p>
      </dgm:t>
    </dgm:pt>
    <dgm:pt modelId="{40E58DE0-E8D1-49D9-A307-8A144BFD6977}" type="parTrans" cxnId="{DFF861F6-99AD-4765-9AFE-DB83F67A226F}">
      <dgm:prSet/>
      <dgm:spPr/>
      <dgm:t>
        <a:bodyPr/>
        <a:lstStyle/>
        <a:p>
          <a:endParaRPr lang="fi-FI" sz="2400">
            <a:latin typeface="Verdana" panose="020B0604030504040204" pitchFamily="34" charset="0"/>
            <a:ea typeface="Verdana" panose="020B0604030504040204" pitchFamily="34" charset="0"/>
          </a:endParaRPr>
        </a:p>
      </dgm:t>
    </dgm:pt>
    <dgm:pt modelId="{67899A2F-1596-4FBE-9C2D-DB3FBEE8C507}" type="sibTrans" cxnId="{DFF861F6-99AD-4765-9AFE-DB83F67A226F}">
      <dgm:prSet/>
      <dgm:spPr/>
      <dgm:t>
        <a:bodyPr/>
        <a:lstStyle/>
        <a:p>
          <a:endParaRPr lang="fi-FI" sz="2400">
            <a:latin typeface="Verdana" panose="020B0604030504040204" pitchFamily="34" charset="0"/>
            <a:ea typeface="Verdana" panose="020B0604030504040204" pitchFamily="34" charset="0"/>
          </a:endParaRPr>
        </a:p>
      </dgm:t>
    </dgm:pt>
    <dgm:pt modelId="{0DA0B7C4-B5F7-4E9D-87B1-727B328A7548}">
      <dgm:prSet custT="1"/>
      <dgm:spPr/>
      <dgm:t>
        <a:bodyPr/>
        <a:lstStyle/>
        <a:p>
          <a:r>
            <a:rPr lang="en-US" sz="2400" dirty="0">
              <a:latin typeface="Verdana" panose="020B0604030504040204" pitchFamily="34" charset="0"/>
              <a:ea typeface="Verdana" panose="020B0604030504040204" pitchFamily="34" charset="0"/>
            </a:rPr>
            <a:t>Closing</a:t>
          </a:r>
          <a:endParaRPr lang="fi-FI" sz="2400" dirty="0">
            <a:latin typeface="Verdana" panose="020B0604030504040204" pitchFamily="34" charset="0"/>
            <a:ea typeface="Verdana" panose="020B0604030504040204" pitchFamily="34" charset="0"/>
          </a:endParaRPr>
        </a:p>
      </dgm:t>
    </dgm:pt>
    <dgm:pt modelId="{E7754283-59E6-4CB0-9646-F53FFA73E65D}" type="parTrans" cxnId="{5EE890A8-1E6E-4134-9F31-8B1250BD5BA4}">
      <dgm:prSet/>
      <dgm:spPr/>
      <dgm:t>
        <a:bodyPr/>
        <a:lstStyle/>
        <a:p>
          <a:endParaRPr lang="fi-FI" sz="2400">
            <a:latin typeface="Verdana" panose="020B0604030504040204" pitchFamily="34" charset="0"/>
            <a:ea typeface="Verdana" panose="020B0604030504040204" pitchFamily="34" charset="0"/>
          </a:endParaRPr>
        </a:p>
      </dgm:t>
    </dgm:pt>
    <dgm:pt modelId="{F4C028C0-91ED-4120-A3B1-E379970924BD}" type="sibTrans" cxnId="{5EE890A8-1E6E-4134-9F31-8B1250BD5BA4}">
      <dgm:prSet/>
      <dgm:spPr/>
      <dgm:t>
        <a:bodyPr/>
        <a:lstStyle/>
        <a:p>
          <a:endParaRPr lang="fi-FI" sz="2400">
            <a:latin typeface="Verdana" panose="020B0604030504040204" pitchFamily="34" charset="0"/>
            <a:ea typeface="Verdana" panose="020B0604030504040204" pitchFamily="34" charset="0"/>
          </a:endParaRPr>
        </a:p>
      </dgm:t>
    </dgm:pt>
    <dgm:pt modelId="{E8E15ED3-5B67-4FD6-A172-47A9470CA53E}" type="pres">
      <dgm:prSet presAssocID="{C0DCB400-B732-42D1-97EC-4A498084DC0F}" presName="vert0" presStyleCnt="0">
        <dgm:presLayoutVars>
          <dgm:dir/>
          <dgm:animOne val="branch"/>
          <dgm:animLvl val="lvl"/>
        </dgm:presLayoutVars>
      </dgm:prSet>
      <dgm:spPr/>
    </dgm:pt>
    <dgm:pt modelId="{D34F1950-6BB1-49C2-B115-F5111A0206B4}" type="pres">
      <dgm:prSet presAssocID="{BFCE0B4F-E593-472F-8886-33A4084E890B}" presName="thickLine" presStyleLbl="alignNode1" presStyleIdx="0" presStyleCnt="5"/>
      <dgm:spPr/>
    </dgm:pt>
    <dgm:pt modelId="{7F67FA95-4987-4310-A61F-03A8AA68FC50}" type="pres">
      <dgm:prSet presAssocID="{BFCE0B4F-E593-472F-8886-33A4084E890B}" presName="horz1" presStyleCnt="0"/>
      <dgm:spPr/>
    </dgm:pt>
    <dgm:pt modelId="{7D797176-13D3-4E1F-9A49-DB63132969BB}" type="pres">
      <dgm:prSet presAssocID="{BFCE0B4F-E593-472F-8886-33A4084E890B}" presName="tx1" presStyleLbl="revTx" presStyleIdx="0" presStyleCnt="5"/>
      <dgm:spPr/>
    </dgm:pt>
    <dgm:pt modelId="{A9533300-8137-4963-B1FD-F6390823F106}" type="pres">
      <dgm:prSet presAssocID="{BFCE0B4F-E593-472F-8886-33A4084E890B}" presName="vert1" presStyleCnt="0"/>
      <dgm:spPr/>
    </dgm:pt>
    <dgm:pt modelId="{9B5DA922-B37E-40D3-8BE3-D12DED288E9F}" type="pres">
      <dgm:prSet presAssocID="{166F8350-E02F-4D9C-BEE5-2E257369FFA1}" presName="thickLine" presStyleLbl="alignNode1" presStyleIdx="1" presStyleCnt="5"/>
      <dgm:spPr/>
    </dgm:pt>
    <dgm:pt modelId="{085ADA4F-20F6-42AE-967D-7BDB829860E7}" type="pres">
      <dgm:prSet presAssocID="{166F8350-E02F-4D9C-BEE5-2E257369FFA1}" presName="horz1" presStyleCnt="0"/>
      <dgm:spPr/>
    </dgm:pt>
    <dgm:pt modelId="{61E97A4E-B420-4614-9717-7A3AD0ED2A06}" type="pres">
      <dgm:prSet presAssocID="{166F8350-E02F-4D9C-BEE5-2E257369FFA1}" presName="tx1" presStyleLbl="revTx" presStyleIdx="1" presStyleCnt="5"/>
      <dgm:spPr/>
    </dgm:pt>
    <dgm:pt modelId="{225624F1-EA91-4F0B-9C6E-9056B9F3F1BF}" type="pres">
      <dgm:prSet presAssocID="{166F8350-E02F-4D9C-BEE5-2E257369FFA1}" presName="vert1" presStyleCnt="0"/>
      <dgm:spPr/>
    </dgm:pt>
    <dgm:pt modelId="{7DC12E50-818C-4681-A488-A1B45AA2EDDF}" type="pres">
      <dgm:prSet presAssocID="{BC80667D-852B-4E48-9672-D7BF44C754ED}" presName="thickLine" presStyleLbl="alignNode1" presStyleIdx="2" presStyleCnt="5"/>
      <dgm:spPr/>
    </dgm:pt>
    <dgm:pt modelId="{72DF21BC-E40B-43C5-9629-B751656FF347}" type="pres">
      <dgm:prSet presAssocID="{BC80667D-852B-4E48-9672-D7BF44C754ED}" presName="horz1" presStyleCnt="0"/>
      <dgm:spPr/>
    </dgm:pt>
    <dgm:pt modelId="{0CBF254D-7A45-4F44-B6AB-B416346B456A}" type="pres">
      <dgm:prSet presAssocID="{BC80667D-852B-4E48-9672-D7BF44C754ED}" presName="tx1" presStyleLbl="revTx" presStyleIdx="2" presStyleCnt="5"/>
      <dgm:spPr/>
    </dgm:pt>
    <dgm:pt modelId="{B6DE5B07-FF1C-45D3-A143-60D14453C243}" type="pres">
      <dgm:prSet presAssocID="{BC80667D-852B-4E48-9672-D7BF44C754ED}" presName="vert1" presStyleCnt="0"/>
      <dgm:spPr/>
    </dgm:pt>
    <dgm:pt modelId="{0065FB21-B1B2-430C-BF51-7EF4D39C550C}" type="pres">
      <dgm:prSet presAssocID="{C773A1F1-93EC-4123-8CCB-74F2E564A922}" presName="thickLine" presStyleLbl="alignNode1" presStyleIdx="3" presStyleCnt="5"/>
      <dgm:spPr/>
    </dgm:pt>
    <dgm:pt modelId="{196AB69A-6C6F-4CA0-9A24-D8EA7FB69DED}" type="pres">
      <dgm:prSet presAssocID="{C773A1F1-93EC-4123-8CCB-74F2E564A922}" presName="horz1" presStyleCnt="0"/>
      <dgm:spPr/>
    </dgm:pt>
    <dgm:pt modelId="{425B013E-0FB9-4E18-9F45-319102559DC8}" type="pres">
      <dgm:prSet presAssocID="{C773A1F1-93EC-4123-8CCB-74F2E564A922}" presName="tx1" presStyleLbl="revTx" presStyleIdx="3" presStyleCnt="5"/>
      <dgm:spPr/>
    </dgm:pt>
    <dgm:pt modelId="{02BFF90C-5060-41E6-8260-C0855E92F2DB}" type="pres">
      <dgm:prSet presAssocID="{C773A1F1-93EC-4123-8CCB-74F2E564A922}" presName="vert1" presStyleCnt="0"/>
      <dgm:spPr/>
    </dgm:pt>
    <dgm:pt modelId="{E3F0705A-92F8-4D7A-B0A1-15FEA7E5F006}" type="pres">
      <dgm:prSet presAssocID="{0DA0B7C4-B5F7-4E9D-87B1-727B328A7548}" presName="thickLine" presStyleLbl="alignNode1" presStyleIdx="4" presStyleCnt="5"/>
      <dgm:spPr/>
    </dgm:pt>
    <dgm:pt modelId="{23DABF20-3026-4A74-A6B0-E6D97D3CFA41}" type="pres">
      <dgm:prSet presAssocID="{0DA0B7C4-B5F7-4E9D-87B1-727B328A7548}" presName="horz1" presStyleCnt="0"/>
      <dgm:spPr/>
    </dgm:pt>
    <dgm:pt modelId="{DB5AE4AD-8A75-40AB-B6CE-33CEE16EB0C2}" type="pres">
      <dgm:prSet presAssocID="{0DA0B7C4-B5F7-4E9D-87B1-727B328A7548}" presName="tx1" presStyleLbl="revTx" presStyleIdx="4" presStyleCnt="5"/>
      <dgm:spPr/>
    </dgm:pt>
    <dgm:pt modelId="{433FEFA3-FA80-4C49-97AA-744DED05D246}" type="pres">
      <dgm:prSet presAssocID="{0DA0B7C4-B5F7-4E9D-87B1-727B328A7548}" presName="vert1" presStyleCnt="0"/>
      <dgm:spPr/>
    </dgm:pt>
  </dgm:ptLst>
  <dgm:cxnLst>
    <dgm:cxn modelId="{D970B73C-9222-4099-BFCA-F7B862EBCA4A}" type="presOf" srcId="{BFCE0B4F-E593-472F-8886-33A4084E890B}" destId="{7D797176-13D3-4E1F-9A49-DB63132969BB}" srcOrd="0" destOrd="0" presId="urn:microsoft.com/office/officeart/2008/layout/LinedList"/>
    <dgm:cxn modelId="{A52E3C68-1063-419E-AF5F-385DB9906A63}" type="presOf" srcId="{0DA0B7C4-B5F7-4E9D-87B1-727B328A7548}" destId="{DB5AE4AD-8A75-40AB-B6CE-33CEE16EB0C2}" srcOrd="0" destOrd="0" presId="urn:microsoft.com/office/officeart/2008/layout/LinedList"/>
    <dgm:cxn modelId="{79EDC859-877F-4497-8D0E-C315DF947576}" srcId="{C0DCB400-B732-42D1-97EC-4A498084DC0F}" destId="{BFCE0B4F-E593-472F-8886-33A4084E890B}" srcOrd="0" destOrd="0" parTransId="{23C489F9-934F-4B18-8035-883D745E3BE3}" sibTransId="{CA6599BF-9106-4B87-8D1D-35CB5E5EC30C}"/>
    <dgm:cxn modelId="{B608F086-C794-437E-BB8A-68AD4CB68E98}" type="presOf" srcId="{C773A1F1-93EC-4123-8CCB-74F2E564A922}" destId="{425B013E-0FB9-4E18-9F45-319102559DC8}" srcOrd="0" destOrd="0" presId="urn:microsoft.com/office/officeart/2008/layout/LinedList"/>
    <dgm:cxn modelId="{7CFA8990-A949-4633-8843-7C92BE3668C0}" srcId="{C0DCB400-B732-42D1-97EC-4A498084DC0F}" destId="{BC80667D-852B-4E48-9672-D7BF44C754ED}" srcOrd="2" destOrd="0" parTransId="{0D9D4EF1-4D5B-425E-A482-4D5EAC92972C}" sibTransId="{AD107FF0-8C4D-404E-9560-2F1595D9E700}"/>
    <dgm:cxn modelId="{99FE8B9E-D3BD-4A44-86CF-92079F36D350}" type="presOf" srcId="{BC80667D-852B-4E48-9672-D7BF44C754ED}" destId="{0CBF254D-7A45-4F44-B6AB-B416346B456A}" srcOrd="0" destOrd="0" presId="urn:microsoft.com/office/officeart/2008/layout/LinedList"/>
    <dgm:cxn modelId="{5EE890A8-1E6E-4134-9F31-8B1250BD5BA4}" srcId="{C0DCB400-B732-42D1-97EC-4A498084DC0F}" destId="{0DA0B7C4-B5F7-4E9D-87B1-727B328A7548}" srcOrd="4" destOrd="0" parTransId="{E7754283-59E6-4CB0-9646-F53FFA73E65D}" sibTransId="{F4C028C0-91ED-4120-A3B1-E379970924BD}"/>
    <dgm:cxn modelId="{CE4786CA-A4F7-423A-9E03-05FDBAAAB41B}" srcId="{C0DCB400-B732-42D1-97EC-4A498084DC0F}" destId="{166F8350-E02F-4D9C-BEE5-2E257369FFA1}" srcOrd="1" destOrd="0" parTransId="{97A1FE6E-F3F7-4535-A805-0590718D7B1E}" sibTransId="{DED5DBFC-77C3-4150-A9EA-302D31F7F38B}"/>
    <dgm:cxn modelId="{D4836BDE-D048-4346-A45E-8546E53E78E7}" type="presOf" srcId="{166F8350-E02F-4D9C-BEE5-2E257369FFA1}" destId="{61E97A4E-B420-4614-9717-7A3AD0ED2A06}" srcOrd="0" destOrd="0" presId="urn:microsoft.com/office/officeart/2008/layout/LinedList"/>
    <dgm:cxn modelId="{C0483FF0-5A17-4D0C-96ED-4F8E4895F01C}" type="presOf" srcId="{C0DCB400-B732-42D1-97EC-4A498084DC0F}" destId="{E8E15ED3-5B67-4FD6-A172-47A9470CA53E}" srcOrd="0" destOrd="0" presId="urn:microsoft.com/office/officeart/2008/layout/LinedList"/>
    <dgm:cxn modelId="{DFF861F6-99AD-4765-9AFE-DB83F67A226F}" srcId="{C0DCB400-B732-42D1-97EC-4A498084DC0F}" destId="{C773A1F1-93EC-4123-8CCB-74F2E564A922}" srcOrd="3" destOrd="0" parTransId="{40E58DE0-E8D1-49D9-A307-8A144BFD6977}" sibTransId="{67899A2F-1596-4FBE-9C2D-DB3FBEE8C507}"/>
    <dgm:cxn modelId="{67B3DD08-BC28-412F-B8CE-105FEE963A7F}" type="presParOf" srcId="{E8E15ED3-5B67-4FD6-A172-47A9470CA53E}" destId="{D34F1950-6BB1-49C2-B115-F5111A0206B4}" srcOrd="0" destOrd="0" presId="urn:microsoft.com/office/officeart/2008/layout/LinedList"/>
    <dgm:cxn modelId="{32F8FA6B-ADE5-4B83-9418-85BC24EFBF00}" type="presParOf" srcId="{E8E15ED3-5B67-4FD6-A172-47A9470CA53E}" destId="{7F67FA95-4987-4310-A61F-03A8AA68FC50}" srcOrd="1" destOrd="0" presId="urn:microsoft.com/office/officeart/2008/layout/LinedList"/>
    <dgm:cxn modelId="{4647C8F5-B962-41FA-8AC2-D187056F5149}" type="presParOf" srcId="{7F67FA95-4987-4310-A61F-03A8AA68FC50}" destId="{7D797176-13D3-4E1F-9A49-DB63132969BB}" srcOrd="0" destOrd="0" presId="urn:microsoft.com/office/officeart/2008/layout/LinedList"/>
    <dgm:cxn modelId="{FF3542AE-CE0E-4698-8C81-E9498F27D03C}" type="presParOf" srcId="{7F67FA95-4987-4310-A61F-03A8AA68FC50}" destId="{A9533300-8137-4963-B1FD-F6390823F106}" srcOrd="1" destOrd="0" presId="urn:microsoft.com/office/officeart/2008/layout/LinedList"/>
    <dgm:cxn modelId="{4BDA4406-3F27-4973-8BFC-45E647FA0714}" type="presParOf" srcId="{E8E15ED3-5B67-4FD6-A172-47A9470CA53E}" destId="{9B5DA922-B37E-40D3-8BE3-D12DED288E9F}" srcOrd="2" destOrd="0" presId="urn:microsoft.com/office/officeart/2008/layout/LinedList"/>
    <dgm:cxn modelId="{89FE50E5-19D8-407E-BC32-98C2832E0EC7}" type="presParOf" srcId="{E8E15ED3-5B67-4FD6-A172-47A9470CA53E}" destId="{085ADA4F-20F6-42AE-967D-7BDB829860E7}" srcOrd="3" destOrd="0" presId="urn:microsoft.com/office/officeart/2008/layout/LinedList"/>
    <dgm:cxn modelId="{32A53A45-D273-4314-999C-2FB41449DDD4}" type="presParOf" srcId="{085ADA4F-20F6-42AE-967D-7BDB829860E7}" destId="{61E97A4E-B420-4614-9717-7A3AD0ED2A06}" srcOrd="0" destOrd="0" presId="urn:microsoft.com/office/officeart/2008/layout/LinedList"/>
    <dgm:cxn modelId="{5B80807F-351C-44AD-AF8C-5877B1DA2437}" type="presParOf" srcId="{085ADA4F-20F6-42AE-967D-7BDB829860E7}" destId="{225624F1-EA91-4F0B-9C6E-9056B9F3F1BF}" srcOrd="1" destOrd="0" presId="urn:microsoft.com/office/officeart/2008/layout/LinedList"/>
    <dgm:cxn modelId="{C63D4E9B-C4B0-4373-A199-8F84402C67E7}" type="presParOf" srcId="{E8E15ED3-5B67-4FD6-A172-47A9470CA53E}" destId="{7DC12E50-818C-4681-A488-A1B45AA2EDDF}" srcOrd="4" destOrd="0" presId="urn:microsoft.com/office/officeart/2008/layout/LinedList"/>
    <dgm:cxn modelId="{A4567406-AD9F-4AE4-9E7D-AC4A35AA9FA8}" type="presParOf" srcId="{E8E15ED3-5B67-4FD6-A172-47A9470CA53E}" destId="{72DF21BC-E40B-43C5-9629-B751656FF347}" srcOrd="5" destOrd="0" presId="urn:microsoft.com/office/officeart/2008/layout/LinedList"/>
    <dgm:cxn modelId="{FAA9871A-8277-4B05-AC64-77AEED9363EE}" type="presParOf" srcId="{72DF21BC-E40B-43C5-9629-B751656FF347}" destId="{0CBF254D-7A45-4F44-B6AB-B416346B456A}" srcOrd="0" destOrd="0" presId="urn:microsoft.com/office/officeart/2008/layout/LinedList"/>
    <dgm:cxn modelId="{A48996B7-96CD-487E-B3D0-42FA41CE3242}" type="presParOf" srcId="{72DF21BC-E40B-43C5-9629-B751656FF347}" destId="{B6DE5B07-FF1C-45D3-A143-60D14453C243}" srcOrd="1" destOrd="0" presId="urn:microsoft.com/office/officeart/2008/layout/LinedList"/>
    <dgm:cxn modelId="{FB28DC25-86E6-4BC4-9EC4-AAC80691313B}" type="presParOf" srcId="{E8E15ED3-5B67-4FD6-A172-47A9470CA53E}" destId="{0065FB21-B1B2-430C-BF51-7EF4D39C550C}" srcOrd="6" destOrd="0" presId="urn:microsoft.com/office/officeart/2008/layout/LinedList"/>
    <dgm:cxn modelId="{63111F4E-F0AB-4BB0-91F9-D2808995E968}" type="presParOf" srcId="{E8E15ED3-5B67-4FD6-A172-47A9470CA53E}" destId="{196AB69A-6C6F-4CA0-9A24-D8EA7FB69DED}" srcOrd="7" destOrd="0" presId="urn:microsoft.com/office/officeart/2008/layout/LinedList"/>
    <dgm:cxn modelId="{0558DF38-BD9F-4E0D-9A1D-08A284C55F2C}" type="presParOf" srcId="{196AB69A-6C6F-4CA0-9A24-D8EA7FB69DED}" destId="{425B013E-0FB9-4E18-9F45-319102559DC8}" srcOrd="0" destOrd="0" presId="urn:microsoft.com/office/officeart/2008/layout/LinedList"/>
    <dgm:cxn modelId="{ED1A7D47-38E7-44FD-9F9D-E6A913427EAE}" type="presParOf" srcId="{196AB69A-6C6F-4CA0-9A24-D8EA7FB69DED}" destId="{02BFF90C-5060-41E6-8260-C0855E92F2DB}" srcOrd="1" destOrd="0" presId="urn:microsoft.com/office/officeart/2008/layout/LinedList"/>
    <dgm:cxn modelId="{41873FDF-E5A8-4D8C-9A61-E829B5AD8761}" type="presParOf" srcId="{E8E15ED3-5B67-4FD6-A172-47A9470CA53E}" destId="{E3F0705A-92F8-4D7A-B0A1-15FEA7E5F006}" srcOrd="8" destOrd="0" presId="urn:microsoft.com/office/officeart/2008/layout/LinedList"/>
    <dgm:cxn modelId="{4C0C0DC7-C4D5-42D1-A9B4-78579B77945F}" type="presParOf" srcId="{E8E15ED3-5B67-4FD6-A172-47A9470CA53E}" destId="{23DABF20-3026-4A74-A6B0-E6D97D3CFA41}" srcOrd="9" destOrd="0" presId="urn:microsoft.com/office/officeart/2008/layout/LinedList"/>
    <dgm:cxn modelId="{505283EB-78BA-4ADC-A27B-1225AD1D994F}" type="presParOf" srcId="{23DABF20-3026-4A74-A6B0-E6D97D3CFA41}" destId="{DB5AE4AD-8A75-40AB-B6CE-33CEE16EB0C2}" srcOrd="0" destOrd="0" presId="urn:microsoft.com/office/officeart/2008/layout/LinedList"/>
    <dgm:cxn modelId="{595A3B23-974A-48F4-9880-897450116BBB}" type="presParOf" srcId="{23DABF20-3026-4A74-A6B0-E6D97D3CFA41}" destId="{433FEFA3-FA80-4C49-97AA-744DED05D24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F1950-6BB1-49C2-B115-F5111A0206B4}">
      <dsp:nvSpPr>
        <dsp:cNvPr id="0" name=""/>
        <dsp:cNvSpPr/>
      </dsp:nvSpPr>
      <dsp:spPr>
        <a:xfrm>
          <a:off x="0" y="514"/>
          <a:ext cx="8134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97176-13D3-4E1F-9A49-DB63132969BB}">
      <dsp:nvSpPr>
        <dsp:cNvPr id="0" name=""/>
        <dsp:cNvSpPr/>
      </dsp:nvSpPr>
      <dsp:spPr>
        <a:xfrm>
          <a:off x="0" y="514"/>
          <a:ext cx="8134350" cy="84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Verdana" panose="020B0604030504040204" pitchFamily="34" charset="0"/>
              <a:ea typeface="Verdana" panose="020B0604030504040204" pitchFamily="34" charset="0"/>
            </a:rPr>
            <a:t>Warm-up</a:t>
          </a:r>
          <a:endParaRPr lang="fi-FI" sz="2400" kern="1200" dirty="0">
            <a:latin typeface="Verdana" panose="020B0604030504040204" pitchFamily="34" charset="0"/>
            <a:ea typeface="Verdana" panose="020B0604030504040204" pitchFamily="34" charset="0"/>
          </a:endParaRPr>
        </a:p>
      </dsp:txBody>
      <dsp:txXfrm>
        <a:off x="0" y="514"/>
        <a:ext cx="8134350" cy="842121"/>
      </dsp:txXfrm>
    </dsp:sp>
    <dsp:sp modelId="{9B5DA922-B37E-40D3-8BE3-D12DED288E9F}">
      <dsp:nvSpPr>
        <dsp:cNvPr id="0" name=""/>
        <dsp:cNvSpPr/>
      </dsp:nvSpPr>
      <dsp:spPr>
        <a:xfrm>
          <a:off x="0" y="842636"/>
          <a:ext cx="8134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E97A4E-B420-4614-9717-7A3AD0ED2A06}">
      <dsp:nvSpPr>
        <dsp:cNvPr id="0" name=""/>
        <dsp:cNvSpPr/>
      </dsp:nvSpPr>
      <dsp:spPr>
        <a:xfrm>
          <a:off x="0" y="842636"/>
          <a:ext cx="8134350" cy="84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Verdana" panose="020B0604030504040204" pitchFamily="34" charset="0"/>
              <a:ea typeface="Verdana" panose="020B0604030504040204" pitchFamily="34" charset="0"/>
            </a:rPr>
            <a:t>Videos and shared reflection</a:t>
          </a:r>
          <a:endParaRPr lang="fi-FI" sz="2400" kern="1200" dirty="0">
            <a:latin typeface="Verdana" panose="020B0604030504040204" pitchFamily="34" charset="0"/>
            <a:ea typeface="Verdana" panose="020B0604030504040204" pitchFamily="34" charset="0"/>
          </a:endParaRPr>
        </a:p>
      </dsp:txBody>
      <dsp:txXfrm>
        <a:off x="0" y="842636"/>
        <a:ext cx="8134350" cy="842121"/>
      </dsp:txXfrm>
    </dsp:sp>
    <dsp:sp modelId="{7DC12E50-818C-4681-A488-A1B45AA2EDDF}">
      <dsp:nvSpPr>
        <dsp:cNvPr id="0" name=""/>
        <dsp:cNvSpPr/>
      </dsp:nvSpPr>
      <dsp:spPr>
        <a:xfrm>
          <a:off x="0" y="1684758"/>
          <a:ext cx="8134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BF254D-7A45-4F44-B6AB-B416346B456A}">
      <dsp:nvSpPr>
        <dsp:cNvPr id="0" name=""/>
        <dsp:cNvSpPr/>
      </dsp:nvSpPr>
      <dsp:spPr>
        <a:xfrm>
          <a:off x="0" y="1684758"/>
          <a:ext cx="8134350" cy="84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Verdana" panose="020B0604030504040204" pitchFamily="34" charset="0"/>
              <a:ea typeface="Verdana" panose="020B0604030504040204" pitchFamily="34" charset="0"/>
            </a:rPr>
            <a:t>Nature restoration in practice and our local context</a:t>
          </a:r>
          <a:endParaRPr lang="fi-FI" sz="2400" kern="1200" dirty="0">
            <a:latin typeface="Verdana" panose="020B0604030504040204" pitchFamily="34" charset="0"/>
            <a:ea typeface="Verdana" panose="020B0604030504040204" pitchFamily="34" charset="0"/>
          </a:endParaRPr>
        </a:p>
      </dsp:txBody>
      <dsp:txXfrm>
        <a:off x="0" y="1684758"/>
        <a:ext cx="8134350" cy="842121"/>
      </dsp:txXfrm>
    </dsp:sp>
    <dsp:sp modelId="{0065FB21-B1B2-430C-BF51-7EF4D39C550C}">
      <dsp:nvSpPr>
        <dsp:cNvPr id="0" name=""/>
        <dsp:cNvSpPr/>
      </dsp:nvSpPr>
      <dsp:spPr>
        <a:xfrm>
          <a:off x="0" y="2526879"/>
          <a:ext cx="8134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5B013E-0FB9-4E18-9F45-319102559DC8}">
      <dsp:nvSpPr>
        <dsp:cNvPr id="0" name=""/>
        <dsp:cNvSpPr/>
      </dsp:nvSpPr>
      <dsp:spPr>
        <a:xfrm>
          <a:off x="0" y="2526879"/>
          <a:ext cx="8134350" cy="84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Verdana" panose="020B0604030504040204" pitchFamily="34" charset="0"/>
              <a:ea typeface="Verdana" panose="020B0604030504040204" pitchFamily="34" charset="0"/>
            </a:rPr>
            <a:t>Planning next steps</a:t>
          </a:r>
          <a:endParaRPr lang="fi-FI" sz="2400" kern="1200" dirty="0">
            <a:latin typeface="Verdana" panose="020B0604030504040204" pitchFamily="34" charset="0"/>
            <a:ea typeface="Verdana" panose="020B0604030504040204" pitchFamily="34" charset="0"/>
          </a:endParaRPr>
        </a:p>
      </dsp:txBody>
      <dsp:txXfrm>
        <a:off x="0" y="2526879"/>
        <a:ext cx="8134350" cy="842121"/>
      </dsp:txXfrm>
    </dsp:sp>
    <dsp:sp modelId="{E3F0705A-92F8-4D7A-B0A1-15FEA7E5F006}">
      <dsp:nvSpPr>
        <dsp:cNvPr id="0" name=""/>
        <dsp:cNvSpPr/>
      </dsp:nvSpPr>
      <dsp:spPr>
        <a:xfrm>
          <a:off x="0" y="3369001"/>
          <a:ext cx="8134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5AE4AD-8A75-40AB-B6CE-33CEE16EB0C2}">
      <dsp:nvSpPr>
        <dsp:cNvPr id="0" name=""/>
        <dsp:cNvSpPr/>
      </dsp:nvSpPr>
      <dsp:spPr>
        <a:xfrm>
          <a:off x="0" y="3369001"/>
          <a:ext cx="8134350" cy="84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Verdana" panose="020B0604030504040204" pitchFamily="34" charset="0"/>
              <a:ea typeface="Verdana" panose="020B0604030504040204" pitchFamily="34" charset="0"/>
            </a:rPr>
            <a:t>Closing</a:t>
          </a:r>
          <a:endParaRPr lang="fi-FI" sz="2400" kern="1200" dirty="0">
            <a:latin typeface="Verdana" panose="020B0604030504040204" pitchFamily="34" charset="0"/>
            <a:ea typeface="Verdana" panose="020B0604030504040204" pitchFamily="34" charset="0"/>
          </a:endParaRPr>
        </a:p>
      </dsp:txBody>
      <dsp:txXfrm>
        <a:off x="0" y="3369001"/>
        <a:ext cx="8134350" cy="84212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BBBD29D8-8B4E-3130-7072-61779833C539}"/>
              </a:ext>
            </a:extLst>
          </p:cNvPr>
          <p:cNvSpPr>
            <a:spLocks noGrp="1"/>
          </p:cNvSpPr>
          <p:nvPr>
            <p:ph type="hdr" sz="quarter"/>
          </p:nvPr>
        </p:nvSpPr>
        <p:spPr>
          <a:xfrm>
            <a:off x="0" y="1"/>
            <a:ext cx="4278154" cy="338277"/>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5745E233-75DF-E563-9660-B6E5385F113D}"/>
              </a:ext>
            </a:extLst>
          </p:cNvPr>
          <p:cNvSpPr>
            <a:spLocks noGrp="1"/>
          </p:cNvSpPr>
          <p:nvPr>
            <p:ph type="dt" sz="quarter" idx="1"/>
          </p:nvPr>
        </p:nvSpPr>
        <p:spPr>
          <a:xfrm>
            <a:off x="5592223" y="1"/>
            <a:ext cx="4278154" cy="338277"/>
          </a:xfrm>
          <a:prstGeom prst="rect">
            <a:avLst/>
          </a:prstGeom>
        </p:spPr>
        <p:txBody>
          <a:bodyPr vert="horz" lIns="91440" tIns="45720" rIns="91440" bIns="45720" rtlCol="0"/>
          <a:lstStyle>
            <a:lvl1pPr algn="r">
              <a:defRPr sz="1200"/>
            </a:lvl1pPr>
          </a:lstStyle>
          <a:p>
            <a:fld id="{867CCBB8-D739-4CC3-AA58-8FA5FB4378B7}" type="datetimeFigureOut">
              <a:rPr lang="fi-FI" smtClean="0"/>
              <a:t>7.4.2026</a:t>
            </a:fld>
            <a:endParaRPr lang="fi-FI"/>
          </a:p>
        </p:txBody>
      </p:sp>
      <p:sp>
        <p:nvSpPr>
          <p:cNvPr id="4" name="Alatunnisteen paikkamerkki 3">
            <a:extLst>
              <a:ext uri="{FF2B5EF4-FFF2-40B4-BE49-F238E27FC236}">
                <a16:creationId xmlns:a16="http://schemas.microsoft.com/office/drawing/2014/main" id="{20341DAA-E049-E509-2F75-AF20FBABEE81}"/>
              </a:ext>
            </a:extLst>
          </p:cNvPr>
          <p:cNvSpPr>
            <a:spLocks noGrp="1"/>
          </p:cNvSpPr>
          <p:nvPr>
            <p:ph type="ftr" sz="quarter" idx="2"/>
          </p:nvPr>
        </p:nvSpPr>
        <p:spPr>
          <a:xfrm>
            <a:off x="0" y="6403837"/>
            <a:ext cx="4278154" cy="338276"/>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56A42041-3821-6BD1-96F1-422DAC4D6A92}"/>
              </a:ext>
            </a:extLst>
          </p:cNvPr>
          <p:cNvSpPr>
            <a:spLocks noGrp="1"/>
          </p:cNvSpPr>
          <p:nvPr>
            <p:ph type="sldNum" sz="quarter" idx="3"/>
          </p:nvPr>
        </p:nvSpPr>
        <p:spPr>
          <a:xfrm>
            <a:off x="5592223" y="6403837"/>
            <a:ext cx="4278154" cy="338276"/>
          </a:xfrm>
          <a:prstGeom prst="rect">
            <a:avLst/>
          </a:prstGeom>
        </p:spPr>
        <p:txBody>
          <a:bodyPr vert="horz" lIns="91440" tIns="45720" rIns="91440" bIns="45720" rtlCol="0" anchor="b"/>
          <a:lstStyle>
            <a:lvl1pPr algn="r">
              <a:defRPr sz="1200"/>
            </a:lvl1pPr>
          </a:lstStyle>
          <a:p>
            <a:fld id="{3998D52E-DC8D-400C-886D-76B955125EAE}" type="slidenum">
              <a:rPr lang="fi-FI" smtClean="0"/>
              <a:t>‹#›</a:t>
            </a:fld>
            <a:endParaRPr lang="fi-FI"/>
          </a:p>
        </p:txBody>
      </p:sp>
    </p:spTree>
    <p:extLst>
      <p:ext uri="{BB962C8B-B14F-4D97-AF65-F5344CB8AC3E}">
        <p14:creationId xmlns:p14="http://schemas.microsoft.com/office/powerpoint/2010/main" val="190805882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24" userDrawn="1">
          <p15:clr>
            <a:srgbClr val="F26B43"/>
          </p15:clr>
        </p15:guide>
        <p15:guide id="2" pos="311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1"/>
            <a:ext cx="4278154" cy="338277"/>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5592223" y="1"/>
            <a:ext cx="4278154" cy="338277"/>
          </a:xfrm>
          <a:prstGeom prst="rect">
            <a:avLst/>
          </a:prstGeom>
        </p:spPr>
        <p:txBody>
          <a:bodyPr vert="horz" lIns="91440" tIns="45720" rIns="91440" bIns="45720" rtlCol="0"/>
          <a:lstStyle>
            <a:lvl1pPr algn="r">
              <a:defRPr sz="1200"/>
            </a:lvl1pPr>
          </a:lstStyle>
          <a:p>
            <a:fld id="{4C27B959-C8FF-4534-933A-D48D57ACA5BE}" type="datetimeFigureOut">
              <a:rPr lang="fi-FI" smtClean="0"/>
              <a:t>7.4.2026</a:t>
            </a:fld>
            <a:endParaRPr lang="fi-FI"/>
          </a:p>
        </p:txBody>
      </p:sp>
      <p:sp>
        <p:nvSpPr>
          <p:cNvPr id="4" name="Dian kuvan paikkamerkki 3"/>
          <p:cNvSpPr>
            <a:spLocks noGrp="1" noRot="1" noChangeAspect="1"/>
          </p:cNvSpPr>
          <p:nvPr>
            <p:ph type="sldImg" idx="2"/>
          </p:nvPr>
        </p:nvSpPr>
        <p:spPr>
          <a:xfrm>
            <a:off x="2914650" y="842963"/>
            <a:ext cx="4043363" cy="2274887"/>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987267" y="3244643"/>
            <a:ext cx="7898130" cy="2654707"/>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6403837"/>
            <a:ext cx="4278154" cy="338276"/>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5592223" y="6403837"/>
            <a:ext cx="4278154" cy="338276"/>
          </a:xfrm>
          <a:prstGeom prst="rect">
            <a:avLst/>
          </a:prstGeom>
        </p:spPr>
        <p:txBody>
          <a:bodyPr vert="horz" lIns="91440" tIns="45720" rIns="91440" bIns="45720" rtlCol="0" anchor="b"/>
          <a:lstStyle>
            <a:lvl1pPr algn="r">
              <a:defRPr sz="1200"/>
            </a:lvl1pPr>
          </a:lstStyle>
          <a:p>
            <a:fld id="{10A98EEF-74E9-47A0-A9B7-E493464EC97F}" type="slidenum">
              <a:rPr lang="fi-FI" smtClean="0"/>
              <a:t>‹#›</a:t>
            </a:fld>
            <a:endParaRPr lang="fi-FI"/>
          </a:p>
        </p:txBody>
      </p:sp>
    </p:spTree>
    <p:extLst>
      <p:ext uri="{BB962C8B-B14F-4D97-AF65-F5344CB8AC3E}">
        <p14:creationId xmlns:p14="http://schemas.microsoft.com/office/powerpoint/2010/main" val="278710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25436-5FEA-9323-B20F-37CFCD452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856AB-273B-76A3-70C1-6A2181775235}"/>
              </a:ext>
            </a:extLst>
          </p:cNvPr>
          <p:cNvSpPr>
            <a:spLocks noGrp="1" noRot="1" noChangeAspect="1"/>
          </p:cNvSpPr>
          <p:nvPr>
            <p:ph type="sldImg"/>
          </p:nvPr>
        </p:nvSpPr>
        <p:spPr/>
        <p:txBody>
          <a:bodyPr/>
          <a:lstStyle/>
          <a:p>
            <a:endParaRPr lang="fi-FI"/>
          </a:p>
        </p:txBody>
      </p:sp>
      <p:sp>
        <p:nvSpPr>
          <p:cNvPr id="3" name="Notes Placeholder 2">
            <a:extLst>
              <a:ext uri="{FF2B5EF4-FFF2-40B4-BE49-F238E27FC236}">
                <a16:creationId xmlns:a16="http://schemas.microsoft.com/office/drawing/2014/main" id="{AA512ED5-C3F1-FC20-FD37-D97FF77EEAD8}"/>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ACDD9816-9DFA-238D-9A21-A84EE598B106}"/>
              </a:ext>
            </a:extLst>
          </p:cNvPr>
          <p:cNvSpPr>
            <a:spLocks noGrp="1"/>
          </p:cNvSpPr>
          <p:nvPr>
            <p:ph type="sldNum" sz="quarter" idx="5"/>
          </p:nvPr>
        </p:nvSpPr>
        <p:spPr/>
        <p:txBody>
          <a:bodyPr/>
          <a:lstStyle/>
          <a:p>
            <a:fld id="{10A98EEF-74E9-47A0-A9B7-E493464EC97F}" type="slidenum">
              <a:rPr lang="fi-FI" smtClean="0"/>
              <a:t>8</a:t>
            </a:fld>
            <a:endParaRPr lang="fi-FI"/>
          </a:p>
        </p:txBody>
      </p:sp>
    </p:spTree>
    <p:extLst>
      <p:ext uri="{BB962C8B-B14F-4D97-AF65-F5344CB8AC3E}">
        <p14:creationId xmlns:p14="http://schemas.microsoft.com/office/powerpoint/2010/main" val="3958426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B7595-BBA4-9553-173D-8838396DD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B3B7F1-DC83-D10A-6B1D-F927DD2752B9}"/>
              </a:ext>
            </a:extLst>
          </p:cNvPr>
          <p:cNvSpPr>
            <a:spLocks noGrp="1" noRot="1" noChangeAspect="1"/>
          </p:cNvSpPr>
          <p:nvPr>
            <p:ph type="sldImg"/>
          </p:nvPr>
        </p:nvSpPr>
        <p:spPr/>
        <p:txBody>
          <a:bodyPr/>
          <a:lstStyle/>
          <a:p>
            <a:endParaRPr lang="fi-FI"/>
          </a:p>
        </p:txBody>
      </p:sp>
      <p:sp>
        <p:nvSpPr>
          <p:cNvPr id="3" name="Notes Placeholder 2">
            <a:extLst>
              <a:ext uri="{FF2B5EF4-FFF2-40B4-BE49-F238E27FC236}">
                <a16:creationId xmlns:a16="http://schemas.microsoft.com/office/drawing/2014/main" id="{01CACBB9-9947-3E53-A1EB-5C0E73DC38B4}"/>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C77CC1F7-381F-6F0D-B413-27F0E4394A41}"/>
              </a:ext>
            </a:extLst>
          </p:cNvPr>
          <p:cNvSpPr>
            <a:spLocks noGrp="1"/>
          </p:cNvSpPr>
          <p:nvPr>
            <p:ph type="sldNum" sz="quarter" idx="5"/>
          </p:nvPr>
        </p:nvSpPr>
        <p:spPr/>
        <p:txBody>
          <a:bodyPr/>
          <a:lstStyle/>
          <a:p>
            <a:fld id="{10A98EEF-74E9-47A0-A9B7-E493464EC97F}" type="slidenum">
              <a:rPr lang="fi-FI" smtClean="0"/>
              <a:t>9</a:t>
            </a:fld>
            <a:endParaRPr lang="fi-FI"/>
          </a:p>
        </p:txBody>
      </p:sp>
    </p:spTree>
    <p:extLst>
      <p:ext uri="{BB962C8B-B14F-4D97-AF65-F5344CB8AC3E}">
        <p14:creationId xmlns:p14="http://schemas.microsoft.com/office/powerpoint/2010/main" val="63380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oitusdia ">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C612B247-1E1E-40E2-BF80-6DB47529B7F6}"/>
              </a:ext>
            </a:extLst>
          </p:cNvPr>
          <p:cNvSpPr>
            <a:spLocks noGrp="1"/>
          </p:cNvSpPr>
          <p:nvPr>
            <p:ph type="pic" sz="quarter" idx="13" hasCustomPrompt="1"/>
          </p:nvPr>
        </p:nvSpPr>
        <p:spPr>
          <a:xfrm>
            <a:off x="1" y="0"/>
            <a:ext cx="12192000" cy="6858000"/>
          </a:xfrm>
        </p:spPr>
        <p:txBody>
          <a:bodyPr tIns="1440000"/>
          <a:lstStyle>
            <a:lvl1pPr marL="0" indent="0" algn="ctr">
              <a:buNone/>
              <a:defRPr>
                <a:latin typeface="Segoe UI" panose="020B0502040204020203" pitchFamily="34" charset="0"/>
                <a:cs typeface="Segoe UI" panose="020B0502040204020203" pitchFamily="34" charset="0"/>
              </a:defRPr>
            </a:lvl1pPr>
          </a:lstStyle>
          <a:p>
            <a:r>
              <a:rPr lang="fi-FI"/>
              <a:t>Lisää kuva klikkaamalla symbolia</a:t>
            </a:r>
          </a:p>
        </p:txBody>
      </p:sp>
      <p:sp>
        <p:nvSpPr>
          <p:cNvPr id="4" name="Tekstin paikkamerkki 3">
            <a:extLst>
              <a:ext uri="{FF2B5EF4-FFF2-40B4-BE49-F238E27FC236}">
                <a16:creationId xmlns:a16="http://schemas.microsoft.com/office/drawing/2014/main" id="{A414FAA8-625A-4CF2-91B9-1CD2DCB820AE}"/>
              </a:ext>
            </a:extLst>
          </p:cNvPr>
          <p:cNvSpPr>
            <a:spLocks noGrp="1"/>
          </p:cNvSpPr>
          <p:nvPr>
            <p:ph type="body" sz="quarter" idx="12" hasCustomPrompt="1"/>
          </p:nvPr>
        </p:nvSpPr>
        <p:spPr>
          <a:xfrm>
            <a:off x="-1" y="6200775"/>
            <a:ext cx="12192002" cy="666952"/>
          </a:xfrm>
          <a:prstGeom prst="rect">
            <a:avLst/>
          </a:prstGeom>
          <a:solidFill>
            <a:schemeClr val="bg1"/>
          </a:solidFill>
          <a:ln>
            <a:noFill/>
          </a:ln>
        </p:spPr>
        <p:txBody>
          <a:bodyPr lIns="1404000" tIns="72000" rIns="828000" bIns="0" anchor="t" anchorCtr="0">
            <a:normAutofit/>
          </a:bodyPr>
          <a:lstStyle>
            <a:lvl1pPr marL="0" indent="0" algn="l">
              <a:lnSpc>
                <a:spcPts val="1800"/>
              </a:lnSpc>
              <a:spcBef>
                <a:spcPts val="0"/>
              </a:spcBef>
              <a:buNone/>
              <a:defRPr sz="1800">
                <a:solidFill>
                  <a:schemeClr val="accent1"/>
                </a:solidFill>
                <a:latin typeface="Segoe UI" panose="020B0502040204020203" pitchFamily="34" charset="0"/>
                <a:cs typeface="Segoe UI" panose="020B0502040204020203" pitchFamily="34" charset="0"/>
              </a:defRPr>
            </a:lvl1pPr>
          </a:lstStyle>
          <a:p>
            <a:pPr lvl="0"/>
            <a:r>
              <a:rPr lang="fi-FI"/>
              <a:t>Alaotsikko</a:t>
            </a:r>
          </a:p>
        </p:txBody>
      </p:sp>
      <p:sp>
        <p:nvSpPr>
          <p:cNvPr id="2" name="Otsikko 1">
            <a:extLst>
              <a:ext uri="{FF2B5EF4-FFF2-40B4-BE49-F238E27FC236}">
                <a16:creationId xmlns:a16="http://schemas.microsoft.com/office/drawing/2014/main" id="{B3002BF6-CA17-45F7-9EC2-0EAE6E243339}"/>
              </a:ext>
            </a:extLst>
          </p:cNvPr>
          <p:cNvSpPr>
            <a:spLocks noGrp="1"/>
          </p:cNvSpPr>
          <p:nvPr>
            <p:ph type="ctrTitle" hasCustomPrompt="1"/>
          </p:nvPr>
        </p:nvSpPr>
        <p:spPr>
          <a:xfrm>
            <a:off x="0" y="5321031"/>
            <a:ext cx="12192002" cy="881588"/>
          </a:xfrm>
          <a:prstGeom prst="rect">
            <a:avLst/>
          </a:prstGeom>
          <a:solidFill>
            <a:schemeClr val="bg1"/>
          </a:solidFill>
        </p:spPr>
        <p:txBody>
          <a:bodyPr wrap="square" lIns="1404000" tIns="288000" rIns="828000" bIns="0" anchor="b" anchorCtr="0">
            <a:noAutofit/>
          </a:bodyPr>
          <a:lstStyle>
            <a:lvl1pPr algn="l">
              <a:lnSpc>
                <a:spcPct val="90000"/>
              </a:lnSpc>
              <a:spcAft>
                <a:spcPts val="0"/>
              </a:spcAft>
              <a:defRPr sz="3200" b="1" u="none" normalizeH="0" baseline="0">
                <a:solidFill>
                  <a:srgbClr val="66A274"/>
                </a:solidFill>
                <a:latin typeface="Segoe UI" panose="020B0502040204020203" pitchFamily="34" charset="0"/>
                <a:cs typeface="Segoe UI" panose="020B0502040204020203" pitchFamily="34" charset="0"/>
              </a:defRPr>
            </a:lvl1pPr>
          </a:lstStyle>
          <a:p>
            <a:r>
              <a:rPr lang="fi-FI"/>
              <a:t>Pääotsikko</a:t>
            </a:r>
          </a:p>
        </p:txBody>
      </p:sp>
    </p:spTree>
    <p:extLst>
      <p:ext uri="{BB962C8B-B14F-4D97-AF65-F5344CB8AC3E}">
        <p14:creationId xmlns:p14="http://schemas.microsoft.com/office/powerpoint/2010/main" val="4203563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chain / v.sininen">
    <p:spTree>
      <p:nvGrpSpPr>
        <p:cNvPr id="1" name=""/>
        <p:cNvGrpSpPr/>
        <p:nvPr/>
      </p:nvGrpSpPr>
      <p:grpSpPr>
        <a:xfrm>
          <a:off x="0" y="0"/>
          <a:ext cx="0" cy="0"/>
          <a:chOff x="0" y="0"/>
          <a:chExt cx="0" cy="0"/>
        </a:xfrm>
      </p:grpSpPr>
      <p:sp>
        <p:nvSpPr>
          <p:cNvPr id="6" name="Sisällön paikkamerkki 2">
            <a:extLst>
              <a:ext uri="{FF2B5EF4-FFF2-40B4-BE49-F238E27FC236}">
                <a16:creationId xmlns:a16="http://schemas.microsoft.com/office/drawing/2014/main" id="{9147D4F6-65AC-97BF-D2F1-2B77B6B24B9F}"/>
              </a:ext>
            </a:extLst>
          </p:cNvPr>
          <p:cNvSpPr>
            <a:spLocks noGrp="1"/>
          </p:cNvSpPr>
          <p:nvPr>
            <p:ph idx="1" hasCustomPrompt="1"/>
          </p:nvPr>
        </p:nvSpPr>
        <p:spPr>
          <a:xfrm>
            <a:off x="814469" y="1700212"/>
            <a:ext cx="9749257" cy="439261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pic>
        <p:nvPicPr>
          <p:cNvPr id="5" name="Kuva 4">
            <a:extLst>
              <a:ext uri="{FF2B5EF4-FFF2-40B4-BE49-F238E27FC236}">
                <a16:creationId xmlns:a16="http://schemas.microsoft.com/office/drawing/2014/main" id="{23FA70DD-7C53-767A-FBCB-45E87991A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045" y="6176534"/>
            <a:ext cx="11313906" cy="420231"/>
          </a:xfrm>
          <a:prstGeom prst="rect">
            <a:avLst/>
          </a:prstGeom>
        </p:spPr>
      </p:pic>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814471" y="399919"/>
            <a:ext cx="10152063" cy="1119319"/>
          </a:xfrm>
          <a:prstGeom prst="rect">
            <a:avLst/>
          </a:prstGeom>
        </p:spPr>
        <p:txBody>
          <a:bodyPr lIns="0" tIns="0" rIns="0" bIns="0" anchor="b" anchorCtr="0">
            <a:normAutofit/>
          </a:bodyPr>
          <a:lstStyle>
            <a:lvl1pPr>
              <a:lnSpc>
                <a:spcPct val="90000"/>
              </a:lnSpc>
              <a:defRPr sz="3000" b="1">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Tree>
    <p:extLst>
      <p:ext uri="{BB962C8B-B14F-4D97-AF65-F5344CB8AC3E}">
        <p14:creationId xmlns:p14="http://schemas.microsoft.com/office/powerpoint/2010/main" val="3004408114"/>
      </p:ext>
    </p:extLst>
  </p:cSld>
  <p:clrMapOvr>
    <a:masterClrMapping/>
  </p:clrMapOvr>
  <p:extLst>
    <p:ext uri="{DCECCB84-F9BA-43D5-87BE-67443E8EF086}">
      <p15:sldGuideLst xmlns:p15="http://schemas.microsoft.com/office/powerpoint/2012/main">
        <p15:guide id="1" orient="horz" pos="358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chain / sininen">
    <p:spTree>
      <p:nvGrpSpPr>
        <p:cNvPr id="1" name=""/>
        <p:cNvGrpSpPr/>
        <p:nvPr/>
      </p:nvGrpSpPr>
      <p:grpSpPr>
        <a:xfrm>
          <a:off x="0" y="0"/>
          <a:ext cx="0" cy="0"/>
          <a:chOff x="0" y="0"/>
          <a:chExt cx="0" cy="0"/>
        </a:xfrm>
      </p:grpSpPr>
      <p:sp>
        <p:nvSpPr>
          <p:cNvPr id="6" name="Sisällön paikkamerkki 2">
            <a:extLst>
              <a:ext uri="{FF2B5EF4-FFF2-40B4-BE49-F238E27FC236}">
                <a16:creationId xmlns:a16="http://schemas.microsoft.com/office/drawing/2014/main" id="{9EA26EF4-1D93-7B5A-0C3B-78EF6E6D82FF}"/>
              </a:ext>
            </a:extLst>
          </p:cNvPr>
          <p:cNvSpPr>
            <a:spLocks noGrp="1"/>
          </p:cNvSpPr>
          <p:nvPr>
            <p:ph idx="1" hasCustomPrompt="1"/>
          </p:nvPr>
        </p:nvSpPr>
        <p:spPr>
          <a:xfrm>
            <a:off x="814470" y="1700212"/>
            <a:ext cx="9741235" cy="439261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pic>
        <p:nvPicPr>
          <p:cNvPr id="4" name="Kuva 3">
            <a:extLst>
              <a:ext uri="{FF2B5EF4-FFF2-40B4-BE49-F238E27FC236}">
                <a16:creationId xmlns:a16="http://schemas.microsoft.com/office/drawing/2014/main" id="{D5BEE823-78A6-CE89-EAAA-D714E7744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045" y="6176534"/>
            <a:ext cx="11313906" cy="420231"/>
          </a:xfrm>
          <a:prstGeom prst="rect">
            <a:avLst/>
          </a:prstGeom>
        </p:spPr>
      </p:pic>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814471" y="399919"/>
            <a:ext cx="10152063" cy="1119319"/>
          </a:xfrm>
          <a:prstGeom prst="rect">
            <a:avLst/>
          </a:prstGeom>
        </p:spPr>
        <p:txBody>
          <a:bodyPr lIns="0" tIns="0" rIns="0" bIns="0" anchor="b" anchorCtr="0">
            <a:normAutofit/>
          </a:bodyPr>
          <a:lstStyle>
            <a:lvl1pPr>
              <a:lnSpc>
                <a:spcPct val="90000"/>
              </a:lnSpc>
              <a:defRPr sz="3000" b="1">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Tree>
    <p:extLst>
      <p:ext uri="{BB962C8B-B14F-4D97-AF65-F5344CB8AC3E}">
        <p14:creationId xmlns:p14="http://schemas.microsoft.com/office/powerpoint/2010/main" val="2918133779"/>
      </p:ext>
    </p:extLst>
  </p:cSld>
  <p:clrMapOvr>
    <a:masterClrMapping/>
  </p:clrMapOvr>
  <p:extLst>
    <p:ext uri="{DCECCB84-F9BA-43D5-87BE-67443E8EF086}">
      <p15:sldGuideLst xmlns:p15="http://schemas.microsoft.com/office/powerpoint/2012/main">
        <p15:guide id="1" orient="horz" pos="358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chain / pinkki">
    <p:spTree>
      <p:nvGrpSpPr>
        <p:cNvPr id="1" name=""/>
        <p:cNvGrpSpPr/>
        <p:nvPr/>
      </p:nvGrpSpPr>
      <p:grpSpPr>
        <a:xfrm>
          <a:off x="0" y="0"/>
          <a:ext cx="0" cy="0"/>
          <a:chOff x="0" y="0"/>
          <a:chExt cx="0" cy="0"/>
        </a:xfrm>
      </p:grpSpPr>
      <p:sp>
        <p:nvSpPr>
          <p:cNvPr id="7" name="Sisällön paikkamerkki 2">
            <a:extLst>
              <a:ext uri="{FF2B5EF4-FFF2-40B4-BE49-F238E27FC236}">
                <a16:creationId xmlns:a16="http://schemas.microsoft.com/office/drawing/2014/main" id="{009DA52D-84C7-C075-764D-8FF988D02270}"/>
              </a:ext>
            </a:extLst>
          </p:cNvPr>
          <p:cNvSpPr>
            <a:spLocks noGrp="1"/>
          </p:cNvSpPr>
          <p:nvPr>
            <p:ph idx="1" hasCustomPrompt="1"/>
          </p:nvPr>
        </p:nvSpPr>
        <p:spPr>
          <a:xfrm>
            <a:off x="814470" y="1700212"/>
            <a:ext cx="9741235" cy="439261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pic>
        <p:nvPicPr>
          <p:cNvPr id="5" name="Kuva 4">
            <a:extLst>
              <a:ext uri="{FF2B5EF4-FFF2-40B4-BE49-F238E27FC236}">
                <a16:creationId xmlns:a16="http://schemas.microsoft.com/office/drawing/2014/main" id="{F423C7D7-6B6E-115B-961D-855E03F729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045" y="6176534"/>
            <a:ext cx="11313906" cy="420231"/>
          </a:xfrm>
          <a:prstGeom prst="rect">
            <a:avLst/>
          </a:prstGeom>
        </p:spPr>
      </p:pic>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814471" y="399919"/>
            <a:ext cx="10152063" cy="1119319"/>
          </a:xfrm>
          <a:prstGeom prst="rect">
            <a:avLst/>
          </a:prstGeom>
        </p:spPr>
        <p:txBody>
          <a:bodyPr lIns="0" tIns="0" rIns="0" bIns="0" anchor="b" anchorCtr="0">
            <a:normAutofit/>
          </a:bodyPr>
          <a:lstStyle>
            <a:lvl1pPr>
              <a:lnSpc>
                <a:spcPct val="90000"/>
              </a:lnSpc>
              <a:defRPr sz="3000" b="1">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Tree>
    <p:extLst>
      <p:ext uri="{BB962C8B-B14F-4D97-AF65-F5344CB8AC3E}">
        <p14:creationId xmlns:p14="http://schemas.microsoft.com/office/powerpoint/2010/main" val="3953088342"/>
      </p:ext>
    </p:extLst>
  </p:cSld>
  <p:clrMapOvr>
    <a:masterClrMapping/>
  </p:clrMapOvr>
  <p:extLst>
    <p:ext uri="{DCECCB84-F9BA-43D5-87BE-67443E8EF086}">
      <p15:sldGuideLst xmlns:p15="http://schemas.microsoft.com/office/powerpoint/2012/main">
        <p15:guide id="1" orient="horz" pos="358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 &amp; teksti / log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1416049" y="584200"/>
            <a:ext cx="10152064" cy="1119319"/>
          </a:xfrm>
          <a:prstGeom prst="rect">
            <a:avLst/>
          </a:prstGeom>
        </p:spPr>
        <p:txBody>
          <a:bodyPr lIns="0" tIns="0" rIns="0" bIns="0" anchor="b" anchorCtr="0">
            <a:normAutofit/>
          </a:bodyPr>
          <a:lstStyle>
            <a:lvl1pPr>
              <a:lnSpc>
                <a:spcPct val="90000"/>
              </a:lnSpc>
              <a:defRPr sz="3000"/>
            </a:lvl1pPr>
          </a:lstStyle>
          <a:p>
            <a:r>
              <a:rPr lang="fi-FI"/>
              <a:t>Pääotsikko</a:t>
            </a:r>
          </a:p>
        </p:txBody>
      </p:sp>
      <p:sp>
        <p:nvSpPr>
          <p:cNvPr id="8" name="Tekstin paikkamerkki 7">
            <a:extLst>
              <a:ext uri="{FF2B5EF4-FFF2-40B4-BE49-F238E27FC236}">
                <a16:creationId xmlns:a16="http://schemas.microsoft.com/office/drawing/2014/main" id="{4CB1C51B-3B0F-4CC4-8587-9FE34B27021A}"/>
              </a:ext>
            </a:extLst>
          </p:cNvPr>
          <p:cNvSpPr>
            <a:spLocks noGrp="1"/>
          </p:cNvSpPr>
          <p:nvPr>
            <p:ph type="body" sz="quarter" idx="10" hasCustomPrompt="1"/>
          </p:nvPr>
        </p:nvSpPr>
        <p:spPr>
          <a:xfrm>
            <a:off x="1416049" y="1881188"/>
            <a:ext cx="10152064" cy="4211637"/>
          </a:xfrm>
        </p:spPr>
        <p:txBody>
          <a:bodyPr bIns="180000">
            <a:normAutofit/>
          </a:bodyPr>
          <a:lstStyle>
            <a:lvl1pPr>
              <a:defRPr/>
            </a:lvl1pPr>
            <a:lvl2pPr>
              <a:defRPr/>
            </a:lvl2pPr>
            <a:lvl3pPr>
              <a:defRPr/>
            </a:lvl3pPr>
          </a:lstStyle>
          <a:p>
            <a:pPr lvl="0"/>
            <a:r>
              <a:rPr lang="fi-FI"/>
              <a:t>Lisää teksti klikkaamalla</a:t>
            </a:r>
          </a:p>
          <a:p>
            <a:pPr lvl="1"/>
            <a:r>
              <a:rPr lang="fi-FI"/>
              <a:t>toinen taso</a:t>
            </a:r>
          </a:p>
          <a:p>
            <a:pPr lvl="2"/>
            <a:r>
              <a:rPr lang="fi-FI"/>
              <a:t>kolmas taso</a:t>
            </a:r>
          </a:p>
        </p:txBody>
      </p:sp>
      <p:pic>
        <p:nvPicPr>
          <p:cNvPr id="4" name="Kuva 3" descr="Kuva, joka sisältää kohteen Grafiikka, clipart, graafinen suunnittelu, Fontti&#10;&#10;Kuvaus luotu automaattisesti">
            <a:extLst>
              <a:ext uri="{FF2B5EF4-FFF2-40B4-BE49-F238E27FC236}">
                <a16:creationId xmlns:a16="http://schemas.microsoft.com/office/drawing/2014/main" id="{01E713AF-C165-E08B-FC6E-64BD8A21BC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Tree>
    <p:extLst>
      <p:ext uri="{BB962C8B-B14F-4D97-AF65-F5344CB8AC3E}">
        <p14:creationId xmlns:p14="http://schemas.microsoft.com/office/powerpoint/2010/main" val="4089696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sikko &amp; teksti / ilman logo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1416049" y="584200"/>
            <a:ext cx="10152064" cy="1119319"/>
          </a:xfrm>
          <a:prstGeom prst="rect">
            <a:avLst/>
          </a:prstGeom>
        </p:spPr>
        <p:txBody>
          <a:bodyPr lIns="0" tIns="0" rIns="0" bIns="0" anchor="b" anchorCtr="0">
            <a:normAutofit/>
          </a:bodyPr>
          <a:lstStyle>
            <a:lvl1pPr>
              <a:lnSpc>
                <a:spcPct val="90000"/>
              </a:lnSpc>
              <a:defRPr sz="3000"/>
            </a:lvl1pPr>
          </a:lstStyle>
          <a:p>
            <a:r>
              <a:rPr lang="fi-FI"/>
              <a:t>Pääotsikko</a:t>
            </a:r>
          </a:p>
        </p:txBody>
      </p:sp>
      <p:sp>
        <p:nvSpPr>
          <p:cNvPr id="8" name="Tekstin paikkamerkki 7">
            <a:extLst>
              <a:ext uri="{FF2B5EF4-FFF2-40B4-BE49-F238E27FC236}">
                <a16:creationId xmlns:a16="http://schemas.microsoft.com/office/drawing/2014/main" id="{4CB1C51B-3B0F-4CC4-8587-9FE34B27021A}"/>
              </a:ext>
            </a:extLst>
          </p:cNvPr>
          <p:cNvSpPr>
            <a:spLocks noGrp="1"/>
          </p:cNvSpPr>
          <p:nvPr>
            <p:ph type="body" sz="quarter" idx="10" hasCustomPrompt="1"/>
          </p:nvPr>
        </p:nvSpPr>
        <p:spPr>
          <a:xfrm>
            <a:off x="1416049" y="1881188"/>
            <a:ext cx="10152064" cy="4211637"/>
          </a:xfrm>
        </p:spPr>
        <p:txBody>
          <a:bodyPr bIns="180000">
            <a:normAutofit/>
          </a:bodyPr>
          <a:lstStyle>
            <a:lvl1pPr>
              <a:defRPr/>
            </a:lvl1pPr>
            <a:lvl2pPr>
              <a:defRPr/>
            </a:lvl2pPr>
            <a:lvl3pPr>
              <a:defRPr/>
            </a:lvl3pPr>
          </a:lstStyle>
          <a:p>
            <a:pPr lvl="0"/>
            <a:r>
              <a:rPr lang="fi-FI"/>
              <a:t>Lisää teksti klikkaamalla</a:t>
            </a:r>
          </a:p>
          <a:p>
            <a:pPr lvl="1"/>
            <a:r>
              <a:rPr lang="fi-FI"/>
              <a:t>toinen taso</a:t>
            </a:r>
          </a:p>
          <a:p>
            <a:pPr lvl="2"/>
            <a:r>
              <a:rPr lang="fi-FI"/>
              <a:t>kolmas taso</a:t>
            </a:r>
          </a:p>
        </p:txBody>
      </p:sp>
    </p:spTree>
    <p:extLst>
      <p:ext uri="{BB962C8B-B14F-4D97-AF65-F5344CB8AC3E}">
        <p14:creationId xmlns:p14="http://schemas.microsoft.com/office/powerpoint/2010/main" val="359118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04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amp; teksti / vihreä">
    <p:spTree>
      <p:nvGrpSpPr>
        <p:cNvPr id="1" name=""/>
        <p:cNvGrpSpPr/>
        <p:nvPr/>
      </p:nvGrpSpPr>
      <p:grpSpPr>
        <a:xfrm>
          <a:off x="0" y="0"/>
          <a:ext cx="0" cy="0"/>
          <a:chOff x="0" y="0"/>
          <a:chExt cx="0" cy="0"/>
        </a:xfrm>
      </p:grpSpPr>
      <p:sp>
        <p:nvSpPr>
          <p:cNvPr id="10" name="Sisällön paikkamerkki 2">
            <a:extLst>
              <a:ext uri="{FF2B5EF4-FFF2-40B4-BE49-F238E27FC236}">
                <a16:creationId xmlns:a16="http://schemas.microsoft.com/office/drawing/2014/main" id="{65830BFB-DD22-7982-2A67-B171E7760891}"/>
              </a:ext>
            </a:extLst>
          </p:cNvPr>
          <p:cNvSpPr>
            <a:spLocks noGrp="1"/>
          </p:cNvSpPr>
          <p:nvPr>
            <p:ph idx="1" hasCustomPrompt="1"/>
          </p:nvPr>
        </p:nvSpPr>
        <p:spPr>
          <a:xfrm>
            <a:off x="1416050" y="1868208"/>
            <a:ext cx="10152062" cy="4211638"/>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1416049" y="584200"/>
            <a:ext cx="10152063" cy="1119319"/>
          </a:xfrm>
          <a:prstGeom prst="rect">
            <a:avLst/>
          </a:prstGeom>
        </p:spPr>
        <p:txBody>
          <a:bodyPr lIns="0" tIns="0" rIns="0" bIns="0" anchor="b" anchorCtr="0">
            <a:normAutofit/>
          </a:bodyPr>
          <a:lstStyle>
            <a:lvl1pPr>
              <a:lnSpc>
                <a:spcPct val="90000"/>
              </a:lnSpc>
              <a:defRPr sz="3000" b="1">
                <a:solidFill>
                  <a:srgbClr val="66A274"/>
                </a:solidFill>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pic>
        <p:nvPicPr>
          <p:cNvPr id="4" name="Kuva 3">
            <a:extLst>
              <a:ext uri="{FF2B5EF4-FFF2-40B4-BE49-F238E27FC236}">
                <a16:creationId xmlns:a16="http://schemas.microsoft.com/office/drawing/2014/main" id="{B4FBF61E-56EA-6A3A-68C9-1FFD53A85D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0239" t="-23930" r="5030" b="1"/>
          <a:stretch/>
        </p:blipFill>
        <p:spPr>
          <a:xfrm rot="5400000">
            <a:off x="-2813399" y="2813393"/>
            <a:ext cx="6858004" cy="1231207"/>
          </a:xfrm>
          <a:prstGeom prst="rect">
            <a:avLst/>
          </a:prstGeom>
        </p:spPr>
      </p:pic>
    </p:spTree>
    <p:extLst>
      <p:ext uri="{BB962C8B-B14F-4D97-AF65-F5344CB8AC3E}">
        <p14:creationId xmlns:p14="http://schemas.microsoft.com/office/powerpoint/2010/main" val="1142807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 &amp; teksti / oranssi">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59AEC4CA-0E89-58F2-13EF-1AE97F370B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0208" t="5642" r="4871" b="-1"/>
          <a:stretch/>
        </p:blipFill>
        <p:spPr>
          <a:xfrm rot="5400000">
            <a:off x="-2974952" y="2963834"/>
            <a:ext cx="6858002" cy="930331"/>
          </a:xfrm>
          <a:prstGeom prst="rect">
            <a:avLst/>
          </a:prstGeom>
        </p:spPr>
      </p:pic>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1416049" y="584200"/>
            <a:ext cx="10152063" cy="1119319"/>
          </a:xfrm>
          <a:prstGeom prst="rect">
            <a:avLst/>
          </a:prstGeom>
        </p:spPr>
        <p:txBody>
          <a:bodyPr lIns="0" tIns="0" rIns="0" bIns="0" anchor="b" anchorCtr="0">
            <a:normAutofit/>
          </a:bodyPr>
          <a:lstStyle>
            <a:lvl1pPr>
              <a:lnSpc>
                <a:spcPct val="90000"/>
              </a:lnSpc>
              <a:defRPr sz="3000" b="1">
                <a:solidFill>
                  <a:srgbClr val="66A274"/>
                </a:solidFill>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
        <p:nvSpPr>
          <p:cNvPr id="16" name="Sisällön paikkamerkki 2">
            <a:extLst>
              <a:ext uri="{FF2B5EF4-FFF2-40B4-BE49-F238E27FC236}">
                <a16:creationId xmlns:a16="http://schemas.microsoft.com/office/drawing/2014/main" id="{5FEE55BC-7F66-DA3D-5CEF-297F20986B1A}"/>
              </a:ext>
            </a:extLst>
          </p:cNvPr>
          <p:cNvSpPr>
            <a:spLocks noGrp="1"/>
          </p:cNvSpPr>
          <p:nvPr>
            <p:ph idx="1" hasCustomPrompt="1"/>
          </p:nvPr>
        </p:nvSpPr>
        <p:spPr>
          <a:xfrm>
            <a:off x="1416049" y="1873172"/>
            <a:ext cx="10152063" cy="421965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spTree>
    <p:extLst>
      <p:ext uri="{BB962C8B-B14F-4D97-AF65-F5344CB8AC3E}">
        <p14:creationId xmlns:p14="http://schemas.microsoft.com/office/powerpoint/2010/main" val="2832459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tsikko &amp; teksti / oranssi">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59AEC4CA-0E89-58F2-13EF-1AE97F370B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0208" t="5642" r="4871" b="-1"/>
          <a:stretch/>
        </p:blipFill>
        <p:spPr>
          <a:xfrm rot="5400000">
            <a:off x="-2974952" y="2963834"/>
            <a:ext cx="6858002" cy="930331"/>
          </a:xfrm>
          <a:prstGeom prst="rect">
            <a:avLst/>
          </a:prstGeom>
        </p:spPr>
      </p:pic>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1416049" y="584200"/>
            <a:ext cx="10152063" cy="1119319"/>
          </a:xfrm>
          <a:prstGeom prst="rect">
            <a:avLst/>
          </a:prstGeom>
        </p:spPr>
        <p:txBody>
          <a:bodyPr lIns="0" tIns="0" rIns="0" bIns="0" anchor="b" anchorCtr="0">
            <a:normAutofit/>
          </a:bodyPr>
          <a:lstStyle>
            <a:lvl1pPr>
              <a:lnSpc>
                <a:spcPct val="90000"/>
              </a:lnSpc>
              <a:defRPr sz="3000" b="1">
                <a:solidFill>
                  <a:srgbClr val="66A274"/>
                </a:solidFill>
                <a:latin typeface="Segoe UI" panose="020B0502040204020203" pitchFamily="34" charset="0"/>
                <a:cs typeface="Segoe UI" panose="020B0502040204020203" pitchFamily="34" charset="0"/>
              </a:defRPr>
            </a:lvl1pPr>
          </a:lstStyle>
          <a:p>
            <a:r>
              <a:rPr lang="fi-FI"/>
              <a:t>Pääotsikko</a:t>
            </a:r>
          </a:p>
        </p:txBody>
      </p:sp>
      <p:sp>
        <p:nvSpPr>
          <p:cNvPr id="16" name="Sisällön paikkamerkki 2">
            <a:extLst>
              <a:ext uri="{FF2B5EF4-FFF2-40B4-BE49-F238E27FC236}">
                <a16:creationId xmlns:a16="http://schemas.microsoft.com/office/drawing/2014/main" id="{5FEE55BC-7F66-DA3D-5CEF-297F20986B1A}"/>
              </a:ext>
            </a:extLst>
          </p:cNvPr>
          <p:cNvSpPr>
            <a:spLocks noGrp="1"/>
          </p:cNvSpPr>
          <p:nvPr>
            <p:ph idx="1" hasCustomPrompt="1"/>
          </p:nvPr>
        </p:nvSpPr>
        <p:spPr>
          <a:xfrm>
            <a:off x="1416049" y="1873172"/>
            <a:ext cx="10152063" cy="421965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spTree>
    <p:extLst>
      <p:ext uri="{BB962C8B-B14F-4D97-AF65-F5344CB8AC3E}">
        <p14:creationId xmlns:p14="http://schemas.microsoft.com/office/powerpoint/2010/main" val="3996125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amp; teksti / v.sininen">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E07A4D89-B541-946B-AA97-CD7AEF0B12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0091" t="-7817" r="4792"/>
          <a:stretch/>
        </p:blipFill>
        <p:spPr>
          <a:xfrm rot="5400000">
            <a:off x="-2888781" y="2888771"/>
            <a:ext cx="6858009" cy="1080453"/>
          </a:xfrm>
          <a:prstGeom prst="rect">
            <a:avLst/>
          </a:prstGeom>
        </p:spPr>
      </p:pic>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1416049" y="584200"/>
            <a:ext cx="10152063" cy="1119319"/>
          </a:xfrm>
          <a:prstGeom prst="rect">
            <a:avLst/>
          </a:prstGeom>
        </p:spPr>
        <p:txBody>
          <a:bodyPr lIns="0" tIns="0" rIns="0" bIns="0" anchor="b" anchorCtr="0">
            <a:normAutofit/>
          </a:bodyPr>
          <a:lstStyle>
            <a:lvl1pPr>
              <a:lnSpc>
                <a:spcPct val="90000"/>
              </a:lnSpc>
              <a:defRPr sz="3000" b="1">
                <a:solidFill>
                  <a:srgbClr val="66A274"/>
                </a:solidFill>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
        <p:nvSpPr>
          <p:cNvPr id="10" name="Sisällön paikkamerkki 2">
            <a:extLst>
              <a:ext uri="{FF2B5EF4-FFF2-40B4-BE49-F238E27FC236}">
                <a16:creationId xmlns:a16="http://schemas.microsoft.com/office/drawing/2014/main" id="{9164822A-319F-A7EA-1202-1CD42E58210E}"/>
              </a:ext>
            </a:extLst>
          </p:cNvPr>
          <p:cNvSpPr>
            <a:spLocks noGrp="1"/>
          </p:cNvSpPr>
          <p:nvPr>
            <p:ph idx="1" hasCustomPrompt="1"/>
          </p:nvPr>
        </p:nvSpPr>
        <p:spPr>
          <a:xfrm>
            <a:off x="1416049" y="1873172"/>
            <a:ext cx="10152063" cy="421965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spTree>
    <p:extLst>
      <p:ext uri="{BB962C8B-B14F-4D97-AF65-F5344CB8AC3E}">
        <p14:creationId xmlns:p14="http://schemas.microsoft.com/office/powerpoint/2010/main" val="1008236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amp; teksti / sininen">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C4500EDC-110D-3204-7FF5-43F9BBE9B9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0127" t="-8851" r="4910" b="1"/>
          <a:stretch/>
        </p:blipFill>
        <p:spPr>
          <a:xfrm rot="5400000">
            <a:off x="-2893328" y="2893327"/>
            <a:ext cx="6858001" cy="1071346"/>
          </a:xfrm>
          <a:prstGeom prst="rect">
            <a:avLst/>
          </a:prstGeom>
        </p:spPr>
      </p:pic>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1416049" y="584200"/>
            <a:ext cx="10152063" cy="1119319"/>
          </a:xfrm>
          <a:prstGeom prst="rect">
            <a:avLst/>
          </a:prstGeom>
        </p:spPr>
        <p:txBody>
          <a:bodyPr lIns="0" tIns="0" rIns="0" bIns="0" anchor="b" anchorCtr="0">
            <a:normAutofit/>
          </a:bodyPr>
          <a:lstStyle>
            <a:lvl1pPr>
              <a:lnSpc>
                <a:spcPct val="90000"/>
              </a:lnSpc>
              <a:defRPr sz="3000" b="1">
                <a:solidFill>
                  <a:srgbClr val="66A274"/>
                </a:solidFill>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
        <p:nvSpPr>
          <p:cNvPr id="11" name="Sisällön paikkamerkki 2">
            <a:extLst>
              <a:ext uri="{FF2B5EF4-FFF2-40B4-BE49-F238E27FC236}">
                <a16:creationId xmlns:a16="http://schemas.microsoft.com/office/drawing/2014/main" id="{18A7CFEA-9EA8-C64F-D423-7289F2852283}"/>
              </a:ext>
            </a:extLst>
          </p:cNvPr>
          <p:cNvSpPr>
            <a:spLocks noGrp="1"/>
          </p:cNvSpPr>
          <p:nvPr>
            <p:ph idx="1" hasCustomPrompt="1"/>
          </p:nvPr>
        </p:nvSpPr>
        <p:spPr>
          <a:xfrm>
            <a:off x="1416049" y="1873172"/>
            <a:ext cx="10152063" cy="421965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spTree>
    <p:extLst>
      <p:ext uri="{BB962C8B-B14F-4D97-AF65-F5344CB8AC3E}">
        <p14:creationId xmlns:p14="http://schemas.microsoft.com/office/powerpoint/2010/main" val="86687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amp; teksti / pinkk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1416049" y="584200"/>
            <a:ext cx="10152063" cy="1119319"/>
          </a:xfrm>
          <a:prstGeom prst="rect">
            <a:avLst/>
          </a:prstGeom>
        </p:spPr>
        <p:txBody>
          <a:bodyPr lIns="0" tIns="0" rIns="0" bIns="0" anchor="b" anchorCtr="0">
            <a:normAutofit/>
          </a:bodyPr>
          <a:lstStyle>
            <a:lvl1pPr>
              <a:lnSpc>
                <a:spcPct val="90000"/>
              </a:lnSpc>
              <a:defRPr sz="3000" b="1">
                <a:solidFill>
                  <a:srgbClr val="66A274"/>
                </a:solidFill>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pic>
        <p:nvPicPr>
          <p:cNvPr id="5" name="Kuva 4">
            <a:extLst>
              <a:ext uri="{FF2B5EF4-FFF2-40B4-BE49-F238E27FC236}">
                <a16:creationId xmlns:a16="http://schemas.microsoft.com/office/drawing/2014/main" id="{E36D6E9B-B974-7ACE-BEA0-EEA8AB4B4F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0148" t="-3101" r="4864"/>
          <a:stretch/>
        </p:blipFill>
        <p:spPr>
          <a:xfrm rot="5400000">
            <a:off x="-2922108" y="2922101"/>
            <a:ext cx="6858007" cy="1013791"/>
          </a:xfrm>
          <a:prstGeom prst="rect">
            <a:avLst/>
          </a:prstGeom>
        </p:spPr>
      </p:pic>
      <p:sp>
        <p:nvSpPr>
          <p:cNvPr id="6" name="Sisällön paikkamerkki 2">
            <a:extLst>
              <a:ext uri="{FF2B5EF4-FFF2-40B4-BE49-F238E27FC236}">
                <a16:creationId xmlns:a16="http://schemas.microsoft.com/office/drawing/2014/main" id="{AD5BB7DA-109D-632F-9CC5-E9E64CAE0CF3}"/>
              </a:ext>
            </a:extLst>
          </p:cNvPr>
          <p:cNvSpPr>
            <a:spLocks noGrp="1"/>
          </p:cNvSpPr>
          <p:nvPr>
            <p:ph idx="1" hasCustomPrompt="1"/>
          </p:nvPr>
        </p:nvSpPr>
        <p:spPr>
          <a:xfrm>
            <a:off x="1416049" y="1873172"/>
            <a:ext cx="10152063" cy="421965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spTree>
    <p:extLst>
      <p:ext uri="{BB962C8B-B14F-4D97-AF65-F5344CB8AC3E}">
        <p14:creationId xmlns:p14="http://schemas.microsoft.com/office/powerpoint/2010/main" val="701031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chain / vihre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814471" y="399919"/>
            <a:ext cx="10152063" cy="1119319"/>
          </a:xfrm>
          <a:prstGeom prst="rect">
            <a:avLst/>
          </a:prstGeom>
        </p:spPr>
        <p:txBody>
          <a:bodyPr lIns="0" tIns="0" rIns="0" bIns="0" anchor="b" anchorCtr="0">
            <a:normAutofit/>
          </a:bodyPr>
          <a:lstStyle>
            <a:lvl1pPr>
              <a:lnSpc>
                <a:spcPct val="90000"/>
              </a:lnSpc>
              <a:defRPr sz="3000" b="1">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pic>
        <p:nvPicPr>
          <p:cNvPr id="5" name="Kuva 4">
            <a:extLst>
              <a:ext uri="{FF2B5EF4-FFF2-40B4-BE49-F238E27FC236}">
                <a16:creationId xmlns:a16="http://schemas.microsoft.com/office/drawing/2014/main" id="{75F815C5-52E0-DF0A-7C7A-D0E958763B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9046" y="6176322"/>
            <a:ext cx="11313908" cy="420231"/>
          </a:xfrm>
          <a:prstGeom prst="rect">
            <a:avLst/>
          </a:prstGeom>
        </p:spPr>
      </p:pic>
      <p:sp>
        <p:nvSpPr>
          <p:cNvPr id="12" name="Sisällön paikkamerkki 2">
            <a:extLst>
              <a:ext uri="{FF2B5EF4-FFF2-40B4-BE49-F238E27FC236}">
                <a16:creationId xmlns:a16="http://schemas.microsoft.com/office/drawing/2014/main" id="{A241A0FE-F6C1-96EF-D9E2-02A6F2F7C72E}"/>
              </a:ext>
            </a:extLst>
          </p:cNvPr>
          <p:cNvSpPr>
            <a:spLocks noGrp="1"/>
          </p:cNvSpPr>
          <p:nvPr>
            <p:ph idx="1" hasCustomPrompt="1"/>
          </p:nvPr>
        </p:nvSpPr>
        <p:spPr>
          <a:xfrm>
            <a:off x="814469" y="1700212"/>
            <a:ext cx="9725194" cy="439261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spTree>
    <p:extLst>
      <p:ext uri="{BB962C8B-B14F-4D97-AF65-F5344CB8AC3E}">
        <p14:creationId xmlns:p14="http://schemas.microsoft.com/office/powerpoint/2010/main" val="2563092784"/>
      </p:ext>
    </p:extLst>
  </p:cSld>
  <p:clrMapOvr>
    <a:masterClrMapping/>
  </p:clrMapOvr>
  <p:extLst>
    <p:ext uri="{DCECCB84-F9BA-43D5-87BE-67443E8EF086}">
      <p15:sldGuideLst xmlns:p15="http://schemas.microsoft.com/office/powerpoint/2012/main">
        <p15:guide id="1" orient="horz" pos="358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chain / oranssi">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D6B4FD6B-53FE-53A5-F348-857FC280E9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045" y="6176534"/>
            <a:ext cx="11313907" cy="420231"/>
          </a:xfrm>
          <a:prstGeom prst="rect">
            <a:avLst/>
          </a:prstGeom>
        </p:spPr>
      </p:pic>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814471" y="399919"/>
            <a:ext cx="10152063" cy="1119319"/>
          </a:xfrm>
          <a:prstGeom prst="rect">
            <a:avLst/>
          </a:prstGeom>
        </p:spPr>
        <p:txBody>
          <a:bodyPr lIns="0" tIns="0" rIns="0" bIns="0" anchor="b" anchorCtr="0">
            <a:normAutofit/>
          </a:bodyPr>
          <a:lstStyle>
            <a:lvl1pPr>
              <a:lnSpc>
                <a:spcPct val="90000"/>
              </a:lnSpc>
              <a:defRPr sz="3000" b="1">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
        <p:nvSpPr>
          <p:cNvPr id="7" name="Sisällön paikkamerkki 2">
            <a:extLst>
              <a:ext uri="{FF2B5EF4-FFF2-40B4-BE49-F238E27FC236}">
                <a16:creationId xmlns:a16="http://schemas.microsoft.com/office/drawing/2014/main" id="{B534EF30-F4FF-A1EC-8360-90E6FFC4D9F7}"/>
              </a:ext>
            </a:extLst>
          </p:cNvPr>
          <p:cNvSpPr>
            <a:spLocks noGrp="1"/>
          </p:cNvSpPr>
          <p:nvPr>
            <p:ph idx="1" hasCustomPrompt="1"/>
          </p:nvPr>
        </p:nvSpPr>
        <p:spPr>
          <a:xfrm>
            <a:off x="814469" y="1700212"/>
            <a:ext cx="9741235" cy="439261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spTree>
    <p:extLst>
      <p:ext uri="{BB962C8B-B14F-4D97-AF65-F5344CB8AC3E}">
        <p14:creationId xmlns:p14="http://schemas.microsoft.com/office/powerpoint/2010/main" val="68296527"/>
      </p:ext>
    </p:extLst>
  </p:cSld>
  <p:clrMapOvr>
    <a:masterClrMapping/>
  </p:clrMapOvr>
  <p:extLst>
    <p:ext uri="{DCECCB84-F9BA-43D5-87BE-67443E8EF086}">
      <p15:sldGuideLst xmlns:p15="http://schemas.microsoft.com/office/powerpoint/2012/main">
        <p15:guide id="1" orient="horz" pos="358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EA250F8-5679-42AE-A877-D87292CB1A9E}"/>
              </a:ext>
            </a:extLst>
          </p:cNvPr>
          <p:cNvSpPr>
            <a:spLocks noGrp="1"/>
          </p:cNvSpPr>
          <p:nvPr>
            <p:ph type="title"/>
          </p:nvPr>
        </p:nvSpPr>
        <p:spPr>
          <a:xfrm>
            <a:off x="1416050" y="584199"/>
            <a:ext cx="10152062" cy="1119319"/>
          </a:xfrm>
          <a:prstGeom prst="rect">
            <a:avLst/>
          </a:prstGeom>
        </p:spPr>
        <p:txBody>
          <a:bodyPr vert="horz" lIns="0" tIns="0" rIns="0" bIns="0" rtlCol="0" anchor="b">
            <a:noAutofit/>
          </a:bodyPr>
          <a:lstStyle/>
          <a:p>
            <a:r>
              <a:rPr lang="fi-FI"/>
              <a:t>Pääotsikko</a:t>
            </a:r>
          </a:p>
        </p:txBody>
      </p:sp>
      <p:sp>
        <p:nvSpPr>
          <p:cNvPr id="3" name="Tekstin paikkamerkki 2">
            <a:extLst>
              <a:ext uri="{FF2B5EF4-FFF2-40B4-BE49-F238E27FC236}">
                <a16:creationId xmlns:a16="http://schemas.microsoft.com/office/drawing/2014/main" id="{911A4B62-A47F-4D6F-9D00-9E18E7411E0E}"/>
              </a:ext>
            </a:extLst>
          </p:cNvPr>
          <p:cNvSpPr>
            <a:spLocks noGrp="1"/>
          </p:cNvSpPr>
          <p:nvPr>
            <p:ph type="body" idx="1"/>
          </p:nvPr>
        </p:nvSpPr>
        <p:spPr>
          <a:xfrm>
            <a:off x="1416049" y="1889688"/>
            <a:ext cx="10152063" cy="4203137"/>
          </a:xfrm>
          <a:prstGeom prst="rect">
            <a:avLst/>
          </a:prstGeom>
        </p:spPr>
        <p:txBody>
          <a:bodyPr vert="horz" lIns="0" tIns="0" rIns="0" bIns="360000" rtlCol="0">
            <a:noAutofit/>
          </a:body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2359042629"/>
      </p:ext>
    </p:extLst>
  </p:cSld>
  <p:clrMap bg1="lt1" tx1="dk1" bg2="lt2" tx2="dk2" accent1="accent1" accent2="accent2" accent3="accent3" accent4="accent4" accent5="accent5" accent6="accent6" hlink="hlink" folHlink="folHlink"/>
  <p:sldLayoutIdLst>
    <p:sldLayoutId id="2147483694" r:id="rId1"/>
    <p:sldLayoutId id="2147483686" r:id="rId2"/>
    <p:sldLayoutId id="2147483683" r:id="rId3"/>
    <p:sldLayoutId id="2147483695" r:id="rId4"/>
    <p:sldLayoutId id="2147483684" r:id="rId5"/>
    <p:sldLayoutId id="2147483685" r:id="rId6"/>
    <p:sldLayoutId id="2147483687" r:id="rId7"/>
    <p:sldLayoutId id="2147483689" r:id="rId8"/>
    <p:sldLayoutId id="2147483690" r:id="rId9"/>
    <p:sldLayoutId id="2147483691" r:id="rId10"/>
    <p:sldLayoutId id="2147483692" r:id="rId11"/>
    <p:sldLayoutId id="2147483693" r:id="rId12"/>
    <p:sldLayoutId id="2147483681" r:id="rId13"/>
    <p:sldLayoutId id="2147483688" r:id="rId14"/>
    <p:sldLayoutId id="2147483676" r:id="rId15"/>
  </p:sldLayoutIdLst>
  <p:hf hdr="0"/>
  <p:txStyles>
    <p:titleStyle>
      <a:lvl1pPr algn="l" defTabSz="914400" rtl="0" eaLnBrk="1" latinLnBrk="0" hangingPunct="1">
        <a:lnSpc>
          <a:spcPct val="90000"/>
        </a:lnSpc>
        <a:spcBef>
          <a:spcPct val="0"/>
        </a:spcBef>
        <a:buNone/>
        <a:defRPr lang="fi-FI" sz="3000" b="1" kern="1200" dirty="0">
          <a:solidFill>
            <a:srgbClr val="66A274"/>
          </a:solidFill>
          <a:latin typeface="Segoe UI" panose="020B0502040204020203" pitchFamily="34" charset="0"/>
          <a:ea typeface="+mj-ea"/>
          <a:cs typeface="Segoe UI" panose="020B0502040204020203" pitchFamily="34" charset="0"/>
        </a:defRPr>
      </a:lvl1pPr>
    </p:titleStyle>
    <p:bodyStyle>
      <a:lvl1pPr marL="284400" indent="-284400" algn="l" defTabSz="914400" rtl="0" eaLnBrk="1" latinLnBrk="0" hangingPunct="1">
        <a:lnSpc>
          <a:spcPts val="2200"/>
        </a:lnSpc>
        <a:spcBef>
          <a:spcPts val="1000"/>
        </a:spcBef>
        <a:spcAft>
          <a:spcPts val="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777600" indent="-284400" algn="l" defTabSz="914400" rtl="0" eaLnBrk="1" latinLnBrk="0" hangingPunct="1">
        <a:lnSpc>
          <a:spcPts val="2000"/>
        </a:lnSpc>
        <a:spcBef>
          <a:spcPts val="800"/>
        </a:spcBef>
        <a:spcAft>
          <a:spcPts val="0"/>
        </a:spcAft>
        <a:buFont typeface="Arial" panose="020B0604020202020204" pitchFamily="34" charset="0"/>
        <a:buChar char="•"/>
        <a:tabLst>
          <a:tab pos="2957513" algn="l"/>
        </a:tabLst>
        <a:defRPr sz="1400" kern="1200">
          <a:solidFill>
            <a:schemeClr val="tx1"/>
          </a:solidFill>
          <a:latin typeface="Verdana" panose="020B0604030504040204" pitchFamily="34" charset="0"/>
          <a:ea typeface="Verdana" panose="020B0604030504040204" pitchFamily="34" charset="0"/>
          <a:cs typeface="+mn-cs"/>
        </a:defRPr>
      </a:lvl2pPr>
      <a:lvl3pPr marL="1137600" indent="-284400" algn="l" defTabSz="914400" rtl="0" eaLnBrk="1" latinLnBrk="0" hangingPunct="1">
        <a:lnSpc>
          <a:spcPts val="1800"/>
        </a:lnSpc>
        <a:spcBef>
          <a:spcPts val="800"/>
        </a:spcBef>
        <a:spcAft>
          <a:spcPts val="0"/>
        </a:spcAft>
        <a:buFont typeface="Arial" panose="020B0604020202020204" pitchFamily="34" charset="0"/>
        <a:buChar char="•"/>
        <a:tabLst>
          <a:tab pos="2957513" algn="l"/>
        </a:tabLst>
        <a:defRPr sz="1200" kern="1200">
          <a:solidFill>
            <a:schemeClr val="tx1"/>
          </a:solidFill>
          <a:latin typeface="Verdana" panose="020B0604030504040204" pitchFamily="34" charset="0"/>
          <a:ea typeface="Verdana" panose="020B0604030504040204" pitchFamily="34" charset="0"/>
          <a:cs typeface="+mn-cs"/>
        </a:defRPr>
      </a:lvl3pPr>
      <a:lvl4pPr marL="1382400" indent="-172800" algn="l" defTabSz="914400" rtl="0" eaLnBrk="1" latinLnBrk="0" hangingPunct="1">
        <a:lnSpc>
          <a:spcPts val="1600"/>
        </a:lnSpc>
        <a:spcBef>
          <a:spcPts val="600"/>
        </a:spcBef>
        <a:spcAft>
          <a:spcPts val="0"/>
        </a:spcAft>
        <a:buFont typeface="Arial" panose="020B0604020202020204" pitchFamily="34" charset="0"/>
        <a:buChar char="•"/>
        <a:tabLst>
          <a:tab pos="2957513" algn="l"/>
        </a:tabLst>
        <a:defRPr sz="1200" kern="1200">
          <a:solidFill>
            <a:schemeClr val="tx1"/>
          </a:solidFill>
          <a:latin typeface="+mn-lt"/>
          <a:ea typeface="+mn-ea"/>
          <a:cs typeface="+mn-cs"/>
        </a:defRPr>
      </a:lvl4pPr>
      <a:lvl5pPr marL="1742400" indent="-172800" algn="l" defTabSz="914400" rtl="0" eaLnBrk="1" latinLnBrk="0" hangingPunct="1">
        <a:lnSpc>
          <a:spcPts val="1400"/>
        </a:lnSpc>
        <a:spcBef>
          <a:spcPts val="600"/>
        </a:spcBef>
        <a:spcAft>
          <a:spcPts val="0"/>
        </a:spcAft>
        <a:buFont typeface="Arial" panose="020B0604020202020204" pitchFamily="34" charset="0"/>
        <a:buChar char="•"/>
        <a:tabLst>
          <a:tab pos="2957513" algn="l"/>
        </a:tabLst>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5" orient="horz" pos="368">
          <p15:clr>
            <a:srgbClr val="F26B43"/>
          </p15:clr>
        </p15:guide>
        <p15:guide id="6" pos="892">
          <p15:clr>
            <a:srgbClr val="F26B43"/>
          </p15:clr>
        </p15:guide>
        <p15:guide id="7" pos="7287">
          <p15:clr>
            <a:srgbClr val="F26B43"/>
          </p15:clr>
        </p15:guide>
        <p15:guide id="8" orient="horz" pos="1185">
          <p15:clr>
            <a:srgbClr val="F26B43"/>
          </p15:clr>
        </p15:guide>
        <p15:guide id="10" orient="horz" pos="383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hyperlink" Target="https://youtu.be/vmt23j9Ydmk"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KtyCQT-Osng&amp;list=PLceDFDNYwNqeqzaU6KenDg1seyMWBPnVP&amp;index=4&amp;t=36s" TargetMode="External"/><Relationship Id="rId7" Type="http://schemas.openxmlformats.org/officeDocument/2006/relationships/hyperlink" Target="https://www.youtube.com/watch?v=n9UmgvZzgGU&amp;list=PLceDFDNYwNqeqzaU6KenDg1seyMWBPnVP&amp;index=18" TargetMode="External"/><Relationship Id="rId2" Type="http://schemas.openxmlformats.org/officeDocument/2006/relationships/hyperlink" Target="https://www.youtube.com/watch?v=z6V3MW6RUVc&amp;list=PLceDFDNYwNqeqzaU6KenDg1seyMWBPnVP&amp;index=2&amp;t=59s" TargetMode="External"/><Relationship Id="rId1" Type="http://schemas.openxmlformats.org/officeDocument/2006/relationships/slideLayout" Target="../slideLayouts/slideLayout5.xml"/><Relationship Id="rId6" Type="http://schemas.openxmlformats.org/officeDocument/2006/relationships/hyperlink" Target="https://www.youtube.com/watch?v=nBIaiDIPUbM&amp;list=PLceDFDNYwNqeqzaU6KenDg1seyMWBPnVP&amp;index=14" TargetMode="External"/><Relationship Id="rId5" Type="http://schemas.openxmlformats.org/officeDocument/2006/relationships/hyperlink" Target="https://www.youtube.com/watch?v=2IMDQ-L6hiw&amp;list=PLceDFDNYwNqeqzaU6KenDg1seyMWBPnVP&amp;index=9" TargetMode="External"/><Relationship Id="rId4" Type="http://schemas.openxmlformats.org/officeDocument/2006/relationships/hyperlink" Target="https://www.youtube.com/watch?v=BVnYpVvBDxU&amp;list=PLceDFDNYwNqeqzaU6KenDg1seyMWBPnVP&amp;index=13"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hyperlink" Target="https://nuortenakatemia.fi/en/restoration-academy-project-results-and-material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hyperlink" Target="https://answergarden.ch/"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holding poles&#10;&#10;AI-generated content may be incorrect.">
            <a:extLst>
              <a:ext uri="{FF2B5EF4-FFF2-40B4-BE49-F238E27FC236}">
                <a16:creationId xmlns:a16="http://schemas.microsoft.com/office/drawing/2014/main" id="{77344EEA-D464-138C-E836-F58A57F2D00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11" name="Otsikko 3">
            <a:extLst>
              <a:ext uri="{FF2B5EF4-FFF2-40B4-BE49-F238E27FC236}">
                <a16:creationId xmlns:a16="http://schemas.microsoft.com/office/drawing/2014/main" id="{BDDAEE20-5B8F-49F7-59E4-B53C15F23D37}"/>
              </a:ext>
            </a:extLst>
          </p:cNvPr>
          <p:cNvSpPr>
            <a:spLocks noGrp="1"/>
          </p:cNvSpPr>
          <p:nvPr>
            <p:ph type="ctrTitle"/>
          </p:nvPr>
        </p:nvSpPr>
        <p:spPr>
          <a:xfrm>
            <a:off x="0" y="2598821"/>
            <a:ext cx="12192002" cy="4259179"/>
          </a:xfrm>
          <a:gradFill flip="none" rotWithShape="0">
            <a:gsLst>
              <a:gs pos="0">
                <a:schemeClr val="bg2">
                  <a:alpha val="75000"/>
                </a:schemeClr>
              </a:gs>
              <a:gs pos="60000">
                <a:schemeClr val="tx1">
                  <a:alpha val="75000"/>
                </a:schemeClr>
              </a:gs>
              <a:gs pos="100000">
                <a:schemeClr val="tx1">
                  <a:alpha val="0"/>
                </a:schemeClr>
              </a:gs>
            </a:gsLst>
            <a:lin ang="16200000" scaled="1"/>
            <a:tileRect/>
          </a:gradFill>
        </p:spPr>
        <p:txBody>
          <a:bodyPr anchor="ctr"/>
          <a:lstStyle/>
          <a:p>
            <a:pPr algn="ctr"/>
            <a:r>
              <a:rPr lang="en-US" sz="4400" dirty="0">
                <a:solidFill>
                  <a:schemeClr val="bg1"/>
                </a:solidFill>
              </a:rPr>
              <a:t>RESTORATION ACADEMY: </a:t>
            </a:r>
            <a:br>
              <a:rPr lang="en-US" sz="4400" dirty="0">
                <a:solidFill>
                  <a:schemeClr val="bg1"/>
                </a:solidFill>
              </a:rPr>
            </a:br>
            <a:r>
              <a:rPr lang="en-US" sz="4400" dirty="0">
                <a:solidFill>
                  <a:schemeClr val="bg1"/>
                </a:solidFill>
              </a:rPr>
              <a:t>MULTIPLIERS’ TRAINING MODEL</a:t>
            </a:r>
          </a:p>
        </p:txBody>
      </p:sp>
      <p:pic>
        <p:nvPicPr>
          <p:cNvPr id="7" name="Kuva 6">
            <a:extLst>
              <a:ext uri="{FF2B5EF4-FFF2-40B4-BE49-F238E27FC236}">
                <a16:creationId xmlns:a16="http://schemas.microsoft.com/office/drawing/2014/main" id="{D180A05E-82F7-33F4-E53B-FDE81106BF49}"/>
              </a:ext>
            </a:extLst>
          </p:cNvPr>
          <p:cNvPicPr>
            <a:picLocks noChangeAspect="1"/>
          </p:cNvPicPr>
          <p:nvPr/>
        </p:nvPicPr>
        <p:blipFill rotWithShape="1">
          <a:blip r:embed="rId3">
            <a:extLst>
              <a:ext uri="{28A0092B-C50C-407E-A947-70E740481C1C}">
                <a14:useLocalDpi xmlns:a14="http://schemas.microsoft.com/office/drawing/2010/main" val="0"/>
              </a:ext>
            </a:extLst>
          </a:blip>
          <a:srcRect l="70239" t="-23930" r="5030" b="1"/>
          <a:stretch/>
        </p:blipFill>
        <p:spPr>
          <a:xfrm rot="5400000">
            <a:off x="-2813399" y="2813393"/>
            <a:ext cx="6858004" cy="1231207"/>
          </a:xfrm>
          <a:prstGeom prst="rect">
            <a:avLst/>
          </a:prstGeom>
        </p:spPr>
      </p:pic>
      <p:pic>
        <p:nvPicPr>
          <p:cNvPr id="10" name="Kuva 9" descr="Kuva, joka sisältää kohteen Grafiikka, clipart, graafinen suunnittelu, Fontti&#10;&#10;Kuvaus luotu automaattisesti">
            <a:extLst>
              <a:ext uri="{FF2B5EF4-FFF2-40B4-BE49-F238E27FC236}">
                <a16:creationId xmlns:a16="http://schemas.microsoft.com/office/drawing/2014/main" id="{AABD48C6-CC47-3FCA-C2AD-EF52CB294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pic>
        <p:nvPicPr>
          <p:cNvPr id="12" name="Kuva 11">
            <a:extLst>
              <a:ext uri="{FF2B5EF4-FFF2-40B4-BE49-F238E27FC236}">
                <a16:creationId xmlns:a16="http://schemas.microsoft.com/office/drawing/2014/main" id="{4338573E-1E93-BBE0-8C32-EE9406BD4D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6640" y="5854540"/>
            <a:ext cx="6603729" cy="516264"/>
          </a:xfrm>
          <a:prstGeom prst="rect">
            <a:avLst/>
          </a:prstGeom>
        </p:spPr>
      </p:pic>
      <p:sp>
        <p:nvSpPr>
          <p:cNvPr id="13" name="TextBox 12">
            <a:extLst>
              <a:ext uri="{FF2B5EF4-FFF2-40B4-BE49-F238E27FC236}">
                <a16:creationId xmlns:a16="http://schemas.microsoft.com/office/drawing/2014/main" id="{7F0F9C73-91B9-CA95-5D45-8B3454CBFF60}"/>
              </a:ext>
            </a:extLst>
          </p:cNvPr>
          <p:cNvSpPr txBox="1"/>
          <p:nvPr/>
        </p:nvSpPr>
        <p:spPr>
          <a:xfrm>
            <a:off x="10577455" y="6611779"/>
            <a:ext cx="1614545" cy="246221"/>
          </a:xfrm>
          <a:prstGeom prst="rect">
            <a:avLst/>
          </a:prstGeom>
          <a:noFill/>
        </p:spPr>
        <p:txBody>
          <a:bodyPr wrap="none" rtlCol="0">
            <a:spAutoFit/>
          </a:bodyPr>
          <a:lstStyle/>
          <a:p>
            <a:r>
              <a:rPr lang="fi-FI" sz="1000" dirty="0">
                <a:latin typeface="Verdana" panose="020B0604030504040204" pitchFamily="34" charset="0"/>
                <a:ea typeface="Verdana" panose="020B0604030504040204" pitchFamily="34" charset="0"/>
              </a:rPr>
              <a:t>Photo: Martin </a:t>
            </a:r>
            <a:r>
              <a:rPr lang="fi-FI" sz="1000" dirty="0" err="1">
                <a:latin typeface="Verdana" panose="020B0604030504040204" pitchFamily="34" charset="0"/>
                <a:ea typeface="Verdana" panose="020B0604030504040204" pitchFamily="34" charset="0"/>
              </a:rPr>
              <a:t>Sopinec</a:t>
            </a:r>
            <a:endParaRPr lang="fi-FI" sz="1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73976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52E642-5D3E-3474-936E-12117C82B9E7}"/>
              </a:ext>
            </a:extLst>
          </p:cNvPr>
          <p:cNvSpPr>
            <a:spLocks noGrp="1"/>
          </p:cNvSpPr>
          <p:nvPr>
            <p:ph type="pic" sz="quarter" idx="13"/>
          </p:nvPr>
        </p:nvSpPr>
        <p:spPr>
          <a:blipFill>
            <a:blip r:embed="rId2"/>
            <a:stretch>
              <a:fillRect/>
            </a:stretch>
          </a:blipFill>
        </p:spPr>
        <p:txBody>
          <a:bodyPr/>
          <a:lstStyle/>
          <a:p>
            <a:endParaRPr lang="fi-FI" dirty="0"/>
          </a:p>
        </p:txBody>
      </p:sp>
      <p:pic>
        <p:nvPicPr>
          <p:cNvPr id="10" name="Kuva 9" descr="Kuva, joka sisältää kohteen Grafiikka, clipart, graafinen suunnittelu, Fontti&#10;&#10;Kuvaus luotu automaattisesti">
            <a:extLst>
              <a:ext uri="{FF2B5EF4-FFF2-40B4-BE49-F238E27FC236}">
                <a16:creationId xmlns:a16="http://schemas.microsoft.com/office/drawing/2014/main" id="{AABD48C6-CC47-3FCA-C2AD-EF52CB294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
        <p:nvSpPr>
          <p:cNvPr id="7" name="Otsikko 3">
            <a:extLst>
              <a:ext uri="{FF2B5EF4-FFF2-40B4-BE49-F238E27FC236}">
                <a16:creationId xmlns:a16="http://schemas.microsoft.com/office/drawing/2014/main" id="{6ED7CFAA-11FA-1E0C-92A4-47D4F126F70B}"/>
              </a:ext>
            </a:extLst>
          </p:cNvPr>
          <p:cNvSpPr>
            <a:spLocks noGrp="1"/>
          </p:cNvSpPr>
          <p:nvPr>
            <p:ph type="ctrTitle"/>
          </p:nvPr>
        </p:nvSpPr>
        <p:spPr>
          <a:xfrm>
            <a:off x="0" y="4459705"/>
            <a:ext cx="12192002" cy="2398295"/>
          </a:xfrm>
          <a:gradFill flip="none" rotWithShape="0">
            <a:gsLst>
              <a:gs pos="0">
                <a:schemeClr val="tx1"/>
              </a:gs>
              <a:gs pos="60000">
                <a:schemeClr val="tx1">
                  <a:alpha val="75000"/>
                </a:schemeClr>
              </a:gs>
              <a:gs pos="100000">
                <a:schemeClr val="tx1">
                  <a:alpha val="0"/>
                </a:schemeClr>
              </a:gs>
            </a:gsLst>
            <a:lin ang="16200000" scaled="1"/>
            <a:tileRect/>
          </a:gradFill>
        </p:spPr>
        <p:txBody>
          <a:bodyPr anchor="ctr"/>
          <a:lstStyle/>
          <a:p>
            <a:pPr algn="ctr"/>
            <a:r>
              <a:rPr lang="en-US" sz="4400" dirty="0">
                <a:solidFill>
                  <a:schemeClr val="accent5"/>
                </a:solidFill>
              </a:rPr>
              <a:t>VIDEOS</a:t>
            </a:r>
          </a:p>
        </p:txBody>
      </p:sp>
      <p:pic>
        <p:nvPicPr>
          <p:cNvPr id="2" name="Kuva 1">
            <a:extLst>
              <a:ext uri="{FF2B5EF4-FFF2-40B4-BE49-F238E27FC236}">
                <a16:creationId xmlns:a16="http://schemas.microsoft.com/office/drawing/2014/main" id="{29865A83-B03B-F7C1-8CC4-F773ABCE7BD7}"/>
              </a:ext>
            </a:extLst>
          </p:cNvPr>
          <p:cNvPicPr>
            <a:picLocks noChangeAspect="1"/>
          </p:cNvPicPr>
          <p:nvPr/>
        </p:nvPicPr>
        <p:blipFill rotWithShape="1">
          <a:blip r:embed="rId4">
            <a:extLst>
              <a:ext uri="{28A0092B-C50C-407E-A947-70E740481C1C}">
                <a14:useLocalDpi xmlns:a14="http://schemas.microsoft.com/office/drawing/2010/main" val="0"/>
              </a:ext>
            </a:extLst>
          </a:blip>
          <a:srcRect l="70091" t="-7817" r="4792"/>
          <a:stretch/>
        </p:blipFill>
        <p:spPr>
          <a:xfrm rot="5400000">
            <a:off x="-2888781" y="2888771"/>
            <a:ext cx="6858009" cy="1080453"/>
          </a:xfrm>
          <a:prstGeom prst="rect">
            <a:avLst/>
          </a:prstGeom>
        </p:spPr>
      </p:pic>
      <p:sp>
        <p:nvSpPr>
          <p:cNvPr id="8" name="TextBox 7">
            <a:extLst>
              <a:ext uri="{FF2B5EF4-FFF2-40B4-BE49-F238E27FC236}">
                <a16:creationId xmlns:a16="http://schemas.microsoft.com/office/drawing/2014/main" id="{FBD85760-8954-4F63-B4E2-2E9806E7C1C2}"/>
              </a:ext>
            </a:extLst>
          </p:cNvPr>
          <p:cNvSpPr txBox="1"/>
          <p:nvPr/>
        </p:nvSpPr>
        <p:spPr>
          <a:xfrm>
            <a:off x="10728137" y="6611780"/>
            <a:ext cx="1463862" cy="246221"/>
          </a:xfrm>
          <a:prstGeom prst="rect">
            <a:avLst/>
          </a:prstGeom>
          <a:noFill/>
        </p:spPr>
        <p:txBody>
          <a:bodyPr wrap="none" rtlCol="0">
            <a:spAutoFit/>
          </a:bodyPr>
          <a:lstStyle/>
          <a:p>
            <a:r>
              <a:rPr lang="fi-FI" sz="1000" dirty="0">
                <a:solidFill>
                  <a:schemeClr val="bg1"/>
                </a:solidFill>
                <a:latin typeface="Verdana" panose="020B0604030504040204" pitchFamily="34" charset="0"/>
                <a:ea typeface="Verdana" panose="020B0604030504040204" pitchFamily="34" charset="0"/>
              </a:rPr>
              <a:t>Photo: Frankie Turk</a:t>
            </a:r>
          </a:p>
        </p:txBody>
      </p:sp>
    </p:spTree>
    <p:extLst>
      <p:ext uri="{BB962C8B-B14F-4D97-AF65-F5344CB8AC3E}">
        <p14:creationId xmlns:p14="http://schemas.microsoft.com/office/powerpoint/2010/main" val="1395641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AE15-C30B-5EE4-0D49-B44231ECB3CD}"/>
              </a:ext>
            </a:extLst>
          </p:cNvPr>
          <p:cNvSpPr>
            <a:spLocks noGrp="1"/>
          </p:cNvSpPr>
          <p:nvPr>
            <p:ph type="title"/>
          </p:nvPr>
        </p:nvSpPr>
        <p:spPr/>
        <p:txBody>
          <a:bodyPr/>
          <a:lstStyle/>
          <a:p>
            <a:r>
              <a:rPr lang="fi-FI" dirty="0" err="1">
                <a:solidFill>
                  <a:schemeClr val="accent3"/>
                </a:solidFill>
              </a:rPr>
              <a:t>Instructions</a:t>
            </a:r>
            <a:r>
              <a:rPr lang="fi-FI" dirty="0">
                <a:solidFill>
                  <a:schemeClr val="accent3"/>
                </a:solidFill>
              </a:rPr>
              <a:t> for </a:t>
            </a:r>
            <a:r>
              <a:rPr lang="fi-FI" dirty="0" err="1">
                <a:solidFill>
                  <a:schemeClr val="accent3"/>
                </a:solidFill>
              </a:rPr>
              <a:t>the</a:t>
            </a:r>
            <a:r>
              <a:rPr lang="fi-FI" dirty="0">
                <a:solidFill>
                  <a:schemeClr val="accent3"/>
                </a:solidFill>
              </a:rPr>
              <a:t> </a:t>
            </a:r>
            <a:r>
              <a:rPr lang="fi-FI" dirty="0" err="1">
                <a:solidFill>
                  <a:schemeClr val="accent3"/>
                </a:solidFill>
              </a:rPr>
              <a:t>facilitator</a:t>
            </a:r>
            <a:endParaRPr lang="fi-FI" dirty="0">
              <a:solidFill>
                <a:schemeClr val="accent3"/>
              </a:solidFill>
            </a:endParaRPr>
          </a:p>
        </p:txBody>
      </p:sp>
      <p:sp>
        <p:nvSpPr>
          <p:cNvPr id="6" name="Content Placeholder 5">
            <a:extLst>
              <a:ext uri="{FF2B5EF4-FFF2-40B4-BE49-F238E27FC236}">
                <a16:creationId xmlns:a16="http://schemas.microsoft.com/office/drawing/2014/main" id="{B8DF5B42-D721-6230-DBC4-1CFCD850473E}"/>
              </a:ext>
            </a:extLst>
          </p:cNvPr>
          <p:cNvSpPr>
            <a:spLocks noGrp="1"/>
          </p:cNvSpPr>
          <p:nvPr>
            <p:ph idx="1"/>
          </p:nvPr>
        </p:nvSpPr>
        <p:spPr/>
        <p:txBody>
          <a:bodyPr>
            <a:normAutofit/>
          </a:bodyPr>
          <a:lstStyle/>
          <a:p>
            <a:pPr>
              <a:lnSpc>
                <a:spcPct val="150000"/>
              </a:lnSpc>
              <a:spcBef>
                <a:spcPts val="0"/>
              </a:spcBef>
              <a:spcAft>
                <a:spcPts val="600"/>
              </a:spcAft>
            </a:pPr>
            <a:r>
              <a:rPr lang="en-US" sz="1400" b="1" dirty="0"/>
              <a:t>Objective: </a:t>
            </a:r>
            <a:r>
              <a:rPr lang="en-US" sz="1400" dirty="0"/>
              <a:t>To deepen understanding of nature restoration through concrete examples and lived experiences.</a:t>
            </a:r>
          </a:p>
          <a:p>
            <a:pPr>
              <a:lnSpc>
                <a:spcPct val="150000"/>
              </a:lnSpc>
              <a:spcBef>
                <a:spcPts val="0"/>
              </a:spcBef>
              <a:spcAft>
                <a:spcPts val="600"/>
              </a:spcAft>
            </a:pPr>
            <a:r>
              <a:rPr lang="en-US" sz="1400" b="1" dirty="0"/>
              <a:t>Steps, materials, and timing</a:t>
            </a:r>
          </a:p>
          <a:p>
            <a:pPr lvl="1">
              <a:lnSpc>
                <a:spcPct val="150000"/>
              </a:lnSpc>
              <a:spcBef>
                <a:spcPts val="0"/>
              </a:spcBef>
              <a:spcAft>
                <a:spcPts val="600"/>
              </a:spcAft>
            </a:pPr>
            <a:r>
              <a:rPr lang="en-US" b="1" dirty="0"/>
              <a:t>Watching the video(s) (3-6 min per video): </a:t>
            </a:r>
            <a:r>
              <a:rPr lang="en-US" dirty="0"/>
              <a:t>Watch the animation video together. If time allows, you may also show one or more videos from the restoration camps organized as part of the Restoration Academy project.</a:t>
            </a:r>
          </a:p>
          <a:p>
            <a:pPr lvl="1">
              <a:lnSpc>
                <a:spcPct val="150000"/>
              </a:lnSpc>
              <a:spcBef>
                <a:spcPts val="0"/>
              </a:spcBef>
              <a:spcAft>
                <a:spcPts val="600"/>
              </a:spcAft>
            </a:pPr>
            <a:r>
              <a:rPr lang="en-US" b="1" dirty="0"/>
              <a:t>Reflective discussion (5–10 minutes): </a:t>
            </a:r>
          </a:p>
          <a:p>
            <a:pPr lvl="2">
              <a:lnSpc>
                <a:spcPct val="150000"/>
              </a:lnSpc>
              <a:spcBef>
                <a:spcPts val="0"/>
              </a:spcBef>
              <a:spcAft>
                <a:spcPts val="600"/>
              </a:spcAft>
            </a:pPr>
            <a:r>
              <a:rPr lang="en-US" sz="1400" dirty="0"/>
              <a:t>Guide participants to discuss in pairs or small groups:</a:t>
            </a:r>
          </a:p>
          <a:p>
            <a:pPr lvl="3">
              <a:lnSpc>
                <a:spcPct val="150000"/>
              </a:lnSpc>
              <a:spcBef>
                <a:spcPts val="0"/>
              </a:spcBef>
              <a:spcAft>
                <a:spcPts val="600"/>
              </a:spcAft>
            </a:pPr>
            <a:r>
              <a:rPr lang="en-US" sz="1400" dirty="0">
                <a:latin typeface="Verdana" panose="020B0604030504040204" pitchFamily="34" charset="0"/>
                <a:ea typeface="Verdana" panose="020B0604030504040204" pitchFamily="34" charset="0"/>
              </a:rPr>
              <a:t>Did they pay special attention to something in the video(s)? </a:t>
            </a:r>
          </a:p>
          <a:p>
            <a:pPr lvl="3">
              <a:lnSpc>
                <a:spcPct val="150000"/>
              </a:lnSpc>
              <a:spcBef>
                <a:spcPts val="0"/>
              </a:spcBef>
              <a:spcAft>
                <a:spcPts val="600"/>
              </a:spcAft>
            </a:pPr>
            <a:r>
              <a:rPr lang="en-US" sz="1400" dirty="0">
                <a:latin typeface="Verdana" panose="020B0604030504040204" pitchFamily="34" charset="0"/>
                <a:ea typeface="Verdana" panose="020B0604030504040204" pitchFamily="34" charset="0"/>
              </a:rPr>
              <a:t>Did they learn anything new from the video(s)? </a:t>
            </a:r>
            <a:endParaRPr lang="fi-FI" sz="1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28735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70BB5-96B9-C496-5240-FEAD25E4D3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113047-A294-AD45-3A70-83FC1D759174}"/>
              </a:ext>
            </a:extLst>
          </p:cNvPr>
          <p:cNvSpPr>
            <a:spLocks noGrp="1"/>
          </p:cNvSpPr>
          <p:nvPr>
            <p:ph type="title"/>
          </p:nvPr>
        </p:nvSpPr>
        <p:spPr>
          <a:xfrm>
            <a:off x="1416049" y="2222837"/>
            <a:ext cx="10152063" cy="1119319"/>
          </a:xfrm>
        </p:spPr>
        <p:txBody>
          <a:bodyPr/>
          <a:lstStyle/>
          <a:p>
            <a:r>
              <a:rPr lang="fi-FI">
                <a:solidFill>
                  <a:schemeClr val="accent3"/>
                </a:solidFill>
                <a:latin typeface="Segoe UI"/>
                <a:cs typeface="Segoe UI"/>
              </a:rPr>
              <a:t>Animation (open in YouTube)</a:t>
            </a:r>
            <a:endParaRPr lang="fi-FI" dirty="0">
              <a:solidFill>
                <a:schemeClr val="accent3"/>
              </a:solidFill>
              <a:highlight>
                <a:srgbClr val="FFFF00"/>
              </a:highlight>
            </a:endParaRPr>
          </a:p>
        </p:txBody>
      </p:sp>
      <p:sp>
        <p:nvSpPr>
          <p:cNvPr id="5" name="Content Placeholder 4">
            <a:extLst>
              <a:ext uri="{FF2B5EF4-FFF2-40B4-BE49-F238E27FC236}">
                <a16:creationId xmlns:a16="http://schemas.microsoft.com/office/drawing/2014/main" id="{94C50855-3945-A6D7-8562-6EF892561DAE}"/>
              </a:ext>
            </a:extLst>
          </p:cNvPr>
          <p:cNvSpPr>
            <a:spLocks noGrp="1"/>
          </p:cNvSpPr>
          <p:nvPr>
            <p:ph idx="1"/>
          </p:nvPr>
        </p:nvSpPr>
        <p:spPr>
          <a:xfrm>
            <a:off x="1416049" y="3430888"/>
            <a:ext cx="10152063" cy="2661937"/>
          </a:xfrm>
        </p:spPr>
        <p:txBody>
          <a:bodyPr vert="horz" wrap="square" lIns="0" tIns="0" rIns="0" bIns="360000" rtlCol="0" anchor="t">
            <a:normAutofit/>
          </a:bodyPr>
          <a:lstStyle/>
          <a:p>
            <a:r>
              <a:rPr lang="fi-FI" dirty="0">
                <a:solidFill>
                  <a:srgbClr val="0D0D0D"/>
                </a:solidFill>
                <a:highlight>
                  <a:srgbClr val="FFFFFF"/>
                </a:highlight>
                <a:latin typeface="Roboto"/>
                <a:ea typeface="Roboto"/>
                <a:cs typeface="Roboto"/>
                <a:hlinkClick r:id="rId2"/>
              </a:rPr>
              <a:t>Restoration Academy: Unmute the World (in English)</a:t>
            </a:r>
            <a:endParaRPr lang="fi-FI"/>
          </a:p>
        </p:txBody>
      </p:sp>
    </p:spTree>
    <p:extLst>
      <p:ext uri="{BB962C8B-B14F-4D97-AF65-F5344CB8AC3E}">
        <p14:creationId xmlns:p14="http://schemas.microsoft.com/office/powerpoint/2010/main" val="3186768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5CB2F-7AD2-B154-FD5E-B8596CF39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B683B-2C5D-6ED1-7430-E75AD75ED69D}"/>
              </a:ext>
            </a:extLst>
          </p:cNvPr>
          <p:cNvSpPr>
            <a:spLocks noGrp="1"/>
          </p:cNvSpPr>
          <p:nvPr>
            <p:ph type="title"/>
          </p:nvPr>
        </p:nvSpPr>
        <p:spPr/>
        <p:txBody>
          <a:bodyPr/>
          <a:lstStyle/>
          <a:p>
            <a:r>
              <a:rPr lang="fi-FI" dirty="0" err="1">
                <a:solidFill>
                  <a:schemeClr val="accent3"/>
                </a:solidFill>
              </a:rPr>
              <a:t>Videos</a:t>
            </a:r>
            <a:r>
              <a:rPr lang="fi-FI" dirty="0">
                <a:solidFill>
                  <a:schemeClr val="accent3"/>
                </a:solidFill>
              </a:rPr>
              <a:t> from </a:t>
            </a:r>
            <a:r>
              <a:rPr lang="fi-FI" dirty="0" err="1">
                <a:solidFill>
                  <a:schemeClr val="accent3"/>
                </a:solidFill>
              </a:rPr>
              <a:t>the</a:t>
            </a:r>
            <a:r>
              <a:rPr lang="fi-FI" dirty="0">
                <a:solidFill>
                  <a:schemeClr val="accent3"/>
                </a:solidFill>
              </a:rPr>
              <a:t> </a:t>
            </a:r>
            <a:r>
              <a:rPr lang="fi-FI" dirty="0" err="1">
                <a:solidFill>
                  <a:schemeClr val="accent3"/>
                </a:solidFill>
              </a:rPr>
              <a:t>camps</a:t>
            </a:r>
            <a:r>
              <a:rPr lang="fi-FI" dirty="0">
                <a:solidFill>
                  <a:schemeClr val="accent3"/>
                </a:solidFill>
              </a:rPr>
              <a:t> (open in YouTube)</a:t>
            </a:r>
          </a:p>
        </p:txBody>
      </p:sp>
      <p:sp>
        <p:nvSpPr>
          <p:cNvPr id="3" name="Content Placeholder 2">
            <a:extLst>
              <a:ext uri="{FF2B5EF4-FFF2-40B4-BE49-F238E27FC236}">
                <a16:creationId xmlns:a16="http://schemas.microsoft.com/office/drawing/2014/main" id="{EBC430BD-1862-A0F7-37BF-5CB9FAEB82D8}"/>
              </a:ext>
            </a:extLst>
          </p:cNvPr>
          <p:cNvSpPr>
            <a:spLocks noGrp="1"/>
          </p:cNvSpPr>
          <p:nvPr>
            <p:ph idx="1"/>
          </p:nvPr>
        </p:nvSpPr>
        <p:spPr/>
        <p:txBody>
          <a:bodyPr>
            <a:normAutofit fontScale="25000" lnSpcReduction="20000"/>
          </a:bodyPr>
          <a:lstStyle/>
          <a:p>
            <a:pPr marL="0" indent="0">
              <a:lnSpc>
                <a:spcPct val="120000"/>
              </a:lnSpc>
              <a:spcBef>
                <a:spcPts val="0"/>
              </a:spcBef>
              <a:spcAft>
                <a:spcPts val="600"/>
              </a:spcAft>
              <a:buNone/>
            </a:pPr>
            <a:r>
              <a:rPr lang="en-US" sz="6400" b="1" dirty="0"/>
              <a:t>Finland</a:t>
            </a:r>
            <a:endParaRPr lang="en-US" sz="6400" b="1" dirty="0">
              <a:hlinkClick r:id="rId2"/>
            </a:endParaRPr>
          </a:p>
          <a:p>
            <a:pPr>
              <a:lnSpc>
                <a:spcPct val="120000"/>
              </a:lnSpc>
              <a:spcBef>
                <a:spcPts val="0"/>
              </a:spcBef>
              <a:spcAft>
                <a:spcPts val="600"/>
              </a:spcAft>
            </a:pPr>
            <a:r>
              <a:rPr lang="en-US" sz="6400" dirty="0">
                <a:hlinkClick r:id="rId2"/>
              </a:rPr>
              <a:t>Nature Restoration Camp at the Archipelago Sea National Park in Finland (in English)</a:t>
            </a:r>
            <a:endParaRPr lang="en-US" sz="6400" dirty="0"/>
          </a:p>
          <a:p>
            <a:pPr>
              <a:lnSpc>
                <a:spcPct val="120000"/>
              </a:lnSpc>
              <a:spcBef>
                <a:spcPts val="0"/>
              </a:spcBef>
              <a:spcAft>
                <a:spcPts val="600"/>
              </a:spcAft>
            </a:pPr>
            <a:r>
              <a:rPr lang="fi-FI" sz="6400" dirty="0" err="1">
                <a:hlinkClick r:id="rId3"/>
              </a:rPr>
              <a:t>Finnish</a:t>
            </a:r>
            <a:r>
              <a:rPr lang="fi-FI" sz="6400" dirty="0">
                <a:hlinkClick r:id="rId3"/>
              </a:rPr>
              <a:t> </a:t>
            </a:r>
            <a:r>
              <a:rPr lang="fi-FI" sz="6400" dirty="0" err="1">
                <a:hlinkClick r:id="rId3"/>
              </a:rPr>
              <a:t>subtitles</a:t>
            </a:r>
            <a:r>
              <a:rPr lang="fi-FI" sz="6400" dirty="0">
                <a:hlinkClick r:id="rId3"/>
              </a:rPr>
              <a:t>: Ennallistamisleiri Saaristomeren kansallispuistossa (tekstitetty suomeksi)</a:t>
            </a:r>
            <a:endParaRPr lang="fi-FI" sz="6400" dirty="0"/>
          </a:p>
          <a:p>
            <a:pPr marL="0" indent="0">
              <a:lnSpc>
                <a:spcPct val="120000"/>
              </a:lnSpc>
              <a:spcBef>
                <a:spcPts val="0"/>
              </a:spcBef>
              <a:spcAft>
                <a:spcPts val="600"/>
              </a:spcAft>
              <a:buNone/>
            </a:pPr>
            <a:endParaRPr lang="fi-FI" sz="6400" b="1" dirty="0"/>
          </a:p>
          <a:p>
            <a:pPr marL="0" indent="0">
              <a:lnSpc>
                <a:spcPct val="120000"/>
              </a:lnSpc>
              <a:spcBef>
                <a:spcPts val="0"/>
              </a:spcBef>
              <a:spcAft>
                <a:spcPts val="600"/>
              </a:spcAft>
              <a:buNone/>
            </a:pPr>
            <a:r>
              <a:rPr lang="fi-FI" sz="6400" b="1" dirty="0"/>
              <a:t>Slovakia</a:t>
            </a:r>
          </a:p>
          <a:p>
            <a:pPr>
              <a:lnSpc>
                <a:spcPct val="120000"/>
              </a:lnSpc>
              <a:spcBef>
                <a:spcPts val="0"/>
              </a:spcBef>
              <a:spcAft>
                <a:spcPts val="600"/>
              </a:spcAft>
            </a:pPr>
            <a:r>
              <a:rPr lang="en-US" sz="6400" dirty="0">
                <a:hlinkClick r:id="rId4"/>
              </a:rPr>
              <a:t>Nature Restoration Camp in the Little Carpathians in </a:t>
            </a:r>
            <a:r>
              <a:rPr lang="en-US" sz="6400" dirty="0" err="1">
                <a:hlinkClick r:id="rId4"/>
              </a:rPr>
              <a:t>Smolenice</a:t>
            </a:r>
            <a:r>
              <a:rPr lang="en-US" sz="6400" dirty="0">
                <a:hlinkClick r:id="rId4"/>
              </a:rPr>
              <a:t> in Slovakia (subtitles in English)</a:t>
            </a:r>
            <a:endParaRPr lang="en-US" sz="6400" dirty="0"/>
          </a:p>
          <a:p>
            <a:pPr>
              <a:lnSpc>
                <a:spcPct val="120000"/>
              </a:lnSpc>
              <a:spcBef>
                <a:spcPts val="0"/>
              </a:spcBef>
              <a:spcAft>
                <a:spcPts val="600"/>
              </a:spcAft>
            </a:pPr>
            <a:r>
              <a:rPr lang="fi-FI" sz="6400" dirty="0" err="1">
                <a:hlinkClick r:id="rId5"/>
              </a:rPr>
              <a:t>Slovak</a:t>
            </a:r>
            <a:r>
              <a:rPr lang="fi-FI" sz="6400" dirty="0">
                <a:hlinkClick r:id="rId5"/>
              </a:rPr>
              <a:t> </a:t>
            </a:r>
            <a:r>
              <a:rPr lang="fi-FI" sz="6400" dirty="0" err="1">
                <a:hlinkClick r:id="rId5"/>
              </a:rPr>
              <a:t>subtitles</a:t>
            </a:r>
            <a:r>
              <a:rPr lang="fi-FI" sz="6400" dirty="0">
                <a:hlinkClick r:id="rId5"/>
              </a:rPr>
              <a:t>: </a:t>
            </a:r>
            <a:r>
              <a:rPr lang="fi-FI" sz="6400" dirty="0" err="1">
                <a:hlinkClick r:id="rId5"/>
              </a:rPr>
              <a:t>Tábor</a:t>
            </a:r>
            <a:r>
              <a:rPr lang="fi-FI" sz="6400" dirty="0">
                <a:hlinkClick r:id="rId5"/>
              </a:rPr>
              <a:t> </a:t>
            </a:r>
            <a:r>
              <a:rPr lang="fi-FI" sz="6400" dirty="0" err="1">
                <a:hlinkClick r:id="rId5"/>
              </a:rPr>
              <a:t>obnovy</a:t>
            </a:r>
            <a:r>
              <a:rPr lang="fi-FI" sz="6400" dirty="0">
                <a:hlinkClick r:id="rId5"/>
              </a:rPr>
              <a:t> </a:t>
            </a:r>
            <a:r>
              <a:rPr lang="fi-FI" sz="6400" dirty="0" err="1">
                <a:hlinkClick r:id="rId5"/>
              </a:rPr>
              <a:t>prírody</a:t>
            </a:r>
            <a:r>
              <a:rPr lang="fi-FI" sz="6400" dirty="0">
                <a:hlinkClick r:id="rId5"/>
              </a:rPr>
              <a:t> v </a:t>
            </a:r>
            <a:r>
              <a:rPr lang="fi-FI" sz="6400" dirty="0" err="1">
                <a:hlinkClick r:id="rId5"/>
              </a:rPr>
              <a:t>Malých</a:t>
            </a:r>
            <a:r>
              <a:rPr lang="fi-FI" sz="6400" dirty="0">
                <a:hlinkClick r:id="rId5"/>
              </a:rPr>
              <a:t> </a:t>
            </a:r>
            <a:r>
              <a:rPr lang="fi-FI" sz="6400" dirty="0" err="1">
                <a:hlinkClick r:id="rId5"/>
              </a:rPr>
              <a:t>Karpatoch</a:t>
            </a:r>
            <a:r>
              <a:rPr lang="fi-FI" sz="6400" dirty="0">
                <a:hlinkClick r:id="rId5"/>
              </a:rPr>
              <a:t>, </a:t>
            </a:r>
            <a:r>
              <a:rPr lang="fi-FI" sz="6400" dirty="0" err="1">
                <a:hlinkClick r:id="rId5"/>
              </a:rPr>
              <a:t>Smolenice</a:t>
            </a:r>
            <a:r>
              <a:rPr lang="fi-FI" sz="6400" dirty="0">
                <a:hlinkClick r:id="rId5"/>
              </a:rPr>
              <a:t>, </a:t>
            </a:r>
            <a:r>
              <a:rPr lang="fi-FI" sz="6400" dirty="0" err="1">
                <a:hlinkClick r:id="rId5"/>
              </a:rPr>
              <a:t>Slovensko</a:t>
            </a:r>
            <a:r>
              <a:rPr lang="fi-FI" sz="6400" dirty="0">
                <a:hlinkClick r:id="rId5"/>
              </a:rPr>
              <a:t> (</a:t>
            </a:r>
            <a:r>
              <a:rPr lang="fi-FI" sz="6400" dirty="0" err="1">
                <a:hlinkClick r:id="rId5"/>
              </a:rPr>
              <a:t>titulky</a:t>
            </a:r>
            <a:r>
              <a:rPr lang="fi-FI" sz="6400" dirty="0">
                <a:hlinkClick r:id="rId5"/>
              </a:rPr>
              <a:t> v </a:t>
            </a:r>
            <a:r>
              <a:rPr lang="fi-FI" sz="6400" dirty="0" err="1">
                <a:hlinkClick r:id="rId5"/>
              </a:rPr>
              <a:t>slovenčine</a:t>
            </a:r>
            <a:r>
              <a:rPr lang="fi-FI" sz="6400" dirty="0">
                <a:hlinkClick r:id="rId5"/>
              </a:rPr>
              <a:t>)</a:t>
            </a:r>
            <a:endParaRPr lang="fi-FI" sz="6400" dirty="0"/>
          </a:p>
          <a:p>
            <a:pPr marL="0" indent="0">
              <a:lnSpc>
                <a:spcPct val="120000"/>
              </a:lnSpc>
              <a:spcBef>
                <a:spcPts val="0"/>
              </a:spcBef>
              <a:spcAft>
                <a:spcPts val="600"/>
              </a:spcAft>
              <a:buNone/>
            </a:pPr>
            <a:endParaRPr lang="fi-FI" sz="6400" b="1" dirty="0"/>
          </a:p>
          <a:p>
            <a:pPr marL="0" indent="0">
              <a:lnSpc>
                <a:spcPct val="120000"/>
              </a:lnSpc>
              <a:spcBef>
                <a:spcPts val="0"/>
              </a:spcBef>
              <a:spcAft>
                <a:spcPts val="600"/>
              </a:spcAft>
              <a:buNone/>
            </a:pPr>
            <a:r>
              <a:rPr lang="fi-FI" sz="6400" b="1" dirty="0" err="1"/>
              <a:t>The</a:t>
            </a:r>
            <a:r>
              <a:rPr lang="fi-FI" sz="6400" b="1" dirty="0"/>
              <a:t> </a:t>
            </a:r>
            <a:r>
              <a:rPr lang="fi-FI" sz="6400" b="1" dirty="0" err="1"/>
              <a:t>Netherlands</a:t>
            </a:r>
            <a:endParaRPr lang="fi-FI" sz="6400" b="1" dirty="0"/>
          </a:p>
          <a:p>
            <a:pPr>
              <a:lnSpc>
                <a:spcPct val="120000"/>
              </a:lnSpc>
              <a:spcBef>
                <a:spcPts val="0"/>
              </a:spcBef>
              <a:spcAft>
                <a:spcPts val="600"/>
              </a:spcAft>
            </a:pPr>
            <a:r>
              <a:rPr lang="en-US" sz="6400" dirty="0">
                <a:hlinkClick r:id="rId6"/>
              </a:rPr>
              <a:t>Nature Restoration Camp in Friesland in the Netherlands (subtitles in English)</a:t>
            </a:r>
            <a:endParaRPr lang="en-US" sz="6400" dirty="0"/>
          </a:p>
          <a:p>
            <a:pPr>
              <a:lnSpc>
                <a:spcPct val="120000"/>
              </a:lnSpc>
              <a:spcBef>
                <a:spcPts val="0"/>
              </a:spcBef>
              <a:spcAft>
                <a:spcPts val="600"/>
              </a:spcAft>
            </a:pPr>
            <a:r>
              <a:rPr lang="en-US" sz="6400" dirty="0">
                <a:hlinkClick r:id="rId7"/>
              </a:rPr>
              <a:t>Dutch subtitles: Nature Restoration Camp in Friesland in the Netherlands (subtitles in Dutch)</a:t>
            </a:r>
            <a:br>
              <a:rPr lang="fi-FI" sz="5600" dirty="0">
                <a:hlinkClick r:id="rId7"/>
              </a:rPr>
            </a:br>
            <a:br>
              <a:rPr lang="en-US" dirty="0"/>
            </a:br>
            <a:br>
              <a:rPr lang="fi-FI" dirty="0"/>
            </a:br>
            <a:br>
              <a:rPr lang="en-US" dirty="0">
                <a:highlight>
                  <a:srgbClr val="FFFF00"/>
                </a:highlight>
              </a:rPr>
            </a:br>
            <a:endParaRPr lang="fi-FI" dirty="0">
              <a:highlight>
                <a:srgbClr val="FFFF00"/>
              </a:highlight>
            </a:endParaRPr>
          </a:p>
        </p:txBody>
      </p:sp>
    </p:spTree>
    <p:extLst>
      <p:ext uri="{BB962C8B-B14F-4D97-AF65-F5344CB8AC3E}">
        <p14:creationId xmlns:p14="http://schemas.microsoft.com/office/powerpoint/2010/main" val="1234721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0B29E-5A78-01EF-8EA8-399EBA2F7A2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540DFD8-FC8A-D9FE-CF58-6B8F5252B438}"/>
              </a:ext>
            </a:extLst>
          </p:cNvPr>
          <p:cNvPicPr>
            <a:picLocks noChangeAspect="1"/>
          </p:cNvPicPr>
          <p:nvPr/>
        </p:nvPicPr>
        <p:blipFill>
          <a:blip r:embed="rId2"/>
          <a:stretch>
            <a:fillRect/>
          </a:stretch>
        </p:blipFill>
        <p:spPr>
          <a:xfrm>
            <a:off x="1959429" y="2172236"/>
            <a:ext cx="9289142" cy="3115110"/>
          </a:xfrm>
          <a:prstGeom prst="rect">
            <a:avLst/>
          </a:prstGeom>
        </p:spPr>
      </p:pic>
      <p:sp>
        <p:nvSpPr>
          <p:cNvPr id="9" name="Content Placeholder 8">
            <a:extLst>
              <a:ext uri="{FF2B5EF4-FFF2-40B4-BE49-F238E27FC236}">
                <a16:creationId xmlns:a16="http://schemas.microsoft.com/office/drawing/2014/main" id="{3E81F6D4-3754-9A3C-9E85-07EF2FB211D9}"/>
              </a:ext>
            </a:extLst>
          </p:cNvPr>
          <p:cNvSpPr>
            <a:spLocks noGrp="1"/>
          </p:cNvSpPr>
          <p:nvPr>
            <p:ph idx="1"/>
          </p:nvPr>
        </p:nvSpPr>
        <p:spPr>
          <a:xfrm>
            <a:off x="2234222" y="3018972"/>
            <a:ext cx="8158006" cy="1988458"/>
          </a:xfrm>
        </p:spPr>
        <p:txBody>
          <a:bodyPr>
            <a:normAutofit/>
          </a:bodyPr>
          <a:lstStyle/>
          <a:p>
            <a:pPr marL="491400" lvl="1" indent="0" algn="ctr">
              <a:lnSpc>
                <a:spcPct val="100000"/>
              </a:lnSpc>
              <a:buNone/>
            </a:pPr>
            <a:r>
              <a:rPr lang="fi-FI" sz="2800" b="1" dirty="0" err="1"/>
              <a:t>Did</a:t>
            </a:r>
            <a:r>
              <a:rPr lang="fi-FI" sz="2800" b="1" dirty="0"/>
              <a:t> </a:t>
            </a:r>
            <a:r>
              <a:rPr lang="fi-FI" sz="2800" b="1" dirty="0" err="1"/>
              <a:t>you</a:t>
            </a:r>
            <a:r>
              <a:rPr lang="fi-FI" sz="2800" b="1" dirty="0"/>
              <a:t> </a:t>
            </a:r>
            <a:r>
              <a:rPr lang="fi-FI" sz="2800" b="1" dirty="0" err="1"/>
              <a:t>pay</a:t>
            </a:r>
            <a:r>
              <a:rPr lang="fi-FI" sz="2800" b="1" dirty="0"/>
              <a:t> </a:t>
            </a:r>
            <a:r>
              <a:rPr lang="fi-FI" sz="2800" b="1" dirty="0" err="1"/>
              <a:t>special</a:t>
            </a:r>
            <a:r>
              <a:rPr lang="fi-FI" sz="2800" b="1" dirty="0"/>
              <a:t> </a:t>
            </a:r>
            <a:r>
              <a:rPr lang="fi-FI" sz="2800" b="1" dirty="0" err="1"/>
              <a:t>attention</a:t>
            </a:r>
            <a:r>
              <a:rPr lang="fi-FI" sz="2800" b="1" dirty="0"/>
              <a:t> to </a:t>
            </a:r>
            <a:r>
              <a:rPr lang="fi-FI" sz="2800" b="1" dirty="0" err="1"/>
              <a:t>something</a:t>
            </a:r>
            <a:r>
              <a:rPr lang="fi-FI" sz="2800" b="1" dirty="0"/>
              <a:t> in </a:t>
            </a:r>
            <a:r>
              <a:rPr lang="fi-FI" sz="2800" b="1" dirty="0" err="1"/>
              <a:t>the</a:t>
            </a:r>
            <a:r>
              <a:rPr lang="fi-FI" sz="2800" b="1" dirty="0"/>
              <a:t> video(s) </a:t>
            </a:r>
            <a:r>
              <a:rPr lang="fi-FI" sz="2800" b="1" dirty="0" err="1"/>
              <a:t>or</a:t>
            </a:r>
            <a:r>
              <a:rPr lang="fi-FI" sz="2800" b="1" dirty="0"/>
              <a:t> </a:t>
            </a:r>
            <a:r>
              <a:rPr lang="fi-FI" sz="2800" b="1" dirty="0" err="1"/>
              <a:t>learn</a:t>
            </a:r>
            <a:r>
              <a:rPr lang="fi-FI" sz="2800" b="1" dirty="0"/>
              <a:t> </a:t>
            </a:r>
            <a:r>
              <a:rPr lang="fi-FI" sz="2800" b="1" dirty="0" err="1"/>
              <a:t>anything</a:t>
            </a:r>
            <a:r>
              <a:rPr lang="fi-FI" sz="2800" b="1" dirty="0"/>
              <a:t> </a:t>
            </a:r>
            <a:r>
              <a:rPr lang="fi-FI" sz="2800" b="1" dirty="0" err="1"/>
              <a:t>new</a:t>
            </a:r>
            <a:r>
              <a:rPr lang="fi-FI" sz="2800" b="1" dirty="0"/>
              <a:t> from </a:t>
            </a:r>
            <a:r>
              <a:rPr lang="fi-FI" sz="2800" b="1" dirty="0" err="1"/>
              <a:t>them</a:t>
            </a:r>
            <a:r>
              <a:rPr lang="fi-FI" sz="2800" b="1" dirty="0"/>
              <a:t>?</a:t>
            </a:r>
          </a:p>
          <a:p>
            <a:pPr algn="ctr"/>
            <a:endParaRPr lang="fi-FI" dirty="0"/>
          </a:p>
        </p:txBody>
      </p:sp>
      <p:sp>
        <p:nvSpPr>
          <p:cNvPr id="14" name="Title 1">
            <a:extLst>
              <a:ext uri="{FF2B5EF4-FFF2-40B4-BE49-F238E27FC236}">
                <a16:creationId xmlns:a16="http://schemas.microsoft.com/office/drawing/2014/main" id="{1C136BA6-B743-D980-3EDE-7E57D9D9B447}"/>
              </a:ext>
            </a:extLst>
          </p:cNvPr>
          <p:cNvSpPr>
            <a:spLocks noGrp="1"/>
          </p:cNvSpPr>
          <p:nvPr>
            <p:ph type="title"/>
          </p:nvPr>
        </p:nvSpPr>
        <p:spPr>
          <a:xfrm>
            <a:off x="1416049" y="584200"/>
            <a:ext cx="10152063" cy="1119319"/>
          </a:xfrm>
        </p:spPr>
        <p:txBody>
          <a:bodyPr/>
          <a:lstStyle/>
          <a:p>
            <a:r>
              <a:rPr lang="fi-FI" dirty="0" err="1">
                <a:solidFill>
                  <a:schemeClr val="accent3"/>
                </a:solidFill>
              </a:rPr>
              <a:t>Discussion</a:t>
            </a:r>
            <a:r>
              <a:rPr lang="fi-FI" dirty="0">
                <a:solidFill>
                  <a:schemeClr val="accent3"/>
                </a:solidFill>
              </a:rPr>
              <a:t> in </a:t>
            </a:r>
            <a:r>
              <a:rPr lang="fi-FI" dirty="0" err="1">
                <a:solidFill>
                  <a:schemeClr val="accent3"/>
                </a:solidFill>
              </a:rPr>
              <a:t>pairs</a:t>
            </a:r>
            <a:r>
              <a:rPr lang="fi-FI" dirty="0">
                <a:solidFill>
                  <a:schemeClr val="accent3"/>
                </a:solidFill>
              </a:rPr>
              <a:t>/</a:t>
            </a:r>
            <a:r>
              <a:rPr lang="fi-FI" dirty="0" err="1">
                <a:solidFill>
                  <a:schemeClr val="accent3"/>
                </a:solidFill>
              </a:rPr>
              <a:t>groups</a:t>
            </a:r>
            <a:endParaRPr lang="fi-FI" dirty="0">
              <a:solidFill>
                <a:schemeClr val="accent3"/>
              </a:solidFill>
            </a:endParaRPr>
          </a:p>
        </p:txBody>
      </p:sp>
    </p:spTree>
    <p:extLst>
      <p:ext uri="{BB962C8B-B14F-4D97-AF65-F5344CB8AC3E}">
        <p14:creationId xmlns:p14="http://schemas.microsoft.com/office/powerpoint/2010/main" val="632416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9BE827D0-BB36-CD19-6043-CFDBEAB2E586}"/>
              </a:ext>
            </a:extLst>
          </p:cNvPr>
          <p:cNvSpPr txBox="1">
            <a:spLocks/>
          </p:cNvSpPr>
          <p:nvPr/>
        </p:nvSpPr>
        <p:spPr>
          <a:xfrm>
            <a:off x="-3" y="4459705"/>
            <a:ext cx="12192002" cy="2398295"/>
          </a:xfrm>
          <a:prstGeom prst="rect">
            <a:avLst/>
          </a:prstGeom>
          <a:gradFill flip="none" rotWithShape="0">
            <a:gsLst>
              <a:gs pos="0">
                <a:schemeClr val="tx1"/>
              </a:gs>
              <a:gs pos="60000">
                <a:schemeClr val="tx1">
                  <a:alpha val="75000"/>
                </a:schemeClr>
              </a:gs>
              <a:gs pos="100000">
                <a:schemeClr val="tx1">
                  <a:alpha val="0"/>
                </a:schemeClr>
              </a:gs>
            </a:gsLst>
            <a:lin ang="16200000" scaled="1"/>
            <a:tileRect/>
          </a:gradFill>
        </p:spPr>
        <p:txBody>
          <a:bodyPr vert="horz" wrap="square" lIns="1404000" tIns="288000" rIns="828000" bIns="0" rtlCol="0" anchor="ctr" anchorCtr="0">
            <a:noAutofit/>
          </a:bodyPr>
          <a:lstStyle>
            <a:lvl1pPr algn="l" defTabSz="914400" rtl="0" eaLnBrk="1" latinLnBrk="0" hangingPunct="1">
              <a:lnSpc>
                <a:spcPct val="90000"/>
              </a:lnSpc>
              <a:spcBef>
                <a:spcPct val="0"/>
              </a:spcBef>
              <a:spcAft>
                <a:spcPts val="0"/>
              </a:spcAft>
              <a:buNone/>
              <a:defRPr lang="fi-FI" sz="3200" b="1" u="none" kern="1200" normalizeH="0" baseline="0">
                <a:solidFill>
                  <a:srgbClr val="66A274"/>
                </a:solidFill>
                <a:latin typeface="Segoe UI" panose="020B0502040204020203" pitchFamily="34" charset="0"/>
                <a:ea typeface="+mj-ea"/>
                <a:cs typeface="Segoe UI" panose="020B0502040204020203" pitchFamily="34" charset="0"/>
              </a:defRPr>
            </a:lvl1pPr>
          </a:lstStyle>
          <a:p>
            <a:pPr algn="ctr"/>
            <a:r>
              <a:rPr lang="en-US" sz="3600" dirty="0">
                <a:solidFill>
                  <a:schemeClr val="bg1"/>
                </a:solidFill>
              </a:rPr>
              <a:t>WHAT CAN WE DO </a:t>
            </a:r>
            <a:br>
              <a:rPr lang="en-US" sz="3600" dirty="0">
                <a:solidFill>
                  <a:schemeClr val="bg1"/>
                </a:solidFill>
              </a:rPr>
            </a:br>
            <a:r>
              <a:rPr lang="en-US" sz="3600" dirty="0">
                <a:solidFill>
                  <a:schemeClr val="bg1"/>
                </a:solidFill>
              </a:rPr>
              <a:t>AND HOW TO START?</a:t>
            </a:r>
          </a:p>
        </p:txBody>
      </p:sp>
      <p:pic>
        <p:nvPicPr>
          <p:cNvPr id="10" name="Kuva 9" descr="Kuva, joka sisältää kohteen Grafiikka, clipart, graafinen suunnittelu, Fontti&#10;&#10;Kuvaus luotu automaattisesti">
            <a:extLst>
              <a:ext uri="{FF2B5EF4-FFF2-40B4-BE49-F238E27FC236}">
                <a16:creationId xmlns:a16="http://schemas.microsoft.com/office/drawing/2014/main" id="{AABD48C6-CC47-3FCA-C2AD-EF52CB294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pic>
        <p:nvPicPr>
          <p:cNvPr id="2" name="Kuva 1">
            <a:extLst>
              <a:ext uri="{FF2B5EF4-FFF2-40B4-BE49-F238E27FC236}">
                <a16:creationId xmlns:a16="http://schemas.microsoft.com/office/drawing/2014/main" id="{FFAEDAFE-D8B1-478B-6659-E2639C0C5A15}"/>
              </a:ext>
            </a:extLst>
          </p:cNvPr>
          <p:cNvPicPr>
            <a:picLocks noChangeAspect="1"/>
          </p:cNvPicPr>
          <p:nvPr/>
        </p:nvPicPr>
        <p:blipFill rotWithShape="1">
          <a:blip r:embed="rId4">
            <a:extLst>
              <a:ext uri="{28A0092B-C50C-407E-A947-70E740481C1C}">
                <a14:useLocalDpi xmlns:a14="http://schemas.microsoft.com/office/drawing/2010/main" val="0"/>
              </a:ext>
            </a:extLst>
          </a:blip>
          <a:srcRect l="70127" t="-8851" r="4910" b="1"/>
          <a:stretch/>
        </p:blipFill>
        <p:spPr>
          <a:xfrm rot="5400000">
            <a:off x="-2893328" y="2893327"/>
            <a:ext cx="6858001" cy="1071346"/>
          </a:xfrm>
          <a:prstGeom prst="rect">
            <a:avLst/>
          </a:prstGeom>
        </p:spPr>
      </p:pic>
      <p:sp>
        <p:nvSpPr>
          <p:cNvPr id="12" name="TextBox 11">
            <a:extLst>
              <a:ext uri="{FF2B5EF4-FFF2-40B4-BE49-F238E27FC236}">
                <a16:creationId xmlns:a16="http://schemas.microsoft.com/office/drawing/2014/main" id="{A77A287E-57CB-E2AC-F832-AE35D000E58D}"/>
              </a:ext>
            </a:extLst>
          </p:cNvPr>
          <p:cNvSpPr txBox="1"/>
          <p:nvPr/>
        </p:nvSpPr>
        <p:spPr>
          <a:xfrm>
            <a:off x="10688062" y="6611779"/>
            <a:ext cx="1503938" cy="246221"/>
          </a:xfrm>
          <a:prstGeom prst="rect">
            <a:avLst/>
          </a:prstGeom>
          <a:noFill/>
        </p:spPr>
        <p:txBody>
          <a:bodyPr wrap="none" rtlCol="0">
            <a:spAutoFit/>
          </a:bodyPr>
          <a:lstStyle/>
          <a:p>
            <a:r>
              <a:rPr lang="fi-FI" sz="1000" dirty="0">
                <a:solidFill>
                  <a:schemeClr val="bg1"/>
                </a:solidFill>
                <a:latin typeface="Verdana" panose="020B0604030504040204" pitchFamily="34" charset="0"/>
                <a:ea typeface="Verdana" panose="020B0604030504040204" pitchFamily="34" charset="0"/>
              </a:rPr>
              <a:t>Photo: Anja Matthes</a:t>
            </a:r>
          </a:p>
        </p:txBody>
      </p:sp>
    </p:spTree>
    <p:extLst>
      <p:ext uri="{BB962C8B-B14F-4D97-AF65-F5344CB8AC3E}">
        <p14:creationId xmlns:p14="http://schemas.microsoft.com/office/powerpoint/2010/main" val="2242648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554FF83-DA8D-E143-B036-21DEF9FCD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D90E50-483C-7962-F79A-CD99A96A0B75}"/>
              </a:ext>
            </a:extLst>
          </p:cNvPr>
          <p:cNvSpPr>
            <a:spLocks noGrp="1"/>
          </p:cNvSpPr>
          <p:nvPr>
            <p:ph type="title"/>
          </p:nvPr>
        </p:nvSpPr>
        <p:spPr/>
        <p:txBody>
          <a:bodyPr/>
          <a:lstStyle/>
          <a:p>
            <a:r>
              <a:rPr lang="fi-FI" dirty="0" err="1"/>
              <a:t>Instructions</a:t>
            </a:r>
            <a:r>
              <a:rPr lang="fi-FI" dirty="0"/>
              <a:t> for </a:t>
            </a:r>
            <a:r>
              <a:rPr lang="fi-FI" dirty="0" err="1"/>
              <a:t>the</a:t>
            </a:r>
            <a:r>
              <a:rPr lang="fi-FI" dirty="0"/>
              <a:t> </a:t>
            </a:r>
            <a:r>
              <a:rPr lang="fi-FI" dirty="0" err="1"/>
              <a:t>facilitator</a:t>
            </a:r>
            <a:endParaRPr lang="fi-FI" dirty="0"/>
          </a:p>
        </p:txBody>
      </p:sp>
      <p:sp>
        <p:nvSpPr>
          <p:cNvPr id="3" name="Content Placeholder 2">
            <a:extLst>
              <a:ext uri="{FF2B5EF4-FFF2-40B4-BE49-F238E27FC236}">
                <a16:creationId xmlns:a16="http://schemas.microsoft.com/office/drawing/2014/main" id="{7DF0233E-3E98-386A-3734-93B38FF1A63C}"/>
              </a:ext>
            </a:extLst>
          </p:cNvPr>
          <p:cNvSpPr>
            <a:spLocks noGrp="1"/>
          </p:cNvSpPr>
          <p:nvPr>
            <p:ph idx="1"/>
          </p:nvPr>
        </p:nvSpPr>
        <p:spPr/>
        <p:txBody>
          <a:bodyPr>
            <a:noAutofit/>
          </a:bodyPr>
          <a:lstStyle/>
          <a:p>
            <a:pPr>
              <a:lnSpc>
                <a:spcPct val="150000"/>
              </a:lnSpc>
              <a:spcBef>
                <a:spcPts val="0"/>
              </a:spcBef>
              <a:spcAft>
                <a:spcPts val="600"/>
              </a:spcAft>
            </a:pPr>
            <a:r>
              <a:rPr lang="en-US" sz="1400" b="1" dirty="0"/>
              <a:t>Objective:</a:t>
            </a:r>
            <a:r>
              <a:rPr lang="en-US" sz="1400" dirty="0"/>
              <a:t> To move from understanding to action and strengthen participants’ sense of agency.</a:t>
            </a:r>
          </a:p>
          <a:p>
            <a:pPr>
              <a:lnSpc>
                <a:spcPct val="150000"/>
              </a:lnSpc>
              <a:spcBef>
                <a:spcPts val="0"/>
              </a:spcBef>
              <a:spcAft>
                <a:spcPts val="600"/>
              </a:spcAft>
            </a:pPr>
            <a:r>
              <a:rPr lang="en-US" sz="1400" b="1" dirty="0"/>
              <a:t>Steps, materials, and timing</a:t>
            </a:r>
          </a:p>
          <a:p>
            <a:pPr lvl="1">
              <a:lnSpc>
                <a:spcPct val="150000"/>
              </a:lnSpc>
              <a:spcBef>
                <a:spcPts val="0"/>
              </a:spcBef>
              <a:spcAft>
                <a:spcPts val="600"/>
              </a:spcAft>
            </a:pPr>
            <a:r>
              <a:rPr lang="en-US" dirty="0"/>
              <a:t>Make sure everyone has access to the Restoration Academy guide. </a:t>
            </a:r>
          </a:p>
          <a:p>
            <a:pPr lvl="1">
              <a:lnSpc>
                <a:spcPct val="150000"/>
              </a:lnSpc>
              <a:spcBef>
                <a:spcPts val="0"/>
              </a:spcBef>
              <a:spcAft>
                <a:spcPts val="600"/>
              </a:spcAft>
            </a:pPr>
            <a:r>
              <a:rPr lang="en-US" b="1" dirty="0"/>
              <a:t>Exploring the guide (10–15 minutes): </a:t>
            </a:r>
            <a:r>
              <a:rPr lang="en-US" dirty="0"/>
              <a:t>Ask participants to find answers on a general level to the following questions: </a:t>
            </a:r>
            <a:r>
              <a:rPr lang="en-US" i="1" dirty="0"/>
              <a:t>Where is it possible to do nature restoration? What kinds of partners are needed? What kinds of environments are suitable for restoration, especially with young people? What can nature restoration look like in practice? </a:t>
            </a:r>
            <a:r>
              <a:rPr lang="en-US" dirty="0"/>
              <a:t>Work in pairs or small groups. </a:t>
            </a:r>
          </a:p>
          <a:p>
            <a:pPr lvl="1">
              <a:lnSpc>
                <a:spcPct val="150000"/>
              </a:lnSpc>
              <a:spcBef>
                <a:spcPts val="0"/>
              </a:spcBef>
              <a:spcAft>
                <a:spcPts val="600"/>
              </a:spcAft>
            </a:pPr>
            <a:r>
              <a:rPr lang="en-US" b="1" dirty="0"/>
              <a:t>Local perspective (10–15 minutes): </a:t>
            </a:r>
            <a:r>
              <a:rPr lang="en-US" dirty="0"/>
              <a:t>Ask participants to shift their focus to their own local context: </a:t>
            </a:r>
            <a:r>
              <a:rPr lang="en-US" i="1" dirty="0"/>
              <a:t>What restoration projects exist in your area? Which actors are implementing them? Which projects or actors could be suitable for involving young people?</a:t>
            </a:r>
            <a:r>
              <a:rPr lang="en-US" dirty="0"/>
              <a:t> At this stage, participants </a:t>
            </a:r>
            <a:r>
              <a:rPr lang="en-US" b="1" dirty="0"/>
              <a:t>may also search for information beyond the guide. </a:t>
            </a:r>
          </a:p>
          <a:p>
            <a:pPr lvl="1">
              <a:lnSpc>
                <a:spcPct val="150000"/>
              </a:lnSpc>
              <a:spcBef>
                <a:spcPts val="0"/>
              </a:spcBef>
              <a:spcAft>
                <a:spcPts val="600"/>
              </a:spcAft>
            </a:pPr>
            <a:r>
              <a:rPr lang="en-US" dirty="0"/>
              <a:t>Joint reflection: Share key findings together.</a:t>
            </a:r>
            <a:endParaRPr lang="fi-FI" dirty="0"/>
          </a:p>
        </p:txBody>
      </p:sp>
    </p:spTree>
    <p:extLst>
      <p:ext uri="{BB962C8B-B14F-4D97-AF65-F5344CB8AC3E}">
        <p14:creationId xmlns:p14="http://schemas.microsoft.com/office/powerpoint/2010/main" val="2485156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D9B27-5E7C-4169-4DE5-A40B946D9F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38777C-F77F-CAAD-91FA-2F07DFFFAEE8}"/>
              </a:ext>
            </a:extLst>
          </p:cNvPr>
          <p:cNvSpPr>
            <a:spLocks noGrp="1"/>
          </p:cNvSpPr>
          <p:nvPr>
            <p:ph type="title"/>
          </p:nvPr>
        </p:nvSpPr>
        <p:spPr>
          <a:xfrm>
            <a:off x="1957978" y="914400"/>
            <a:ext cx="3551795" cy="1287215"/>
          </a:xfrm>
        </p:spPr>
        <p:txBody>
          <a:bodyPr/>
          <a:lstStyle/>
          <a:p>
            <a:pPr algn="ctr"/>
            <a:r>
              <a:rPr lang="fi-FI" dirty="0"/>
              <a:t>Open </a:t>
            </a:r>
            <a:r>
              <a:rPr lang="fi-FI" dirty="0" err="1"/>
              <a:t>the</a:t>
            </a:r>
            <a:r>
              <a:rPr lang="fi-FI" dirty="0"/>
              <a:t> </a:t>
            </a:r>
            <a:r>
              <a:rPr lang="fi-FI" dirty="0" err="1"/>
              <a:t>guide</a:t>
            </a:r>
            <a:r>
              <a:rPr lang="fi-FI" dirty="0"/>
              <a:t>:</a:t>
            </a:r>
          </a:p>
        </p:txBody>
      </p:sp>
      <p:pic>
        <p:nvPicPr>
          <p:cNvPr id="3" name="Picture 2">
            <a:extLst>
              <a:ext uri="{FF2B5EF4-FFF2-40B4-BE49-F238E27FC236}">
                <a16:creationId xmlns:a16="http://schemas.microsoft.com/office/drawing/2014/main" id="{8BF0DC44-024F-4E09-9374-A8CE1F843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167" y="2375842"/>
            <a:ext cx="3133418" cy="3133418"/>
          </a:xfrm>
          <a:prstGeom prst="rect">
            <a:avLst/>
          </a:prstGeom>
        </p:spPr>
      </p:pic>
      <p:pic>
        <p:nvPicPr>
          <p:cNvPr id="4" name="Picture 2">
            <a:extLst>
              <a:ext uri="{FF2B5EF4-FFF2-40B4-BE49-F238E27FC236}">
                <a16:creationId xmlns:a16="http://schemas.microsoft.com/office/drawing/2014/main" id="{43E14B8C-E41D-D20A-2B74-D77F94947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268" y="0"/>
            <a:ext cx="4938713" cy="70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259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240A9-5ACA-010A-B950-155CC8AE91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BED324-9263-3129-614D-586CC3E17F04}"/>
              </a:ext>
            </a:extLst>
          </p:cNvPr>
          <p:cNvSpPr>
            <a:spLocks noGrp="1"/>
          </p:cNvSpPr>
          <p:nvPr>
            <p:ph type="title"/>
          </p:nvPr>
        </p:nvSpPr>
        <p:spPr>
          <a:xfrm>
            <a:off x="2202996" y="2869340"/>
            <a:ext cx="7786008" cy="1119319"/>
          </a:xfrm>
        </p:spPr>
        <p:txBody>
          <a:bodyPr anchor="ctr">
            <a:normAutofit/>
          </a:bodyPr>
          <a:lstStyle/>
          <a:p>
            <a:pPr algn="ctr">
              <a:lnSpc>
                <a:spcPct val="100000"/>
              </a:lnSpc>
            </a:pPr>
            <a:r>
              <a:rPr lang="fi-FI" dirty="0" err="1"/>
              <a:t>First</a:t>
            </a:r>
            <a:r>
              <a:rPr lang="fi-FI" dirty="0"/>
              <a:t>, </a:t>
            </a:r>
            <a:r>
              <a:rPr lang="fi-FI" dirty="0" err="1"/>
              <a:t>try</a:t>
            </a:r>
            <a:r>
              <a:rPr lang="fi-FI" dirty="0"/>
              <a:t> to </a:t>
            </a:r>
            <a:r>
              <a:rPr lang="fi-FI" dirty="0" err="1"/>
              <a:t>find</a:t>
            </a:r>
            <a:r>
              <a:rPr lang="fi-FI" dirty="0"/>
              <a:t> </a:t>
            </a:r>
            <a:r>
              <a:rPr lang="fi-FI" dirty="0" err="1"/>
              <a:t>answers</a:t>
            </a:r>
            <a:r>
              <a:rPr lang="fi-FI" dirty="0"/>
              <a:t> on a general </a:t>
            </a:r>
            <a:r>
              <a:rPr lang="fi-FI" dirty="0" err="1"/>
              <a:t>level</a:t>
            </a:r>
            <a:r>
              <a:rPr lang="fi-FI" dirty="0"/>
              <a:t> for </a:t>
            </a:r>
            <a:r>
              <a:rPr lang="fi-FI" dirty="0" err="1"/>
              <a:t>the</a:t>
            </a:r>
            <a:r>
              <a:rPr lang="fi-FI" dirty="0"/>
              <a:t> </a:t>
            </a:r>
            <a:r>
              <a:rPr lang="fi-FI" dirty="0" err="1"/>
              <a:t>questions</a:t>
            </a:r>
            <a:r>
              <a:rPr lang="fi-FI" dirty="0"/>
              <a:t> on </a:t>
            </a:r>
            <a:r>
              <a:rPr lang="fi-FI" dirty="0" err="1"/>
              <a:t>the</a:t>
            </a:r>
            <a:r>
              <a:rPr lang="fi-FI" dirty="0"/>
              <a:t> </a:t>
            </a:r>
            <a:r>
              <a:rPr lang="fi-FI" dirty="0" err="1"/>
              <a:t>following</a:t>
            </a:r>
            <a:r>
              <a:rPr lang="fi-FI" dirty="0"/>
              <a:t> </a:t>
            </a:r>
            <a:r>
              <a:rPr lang="fi-FI" dirty="0" err="1"/>
              <a:t>slide</a:t>
            </a:r>
            <a:r>
              <a:rPr lang="fi-FI" dirty="0"/>
              <a:t>:</a:t>
            </a:r>
          </a:p>
        </p:txBody>
      </p:sp>
    </p:spTree>
    <p:extLst>
      <p:ext uri="{BB962C8B-B14F-4D97-AF65-F5344CB8AC3E}">
        <p14:creationId xmlns:p14="http://schemas.microsoft.com/office/powerpoint/2010/main" val="389392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5F0BC7D-1666-B5ED-5550-75C98AAFFB38}"/>
              </a:ext>
            </a:extLst>
          </p:cNvPr>
          <p:cNvPicPr>
            <a:picLocks noChangeAspect="1"/>
          </p:cNvPicPr>
          <p:nvPr/>
        </p:nvPicPr>
        <p:blipFill>
          <a:blip r:embed="rId2"/>
          <a:stretch>
            <a:fillRect/>
          </a:stretch>
        </p:blipFill>
        <p:spPr>
          <a:xfrm>
            <a:off x="400050" y="265323"/>
            <a:ext cx="5554471" cy="2912597"/>
          </a:xfrm>
          <a:prstGeom prst="rect">
            <a:avLst/>
          </a:prstGeom>
          <a:noFill/>
        </p:spPr>
      </p:pic>
      <p:sp>
        <p:nvSpPr>
          <p:cNvPr id="6" name="TextBox 5">
            <a:extLst>
              <a:ext uri="{FF2B5EF4-FFF2-40B4-BE49-F238E27FC236}">
                <a16:creationId xmlns:a16="http://schemas.microsoft.com/office/drawing/2014/main" id="{645F1275-66C3-5018-78A9-678339D8ECDD}"/>
              </a:ext>
            </a:extLst>
          </p:cNvPr>
          <p:cNvSpPr txBox="1"/>
          <p:nvPr/>
        </p:nvSpPr>
        <p:spPr>
          <a:xfrm>
            <a:off x="737234" y="1306122"/>
            <a:ext cx="5021580" cy="830997"/>
          </a:xfrm>
          <a:prstGeom prst="rect">
            <a:avLst/>
          </a:prstGeom>
          <a:noFill/>
        </p:spPr>
        <p:txBody>
          <a:bodyPr wrap="square">
            <a:spAutoFit/>
          </a:bodyPr>
          <a:lstStyle/>
          <a:p>
            <a:pPr algn="ctr"/>
            <a:r>
              <a:rPr lang="fi-FI" sz="2400" b="1" dirty="0" err="1">
                <a:solidFill>
                  <a:schemeClr val="bg1"/>
                </a:solidFill>
                <a:latin typeface="Verdana" panose="020B0604030504040204" pitchFamily="34" charset="0"/>
                <a:ea typeface="Verdana" panose="020B0604030504040204" pitchFamily="34" charset="0"/>
              </a:rPr>
              <a:t>Where</a:t>
            </a:r>
            <a:r>
              <a:rPr lang="fi-FI" sz="2400" b="1" dirty="0">
                <a:solidFill>
                  <a:schemeClr val="bg1"/>
                </a:solidFill>
                <a:latin typeface="Verdana" panose="020B0604030504040204" pitchFamily="34" charset="0"/>
                <a:ea typeface="Verdana" panose="020B0604030504040204" pitchFamily="34" charset="0"/>
              </a:rPr>
              <a:t> is it </a:t>
            </a:r>
            <a:r>
              <a:rPr lang="fi-FI" sz="2400" b="1" dirty="0" err="1">
                <a:solidFill>
                  <a:schemeClr val="bg1"/>
                </a:solidFill>
                <a:latin typeface="Verdana" panose="020B0604030504040204" pitchFamily="34" charset="0"/>
                <a:ea typeface="Verdana" panose="020B0604030504040204" pitchFamily="34" charset="0"/>
              </a:rPr>
              <a:t>possible</a:t>
            </a:r>
            <a:r>
              <a:rPr lang="fi-FI" sz="2400" b="1" dirty="0">
                <a:solidFill>
                  <a:schemeClr val="bg1"/>
                </a:solidFill>
                <a:latin typeface="Verdana" panose="020B0604030504040204" pitchFamily="34" charset="0"/>
                <a:ea typeface="Verdana" panose="020B0604030504040204" pitchFamily="34" charset="0"/>
              </a:rPr>
              <a:t> to </a:t>
            </a:r>
            <a:r>
              <a:rPr lang="fi-FI" sz="2400" b="1" dirty="0" err="1">
                <a:solidFill>
                  <a:schemeClr val="bg1"/>
                </a:solidFill>
                <a:latin typeface="Verdana" panose="020B0604030504040204" pitchFamily="34" charset="0"/>
                <a:ea typeface="Verdana" panose="020B0604030504040204" pitchFamily="34" charset="0"/>
              </a:rPr>
              <a:t>do</a:t>
            </a:r>
            <a:r>
              <a:rPr lang="fi-FI" sz="2400" b="1" dirty="0">
                <a:solidFill>
                  <a:schemeClr val="bg1"/>
                </a:solidFill>
                <a:latin typeface="Verdana" panose="020B0604030504040204" pitchFamily="34" charset="0"/>
                <a:ea typeface="Verdana" panose="020B0604030504040204" pitchFamily="34" charset="0"/>
              </a:rPr>
              <a:t> </a:t>
            </a:r>
            <a:r>
              <a:rPr lang="fi-FI" sz="2400" b="1" dirty="0" err="1">
                <a:solidFill>
                  <a:schemeClr val="bg1"/>
                </a:solidFill>
                <a:latin typeface="Verdana" panose="020B0604030504040204" pitchFamily="34" charset="0"/>
                <a:ea typeface="Verdana" panose="020B0604030504040204" pitchFamily="34" charset="0"/>
              </a:rPr>
              <a:t>nature</a:t>
            </a:r>
            <a:r>
              <a:rPr lang="fi-FI" sz="2400" b="1" dirty="0">
                <a:solidFill>
                  <a:schemeClr val="bg1"/>
                </a:solidFill>
                <a:latin typeface="Verdana" panose="020B0604030504040204" pitchFamily="34" charset="0"/>
                <a:ea typeface="Verdana" panose="020B0604030504040204" pitchFamily="34" charset="0"/>
              </a:rPr>
              <a:t> </a:t>
            </a:r>
            <a:r>
              <a:rPr lang="fi-FI" sz="2400" b="1" dirty="0" err="1">
                <a:solidFill>
                  <a:schemeClr val="bg1"/>
                </a:solidFill>
                <a:latin typeface="Verdana" panose="020B0604030504040204" pitchFamily="34" charset="0"/>
                <a:ea typeface="Verdana" panose="020B0604030504040204" pitchFamily="34" charset="0"/>
              </a:rPr>
              <a:t>restoration</a:t>
            </a:r>
            <a:r>
              <a:rPr lang="fi-FI" sz="2400" b="1" dirty="0">
                <a:solidFill>
                  <a:schemeClr val="bg1"/>
                </a:solidFill>
                <a:latin typeface="Verdana" panose="020B0604030504040204" pitchFamily="34" charset="0"/>
                <a:ea typeface="Verdana" panose="020B0604030504040204" pitchFamily="34" charset="0"/>
              </a:rPr>
              <a:t>?</a:t>
            </a:r>
          </a:p>
        </p:txBody>
      </p:sp>
      <p:pic>
        <p:nvPicPr>
          <p:cNvPr id="8" name="Picture 7">
            <a:extLst>
              <a:ext uri="{FF2B5EF4-FFF2-40B4-BE49-F238E27FC236}">
                <a16:creationId xmlns:a16="http://schemas.microsoft.com/office/drawing/2014/main" id="{A560A826-81DF-B47F-2B9B-CFC3ED8C6884}"/>
              </a:ext>
            </a:extLst>
          </p:cNvPr>
          <p:cNvPicPr>
            <a:picLocks noChangeAspect="1"/>
          </p:cNvPicPr>
          <p:nvPr/>
        </p:nvPicPr>
        <p:blipFill>
          <a:blip r:embed="rId2"/>
          <a:stretch>
            <a:fillRect/>
          </a:stretch>
        </p:blipFill>
        <p:spPr>
          <a:xfrm>
            <a:off x="6237479" y="265323"/>
            <a:ext cx="5554471" cy="2912597"/>
          </a:xfrm>
          <a:prstGeom prst="rect">
            <a:avLst/>
          </a:prstGeom>
          <a:noFill/>
        </p:spPr>
      </p:pic>
      <p:pic>
        <p:nvPicPr>
          <p:cNvPr id="13" name="Picture 12">
            <a:extLst>
              <a:ext uri="{FF2B5EF4-FFF2-40B4-BE49-F238E27FC236}">
                <a16:creationId xmlns:a16="http://schemas.microsoft.com/office/drawing/2014/main" id="{83128B0C-659B-4193-9DA2-7C7617EEFF50}"/>
              </a:ext>
            </a:extLst>
          </p:cNvPr>
          <p:cNvPicPr>
            <a:picLocks noChangeAspect="1"/>
          </p:cNvPicPr>
          <p:nvPr/>
        </p:nvPicPr>
        <p:blipFill>
          <a:blip r:embed="rId2"/>
          <a:stretch>
            <a:fillRect/>
          </a:stretch>
        </p:blipFill>
        <p:spPr>
          <a:xfrm>
            <a:off x="541529" y="3177920"/>
            <a:ext cx="5554471" cy="2912597"/>
          </a:xfrm>
          <a:prstGeom prst="rect">
            <a:avLst/>
          </a:prstGeom>
          <a:noFill/>
        </p:spPr>
      </p:pic>
      <p:pic>
        <p:nvPicPr>
          <p:cNvPr id="14" name="Picture 13">
            <a:extLst>
              <a:ext uri="{FF2B5EF4-FFF2-40B4-BE49-F238E27FC236}">
                <a16:creationId xmlns:a16="http://schemas.microsoft.com/office/drawing/2014/main" id="{64FD8B7C-EE26-ABC8-00F0-6520DC28A999}"/>
              </a:ext>
            </a:extLst>
          </p:cNvPr>
          <p:cNvPicPr>
            <a:picLocks noChangeAspect="1"/>
          </p:cNvPicPr>
          <p:nvPr/>
        </p:nvPicPr>
        <p:blipFill>
          <a:blip r:embed="rId2"/>
          <a:stretch>
            <a:fillRect/>
          </a:stretch>
        </p:blipFill>
        <p:spPr>
          <a:xfrm>
            <a:off x="6237478" y="3177920"/>
            <a:ext cx="5554471" cy="2912597"/>
          </a:xfrm>
          <a:prstGeom prst="rect">
            <a:avLst/>
          </a:prstGeom>
          <a:noFill/>
        </p:spPr>
      </p:pic>
      <p:sp>
        <p:nvSpPr>
          <p:cNvPr id="2" name="TextBox 1">
            <a:extLst>
              <a:ext uri="{FF2B5EF4-FFF2-40B4-BE49-F238E27FC236}">
                <a16:creationId xmlns:a16="http://schemas.microsoft.com/office/drawing/2014/main" id="{790617B0-E8CE-17BD-E4A5-69A7BC06648E}"/>
              </a:ext>
            </a:extLst>
          </p:cNvPr>
          <p:cNvSpPr txBox="1"/>
          <p:nvPr/>
        </p:nvSpPr>
        <p:spPr>
          <a:xfrm>
            <a:off x="6503925" y="1306121"/>
            <a:ext cx="5021580" cy="830997"/>
          </a:xfrm>
          <a:prstGeom prst="rect">
            <a:avLst/>
          </a:prstGeom>
          <a:noFill/>
        </p:spPr>
        <p:txBody>
          <a:bodyPr wrap="square">
            <a:spAutoFit/>
          </a:bodyPr>
          <a:lstStyle/>
          <a:p>
            <a:pPr algn="ctr"/>
            <a:r>
              <a:rPr lang="en-US" sz="2400" b="1" dirty="0">
                <a:solidFill>
                  <a:schemeClr val="bg1"/>
                </a:solidFill>
                <a:latin typeface="Verdana" panose="020B0604030504040204" pitchFamily="34" charset="0"/>
                <a:ea typeface="Verdana" panose="020B0604030504040204" pitchFamily="34" charset="0"/>
              </a:rPr>
              <a:t>What kinds of partners are needed?</a:t>
            </a:r>
            <a:endParaRPr lang="fi-FI" sz="2400" b="1" dirty="0">
              <a:solidFill>
                <a:schemeClr val="bg1"/>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6C3C54A4-2904-5D79-EC8F-57BB6EC3778F}"/>
              </a:ext>
            </a:extLst>
          </p:cNvPr>
          <p:cNvSpPr txBox="1"/>
          <p:nvPr/>
        </p:nvSpPr>
        <p:spPr>
          <a:xfrm>
            <a:off x="666495" y="4032798"/>
            <a:ext cx="5163059" cy="1200329"/>
          </a:xfrm>
          <a:prstGeom prst="rect">
            <a:avLst/>
          </a:prstGeom>
          <a:noFill/>
        </p:spPr>
        <p:txBody>
          <a:bodyPr wrap="square">
            <a:spAutoFit/>
          </a:bodyPr>
          <a:lstStyle/>
          <a:p>
            <a:pPr algn="ctr"/>
            <a:r>
              <a:rPr lang="en-US" sz="2400" b="1" dirty="0">
                <a:solidFill>
                  <a:schemeClr val="bg1"/>
                </a:solidFill>
                <a:latin typeface="Verdana" panose="020B0604030504040204" pitchFamily="34" charset="0"/>
                <a:ea typeface="Verdana" panose="020B0604030504040204" pitchFamily="34" charset="0"/>
              </a:rPr>
              <a:t>What kinds of environments are suitable for restoration, especially with youth?</a:t>
            </a:r>
            <a:endParaRPr lang="fi-FI" sz="2400" b="1" dirty="0">
              <a:solidFill>
                <a:schemeClr val="bg1"/>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B3899565-1E87-68CA-6970-7AA2648002B2}"/>
              </a:ext>
            </a:extLst>
          </p:cNvPr>
          <p:cNvSpPr txBox="1"/>
          <p:nvPr/>
        </p:nvSpPr>
        <p:spPr>
          <a:xfrm>
            <a:off x="6503925" y="4032797"/>
            <a:ext cx="5021580" cy="1200329"/>
          </a:xfrm>
          <a:prstGeom prst="rect">
            <a:avLst/>
          </a:prstGeom>
          <a:noFill/>
        </p:spPr>
        <p:txBody>
          <a:bodyPr wrap="square">
            <a:spAutoFit/>
          </a:bodyPr>
          <a:lstStyle/>
          <a:p>
            <a:pPr algn="ctr"/>
            <a:r>
              <a:rPr lang="en-US" sz="2400" b="1" dirty="0">
                <a:solidFill>
                  <a:schemeClr val="bg1"/>
                </a:solidFill>
                <a:latin typeface="Verdana" panose="020B0604030504040204" pitchFamily="34" charset="0"/>
                <a:ea typeface="Verdana" panose="020B0604030504040204" pitchFamily="34" charset="0"/>
              </a:rPr>
              <a:t>What can nature restoration look like in practice?</a:t>
            </a:r>
            <a:endParaRPr lang="fi-FI" sz="2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35321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ack background with blue text&#10;&#10;AI-generated content may be incorrect.">
            <a:extLst>
              <a:ext uri="{FF2B5EF4-FFF2-40B4-BE49-F238E27FC236}">
                <a16:creationId xmlns:a16="http://schemas.microsoft.com/office/drawing/2014/main" id="{1B9CAE9C-596A-58BF-7496-8C363D5786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8662" y="2421610"/>
            <a:ext cx="5281530" cy="1176660"/>
          </a:xfrm>
        </p:spPr>
      </p:pic>
      <p:sp>
        <p:nvSpPr>
          <p:cNvPr id="9" name="TextBox 8">
            <a:extLst>
              <a:ext uri="{FF2B5EF4-FFF2-40B4-BE49-F238E27FC236}">
                <a16:creationId xmlns:a16="http://schemas.microsoft.com/office/drawing/2014/main" id="{54C0E49B-5DBF-CA6F-0251-F6E1C5CC8924}"/>
              </a:ext>
            </a:extLst>
          </p:cNvPr>
          <p:cNvSpPr txBox="1"/>
          <p:nvPr/>
        </p:nvSpPr>
        <p:spPr>
          <a:xfrm>
            <a:off x="978662" y="3598270"/>
            <a:ext cx="10152063" cy="738664"/>
          </a:xfrm>
          <a:prstGeom prst="rect">
            <a:avLst/>
          </a:prstGeom>
          <a:noFill/>
        </p:spPr>
        <p:txBody>
          <a:bodyPr wrap="square">
            <a:spAutoFit/>
          </a:bodyPr>
          <a:lstStyle/>
          <a:p>
            <a:r>
              <a:rPr lang="en-US" sz="1400" b="0" i="0" dirty="0">
                <a:solidFill>
                  <a:srgbClr val="00002E"/>
                </a:solidFill>
                <a:effectLst/>
                <a:latin typeface="Verdana" panose="020B0604030504040204" pitchFamily="34" charset="0"/>
                <a:ea typeface="Verdana" panose="020B060403050404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fi-FI" sz="1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09336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9C881-C630-0374-0865-A4F5DFCA8A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76879-E3A1-3B8A-3037-D8F2E60923EC}"/>
              </a:ext>
            </a:extLst>
          </p:cNvPr>
          <p:cNvSpPr>
            <a:spLocks noGrp="1"/>
          </p:cNvSpPr>
          <p:nvPr>
            <p:ph type="title"/>
          </p:nvPr>
        </p:nvSpPr>
        <p:spPr>
          <a:xfrm>
            <a:off x="2015898" y="2869340"/>
            <a:ext cx="8160204" cy="1119319"/>
          </a:xfrm>
        </p:spPr>
        <p:txBody>
          <a:bodyPr anchor="ctr">
            <a:noAutofit/>
          </a:bodyPr>
          <a:lstStyle/>
          <a:p>
            <a:pPr algn="ctr">
              <a:lnSpc>
                <a:spcPct val="100000"/>
              </a:lnSpc>
            </a:pPr>
            <a:r>
              <a:rPr lang="fi-FI" sz="2800" dirty="0" err="1"/>
              <a:t>Now</a:t>
            </a:r>
            <a:r>
              <a:rPr lang="fi-FI" sz="2800" dirty="0"/>
              <a:t>, </a:t>
            </a:r>
            <a:r>
              <a:rPr lang="fi-FI" sz="2800" dirty="0" err="1"/>
              <a:t>shift</a:t>
            </a:r>
            <a:r>
              <a:rPr lang="fi-FI" sz="2800" dirty="0"/>
              <a:t> your </a:t>
            </a:r>
            <a:r>
              <a:rPr lang="fi-FI" sz="2800" dirty="0" err="1"/>
              <a:t>focus</a:t>
            </a:r>
            <a:r>
              <a:rPr lang="fi-FI" sz="2800" dirty="0"/>
              <a:t> to your </a:t>
            </a:r>
            <a:r>
              <a:rPr lang="fi-FI" sz="2800" dirty="0" err="1"/>
              <a:t>own</a:t>
            </a:r>
            <a:r>
              <a:rPr lang="fi-FI" sz="2800" dirty="0"/>
              <a:t> </a:t>
            </a:r>
            <a:r>
              <a:rPr lang="fi-FI" sz="2800" dirty="0" err="1"/>
              <a:t>local</a:t>
            </a:r>
            <a:r>
              <a:rPr lang="fi-FI" sz="2800" dirty="0"/>
              <a:t> </a:t>
            </a:r>
            <a:r>
              <a:rPr lang="fi-FI" sz="2800" dirty="0" err="1"/>
              <a:t>context</a:t>
            </a:r>
            <a:r>
              <a:rPr lang="fi-FI" sz="2800" dirty="0"/>
              <a:t> </a:t>
            </a:r>
            <a:r>
              <a:rPr lang="fi-FI" sz="2800" dirty="0" err="1"/>
              <a:t>where</a:t>
            </a:r>
            <a:r>
              <a:rPr lang="fi-FI" sz="2800" dirty="0"/>
              <a:t> </a:t>
            </a:r>
            <a:r>
              <a:rPr lang="fi-FI" sz="2800" dirty="0" err="1"/>
              <a:t>you’re</a:t>
            </a:r>
            <a:r>
              <a:rPr lang="fi-FI" sz="2800" dirty="0"/>
              <a:t> </a:t>
            </a:r>
            <a:r>
              <a:rPr lang="fi-FI" sz="2800" dirty="0" err="1"/>
              <a:t>living</a:t>
            </a:r>
            <a:r>
              <a:rPr lang="fi-FI" sz="2800" dirty="0"/>
              <a:t> </a:t>
            </a:r>
            <a:r>
              <a:rPr lang="fi-FI" sz="2800" dirty="0" err="1"/>
              <a:t>or</a:t>
            </a:r>
            <a:r>
              <a:rPr lang="fi-FI" sz="2800" dirty="0"/>
              <a:t> operating at. </a:t>
            </a:r>
            <a:r>
              <a:rPr lang="fi-FI" sz="2800" dirty="0" err="1"/>
              <a:t>You</a:t>
            </a:r>
            <a:r>
              <a:rPr lang="fi-FI" sz="2800" dirty="0"/>
              <a:t> </a:t>
            </a:r>
            <a:r>
              <a:rPr lang="fi-FI" sz="2800" dirty="0" err="1"/>
              <a:t>can</a:t>
            </a:r>
            <a:r>
              <a:rPr lang="fi-FI" sz="2800" dirty="0"/>
              <a:t> </a:t>
            </a:r>
            <a:r>
              <a:rPr lang="fi-FI" sz="2800" dirty="0" err="1"/>
              <a:t>search</a:t>
            </a:r>
            <a:r>
              <a:rPr lang="fi-FI" sz="2800" dirty="0"/>
              <a:t> for </a:t>
            </a:r>
            <a:r>
              <a:rPr lang="fi-FI" sz="2800" dirty="0" err="1"/>
              <a:t>more</a:t>
            </a:r>
            <a:r>
              <a:rPr lang="fi-FI" sz="2800" dirty="0"/>
              <a:t> </a:t>
            </a:r>
            <a:r>
              <a:rPr lang="fi-FI" sz="2800" dirty="0" err="1"/>
              <a:t>information</a:t>
            </a:r>
            <a:r>
              <a:rPr lang="fi-FI" sz="2800" dirty="0"/>
              <a:t> </a:t>
            </a:r>
            <a:r>
              <a:rPr lang="fi-FI" sz="2800" dirty="0" err="1"/>
              <a:t>online</a:t>
            </a:r>
            <a:r>
              <a:rPr lang="fi-FI" sz="2800" dirty="0"/>
              <a:t>. </a:t>
            </a:r>
            <a:r>
              <a:rPr lang="fi-FI" sz="2800" dirty="0" err="1"/>
              <a:t>Try</a:t>
            </a:r>
            <a:r>
              <a:rPr lang="fi-FI" sz="2800" dirty="0"/>
              <a:t> to </a:t>
            </a:r>
            <a:r>
              <a:rPr lang="fi-FI" sz="2800" dirty="0" err="1"/>
              <a:t>find</a:t>
            </a:r>
            <a:r>
              <a:rPr lang="fi-FI" sz="2800" dirty="0"/>
              <a:t> </a:t>
            </a:r>
            <a:r>
              <a:rPr lang="fi-FI" sz="2800" dirty="0" err="1"/>
              <a:t>answers</a:t>
            </a:r>
            <a:r>
              <a:rPr lang="fi-FI" sz="2800" dirty="0"/>
              <a:t> for </a:t>
            </a:r>
            <a:r>
              <a:rPr lang="fi-FI" sz="2800" dirty="0" err="1"/>
              <a:t>the</a:t>
            </a:r>
            <a:r>
              <a:rPr lang="fi-FI" sz="2800" dirty="0"/>
              <a:t> </a:t>
            </a:r>
            <a:r>
              <a:rPr lang="fi-FI" sz="2800" dirty="0" err="1"/>
              <a:t>questions</a:t>
            </a:r>
            <a:r>
              <a:rPr lang="fi-FI" sz="2800" dirty="0"/>
              <a:t> on </a:t>
            </a:r>
            <a:r>
              <a:rPr lang="fi-FI" sz="2800" dirty="0" err="1"/>
              <a:t>the</a:t>
            </a:r>
            <a:r>
              <a:rPr lang="fi-FI" sz="2800" dirty="0"/>
              <a:t> </a:t>
            </a:r>
            <a:r>
              <a:rPr lang="fi-FI" sz="2800" dirty="0" err="1"/>
              <a:t>following</a:t>
            </a:r>
            <a:r>
              <a:rPr lang="fi-FI" sz="2800" dirty="0"/>
              <a:t> </a:t>
            </a:r>
            <a:r>
              <a:rPr lang="fi-FI" sz="2800" dirty="0" err="1"/>
              <a:t>slide</a:t>
            </a:r>
            <a:r>
              <a:rPr lang="fi-FI" sz="2800" dirty="0"/>
              <a:t>:</a:t>
            </a:r>
          </a:p>
        </p:txBody>
      </p:sp>
    </p:spTree>
    <p:extLst>
      <p:ext uri="{BB962C8B-B14F-4D97-AF65-F5344CB8AC3E}">
        <p14:creationId xmlns:p14="http://schemas.microsoft.com/office/powerpoint/2010/main" val="275193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61C0B-868A-9035-8991-BB450362776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D3140EC-E807-D80E-E6CD-B5F3DE9CC48F}"/>
              </a:ext>
            </a:extLst>
          </p:cNvPr>
          <p:cNvPicPr>
            <a:picLocks noChangeAspect="1"/>
          </p:cNvPicPr>
          <p:nvPr/>
        </p:nvPicPr>
        <p:blipFill>
          <a:blip r:embed="rId2"/>
          <a:stretch>
            <a:fillRect/>
          </a:stretch>
        </p:blipFill>
        <p:spPr>
          <a:xfrm>
            <a:off x="400050" y="265323"/>
            <a:ext cx="5554471" cy="2912597"/>
          </a:xfrm>
          <a:prstGeom prst="rect">
            <a:avLst/>
          </a:prstGeom>
          <a:noFill/>
        </p:spPr>
      </p:pic>
      <p:pic>
        <p:nvPicPr>
          <p:cNvPr id="8" name="Picture 7">
            <a:extLst>
              <a:ext uri="{FF2B5EF4-FFF2-40B4-BE49-F238E27FC236}">
                <a16:creationId xmlns:a16="http://schemas.microsoft.com/office/drawing/2014/main" id="{B0CAA0E0-7D7A-1186-A47C-C41C72C857FE}"/>
              </a:ext>
            </a:extLst>
          </p:cNvPr>
          <p:cNvPicPr>
            <a:picLocks noChangeAspect="1"/>
          </p:cNvPicPr>
          <p:nvPr/>
        </p:nvPicPr>
        <p:blipFill>
          <a:blip r:embed="rId2"/>
          <a:stretch>
            <a:fillRect/>
          </a:stretch>
        </p:blipFill>
        <p:spPr>
          <a:xfrm>
            <a:off x="6237479" y="265323"/>
            <a:ext cx="5554471" cy="2912597"/>
          </a:xfrm>
          <a:prstGeom prst="rect">
            <a:avLst/>
          </a:prstGeom>
          <a:noFill/>
        </p:spPr>
      </p:pic>
      <p:pic>
        <p:nvPicPr>
          <p:cNvPr id="13" name="Picture 12">
            <a:extLst>
              <a:ext uri="{FF2B5EF4-FFF2-40B4-BE49-F238E27FC236}">
                <a16:creationId xmlns:a16="http://schemas.microsoft.com/office/drawing/2014/main" id="{8DF4F017-6936-D85C-ACFE-CE756FD48684}"/>
              </a:ext>
            </a:extLst>
          </p:cNvPr>
          <p:cNvPicPr>
            <a:picLocks noChangeAspect="1"/>
          </p:cNvPicPr>
          <p:nvPr/>
        </p:nvPicPr>
        <p:blipFill>
          <a:blip r:embed="rId2"/>
          <a:stretch>
            <a:fillRect/>
          </a:stretch>
        </p:blipFill>
        <p:spPr>
          <a:xfrm>
            <a:off x="3318764" y="3177920"/>
            <a:ext cx="5554471" cy="2912597"/>
          </a:xfrm>
          <a:prstGeom prst="rect">
            <a:avLst/>
          </a:prstGeom>
          <a:noFill/>
        </p:spPr>
      </p:pic>
      <p:sp>
        <p:nvSpPr>
          <p:cNvPr id="2" name="TextBox 1">
            <a:extLst>
              <a:ext uri="{FF2B5EF4-FFF2-40B4-BE49-F238E27FC236}">
                <a16:creationId xmlns:a16="http://schemas.microsoft.com/office/drawing/2014/main" id="{9D3E2240-3CF8-B5E8-3A61-45F2C53A9C4A}"/>
              </a:ext>
            </a:extLst>
          </p:cNvPr>
          <p:cNvSpPr txBox="1"/>
          <p:nvPr/>
        </p:nvSpPr>
        <p:spPr>
          <a:xfrm>
            <a:off x="666495" y="1029124"/>
            <a:ext cx="5021580" cy="1384995"/>
          </a:xfrm>
          <a:prstGeom prst="rect">
            <a:avLst/>
          </a:prstGeom>
          <a:noFill/>
        </p:spPr>
        <p:txBody>
          <a:bodyPr wrap="square">
            <a:spAutoFit/>
          </a:bodyPr>
          <a:lstStyle/>
          <a:p>
            <a:pPr algn="ctr"/>
            <a:r>
              <a:rPr lang="en-US" sz="2800" b="1" dirty="0">
                <a:solidFill>
                  <a:schemeClr val="bg1"/>
                </a:solidFill>
                <a:latin typeface="Verdana" panose="020B0604030504040204" pitchFamily="34" charset="0"/>
                <a:ea typeface="Verdana" panose="020B0604030504040204" pitchFamily="34" charset="0"/>
              </a:rPr>
              <a:t>What restoration projects exist in your area?</a:t>
            </a:r>
            <a:endParaRPr lang="fi-FI" sz="2800" b="1" dirty="0">
              <a:solidFill>
                <a:schemeClr val="bg1"/>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13C1AE24-7063-D7AC-DDDD-EDE0779129B2}"/>
              </a:ext>
            </a:extLst>
          </p:cNvPr>
          <p:cNvSpPr txBox="1"/>
          <p:nvPr/>
        </p:nvSpPr>
        <p:spPr>
          <a:xfrm>
            <a:off x="6503925" y="1244568"/>
            <a:ext cx="5021580" cy="954107"/>
          </a:xfrm>
          <a:prstGeom prst="rect">
            <a:avLst/>
          </a:prstGeom>
          <a:noFill/>
        </p:spPr>
        <p:txBody>
          <a:bodyPr wrap="square">
            <a:spAutoFit/>
          </a:bodyPr>
          <a:lstStyle/>
          <a:p>
            <a:pPr algn="ctr"/>
            <a:r>
              <a:rPr lang="en-US" sz="2800" b="1" dirty="0">
                <a:solidFill>
                  <a:schemeClr val="bg1"/>
                </a:solidFill>
                <a:latin typeface="Verdana" panose="020B0604030504040204" pitchFamily="34" charset="0"/>
                <a:ea typeface="Verdana" panose="020B0604030504040204" pitchFamily="34" charset="0"/>
              </a:rPr>
              <a:t>Which actors are implementing them?</a:t>
            </a:r>
            <a:endParaRPr lang="fi-FI" sz="2800" b="1" dirty="0">
              <a:solidFill>
                <a:schemeClr val="bg1"/>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C889134D-69ED-79DF-6CD7-753DC5778426}"/>
              </a:ext>
            </a:extLst>
          </p:cNvPr>
          <p:cNvSpPr txBox="1"/>
          <p:nvPr/>
        </p:nvSpPr>
        <p:spPr>
          <a:xfrm>
            <a:off x="3585209" y="3895554"/>
            <a:ext cx="5021580" cy="1384995"/>
          </a:xfrm>
          <a:prstGeom prst="rect">
            <a:avLst/>
          </a:prstGeom>
          <a:noFill/>
        </p:spPr>
        <p:txBody>
          <a:bodyPr wrap="square">
            <a:spAutoFit/>
          </a:bodyPr>
          <a:lstStyle/>
          <a:p>
            <a:pPr algn="ctr"/>
            <a:r>
              <a:rPr lang="en-US" sz="2800" b="1" dirty="0">
                <a:solidFill>
                  <a:schemeClr val="bg1"/>
                </a:solidFill>
                <a:latin typeface="Verdana" panose="020B0604030504040204" pitchFamily="34" charset="0"/>
                <a:ea typeface="Verdana" panose="020B0604030504040204" pitchFamily="34" charset="0"/>
              </a:rPr>
              <a:t>Which projects or actors could be suitable for involving youth?</a:t>
            </a:r>
            <a:endParaRPr lang="fi-FI" sz="2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02263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8878921A-008E-F5DA-365F-F4845D739854}"/>
            </a:ext>
          </a:extLst>
        </p:cNvPr>
        <p:cNvGrpSpPr/>
        <p:nvPr/>
      </p:nvGrpSpPr>
      <p:grpSpPr>
        <a:xfrm>
          <a:off x="0" y="0"/>
          <a:ext cx="0" cy="0"/>
          <a:chOff x="0" y="0"/>
          <a:chExt cx="0" cy="0"/>
        </a:xfrm>
      </p:grpSpPr>
      <p:sp>
        <p:nvSpPr>
          <p:cNvPr id="5" name="Otsikko 3">
            <a:extLst>
              <a:ext uri="{FF2B5EF4-FFF2-40B4-BE49-F238E27FC236}">
                <a16:creationId xmlns:a16="http://schemas.microsoft.com/office/drawing/2014/main" id="{8D87D852-250B-1577-C693-EE16A84B50F9}"/>
              </a:ext>
            </a:extLst>
          </p:cNvPr>
          <p:cNvSpPr>
            <a:spLocks noGrp="1"/>
          </p:cNvSpPr>
          <p:nvPr>
            <p:ph type="ctrTitle"/>
          </p:nvPr>
        </p:nvSpPr>
        <p:spPr>
          <a:xfrm>
            <a:off x="0" y="4828674"/>
            <a:ext cx="12192002" cy="2029326"/>
          </a:xfrm>
          <a:gradFill flip="none" rotWithShape="0">
            <a:gsLst>
              <a:gs pos="0">
                <a:schemeClr val="tx1"/>
              </a:gs>
              <a:gs pos="60000">
                <a:schemeClr val="tx1">
                  <a:alpha val="75000"/>
                </a:schemeClr>
              </a:gs>
              <a:gs pos="100000">
                <a:schemeClr val="tx1">
                  <a:alpha val="0"/>
                </a:schemeClr>
              </a:gs>
            </a:gsLst>
            <a:lin ang="16200000" scaled="1"/>
            <a:tileRect/>
          </a:gradFill>
        </p:spPr>
        <p:txBody>
          <a:bodyPr anchor="ctr"/>
          <a:lstStyle/>
          <a:p>
            <a:pPr algn="ctr"/>
            <a:r>
              <a:rPr lang="en-US" sz="4400" dirty="0"/>
              <a:t>NEXT STEPS</a:t>
            </a:r>
          </a:p>
        </p:txBody>
      </p:sp>
      <p:pic>
        <p:nvPicPr>
          <p:cNvPr id="7" name="Kuva 6">
            <a:extLst>
              <a:ext uri="{FF2B5EF4-FFF2-40B4-BE49-F238E27FC236}">
                <a16:creationId xmlns:a16="http://schemas.microsoft.com/office/drawing/2014/main" id="{532342E7-87A6-33F2-739A-A98BD1E3738E}"/>
              </a:ext>
            </a:extLst>
          </p:cNvPr>
          <p:cNvPicPr>
            <a:picLocks noChangeAspect="1"/>
          </p:cNvPicPr>
          <p:nvPr/>
        </p:nvPicPr>
        <p:blipFill rotWithShape="1">
          <a:blip r:embed="rId3">
            <a:extLst>
              <a:ext uri="{28A0092B-C50C-407E-A947-70E740481C1C}">
                <a14:useLocalDpi xmlns:a14="http://schemas.microsoft.com/office/drawing/2010/main" val="0"/>
              </a:ext>
            </a:extLst>
          </a:blip>
          <a:srcRect l="70239" t="-23930" r="5030" b="1"/>
          <a:stretch/>
        </p:blipFill>
        <p:spPr>
          <a:xfrm rot="5400000">
            <a:off x="-2813399" y="2813393"/>
            <a:ext cx="6858004" cy="1231207"/>
          </a:xfrm>
          <a:prstGeom prst="rect">
            <a:avLst/>
          </a:prstGeom>
        </p:spPr>
      </p:pic>
      <p:pic>
        <p:nvPicPr>
          <p:cNvPr id="10" name="Kuva 9" descr="Kuva, joka sisältää kohteen Grafiikka, clipart, graafinen suunnittelu, Fontti&#10;&#10;Kuvaus luotu automaattisesti">
            <a:extLst>
              <a:ext uri="{FF2B5EF4-FFF2-40B4-BE49-F238E27FC236}">
                <a16:creationId xmlns:a16="http://schemas.microsoft.com/office/drawing/2014/main" id="{18FAFC3E-B660-5C3C-4970-FF5A553D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
        <p:nvSpPr>
          <p:cNvPr id="8" name="TextBox 7">
            <a:extLst>
              <a:ext uri="{FF2B5EF4-FFF2-40B4-BE49-F238E27FC236}">
                <a16:creationId xmlns:a16="http://schemas.microsoft.com/office/drawing/2014/main" id="{E7A16F1E-AC8D-94DB-E90A-00E6AE3A7178}"/>
              </a:ext>
            </a:extLst>
          </p:cNvPr>
          <p:cNvSpPr txBox="1"/>
          <p:nvPr/>
        </p:nvSpPr>
        <p:spPr>
          <a:xfrm>
            <a:off x="10577455" y="6611779"/>
            <a:ext cx="1614545" cy="246221"/>
          </a:xfrm>
          <a:prstGeom prst="rect">
            <a:avLst/>
          </a:prstGeom>
          <a:noFill/>
        </p:spPr>
        <p:txBody>
          <a:bodyPr wrap="none" rtlCol="0">
            <a:spAutoFit/>
          </a:bodyPr>
          <a:lstStyle/>
          <a:p>
            <a:r>
              <a:rPr lang="fi-FI" sz="1000" dirty="0">
                <a:solidFill>
                  <a:schemeClr val="bg1"/>
                </a:solidFill>
                <a:latin typeface="Verdana" panose="020B0604030504040204" pitchFamily="34" charset="0"/>
                <a:ea typeface="Verdana" panose="020B0604030504040204" pitchFamily="34" charset="0"/>
              </a:rPr>
              <a:t>Photo: Martin </a:t>
            </a:r>
            <a:r>
              <a:rPr lang="fi-FI" sz="1000" dirty="0" err="1">
                <a:solidFill>
                  <a:schemeClr val="bg1"/>
                </a:solidFill>
                <a:latin typeface="Verdana" panose="020B0604030504040204" pitchFamily="34" charset="0"/>
                <a:ea typeface="Verdana" panose="020B0604030504040204" pitchFamily="34" charset="0"/>
              </a:rPr>
              <a:t>Sopinec</a:t>
            </a:r>
            <a:endParaRPr lang="fi-FI" sz="1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37614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07E4BA-D081-6ED8-62FF-15C35536E0B9}"/>
              </a:ext>
            </a:extLst>
          </p:cNvPr>
          <p:cNvSpPr>
            <a:spLocks noGrp="1"/>
          </p:cNvSpPr>
          <p:nvPr>
            <p:ph idx="1"/>
          </p:nvPr>
        </p:nvSpPr>
        <p:spPr/>
        <p:txBody>
          <a:bodyPr>
            <a:normAutofit/>
          </a:bodyPr>
          <a:lstStyle/>
          <a:p>
            <a:pPr>
              <a:lnSpc>
                <a:spcPct val="150000"/>
              </a:lnSpc>
              <a:spcBef>
                <a:spcPts val="0"/>
              </a:spcBef>
              <a:spcAft>
                <a:spcPts val="600"/>
              </a:spcAft>
            </a:pPr>
            <a:r>
              <a:rPr lang="en-US" sz="1400" b="1" dirty="0"/>
              <a:t>Objective: </a:t>
            </a:r>
            <a:r>
              <a:rPr lang="en-US" sz="1400" dirty="0"/>
              <a:t>To support participants in taking concrete steps toward involvement in nature restoration.</a:t>
            </a:r>
          </a:p>
          <a:p>
            <a:pPr>
              <a:lnSpc>
                <a:spcPct val="150000"/>
              </a:lnSpc>
              <a:spcBef>
                <a:spcPts val="0"/>
              </a:spcBef>
              <a:spcAft>
                <a:spcPts val="600"/>
              </a:spcAft>
            </a:pPr>
            <a:r>
              <a:rPr lang="en-US" sz="1400" b="1" dirty="0"/>
              <a:t>Steps, materials, and timing</a:t>
            </a:r>
          </a:p>
          <a:p>
            <a:pPr lvl="1">
              <a:lnSpc>
                <a:spcPct val="150000"/>
              </a:lnSpc>
              <a:spcBef>
                <a:spcPts val="0"/>
              </a:spcBef>
              <a:spcAft>
                <a:spcPts val="600"/>
              </a:spcAft>
            </a:pPr>
            <a:r>
              <a:rPr lang="en-US" b="1" dirty="0"/>
              <a:t>Planning next steps (10 minutes): </a:t>
            </a:r>
            <a:r>
              <a:rPr lang="en-US" dirty="0"/>
              <a:t>Ask participants to plan 3–5 concrete next steps they can take to engage in nature restoration in their work or voluntary activities. Work individually, in pairs, small groups, or as a whole group. Steps can be written down on paper or digitally. End by sharing ideas together.</a:t>
            </a:r>
            <a:endParaRPr lang="fi-FI" dirty="0"/>
          </a:p>
        </p:txBody>
      </p:sp>
      <p:sp>
        <p:nvSpPr>
          <p:cNvPr id="3" name="Title 2">
            <a:extLst>
              <a:ext uri="{FF2B5EF4-FFF2-40B4-BE49-F238E27FC236}">
                <a16:creationId xmlns:a16="http://schemas.microsoft.com/office/drawing/2014/main" id="{BC396893-68B0-6B9C-28A4-5D1C8EDA7890}"/>
              </a:ext>
            </a:extLst>
          </p:cNvPr>
          <p:cNvSpPr>
            <a:spLocks noGrp="1"/>
          </p:cNvSpPr>
          <p:nvPr>
            <p:ph type="title"/>
          </p:nvPr>
        </p:nvSpPr>
        <p:spPr/>
        <p:txBody>
          <a:bodyPr/>
          <a:lstStyle/>
          <a:p>
            <a:r>
              <a:rPr lang="fi-FI" dirty="0" err="1"/>
              <a:t>Instructions</a:t>
            </a:r>
            <a:r>
              <a:rPr lang="fi-FI" dirty="0"/>
              <a:t> for </a:t>
            </a:r>
            <a:r>
              <a:rPr lang="fi-FI" dirty="0" err="1"/>
              <a:t>the</a:t>
            </a:r>
            <a:r>
              <a:rPr lang="fi-FI" dirty="0"/>
              <a:t> </a:t>
            </a:r>
            <a:r>
              <a:rPr lang="fi-FI" dirty="0" err="1"/>
              <a:t>facilitator</a:t>
            </a:r>
            <a:endParaRPr lang="fi-FI" dirty="0"/>
          </a:p>
        </p:txBody>
      </p:sp>
    </p:spTree>
    <p:extLst>
      <p:ext uri="{BB962C8B-B14F-4D97-AF65-F5344CB8AC3E}">
        <p14:creationId xmlns:p14="http://schemas.microsoft.com/office/powerpoint/2010/main" val="3285586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17D67-CCB8-CCC2-EE00-FCBFE48EA5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F43ACD-9AA4-8698-BF4D-8EFF82BD9B6F}"/>
              </a:ext>
            </a:extLst>
          </p:cNvPr>
          <p:cNvSpPr>
            <a:spLocks noGrp="1"/>
          </p:cNvSpPr>
          <p:nvPr>
            <p:ph type="title"/>
          </p:nvPr>
        </p:nvSpPr>
        <p:spPr>
          <a:xfrm>
            <a:off x="1416049" y="1439752"/>
            <a:ext cx="10161269" cy="1119319"/>
          </a:xfrm>
        </p:spPr>
        <p:txBody>
          <a:bodyPr>
            <a:normAutofit/>
          </a:bodyPr>
          <a:lstStyle/>
          <a:p>
            <a:r>
              <a:rPr lang="fi-FI" dirty="0"/>
              <a:t>Plan your </a:t>
            </a:r>
            <a:r>
              <a:rPr lang="en-US" dirty="0"/>
              <a:t>3–5 concrete next steps</a:t>
            </a:r>
            <a:endParaRPr lang="fi-FI" dirty="0"/>
          </a:p>
        </p:txBody>
      </p:sp>
      <p:pic>
        <p:nvPicPr>
          <p:cNvPr id="5" name="Picture 4">
            <a:extLst>
              <a:ext uri="{FF2B5EF4-FFF2-40B4-BE49-F238E27FC236}">
                <a16:creationId xmlns:a16="http://schemas.microsoft.com/office/drawing/2014/main" id="{72AD7A6C-738E-6A47-91A1-73ADF27738D1}"/>
              </a:ext>
            </a:extLst>
          </p:cNvPr>
          <p:cNvPicPr>
            <a:picLocks noChangeAspect="1"/>
          </p:cNvPicPr>
          <p:nvPr/>
        </p:nvPicPr>
        <p:blipFill>
          <a:blip r:embed="rId2"/>
          <a:stretch>
            <a:fillRect/>
          </a:stretch>
        </p:blipFill>
        <p:spPr>
          <a:xfrm>
            <a:off x="1416049" y="2852466"/>
            <a:ext cx="1733550" cy="1621368"/>
          </a:xfrm>
          <a:prstGeom prst="rect">
            <a:avLst/>
          </a:prstGeom>
        </p:spPr>
      </p:pic>
      <p:pic>
        <p:nvPicPr>
          <p:cNvPr id="6" name="Picture 5">
            <a:extLst>
              <a:ext uri="{FF2B5EF4-FFF2-40B4-BE49-F238E27FC236}">
                <a16:creationId xmlns:a16="http://schemas.microsoft.com/office/drawing/2014/main" id="{C5CA7BB5-1BB0-37A6-11EC-83B1AD7DE6E7}"/>
              </a:ext>
            </a:extLst>
          </p:cNvPr>
          <p:cNvPicPr>
            <a:picLocks noChangeAspect="1"/>
          </p:cNvPicPr>
          <p:nvPr/>
        </p:nvPicPr>
        <p:blipFill>
          <a:blip r:embed="rId2"/>
          <a:stretch>
            <a:fillRect/>
          </a:stretch>
        </p:blipFill>
        <p:spPr>
          <a:xfrm>
            <a:off x="3522979" y="2852466"/>
            <a:ext cx="1733550" cy="1621368"/>
          </a:xfrm>
          <a:prstGeom prst="rect">
            <a:avLst/>
          </a:prstGeom>
        </p:spPr>
      </p:pic>
      <p:pic>
        <p:nvPicPr>
          <p:cNvPr id="7" name="Picture 6">
            <a:extLst>
              <a:ext uri="{FF2B5EF4-FFF2-40B4-BE49-F238E27FC236}">
                <a16:creationId xmlns:a16="http://schemas.microsoft.com/office/drawing/2014/main" id="{0F45759D-18D3-4167-3511-FFA46EF1CE20}"/>
              </a:ext>
            </a:extLst>
          </p:cNvPr>
          <p:cNvPicPr>
            <a:picLocks noChangeAspect="1"/>
          </p:cNvPicPr>
          <p:nvPr/>
        </p:nvPicPr>
        <p:blipFill>
          <a:blip r:embed="rId2"/>
          <a:stretch>
            <a:fillRect/>
          </a:stretch>
        </p:blipFill>
        <p:spPr>
          <a:xfrm>
            <a:off x="5629909" y="2852466"/>
            <a:ext cx="1733550" cy="1621368"/>
          </a:xfrm>
          <a:prstGeom prst="rect">
            <a:avLst/>
          </a:prstGeom>
        </p:spPr>
      </p:pic>
      <p:pic>
        <p:nvPicPr>
          <p:cNvPr id="8" name="Picture 7">
            <a:extLst>
              <a:ext uri="{FF2B5EF4-FFF2-40B4-BE49-F238E27FC236}">
                <a16:creationId xmlns:a16="http://schemas.microsoft.com/office/drawing/2014/main" id="{8EBA15C7-947E-5591-CAD7-C1BF37494D3F}"/>
              </a:ext>
            </a:extLst>
          </p:cNvPr>
          <p:cNvPicPr>
            <a:picLocks noChangeAspect="1"/>
          </p:cNvPicPr>
          <p:nvPr/>
        </p:nvPicPr>
        <p:blipFill>
          <a:blip r:embed="rId2"/>
          <a:stretch>
            <a:fillRect/>
          </a:stretch>
        </p:blipFill>
        <p:spPr>
          <a:xfrm>
            <a:off x="7736839" y="2852466"/>
            <a:ext cx="1733550" cy="1621368"/>
          </a:xfrm>
          <a:prstGeom prst="rect">
            <a:avLst/>
          </a:prstGeom>
        </p:spPr>
      </p:pic>
      <p:pic>
        <p:nvPicPr>
          <p:cNvPr id="9" name="Picture 8">
            <a:extLst>
              <a:ext uri="{FF2B5EF4-FFF2-40B4-BE49-F238E27FC236}">
                <a16:creationId xmlns:a16="http://schemas.microsoft.com/office/drawing/2014/main" id="{9724CB69-7EA9-52E7-6C25-82A6E405C4B7}"/>
              </a:ext>
            </a:extLst>
          </p:cNvPr>
          <p:cNvPicPr>
            <a:picLocks noChangeAspect="1"/>
          </p:cNvPicPr>
          <p:nvPr/>
        </p:nvPicPr>
        <p:blipFill>
          <a:blip r:embed="rId2"/>
          <a:stretch>
            <a:fillRect/>
          </a:stretch>
        </p:blipFill>
        <p:spPr>
          <a:xfrm>
            <a:off x="9843769" y="2852466"/>
            <a:ext cx="1733550" cy="1621368"/>
          </a:xfrm>
          <a:prstGeom prst="rect">
            <a:avLst/>
          </a:prstGeom>
        </p:spPr>
      </p:pic>
      <p:sp>
        <p:nvSpPr>
          <p:cNvPr id="13" name="Arrow: Right 12">
            <a:extLst>
              <a:ext uri="{FF2B5EF4-FFF2-40B4-BE49-F238E27FC236}">
                <a16:creationId xmlns:a16="http://schemas.microsoft.com/office/drawing/2014/main" id="{E80E2835-FEDF-9FA1-7BF7-5510A96BD4B5}"/>
              </a:ext>
            </a:extLst>
          </p:cNvPr>
          <p:cNvSpPr/>
          <p:nvPr/>
        </p:nvSpPr>
        <p:spPr>
          <a:xfrm>
            <a:off x="3178491" y="3540161"/>
            <a:ext cx="315596" cy="24597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i-FI"/>
          </a:p>
        </p:txBody>
      </p:sp>
      <p:sp>
        <p:nvSpPr>
          <p:cNvPr id="14" name="Arrow: Right 13">
            <a:extLst>
              <a:ext uri="{FF2B5EF4-FFF2-40B4-BE49-F238E27FC236}">
                <a16:creationId xmlns:a16="http://schemas.microsoft.com/office/drawing/2014/main" id="{45B69905-D373-993F-8930-50DD29248319}"/>
              </a:ext>
            </a:extLst>
          </p:cNvPr>
          <p:cNvSpPr/>
          <p:nvPr/>
        </p:nvSpPr>
        <p:spPr>
          <a:xfrm>
            <a:off x="5285421" y="3544865"/>
            <a:ext cx="315596" cy="24597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i-FI"/>
          </a:p>
        </p:txBody>
      </p:sp>
      <p:sp>
        <p:nvSpPr>
          <p:cNvPr id="15" name="Arrow: Right 14">
            <a:extLst>
              <a:ext uri="{FF2B5EF4-FFF2-40B4-BE49-F238E27FC236}">
                <a16:creationId xmlns:a16="http://schemas.microsoft.com/office/drawing/2014/main" id="{EB59B12D-F88D-14B5-4A4D-59DA90DA0A59}"/>
              </a:ext>
            </a:extLst>
          </p:cNvPr>
          <p:cNvSpPr/>
          <p:nvPr/>
        </p:nvSpPr>
        <p:spPr>
          <a:xfrm>
            <a:off x="7392351" y="3533435"/>
            <a:ext cx="315596" cy="24597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i-FI"/>
          </a:p>
        </p:txBody>
      </p:sp>
      <p:sp>
        <p:nvSpPr>
          <p:cNvPr id="16" name="Arrow: Right 15">
            <a:extLst>
              <a:ext uri="{FF2B5EF4-FFF2-40B4-BE49-F238E27FC236}">
                <a16:creationId xmlns:a16="http://schemas.microsoft.com/office/drawing/2014/main" id="{085964E0-FF14-F716-5234-24BA413D21EE}"/>
              </a:ext>
            </a:extLst>
          </p:cNvPr>
          <p:cNvSpPr/>
          <p:nvPr/>
        </p:nvSpPr>
        <p:spPr>
          <a:xfrm>
            <a:off x="9499281" y="3540161"/>
            <a:ext cx="315596" cy="24597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i-FI"/>
          </a:p>
        </p:txBody>
      </p:sp>
      <p:sp>
        <p:nvSpPr>
          <p:cNvPr id="17" name="Title 2">
            <a:extLst>
              <a:ext uri="{FF2B5EF4-FFF2-40B4-BE49-F238E27FC236}">
                <a16:creationId xmlns:a16="http://schemas.microsoft.com/office/drawing/2014/main" id="{16527FB0-C26B-5E3B-23E0-F29E155B1092}"/>
              </a:ext>
            </a:extLst>
          </p:cNvPr>
          <p:cNvSpPr txBox="1">
            <a:spLocks/>
          </p:cNvSpPr>
          <p:nvPr/>
        </p:nvSpPr>
        <p:spPr>
          <a:xfrm>
            <a:off x="1599880" y="3429000"/>
            <a:ext cx="1391921" cy="44778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fi-FI" sz="3000" b="1" kern="1200">
                <a:solidFill>
                  <a:srgbClr val="66A274"/>
                </a:solidFill>
                <a:latin typeface="Segoe UI" panose="020B0502040204020203" pitchFamily="34" charset="0"/>
                <a:ea typeface="+mj-ea"/>
                <a:cs typeface="Segoe UI" panose="020B0502040204020203" pitchFamily="34" charset="0"/>
              </a:defRPr>
            </a:lvl1pPr>
          </a:lstStyle>
          <a:p>
            <a:pPr algn="ctr"/>
            <a:r>
              <a:rPr lang="fi-FI" dirty="0" err="1">
                <a:solidFill>
                  <a:schemeClr val="bg1"/>
                </a:solidFill>
              </a:rPr>
              <a:t>step</a:t>
            </a:r>
            <a:r>
              <a:rPr lang="fi-FI" dirty="0">
                <a:solidFill>
                  <a:schemeClr val="bg1"/>
                </a:solidFill>
              </a:rPr>
              <a:t> 1</a:t>
            </a:r>
          </a:p>
        </p:txBody>
      </p:sp>
      <p:sp>
        <p:nvSpPr>
          <p:cNvPr id="18" name="Title 2">
            <a:extLst>
              <a:ext uri="{FF2B5EF4-FFF2-40B4-BE49-F238E27FC236}">
                <a16:creationId xmlns:a16="http://schemas.microsoft.com/office/drawing/2014/main" id="{188489B6-63F0-1CFF-4EAD-24914E8218B8}"/>
              </a:ext>
            </a:extLst>
          </p:cNvPr>
          <p:cNvSpPr txBox="1">
            <a:spLocks/>
          </p:cNvSpPr>
          <p:nvPr/>
        </p:nvSpPr>
        <p:spPr>
          <a:xfrm>
            <a:off x="3706810" y="3429000"/>
            <a:ext cx="1391921" cy="44778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fi-FI" sz="3000" b="1" kern="1200">
                <a:solidFill>
                  <a:srgbClr val="66A274"/>
                </a:solidFill>
                <a:latin typeface="Segoe UI" panose="020B0502040204020203" pitchFamily="34" charset="0"/>
                <a:ea typeface="+mj-ea"/>
                <a:cs typeface="Segoe UI" panose="020B0502040204020203" pitchFamily="34" charset="0"/>
              </a:defRPr>
            </a:lvl1pPr>
          </a:lstStyle>
          <a:p>
            <a:pPr algn="ctr"/>
            <a:r>
              <a:rPr lang="fi-FI" dirty="0" err="1">
                <a:solidFill>
                  <a:schemeClr val="bg1"/>
                </a:solidFill>
              </a:rPr>
              <a:t>step</a:t>
            </a:r>
            <a:r>
              <a:rPr lang="fi-FI" dirty="0">
                <a:solidFill>
                  <a:schemeClr val="bg1"/>
                </a:solidFill>
              </a:rPr>
              <a:t> 2</a:t>
            </a:r>
          </a:p>
        </p:txBody>
      </p:sp>
      <p:sp>
        <p:nvSpPr>
          <p:cNvPr id="19" name="Title 2">
            <a:extLst>
              <a:ext uri="{FF2B5EF4-FFF2-40B4-BE49-F238E27FC236}">
                <a16:creationId xmlns:a16="http://schemas.microsoft.com/office/drawing/2014/main" id="{3C2A4F55-AB04-00A8-B547-C6C7775A6717}"/>
              </a:ext>
            </a:extLst>
          </p:cNvPr>
          <p:cNvSpPr txBox="1">
            <a:spLocks/>
          </p:cNvSpPr>
          <p:nvPr/>
        </p:nvSpPr>
        <p:spPr>
          <a:xfrm>
            <a:off x="5806756" y="3429000"/>
            <a:ext cx="1391921" cy="44778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fi-FI" sz="3000" b="1" kern="1200">
                <a:solidFill>
                  <a:srgbClr val="66A274"/>
                </a:solidFill>
                <a:latin typeface="Segoe UI" panose="020B0502040204020203" pitchFamily="34" charset="0"/>
                <a:ea typeface="+mj-ea"/>
                <a:cs typeface="Segoe UI" panose="020B0502040204020203" pitchFamily="34" charset="0"/>
              </a:defRPr>
            </a:lvl1pPr>
          </a:lstStyle>
          <a:p>
            <a:pPr algn="ctr"/>
            <a:r>
              <a:rPr lang="fi-FI" dirty="0" err="1">
                <a:solidFill>
                  <a:schemeClr val="bg1"/>
                </a:solidFill>
              </a:rPr>
              <a:t>step</a:t>
            </a:r>
            <a:r>
              <a:rPr lang="fi-FI" dirty="0">
                <a:solidFill>
                  <a:schemeClr val="bg1"/>
                </a:solidFill>
              </a:rPr>
              <a:t> 3</a:t>
            </a:r>
          </a:p>
        </p:txBody>
      </p:sp>
      <p:sp>
        <p:nvSpPr>
          <p:cNvPr id="20" name="Title 2">
            <a:extLst>
              <a:ext uri="{FF2B5EF4-FFF2-40B4-BE49-F238E27FC236}">
                <a16:creationId xmlns:a16="http://schemas.microsoft.com/office/drawing/2014/main" id="{9353213C-EBAA-5766-FF08-800DB55FB510}"/>
              </a:ext>
            </a:extLst>
          </p:cNvPr>
          <p:cNvSpPr txBox="1">
            <a:spLocks/>
          </p:cNvSpPr>
          <p:nvPr/>
        </p:nvSpPr>
        <p:spPr>
          <a:xfrm>
            <a:off x="7907653" y="3429000"/>
            <a:ext cx="1391921" cy="44778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fi-FI" sz="3000" b="1" kern="1200">
                <a:solidFill>
                  <a:srgbClr val="66A274"/>
                </a:solidFill>
                <a:latin typeface="Segoe UI" panose="020B0502040204020203" pitchFamily="34" charset="0"/>
                <a:ea typeface="+mj-ea"/>
                <a:cs typeface="Segoe UI" panose="020B0502040204020203" pitchFamily="34" charset="0"/>
              </a:defRPr>
            </a:lvl1pPr>
          </a:lstStyle>
          <a:p>
            <a:pPr algn="ctr"/>
            <a:r>
              <a:rPr lang="fi-FI" dirty="0" err="1">
                <a:solidFill>
                  <a:schemeClr val="bg1"/>
                </a:solidFill>
              </a:rPr>
              <a:t>step</a:t>
            </a:r>
            <a:r>
              <a:rPr lang="fi-FI" dirty="0">
                <a:solidFill>
                  <a:schemeClr val="bg1"/>
                </a:solidFill>
              </a:rPr>
              <a:t> 4</a:t>
            </a:r>
          </a:p>
        </p:txBody>
      </p:sp>
      <p:sp>
        <p:nvSpPr>
          <p:cNvPr id="21" name="Title 2">
            <a:extLst>
              <a:ext uri="{FF2B5EF4-FFF2-40B4-BE49-F238E27FC236}">
                <a16:creationId xmlns:a16="http://schemas.microsoft.com/office/drawing/2014/main" id="{DA9C784C-DE89-DC28-66D4-EB72D43A4AC4}"/>
              </a:ext>
            </a:extLst>
          </p:cNvPr>
          <p:cNvSpPr txBox="1">
            <a:spLocks/>
          </p:cNvSpPr>
          <p:nvPr/>
        </p:nvSpPr>
        <p:spPr>
          <a:xfrm>
            <a:off x="10014583" y="3439255"/>
            <a:ext cx="1391921" cy="44778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fi-FI" sz="3000" b="1" kern="1200">
                <a:solidFill>
                  <a:srgbClr val="66A274"/>
                </a:solidFill>
                <a:latin typeface="Segoe UI" panose="020B0502040204020203" pitchFamily="34" charset="0"/>
                <a:ea typeface="+mj-ea"/>
                <a:cs typeface="Segoe UI" panose="020B0502040204020203" pitchFamily="34" charset="0"/>
              </a:defRPr>
            </a:lvl1pPr>
          </a:lstStyle>
          <a:p>
            <a:pPr algn="ctr"/>
            <a:r>
              <a:rPr lang="fi-FI" dirty="0" err="1">
                <a:solidFill>
                  <a:schemeClr val="bg1"/>
                </a:solidFill>
              </a:rPr>
              <a:t>step</a:t>
            </a:r>
            <a:r>
              <a:rPr lang="fi-FI" dirty="0">
                <a:solidFill>
                  <a:schemeClr val="bg1"/>
                </a:solidFill>
              </a:rPr>
              <a:t> 5</a:t>
            </a:r>
          </a:p>
        </p:txBody>
      </p:sp>
    </p:spTree>
    <p:extLst>
      <p:ext uri="{BB962C8B-B14F-4D97-AF65-F5344CB8AC3E}">
        <p14:creationId xmlns:p14="http://schemas.microsoft.com/office/powerpoint/2010/main" val="1271759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808D1-132F-D97E-B284-06A62B88235D}"/>
            </a:ext>
          </a:extLst>
        </p:cNvPr>
        <p:cNvGrpSpPr/>
        <p:nvPr/>
      </p:nvGrpSpPr>
      <p:grpSpPr>
        <a:xfrm>
          <a:off x="0" y="0"/>
          <a:ext cx="0" cy="0"/>
          <a:chOff x="0" y="0"/>
          <a:chExt cx="0" cy="0"/>
        </a:xfrm>
      </p:grpSpPr>
      <p:pic>
        <p:nvPicPr>
          <p:cNvPr id="6" name="Kuvan paikkamerkki 5">
            <a:extLst>
              <a:ext uri="{FF2B5EF4-FFF2-40B4-BE49-F238E27FC236}">
                <a16:creationId xmlns:a16="http://schemas.microsoft.com/office/drawing/2014/main" id="{317FC378-590B-0CF4-EA2C-38D2F361086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75" b="7875"/>
          <a:stretch/>
        </p:blipFill>
        <p:spPr>
          <a:xfrm>
            <a:off x="0" y="0"/>
            <a:ext cx="12192000" cy="6858000"/>
          </a:xfrm>
        </p:spPr>
      </p:pic>
      <p:pic>
        <p:nvPicPr>
          <p:cNvPr id="10" name="Kuva 9" descr="Kuva, joka sisältää kohteen Grafiikka, clipart, graafinen suunnittelu, Fontti&#10;&#10;Kuvaus luotu automaattisesti">
            <a:extLst>
              <a:ext uri="{FF2B5EF4-FFF2-40B4-BE49-F238E27FC236}">
                <a16:creationId xmlns:a16="http://schemas.microsoft.com/office/drawing/2014/main" id="{496EEFBE-BECA-C90F-5585-0164A422B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
        <p:nvSpPr>
          <p:cNvPr id="7" name="Otsikko 3">
            <a:extLst>
              <a:ext uri="{FF2B5EF4-FFF2-40B4-BE49-F238E27FC236}">
                <a16:creationId xmlns:a16="http://schemas.microsoft.com/office/drawing/2014/main" id="{18ACF222-F4CA-2DAA-C271-9C085AB9DB64}"/>
              </a:ext>
            </a:extLst>
          </p:cNvPr>
          <p:cNvSpPr>
            <a:spLocks noGrp="1"/>
          </p:cNvSpPr>
          <p:nvPr>
            <p:ph type="ctrTitle"/>
          </p:nvPr>
        </p:nvSpPr>
        <p:spPr>
          <a:xfrm>
            <a:off x="0" y="4828674"/>
            <a:ext cx="12192002" cy="2029326"/>
          </a:xfrm>
          <a:gradFill flip="none" rotWithShape="0">
            <a:gsLst>
              <a:gs pos="0">
                <a:schemeClr val="tx1"/>
              </a:gs>
              <a:gs pos="60000">
                <a:schemeClr val="tx1">
                  <a:alpha val="75000"/>
                </a:schemeClr>
              </a:gs>
              <a:gs pos="100000">
                <a:schemeClr val="tx1">
                  <a:alpha val="0"/>
                </a:schemeClr>
              </a:gs>
            </a:gsLst>
            <a:lin ang="16200000" scaled="1"/>
            <a:tileRect/>
          </a:gradFill>
        </p:spPr>
        <p:txBody>
          <a:bodyPr anchor="ctr"/>
          <a:lstStyle/>
          <a:p>
            <a:pPr algn="ctr"/>
            <a:r>
              <a:rPr lang="en-US" sz="4400" dirty="0">
                <a:solidFill>
                  <a:srgbClr val="F6AA00"/>
                </a:solidFill>
              </a:rPr>
              <a:t>CLOSING</a:t>
            </a:r>
            <a:endParaRPr lang="en-US" sz="4000" dirty="0">
              <a:solidFill>
                <a:srgbClr val="F6AA00"/>
              </a:solidFill>
            </a:endParaRPr>
          </a:p>
        </p:txBody>
      </p:sp>
      <p:pic>
        <p:nvPicPr>
          <p:cNvPr id="2" name="Kuva 1">
            <a:extLst>
              <a:ext uri="{FF2B5EF4-FFF2-40B4-BE49-F238E27FC236}">
                <a16:creationId xmlns:a16="http://schemas.microsoft.com/office/drawing/2014/main" id="{C7FF3C14-0808-A1EE-F70E-EA4B8B5AB932}"/>
              </a:ext>
            </a:extLst>
          </p:cNvPr>
          <p:cNvPicPr>
            <a:picLocks noChangeAspect="1"/>
          </p:cNvPicPr>
          <p:nvPr/>
        </p:nvPicPr>
        <p:blipFill rotWithShape="1">
          <a:blip r:embed="rId4">
            <a:extLst>
              <a:ext uri="{28A0092B-C50C-407E-A947-70E740481C1C}">
                <a14:useLocalDpi xmlns:a14="http://schemas.microsoft.com/office/drawing/2010/main" val="0"/>
              </a:ext>
            </a:extLst>
          </a:blip>
          <a:srcRect l="70208" t="5642" r="4871" b="-1"/>
          <a:stretch/>
        </p:blipFill>
        <p:spPr>
          <a:xfrm rot="5400000">
            <a:off x="-2974952" y="2963834"/>
            <a:ext cx="6858002" cy="930331"/>
          </a:xfrm>
          <a:prstGeom prst="rect">
            <a:avLst/>
          </a:prstGeom>
        </p:spPr>
      </p:pic>
      <p:sp>
        <p:nvSpPr>
          <p:cNvPr id="8" name="TextBox 7">
            <a:extLst>
              <a:ext uri="{FF2B5EF4-FFF2-40B4-BE49-F238E27FC236}">
                <a16:creationId xmlns:a16="http://schemas.microsoft.com/office/drawing/2014/main" id="{91B26CAB-D0AB-AF22-BC0E-2B63572EB26B}"/>
              </a:ext>
            </a:extLst>
          </p:cNvPr>
          <p:cNvSpPr txBox="1"/>
          <p:nvPr/>
        </p:nvSpPr>
        <p:spPr>
          <a:xfrm>
            <a:off x="10588572" y="6611779"/>
            <a:ext cx="1614545" cy="246221"/>
          </a:xfrm>
          <a:prstGeom prst="rect">
            <a:avLst/>
          </a:prstGeom>
          <a:noFill/>
        </p:spPr>
        <p:txBody>
          <a:bodyPr wrap="none" rtlCol="0">
            <a:spAutoFit/>
          </a:bodyPr>
          <a:lstStyle/>
          <a:p>
            <a:r>
              <a:rPr lang="fi-FI" sz="1000" dirty="0">
                <a:solidFill>
                  <a:schemeClr val="bg1"/>
                </a:solidFill>
                <a:latin typeface="Verdana" panose="020B0604030504040204" pitchFamily="34" charset="0"/>
                <a:ea typeface="Verdana" panose="020B0604030504040204" pitchFamily="34" charset="0"/>
              </a:rPr>
              <a:t>Photo: Martin </a:t>
            </a:r>
            <a:r>
              <a:rPr lang="fi-FI" sz="1000" dirty="0" err="1">
                <a:solidFill>
                  <a:schemeClr val="bg1"/>
                </a:solidFill>
                <a:latin typeface="Verdana" panose="020B0604030504040204" pitchFamily="34" charset="0"/>
                <a:ea typeface="Verdana" panose="020B0604030504040204" pitchFamily="34" charset="0"/>
              </a:rPr>
              <a:t>Sopinec</a:t>
            </a:r>
            <a:endParaRPr lang="fi-FI" sz="1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86444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14065BE-8A26-07A7-C169-F4B53CB68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A62399-63AA-4AAB-8044-D753F5719D03}"/>
              </a:ext>
            </a:extLst>
          </p:cNvPr>
          <p:cNvSpPr>
            <a:spLocks noGrp="1"/>
          </p:cNvSpPr>
          <p:nvPr>
            <p:ph type="title"/>
          </p:nvPr>
        </p:nvSpPr>
        <p:spPr/>
        <p:txBody>
          <a:bodyPr/>
          <a:lstStyle/>
          <a:p>
            <a:r>
              <a:rPr lang="en-US" sz="2800" dirty="0"/>
              <a:t>Instructions for the facilitator</a:t>
            </a:r>
            <a:endParaRPr lang="fi-FI" dirty="0"/>
          </a:p>
        </p:txBody>
      </p:sp>
      <p:sp>
        <p:nvSpPr>
          <p:cNvPr id="3" name="Content Placeholder 2">
            <a:extLst>
              <a:ext uri="{FF2B5EF4-FFF2-40B4-BE49-F238E27FC236}">
                <a16:creationId xmlns:a16="http://schemas.microsoft.com/office/drawing/2014/main" id="{286D2CD5-611E-B4F9-0444-0657E17F4F1F}"/>
              </a:ext>
            </a:extLst>
          </p:cNvPr>
          <p:cNvSpPr>
            <a:spLocks noGrp="1"/>
          </p:cNvSpPr>
          <p:nvPr>
            <p:ph idx="1"/>
          </p:nvPr>
        </p:nvSpPr>
        <p:spPr/>
        <p:txBody>
          <a:bodyPr>
            <a:normAutofit/>
          </a:bodyPr>
          <a:lstStyle/>
          <a:p>
            <a:pPr>
              <a:lnSpc>
                <a:spcPct val="150000"/>
              </a:lnSpc>
              <a:spcBef>
                <a:spcPts val="0"/>
              </a:spcBef>
              <a:spcAft>
                <a:spcPts val="600"/>
              </a:spcAft>
            </a:pPr>
            <a:r>
              <a:rPr lang="en-US" sz="1400" b="1" dirty="0"/>
              <a:t>Objective: </a:t>
            </a:r>
            <a:r>
              <a:rPr lang="en-US" sz="1400" dirty="0"/>
              <a:t>To ensure continuity and encourage further use of the materials.</a:t>
            </a:r>
          </a:p>
          <a:p>
            <a:pPr>
              <a:lnSpc>
                <a:spcPct val="150000"/>
              </a:lnSpc>
              <a:spcBef>
                <a:spcPts val="0"/>
              </a:spcBef>
              <a:spcAft>
                <a:spcPts val="600"/>
              </a:spcAft>
            </a:pPr>
            <a:r>
              <a:rPr lang="en-US" sz="1400" b="1" dirty="0"/>
              <a:t>Steps</a:t>
            </a:r>
          </a:p>
          <a:p>
            <a:pPr lvl="1">
              <a:lnSpc>
                <a:spcPct val="150000"/>
              </a:lnSpc>
              <a:spcBef>
                <a:spcPts val="0"/>
              </a:spcBef>
              <a:spcAft>
                <a:spcPts val="600"/>
              </a:spcAft>
            </a:pPr>
            <a:r>
              <a:rPr lang="en-US" dirty="0"/>
              <a:t>Explain how participants can continue from here. Make sure they know where to find all the materials.</a:t>
            </a:r>
          </a:p>
          <a:p>
            <a:pPr lvl="1">
              <a:lnSpc>
                <a:spcPct val="150000"/>
              </a:lnSpc>
              <a:spcBef>
                <a:spcPts val="0"/>
              </a:spcBef>
              <a:spcAft>
                <a:spcPts val="600"/>
              </a:spcAft>
            </a:pPr>
            <a:r>
              <a:rPr lang="en-US" dirty="0"/>
              <a:t>Thank participants and encourage them to act as multipliers in their own communities.</a:t>
            </a:r>
            <a:endParaRPr lang="fi-FI" dirty="0"/>
          </a:p>
        </p:txBody>
      </p:sp>
    </p:spTree>
    <p:extLst>
      <p:ext uri="{BB962C8B-B14F-4D97-AF65-F5344CB8AC3E}">
        <p14:creationId xmlns:p14="http://schemas.microsoft.com/office/powerpoint/2010/main" val="1976917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BDCF4-6A1A-A6C5-F65A-9F2F099852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C6BD34-4EBF-D6A9-13DF-DED75B05F74D}"/>
              </a:ext>
            </a:extLst>
          </p:cNvPr>
          <p:cNvSpPr>
            <a:spLocks noGrp="1"/>
          </p:cNvSpPr>
          <p:nvPr>
            <p:ph type="title"/>
          </p:nvPr>
        </p:nvSpPr>
        <p:spPr>
          <a:xfrm>
            <a:off x="3862069" y="869755"/>
            <a:ext cx="4679951" cy="1119319"/>
          </a:xfrm>
        </p:spPr>
        <p:txBody>
          <a:bodyPr>
            <a:normAutofit/>
          </a:bodyPr>
          <a:lstStyle/>
          <a:p>
            <a:pPr algn="ctr"/>
            <a:r>
              <a:rPr lang="en-GB" sz="3600" noProof="1"/>
              <a:t>Find all the materials</a:t>
            </a:r>
          </a:p>
        </p:txBody>
      </p:sp>
      <p:pic>
        <p:nvPicPr>
          <p:cNvPr id="4" name="Picture 3">
            <a:extLst>
              <a:ext uri="{FF2B5EF4-FFF2-40B4-BE49-F238E27FC236}">
                <a16:creationId xmlns:a16="http://schemas.microsoft.com/office/drawing/2014/main" id="{72669F35-BFA1-785B-2F42-F2C863F0EB18}"/>
              </a:ext>
            </a:extLst>
          </p:cNvPr>
          <p:cNvPicPr>
            <a:picLocks noChangeAspect="1"/>
          </p:cNvPicPr>
          <p:nvPr/>
        </p:nvPicPr>
        <p:blipFill>
          <a:blip r:embed="rId2"/>
          <a:stretch>
            <a:fillRect/>
          </a:stretch>
        </p:blipFill>
        <p:spPr>
          <a:xfrm>
            <a:off x="4370070" y="2215747"/>
            <a:ext cx="3657600" cy="3414584"/>
          </a:xfrm>
          <a:prstGeom prst="rect">
            <a:avLst/>
          </a:prstGeom>
          <a:noFill/>
        </p:spPr>
      </p:pic>
      <p:pic>
        <p:nvPicPr>
          <p:cNvPr id="6" name="Picture 5">
            <a:extLst>
              <a:ext uri="{FF2B5EF4-FFF2-40B4-BE49-F238E27FC236}">
                <a16:creationId xmlns:a16="http://schemas.microsoft.com/office/drawing/2014/main" id="{2D409EE2-7D2A-AE83-44CD-0ABBD039F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7550" y="2881719"/>
            <a:ext cx="2082641" cy="2082641"/>
          </a:xfrm>
          <a:prstGeom prst="rect">
            <a:avLst/>
          </a:prstGeom>
        </p:spPr>
      </p:pic>
    </p:spTree>
    <p:extLst>
      <p:ext uri="{BB962C8B-B14F-4D97-AF65-F5344CB8AC3E}">
        <p14:creationId xmlns:p14="http://schemas.microsoft.com/office/powerpoint/2010/main" val="4251623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r="-10000" b="-9000"/>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9689ABF-DB23-5478-5C8A-2E21BA4D249B}"/>
              </a:ext>
            </a:extLst>
          </p:cNvPr>
          <p:cNvSpPr/>
          <p:nvPr/>
        </p:nvSpPr>
        <p:spPr>
          <a:xfrm>
            <a:off x="0" y="-1"/>
            <a:ext cx="8085220" cy="6858001"/>
          </a:xfrm>
          <a:prstGeom prst="rect">
            <a:avLst/>
          </a:prstGeom>
          <a:gradFill>
            <a:gsLst>
              <a:gs pos="0">
                <a:schemeClr val="tx1">
                  <a:alpha val="95000"/>
                </a:schemeClr>
              </a:gs>
              <a:gs pos="64000">
                <a:schemeClr val="tx1">
                  <a:alpha val="60000"/>
                </a:schemeClr>
              </a:gs>
              <a:gs pos="100000">
                <a:schemeClr val="bg2">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10">
            <a:extLst>
              <a:ext uri="{FF2B5EF4-FFF2-40B4-BE49-F238E27FC236}">
                <a16:creationId xmlns:a16="http://schemas.microsoft.com/office/drawing/2014/main" id="{A32A11D8-2579-D129-F22E-B435941D45A7}"/>
              </a:ext>
            </a:extLst>
          </p:cNvPr>
          <p:cNvSpPr txBox="1"/>
          <p:nvPr/>
        </p:nvSpPr>
        <p:spPr>
          <a:xfrm>
            <a:off x="1671121" y="4559567"/>
            <a:ext cx="6906960" cy="830997"/>
          </a:xfrm>
          <a:prstGeom prst="rect">
            <a:avLst/>
          </a:prstGeom>
          <a:noFill/>
        </p:spPr>
        <p:txBody>
          <a:bodyPr wrap="square">
            <a:spAutoFit/>
          </a:bodyPr>
          <a:lstStyle/>
          <a:p>
            <a:r>
              <a:rPr lang="en-US" sz="1200" b="0" i="0">
                <a:solidFill>
                  <a:schemeClr val="bg1"/>
                </a:solidFill>
                <a:effectLst/>
                <a:latin typeface="Verdana" panose="020B0604030504040204" pitchFamily="34" charset="0"/>
                <a:ea typeface="Verdana" panose="020B060403050404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fi-FI" sz="1200">
              <a:solidFill>
                <a:schemeClr val="bg1"/>
              </a:solidFill>
              <a:latin typeface="Verdana" panose="020B0604030504040204" pitchFamily="34" charset="0"/>
              <a:ea typeface="Verdana" panose="020B0604030504040204" pitchFamily="34" charset="0"/>
            </a:endParaRPr>
          </a:p>
        </p:txBody>
      </p:sp>
      <p:sp>
        <p:nvSpPr>
          <p:cNvPr id="6" name="Otsikko 2">
            <a:extLst>
              <a:ext uri="{FF2B5EF4-FFF2-40B4-BE49-F238E27FC236}">
                <a16:creationId xmlns:a16="http://schemas.microsoft.com/office/drawing/2014/main" id="{51ACB6DF-E04B-EF58-0525-E4454EC800E6}"/>
              </a:ext>
            </a:extLst>
          </p:cNvPr>
          <p:cNvSpPr>
            <a:spLocks noGrp="1"/>
          </p:cNvSpPr>
          <p:nvPr>
            <p:ph type="title"/>
          </p:nvPr>
        </p:nvSpPr>
        <p:spPr>
          <a:xfrm>
            <a:off x="1671121" y="1467436"/>
            <a:ext cx="10152064" cy="1119319"/>
          </a:xfrm>
        </p:spPr>
        <p:txBody>
          <a:bodyPr>
            <a:normAutofit/>
          </a:bodyPr>
          <a:lstStyle/>
          <a:p>
            <a:r>
              <a:rPr lang="en-US" sz="6000" dirty="0">
                <a:solidFill>
                  <a:schemeClr val="accent2"/>
                </a:solidFill>
              </a:rPr>
              <a:t>THANK YOU</a:t>
            </a:r>
            <a:endParaRPr lang="fi-FI" sz="6000" dirty="0">
              <a:solidFill>
                <a:schemeClr val="accent2"/>
              </a:solidFill>
            </a:endParaRPr>
          </a:p>
        </p:txBody>
      </p:sp>
      <p:sp>
        <p:nvSpPr>
          <p:cNvPr id="8" name="Otsikko 2">
            <a:extLst>
              <a:ext uri="{FF2B5EF4-FFF2-40B4-BE49-F238E27FC236}">
                <a16:creationId xmlns:a16="http://schemas.microsoft.com/office/drawing/2014/main" id="{94D04B05-CC81-C684-23A0-C7B52127A4E9}"/>
              </a:ext>
            </a:extLst>
          </p:cNvPr>
          <p:cNvSpPr txBox="1">
            <a:spLocks/>
          </p:cNvSpPr>
          <p:nvPr/>
        </p:nvSpPr>
        <p:spPr>
          <a:xfrm>
            <a:off x="1671122" y="2348039"/>
            <a:ext cx="7821361" cy="1119319"/>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fi-FI" sz="3000" b="1" kern="1200">
                <a:solidFill>
                  <a:srgbClr val="66A274"/>
                </a:solidFill>
                <a:latin typeface="Segoe UI" panose="020B0502040204020203" pitchFamily="34" charset="0"/>
                <a:ea typeface="+mj-ea"/>
                <a:cs typeface="Segoe UI" panose="020B0502040204020203" pitchFamily="34" charset="0"/>
              </a:defRPr>
            </a:lvl1pPr>
          </a:lstStyle>
          <a:p>
            <a:pPr>
              <a:lnSpc>
                <a:spcPct val="100000"/>
              </a:lnSpc>
            </a:pPr>
            <a:r>
              <a:rPr lang="en-US" sz="2400" dirty="0">
                <a:solidFill>
                  <a:schemeClr val="accent2"/>
                </a:solidFill>
              </a:rPr>
              <a:t>Restoration Academy</a:t>
            </a:r>
          </a:p>
          <a:p>
            <a:pPr>
              <a:lnSpc>
                <a:spcPct val="100000"/>
              </a:lnSpc>
            </a:pPr>
            <a:r>
              <a:rPr lang="en-US" sz="2400" dirty="0">
                <a:solidFill>
                  <a:schemeClr val="accent2"/>
                </a:solidFill>
              </a:rPr>
              <a:t>Erasmus+ KA220-YOUTH 2023-2026</a:t>
            </a:r>
            <a:endParaRPr lang="en-US" sz="2800" dirty="0">
              <a:solidFill>
                <a:schemeClr val="accent2"/>
              </a:solidFill>
            </a:endParaRPr>
          </a:p>
        </p:txBody>
      </p:sp>
      <p:sp>
        <p:nvSpPr>
          <p:cNvPr id="24" name="TextBox 23">
            <a:extLst>
              <a:ext uri="{FF2B5EF4-FFF2-40B4-BE49-F238E27FC236}">
                <a16:creationId xmlns:a16="http://schemas.microsoft.com/office/drawing/2014/main" id="{79B423B2-4B16-503D-1248-3D62F7BDF4E2}"/>
              </a:ext>
            </a:extLst>
          </p:cNvPr>
          <p:cNvSpPr txBox="1"/>
          <p:nvPr/>
        </p:nvSpPr>
        <p:spPr>
          <a:xfrm>
            <a:off x="10728138" y="6611779"/>
            <a:ext cx="1463862" cy="246221"/>
          </a:xfrm>
          <a:prstGeom prst="rect">
            <a:avLst/>
          </a:prstGeom>
          <a:noFill/>
        </p:spPr>
        <p:txBody>
          <a:bodyPr wrap="none" rtlCol="0">
            <a:spAutoFit/>
          </a:bodyPr>
          <a:lstStyle/>
          <a:p>
            <a:r>
              <a:rPr lang="fi-FI" sz="1000" dirty="0">
                <a:solidFill>
                  <a:schemeClr val="bg1"/>
                </a:solidFill>
                <a:latin typeface="Verdana" panose="020B0604030504040204" pitchFamily="34" charset="0"/>
                <a:ea typeface="Verdana" panose="020B0604030504040204" pitchFamily="34" charset="0"/>
              </a:rPr>
              <a:t>Photo: Frankie Turk</a:t>
            </a:r>
          </a:p>
        </p:txBody>
      </p:sp>
      <p:pic>
        <p:nvPicPr>
          <p:cNvPr id="28" name="Picture 27">
            <a:extLst>
              <a:ext uri="{FF2B5EF4-FFF2-40B4-BE49-F238E27FC236}">
                <a16:creationId xmlns:a16="http://schemas.microsoft.com/office/drawing/2014/main" id="{DBD6CC81-CFCB-8BD1-6FCA-FBFE432FB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121" y="3705728"/>
            <a:ext cx="3128211" cy="696928"/>
          </a:xfrm>
          <a:prstGeom prst="rect">
            <a:avLst/>
          </a:prstGeom>
        </p:spPr>
      </p:pic>
      <p:pic>
        <p:nvPicPr>
          <p:cNvPr id="2" name="Kuva 1">
            <a:extLst>
              <a:ext uri="{FF2B5EF4-FFF2-40B4-BE49-F238E27FC236}">
                <a16:creationId xmlns:a16="http://schemas.microsoft.com/office/drawing/2014/main" id="{BBBC87E1-BC14-15AA-CBC6-8821E961CFCC}"/>
              </a:ext>
            </a:extLst>
          </p:cNvPr>
          <p:cNvPicPr>
            <a:picLocks noChangeAspect="1"/>
          </p:cNvPicPr>
          <p:nvPr/>
        </p:nvPicPr>
        <p:blipFill rotWithShape="1">
          <a:blip r:embed="rId4">
            <a:extLst>
              <a:ext uri="{28A0092B-C50C-407E-A947-70E740481C1C}">
                <a14:useLocalDpi xmlns:a14="http://schemas.microsoft.com/office/drawing/2010/main" val="0"/>
              </a:ext>
            </a:extLst>
          </a:blip>
          <a:srcRect l="70208" t="5642" r="4871" b="-1"/>
          <a:stretch/>
        </p:blipFill>
        <p:spPr>
          <a:xfrm rot="5400000">
            <a:off x="-2974952" y="2963834"/>
            <a:ext cx="6858002" cy="930331"/>
          </a:xfrm>
          <a:prstGeom prst="rect">
            <a:avLst/>
          </a:prstGeom>
        </p:spPr>
      </p:pic>
    </p:spTree>
    <p:extLst>
      <p:ext uri="{BB962C8B-B14F-4D97-AF65-F5344CB8AC3E}">
        <p14:creationId xmlns:p14="http://schemas.microsoft.com/office/powerpoint/2010/main" val="776599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9E34F-04E7-2F9D-71D3-7049B2649D88}"/>
              </a:ext>
            </a:extLst>
          </p:cNvPr>
          <p:cNvSpPr>
            <a:spLocks noGrp="1"/>
          </p:cNvSpPr>
          <p:nvPr>
            <p:ph idx="1"/>
          </p:nvPr>
        </p:nvSpPr>
        <p:spPr/>
        <p:txBody>
          <a:bodyPr wrap="square">
            <a:normAutofit/>
          </a:bodyPr>
          <a:lstStyle/>
          <a:p>
            <a:pPr>
              <a:lnSpc>
                <a:spcPct val="150000"/>
              </a:lnSpc>
              <a:spcBef>
                <a:spcPts val="0"/>
              </a:spcBef>
              <a:spcAft>
                <a:spcPts val="600"/>
              </a:spcAft>
            </a:pPr>
            <a:r>
              <a:rPr lang="en-US" sz="1400" dirty="0"/>
              <a:t>The training model consists of several modules based on the materials, especially the videos and the guide, developed during the Erasmus+ funded Restoration Academy project (2023–2026).</a:t>
            </a:r>
          </a:p>
          <a:p>
            <a:pPr>
              <a:lnSpc>
                <a:spcPct val="150000"/>
              </a:lnSpc>
              <a:spcBef>
                <a:spcPts val="0"/>
              </a:spcBef>
              <a:spcAft>
                <a:spcPts val="600"/>
              </a:spcAft>
            </a:pPr>
            <a:r>
              <a:rPr lang="en-US" sz="1400" dirty="0"/>
              <a:t>You can use the modules together or separately to design a training that fits your objectives, participants, and available time. As such, using all the modules, the training takes approx. 1-1,5 hours.</a:t>
            </a:r>
          </a:p>
          <a:p>
            <a:pPr>
              <a:lnSpc>
                <a:spcPct val="150000"/>
              </a:lnSpc>
              <a:spcBef>
                <a:spcPts val="0"/>
              </a:spcBef>
              <a:spcAft>
                <a:spcPts val="600"/>
              </a:spcAft>
            </a:pPr>
            <a:r>
              <a:rPr lang="en-US" sz="1400" dirty="0"/>
              <a:t>The model can be applied for face-to-face, online or hybrid trainings.</a:t>
            </a:r>
          </a:p>
          <a:p>
            <a:pPr>
              <a:lnSpc>
                <a:spcPct val="150000"/>
              </a:lnSpc>
              <a:spcBef>
                <a:spcPts val="0"/>
              </a:spcBef>
              <a:spcAft>
                <a:spcPts val="600"/>
              </a:spcAft>
            </a:pPr>
            <a:r>
              <a:rPr lang="en-US" sz="1400" dirty="0"/>
              <a:t>Each module begins with facilitation guidelines that describe the steps of the activity, required materials and indicative timing. These are meant to support the facilitator and can be adapted to the needs of the group.</a:t>
            </a:r>
          </a:p>
          <a:p>
            <a:pPr>
              <a:lnSpc>
                <a:spcPct val="150000"/>
              </a:lnSpc>
              <a:spcBef>
                <a:spcPts val="0"/>
              </a:spcBef>
              <a:spcAft>
                <a:spcPts val="600"/>
              </a:spcAft>
            </a:pPr>
            <a:r>
              <a:rPr lang="en-US" sz="1400" dirty="0"/>
              <a:t>All supporting materials of the training model and other project outputs are available at: </a:t>
            </a:r>
            <a:r>
              <a:rPr lang="en-US" sz="1400" dirty="0">
                <a:solidFill>
                  <a:srgbClr val="214D83"/>
                </a:solidFill>
                <a:hlinkClick r:id="rId2">
                  <a:extLst>
                    <a:ext uri="{A12FA001-AC4F-418D-AE19-62706E023703}">
                      <ahyp:hlinkClr xmlns:ahyp="http://schemas.microsoft.com/office/drawing/2018/hyperlinkcolor" val="tx"/>
                    </a:ext>
                  </a:extLst>
                </a:hlinkClick>
              </a:rPr>
              <a:t>https://nuortenakatemia.fi/en/restoration-academy-project-results-and-materials</a:t>
            </a:r>
            <a:r>
              <a:rPr lang="en-US" sz="1400" dirty="0">
                <a:hlinkClick r:id="rId2">
                  <a:extLst>
                    <a:ext uri="{A12FA001-AC4F-418D-AE19-62706E023703}">
                      <ahyp:hlinkClr xmlns:ahyp="http://schemas.microsoft.com/office/drawing/2018/hyperlinkcolor" val="tx"/>
                    </a:ext>
                  </a:extLst>
                </a:hlinkClick>
              </a:rPr>
              <a:t>/</a:t>
            </a:r>
            <a:r>
              <a:rPr lang="en-US" sz="1400" dirty="0"/>
              <a:t> </a:t>
            </a:r>
          </a:p>
          <a:p>
            <a:pPr marL="0" indent="0">
              <a:buNone/>
            </a:pPr>
            <a:endParaRPr lang="en-US" dirty="0"/>
          </a:p>
        </p:txBody>
      </p:sp>
      <p:sp>
        <p:nvSpPr>
          <p:cNvPr id="3" name="Title 2">
            <a:extLst>
              <a:ext uri="{FF2B5EF4-FFF2-40B4-BE49-F238E27FC236}">
                <a16:creationId xmlns:a16="http://schemas.microsoft.com/office/drawing/2014/main" id="{6CAC349D-E6F4-6A01-BD3C-38744F3D1F9B}"/>
              </a:ext>
            </a:extLst>
          </p:cNvPr>
          <p:cNvSpPr>
            <a:spLocks noGrp="1"/>
          </p:cNvSpPr>
          <p:nvPr>
            <p:ph type="title"/>
          </p:nvPr>
        </p:nvSpPr>
        <p:spPr/>
        <p:txBody>
          <a:bodyPr anchor="b">
            <a:normAutofit/>
          </a:bodyPr>
          <a:lstStyle/>
          <a:p>
            <a:r>
              <a:rPr lang="en-US" sz="3200" dirty="0"/>
              <a:t>Instructions for the facilitator</a:t>
            </a:r>
            <a:endParaRPr lang="fi-FI" sz="3200" dirty="0"/>
          </a:p>
        </p:txBody>
      </p:sp>
    </p:spTree>
    <p:extLst>
      <p:ext uri="{BB962C8B-B14F-4D97-AF65-F5344CB8AC3E}">
        <p14:creationId xmlns:p14="http://schemas.microsoft.com/office/powerpoint/2010/main" val="3752407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8207B-C88A-E457-2E05-AA787FB3FFCE}"/>
              </a:ext>
            </a:extLst>
          </p:cNvPr>
          <p:cNvSpPr>
            <a:spLocks noGrp="1"/>
          </p:cNvSpPr>
          <p:nvPr>
            <p:ph type="title"/>
          </p:nvPr>
        </p:nvSpPr>
        <p:spPr/>
        <p:txBody>
          <a:bodyPr>
            <a:normAutofit/>
          </a:bodyPr>
          <a:lstStyle/>
          <a:p>
            <a:r>
              <a:rPr lang="fi-FI" sz="3200" dirty="0">
                <a:solidFill>
                  <a:schemeClr val="accent1"/>
                </a:solidFill>
              </a:rPr>
              <a:t>Contents</a:t>
            </a:r>
          </a:p>
        </p:txBody>
      </p:sp>
      <p:graphicFrame>
        <p:nvGraphicFramePr>
          <p:cNvPr id="6" name="Content Placeholder 5">
            <a:extLst>
              <a:ext uri="{FF2B5EF4-FFF2-40B4-BE49-F238E27FC236}">
                <a16:creationId xmlns:a16="http://schemas.microsoft.com/office/drawing/2014/main" id="{ADD0F1A1-9E9C-CA88-A101-FAA1E0D90EA1}"/>
              </a:ext>
            </a:extLst>
          </p:cNvPr>
          <p:cNvGraphicFramePr>
            <a:graphicFrameLocks noGrp="1"/>
          </p:cNvGraphicFramePr>
          <p:nvPr>
            <p:ph idx="1"/>
            <p:extLst>
              <p:ext uri="{D42A27DB-BD31-4B8C-83A1-F6EECF244321}">
                <p14:modId xmlns:p14="http://schemas.microsoft.com/office/powerpoint/2010/main" val="3115472502"/>
              </p:ext>
            </p:extLst>
          </p:nvPr>
        </p:nvGraphicFramePr>
        <p:xfrm>
          <a:off x="1416050" y="1868208"/>
          <a:ext cx="8134350" cy="4211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510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1B55F-1B32-8C10-84B3-0B3AF5A858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EE0FBD-E4AF-6035-736E-0BA2249ED03D}"/>
              </a:ext>
            </a:extLst>
          </p:cNvPr>
          <p:cNvSpPr>
            <a:spLocks noGrp="1"/>
          </p:cNvSpPr>
          <p:nvPr>
            <p:ph type="title"/>
          </p:nvPr>
        </p:nvSpPr>
        <p:spPr>
          <a:xfrm>
            <a:off x="1416050" y="1256523"/>
            <a:ext cx="4679951" cy="1119319"/>
          </a:xfrm>
        </p:spPr>
        <p:txBody>
          <a:bodyPr anchor="ctr"/>
          <a:lstStyle/>
          <a:p>
            <a:pPr algn="ctr"/>
            <a:r>
              <a:rPr lang="en-NZ" noProof="0" dirty="0"/>
              <a:t>Open the guide:</a:t>
            </a:r>
          </a:p>
        </p:txBody>
      </p:sp>
      <p:pic>
        <p:nvPicPr>
          <p:cNvPr id="3" name="Picture 2">
            <a:extLst>
              <a:ext uri="{FF2B5EF4-FFF2-40B4-BE49-F238E27FC236}">
                <a16:creationId xmlns:a16="http://schemas.microsoft.com/office/drawing/2014/main" id="{AFA6E361-4022-199F-2406-4269242C3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316" y="2027500"/>
            <a:ext cx="3133418" cy="3133418"/>
          </a:xfrm>
          <a:prstGeom prst="rect">
            <a:avLst/>
          </a:prstGeom>
        </p:spPr>
      </p:pic>
      <p:pic>
        <p:nvPicPr>
          <p:cNvPr id="4" name="Picture 2">
            <a:extLst>
              <a:ext uri="{FF2B5EF4-FFF2-40B4-BE49-F238E27FC236}">
                <a16:creationId xmlns:a16="http://schemas.microsoft.com/office/drawing/2014/main" id="{F6010501-8E78-F298-E028-5D41B4F5D2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268" y="0"/>
            <a:ext cx="4938713" cy="70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394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4F5AD6D4-C219-F64A-38F5-0DF998496636}"/>
              </a:ext>
            </a:extLst>
          </p:cNvPr>
          <p:cNvSpPr txBox="1">
            <a:spLocks/>
          </p:cNvSpPr>
          <p:nvPr/>
        </p:nvSpPr>
        <p:spPr>
          <a:xfrm>
            <a:off x="0" y="4984829"/>
            <a:ext cx="12192002" cy="1873170"/>
          </a:xfrm>
          <a:prstGeom prst="rect">
            <a:avLst/>
          </a:prstGeom>
          <a:gradFill flip="none" rotWithShape="0">
            <a:gsLst>
              <a:gs pos="0">
                <a:schemeClr val="tx1"/>
              </a:gs>
              <a:gs pos="72000">
                <a:schemeClr val="tx1">
                  <a:alpha val="75000"/>
                </a:schemeClr>
              </a:gs>
              <a:gs pos="100000">
                <a:schemeClr val="tx1">
                  <a:alpha val="0"/>
                </a:schemeClr>
              </a:gs>
            </a:gsLst>
            <a:lin ang="16200000" scaled="1"/>
            <a:tileRect/>
          </a:gradFill>
        </p:spPr>
        <p:txBody>
          <a:bodyPr anchor="ctr"/>
          <a:lstStyle>
            <a:lvl1pPr algn="l" defTabSz="914400" rtl="0" eaLnBrk="1" latinLnBrk="0" hangingPunct="1">
              <a:lnSpc>
                <a:spcPct val="90000"/>
              </a:lnSpc>
              <a:spcBef>
                <a:spcPct val="0"/>
              </a:spcBef>
              <a:buNone/>
              <a:defRPr lang="fi-FI" sz="3000" b="1" kern="1200" dirty="0">
                <a:solidFill>
                  <a:srgbClr val="66A274"/>
                </a:solidFill>
                <a:latin typeface="Segoe UI" panose="020B0502040204020203" pitchFamily="34" charset="0"/>
                <a:ea typeface="+mj-ea"/>
                <a:cs typeface="Segoe UI" panose="020B0502040204020203" pitchFamily="34" charset="0"/>
              </a:defRPr>
            </a:lvl1pPr>
          </a:lstStyle>
          <a:p>
            <a:pPr algn="ctr"/>
            <a:r>
              <a:rPr lang="en-US" sz="4400" dirty="0">
                <a:solidFill>
                  <a:schemeClr val="accent4"/>
                </a:solidFill>
              </a:rPr>
              <a:t>WARM-UP</a:t>
            </a:r>
          </a:p>
        </p:txBody>
      </p:sp>
      <p:pic>
        <p:nvPicPr>
          <p:cNvPr id="22" name="Kuva 1">
            <a:extLst>
              <a:ext uri="{FF2B5EF4-FFF2-40B4-BE49-F238E27FC236}">
                <a16:creationId xmlns:a16="http://schemas.microsoft.com/office/drawing/2014/main" id="{BD1BC5A4-3E40-AD30-F7DA-9AB3167D80AF}"/>
              </a:ext>
            </a:extLst>
          </p:cNvPr>
          <p:cNvPicPr>
            <a:picLocks noChangeAspect="1"/>
          </p:cNvPicPr>
          <p:nvPr/>
        </p:nvPicPr>
        <p:blipFill rotWithShape="1">
          <a:blip r:embed="rId3">
            <a:extLst>
              <a:ext uri="{28A0092B-C50C-407E-A947-70E740481C1C}">
                <a14:useLocalDpi xmlns:a14="http://schemas.microsoft.com/office/drawing/2010/main" val="0"/>
              </a:ext>
            </a:extLst>
          </a:blip>
          <a:srcRect l="70148" t="-3101" r="4864"/>
          <a:stretch/>
        </p:blipFill>
        <p:spPr>
          <a:xfrm rot="5400000">
            <a:off x="-2922108" y="2922101"/>
            <a:ext cx="6858007" cy="1013791"/>
          </a:xfrm>
          <a:prstGeom prst="rect">
            <a:avLst/>
          </a:prstGeom>
        </p:spPr>
      </p:pic>
      <p:pic>
        <p:nvPicPr>
          <p:cNvPr id="6" name="Kuva 9" descr="Kuva, joka sisältää kohteen Grafiikka, clipart, graafinen suunnittelu, Fontti&#10;&#10;Kuvaus luotu automaattisesti">
            <a:extLst>
              <a:ext uri="{FF2B5EF4-FFF2-40B4-BE49-F238E27FC236}">
                <a16:creationId xmlns:a16="http://schemas.microsoft.com/office/drawing/2014/main" id="{08364415-53B5-B908-682E-CD4674554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
        <p:nvSpPr>
          <p:cNvPr id="2" name="TextBox 1">
            <a:extLst>
              <a:ext uri="{FF2B5EF4-FFF2-40B4-BE49-F238E27FC236}">
                <a16:creationId xmlns:a16="http://schemas.microsoft.com/office/drawing/2014/main" id="{C54F584E-6372-6F47-D328-056F04E23E49}"/>
              </a:ext>
            </a:extLst>
          </p:cNvPr>
          <p:cNvSpPr txBox="1"/>
          <p:nvPr/>
        </p:nvSpPr>
        <p:spPr>
          <a:xfrm>
            <a:off x="10688062" y="6611779"/>
            <a:ext cx="1503938" cy="246221"/>
          </a:xfrm>
          <a:prstGeom prst="rect">
            <a:avLst/>
          </a:prstGeom>
          <a:noFill/>
        </p:spPr>
        <p:txBody>
          <a:bodyPr wrap="none" rtlCol="0">
            <a:spAutoFit/>
          </a:bodyPr>
          <a:lstStyle/>
          <a:p>
            <a:r>
              <a:rPr lang="fi-FI" sz="1000" dirty="0">
                <a:solidFill>
                  <a:schemeClr val="bg1"/>
                </a:solidFill>
                <a:latin typeface="Verdana" panose="020B0604030504040204" pitchFamily="34" charset="0"/>
                <a:ea typeface="Verdana" panose="020B0604030504040204" pitchFamily="34" charset="0"/>
              </a:rPr>
              <a:t>Photo: Anja Matthes</a:t>
            </a:r>
          </a:p>
        </p:txBody>
      </p:sp>
    </p:spTree>
    <p:extLst>
      <p:ext uri="{BB962C8B-B14F-4D97-AF65-F5344CB8AC3E}">
        <p14:creationId xmlns:p14="http://schemas.microsoft.com/office/powerpoint/2010/main" val="1404039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58A2217-6FB5-AC78-5EDA-17553943D2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EA7536-097E-98CA-2DC1-93CEA7CC8366}"/>
              </a:ext>
            </a:extLst>
          </p:cNvPr>
          <p:cNvSpPr>
            <a:spLocks noGrp="1"/>
          </p:cNvSpPr>
          <p:nvPr>
            <p:ph type="title"/>
          </p:nvPr>
        </p:nvSpPr>
        <p:spPr/>
        <p:txBody>
          <a:bodyPr anchor="b">
            <a:normAutofit/>
          </a:bodyPr>
          <a:lstStyle/>
          <a:p>
            <a:r>
              <a:rPr lang="en-US" sz="3200" dirty="0"/>
              <a:t>Instructions for the facilitator</a:t>
            </a:r>
            <a:endParaRPr lang="fi-FI" sz="3200" dirty="0"/>
          </a:p>
        </p:txBody>
      </p:sp>
      <p:sp>
        <p:nvSpPr>
          <p:cNvPr id="2" name="Content Placeholder 1">
            <a:extLst>
              <a:ext uri="{FF2B5EF4-FFF2-40B4-BE49-F238E27FC236}">
                <a16:creationId xmlns:a16="http://schemas.microsoft.com/office/drawing/2014/main" id="{33994962-DC2C-B4DC-9D31-977495F5CEA8}"/>
              </a:ext>
            </a:extLst>
          </p:cNvPr>
          <p:cNvSpPr>
            <a:spLocks noGrp="1"/>
          </p:cNvSpPr>
          <p:nvPr>
            <p:ph idx="1"/>
          </p:nvPr>
        </p:nvSpPr>
        <p:spPr/>
        <p:txBody>
          <a:bodyPr wrap="square">
            <a:normAutofit/>
          </a:bodyPr>
          <a:lstStyle/>
          <a:p>
            <a:pPr>
              <a:lnSpc>
                <a:spcPct val="150000"/>
              </a:lnSpc>
              <a:spcBef>
                <a:spcPts val="0"/>
              </a:spcBef>
              <a:spcAft>
                <a:spcPts val="600"/>
              </a:spcAft>
            </a:pPr>
            <a:r>
              <a:rPr lang="en-US" sz="1400" b="1" dirty="0"/>
              <a:t>Objective:</a:t>
            </a:r>
            <a:r>
              <a:rPr lang="en-US" sz="1400" dirty="0"/>
              <a:t> To activate participants, surface their existing ideas, and create a shared starting point for understanding nature restoration.</a:t>
            </a:r>
          </a:p>
          <a:p>
            <a:pPr>
              <a:lnSpc>
                <a:spcPct val="150000"/>
              </a:lnSpc>
              <a:spcBef>
                <a:spcPts val="0"/>
              </a:spcBef>
              <a:spcAft>
                <a:spcPts val="600"/>
              </a:spcAft>
            </a:pPr>
            <a:r>
              <a:rPr lang="en-US" sz="1400" b="1" dirty="0"/>
              <a:t>Steps, materials, and timing</a:t>
            </a:r>
          </a:p>
          <a:p>
            <a:pPr lvl="1">
              <a:lnSpc>
                <a:spcPct val="150000"/>
              </a:lnSpc>
              <a:spcBef>
                <a:spcPts val="0"/>
              </a:spcBef>
              <a:spcAft>
                <a:spcPts val="600"/>
              </a:spcAft>
            </a:pPr>
            <a:r>
              <a:rPr lang="en-US" b="1" dirty="0"/>
              <a:t>Individual reflection (1 minute): </a:t>
            </a:r>
            <a:r>
              <a:rPr lang="en-US" dirty="0"/>
              <a:t>Ask participants to reflect on the question: “What is the first thing that comes to your mind when you think of nature restoration?” No writing needed.</a:t>
            </a:r>
          </a:p>
          <a:p>
            <a:pPr lvl="1">
              <a:lnSpc>
                <a:spcPct val="150000"/>
              </a:lnSpc>
              <a:spcBef>
                <a:spcPts val="0"/>
              </a:spcBef>
              <a:spcAft>
                <a:spcPts val="600"/>
              </a:spcAft>
            </a:pPr>
            <a:r>
              <a:rPr lang="en-US" b="1" dirty="0"/>
              <a:t>Word cloud (1–3 minutes): </a:t>
            </a:r>
            <a:r>
              <a:rPr lang="en-US" dirty="0"/>
              <a:t>Collect responses into a word cloud, for example using </a:t>
            </a:r>
            <a:r>
              <a:rPr lang="en-US" dirty="0" err="1"/>
              <a:t>post-it</a:t>
            </a:r>
            <a:r>
              <a:rPr lang="en-US" dirty="0"/>
              <a:t> notes and pens or a digital tool such as </a:t>
            </a:r>
            <a:r>
              <a:rPr lang="en-US" dirty="0">
                <a:hlinkClick r:id="rId2"/>
              </a:rPr>
              <a:t>Answergarden</a:t>
            </a:r>
            <a:r>
              <a:rPr lang="en-US" dirty="0"/>
              <a:t>. Briefly review together what kinds of ideas emerged.</a:t>
            </a:r>
          </a:p>
          <a:p>
            <a:pPr lvl="1">
              <a:lnSpc>
                <a:spcPct val="150000"/>
              </a:lnSpc>
              <a:spcBef>
                <a:spcPts val="0"/>
              </a:spcBef>
              <a:spcAft>
                <a:spcPts val="600"/>
              </a:spcAft>
            </a:pPr>
            <a:r>
              <a:rPr lang="en-US" b="1" dirty="0"/>
              <a:t>Pair or small-group discussion (3–5 minutes): </a:t>
            </a:r>
            <a:r>
              <a:rPr lang="en-US" dirty="0"/>
              <a:t>Ask participants to find the definition of nature restoration in the Restoration Academy guide and compare it with the ideas that came up in the word cloud. </a:t>
            </a:r>
            <a:endParaRPr lang="fi-FI" dirty="0"/>
          </a:p>
        </p:txBody>
      </p:sp>
    </p:spTree>
    <p:extLst>
      <p:ext uri="{BB962C8B-B14F-4D97-AF65-F5344CB8AC3E}">
        <p14:creationId xmlns:p14="http://schemas.microsoft.com/office/powerpoint/2010/main" val="2812454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7AEAC-B276-0955-50BB-40C079EEF3B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9E704CE-DE7B-3834-FCE7-A5A42C1B496C}"/>
              </a:ext>
            </a:extLst>
          </p:cNvPr>
          <p:cNvPicPr>
            <a:picLocks noChangeAspect="1"/>
          </p:cNvPicPr>
          <p:nvPr/>
        </p:nvPicPr>
        <p:blipFill>
          <a:blip r:embed="rId3"/>
          <a:stretch>
            <a:fillRect/>
          </a:stretch>
        </p:blipFill>
        <p:spPr>
          <a:xfrm>
            <a:off x="1416049" y="2099556"/>
            <a:ext cx="10152063" cy="2658888"/>
          </a:xfrm>
          <a:prstGeom prst="rect">
            <a:avLst/>
          </a:prstGeom>
        </p:spPr>
      </p:pic>
      <p:sp>
        <p:nvSpPr>
          <p:cNvPr id="3" name="Title 2">
            <a:extLst>
              <a:ext uri="{FF2B5EF4-FFF2-40B4-BE49-F238E27FC236}">
                <a16:creationId xmlns:a16="http://schemas.microsoft.com/office/drawing/2014/main" id="{CDBB3A3B-51A1-099A-051A-175B4AA36C9D}"/>
              </a:ext>
            </a:extLst>
          </p:cNvPr>
          <p:cNvSpPr>
            <a:spLocks noGrp="1"/>
          </p:cNvSpPr>
          <p:nvPr>
            <p:ph type="title"/>
          </p:nvPr>
        </p:nvSpPr>
        <p:spPr>
          <a:xfrm>
            <a:off x="1710133" y="2583542"/>
            <a:ext cx="9604376" cy="1331661"/>
          </a:xfrm>
        </p:spPr>
        <p:txBody>
          <a:bodyPr>
            <a:normAutofit/>
          </a:bodyPr>
          <a:lstStyle/>
          <a:p>
            <a:pPr algn="ctr"/>
            <a:r>
              <a:rPr lang="en-US" sz="3200" dirty="0">
                <a:solidFill>
                  <a:schemeClr val="tx1"/>
                </a:solidFill>
              </a:rPr>
              <a:t>What is the first thing that comes to your mind when you think of nature restoration?</a:t>
            </a:r>
            <a:endParaRPr lang="en-US" sz="3200" dirty="0">
              <a:solidFill>
                <a:schemeClr val="tx1"/>
              </a:solidFill>
              <a:latin typeface="Verdana" panose="020B0604030504040204" pitchFamily="34" charset="0"/>
              <a:ea typeface="Verdana" panose="020B0604030504040204" pitchFamily="34" charset="0"/>
            </a:endParaRPr>
          </a:p>
        </p:txBody>
      </p:sp>
      <p:sp>
        <p:nvSpPr>
          <p:cNvPr id="2" name="Title 1">
            <a:extLst>
              <a:ext uri="{FF2B5EF4-FFF2-40B4-BE49-F238E27FC236}">
                <a16:creationId xmlns:a16="http://schemas.microsoft.com/office/drawing/2014/main" id="{BE3D92F4-4597-31B2-7C14-18CED3149CE4}"/>
              </a:ext>
            </a:extLst>
          </p:cNvPr>
          <p:cNvSpPr txBox="1">
            <a:spLocks/>
          </p:cNvSpPr>
          <p:nvPr/>
        </p:nvSpPr>
        <p:spPr>
          <a:xfrm>
            <a:off x="1416049" y="584200"/>
            <a:ext cx="10152063" cy="1119319"/>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fi-FI" sz="3000" b="1" kern="1200">
                <a:solidFill>
                  <a:srgbClr val="66A274"/>
                </a:solidFill>
                <a:latin typeface="Segoe UI" panose="020B0502040204020203" pitchFamily="34" charset="0"/>
                <a:ea typeface="+mj-ea"/>
                <a:cs typeface="Segoe UI" panose="020B0502040204020203" pitchFamily="34" charset="0"/>
              </a:defRPr>
            </a:lvl1pPr>
          </a:lstStyle>
          <a:p>
            <a:r>
              <a:rPr lang="fi-FI" dirty="0" err="1">
                <a:solidFill>
                  <a:schemeClr val="accent1"/>
                </a:solidFill>
              </a:rPr>
              <a:t>Individual</a:t>
            </a:r>
            <a:r>
              <a:rPr lang="fi-FI" dirty="0">
                <a:solidFill>
                  <a:schemeClr val="accent1"/>
                </a:solidFill>
              </a:rPr>
              <a:t> </a:t>
            </a:r>
            <a:r>
              <a:rPr lang="fi-FI" dirty="0" err="1">
                <a:solidFill>
                  <a:schemeClr val="accent1"/>
                </a:solidFill>
              </a:rPr>
              <a:t>reflection</a:t>
            </a:r>
            <a:r>
              <a:rPr lang="fi-FI" dirty="0">
                <a:solidFill>
                  <a:schemeClr val="accent1"/>
                </a:solidFill>
              </a:rPr>
              <a:t> and </a:t>
            </a:r>
            <a:r>
              <a:rPr lang="fi-FI" dirty="0" err="1">
                <a:solidFill>
                  <a:schemeClr val="accent1"/>
                </a:solidFill>
              </a:rPr>
              <a:t>word</a:t>
            </a:r>
            <a:r>
              <a:rPr lang="fi-FI" dirty="0">
                <a:solidFill>
                  <a:schemeClr val="accent1"/>
                </a:solidFill>
              </a:rPr>
              <a:t> </a:t>
            </a:r>
            <a:r>
              <a:rPr lang="fi-FI" dirty="0" err="1">
                <a:solidFill>
                  <a:schemeClr val="accent1"/>
                </a:solidFill>
              </a:rPr>
              <a:t>cloud</a:t>
            </a:r>
            <a:endParaRPr lang="fi-FI" dirty="0">
              <a:solidFill>
                <a:schemeClr val="accent1"/>
              </a:solidFill>
            </a:endParaRPr>
          </a:p>
        </p:txBody>
      </p:sp>
    </p:spTree>
    <p:extLst>
      <p:ext uri="{BB962C8B-B14F-4D97-AF65-F5344CB8AC3E}">
        <p14:creationId xmlns:p14="http://schemas.microsoft.com/office/powerpoint/2010/main" val="1745943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FE9A8-3BE2-9991-75E8-9BBF333149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0C6CB4E-36D1-2DFB-E4FD-00BD12DA03F1}"/>
              </a:ext>
            </a:extLst>
          </p:cNvPr>
          <p:cNvPicPr>
            <a:picLocks noChangeAspect="1"/>
          </p:cNvPicPr>
          <p:nvPr/>
        </p:nvPicPr>
        <p:blipFill>
          <a:blip r:embed="rId3"/>
          <a:stretch>
            <a:fillRect/>
          </a:stretch>
        </p:blipFill>
        <p:spPr>
          <a:xfrm>
            <a:off x="1416049" y="2099556"/>
            <a:ext cx="10152063" cy="2658888"/>
          </a:xfrm>
          <a:prstGeom prst="rect">
            <a:avLst/>
          </a:prstGeom>
        </p:spPr>
      </p:pic>
      <p:sp>
        <p:nvSpPr>
          <p:cNvPr id="3" name="Title 2">
            <a:extLst>
              <a:ext uri="{FF2B5EF4-FFF2-40B4-BE49-F238E27FC236}">
                <a16:creationId xmlns:a16="http://schemas.microsoft.com/office/drawing/2014/main" id="{749648FD-57F5-7174-BE63-7D87201DB22C}"/>
              </a:ext>
            </a:extLst>
          </p:cNvPr>
          <p:cNvSpPr>
            <a:spLocks noGrp="1"/>
          </p:cNvSpPr>
          <p:nvPr>
            <p:ph type="title"/>
          </p:nvPr>
        </p:nvSpPr>
        <p:spPr>
          <a:xfrm>
            <a:off x="1689892" y="2542746"/>
            <a:ext cx="9604376" cy="1569308"/>
          </a:xfrm>
        </p:spPr>
        <p:txBody>
          <a:bodyPr>
            <a:normAutofit/>
          </a:bodyPr>
          <a:lstStyle/>
          <a:p>
            <a:pPr algn="ctr"/>
            <a:r>
              <a:rPr lang="en-US" sz="3200" dirty="0">
                <a:solidFill>
                  <a:schemeClr val="tx1"/>
                </a:solidFill>
              </a:rPr>
              <a:t>Find the definition of nature restoration in the guide and compare it with the ideas that came up in the word cloud.</a:t>
            </a:r>
            <a:endParaRPr lang="en-US" sz="3200" dirty="0">
              <a:solidFill>
                <a:schemeClr val="tx1"/>
              </a:solidFill>
              <a:latin typeface="Verdana" panose="020B0604030504040204" pitchFamily="34" charset="0"/>
              <a:ea typeface="Verdana" panose="020B0604030504040204" pitchFamily="34" charset="0"/>
            </a:endParaRPr>
          </a:p>
        </p:txBody>
      </p:sp>
      <p:sp>
        <p:nvSpPr>
          <p:cNvPr id="2" name="Title 1">
            <a:extLst>
              <a:ext uri="{FF2B5EF4-FFF2-40B4-BE49-F238E27FC236}">
                <a16:creationId xmlns:a16="http://schemas.microsoft.com/office/drawing/2014/main" id="{10A92504-65C3-9195-EFFE-B9BCAB9FF3A6}"/>
              </a:ext>
            </a:extLst>
          </p:cNvPr>
          <p:cNvSpPr txBox="1">
            <a:spLocks/>
          </p:cNvSpPr>
          <p:nvPr/>
        </p:nvSpPr>
        <p:spPr>
          <a:xfrm>
            <a:off x="1416049" y="584200"/>
            <a:ext cx="10152063" cy="1119319"/>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fi-FI" sz="3000" b="1" kern="1200">
                <a:solidFill>
                  <a:srgbClr val="66A274"/>
                </a:solidFill>
                <a:latin typeface="Segoe UI" panose="020B0502040204020203" pitchFamily="34" charset="0"/>
                <a:ea typeface="+mj-ea"/>
                <a:cs typeface="Segoe UI" panose="020B0502040204020203" pitchFamily="34" charset="0"/>
              </a:defRPr>
            </a:lvl1pPr>
          </a:lstStyle>
          <a:p>
            <a:r>
              <a:rPr lang="fi-FI" dirty="0" err="1">
                <a:solidFill>
                  <a:schemeClr val="accent1"/>
                </a:solidFill>
              </a:rPr>
              <a:t>Discussion</a:t>
            </a:r>
            <a:r>
              <a:rPr lang="fi-FI" dirty="0">
                <a:solidFill>
                  <a:schemeClr val="accent1"/>
                </a:solidFill>
              </a:rPr>
              <a:t> in </a:t>
            </a:r>
            <a:r>
              <a:rPr lang="fi-FI" dirty="0" err="1">
                <a:solidFill>
                  <a:schemeClr val="accent1"/>
                </a:solidFill>
              </a:rPr>
              <a:t>pairs</a:t>
            </a:r>
            <a:r>
              <a:rPr lang="fi-FI" dirty="0">
                <a:solidFill>
                  <a:schemeClr val="accent1"/>
                </a:solidFill>
              </a:rPr>
              <a:t>/</a:t>
            </a:r>
            <a:r>
              <a:rPr lang="fi-FI" dirty="0" err="1">
                <a:solidFill>
                  <a:schemeClr val="accent1"/>
                </a:solidFill>
              </a:rPr>
              <a:t>groups</a:t>
            </a:r>
            <a:endParaRPr lang="fi-FI" dirty="0">
              <a:solidFill>
                <a:schemeClr val="accent1"/>
              </a:solidFill>
            </a:endParaRPr>
          </a:p>
        </p:txBody>
      </p:sp>
    </p:spTree>
    <p:extLst>
      <p:ext uri="{BB962C8B-B14F-4D97-AF65-F5344CB8AC3E}">
        <p14:creationId xmlns:p14="http://schemas.microsoft.com/office/powerpoint/2010/main" val="3929378658"/>
      </p:ext>
    </p:extLst>
  </p:cSld>
  <p:clrMapOvr>
    <a:masterClrMapping/>
  </p:clrMapOvr>
</p:sld>
</file>

<file path=ppt/theme/theme1.xml><?xml version="1.0" encoding="utf-8"?>
<a:theme xmlns:a="http://schemas.openxmlformats.org/drawingml/2006/main" name="1_Office-teema">
  <a:themeElements>
    <a:clrScheme name="Restoration Academy">
      <a:dk1>
        <a:srgbClr val="000000"/>
      </a:dk1>
      <a:lt1>
        <a:srgbClr val="FFFFFF"/>
      </a:lt1>
      <a:dk2>
        <a:srgbClr val="000000"/>
      </a:dk2>
      <a:lt2>
        <a:srgbClr val="FFFFFF"/>
      </a:lt2>
      <a:accent1>
        <a:srgbClr val="7AAF87"/>
      </a:accent1>
      <a:accent2>
        <a:srgbClr val="FF9E00"/>
      </a:accent2>
      <a:accent3>
        <a:srgbClr val="214D83"/>
      </a:accent3>
      <a:accent4>
        <a:srgbClr val="E85F81"/>
      </a:accent4>
      <a:accent5>
        <a:srgbClr val="9AC9E1"/>
      </a:accent5>
      <a:accent6>
        <a:srgbClr val="7AAF87"/>
      </a:accent6>
      <a:hlink>
        <a:srgbClr val="214D83"/>
      </a:hlink>
      <a:folHlink>
        <a:srgbClr val="9AC9E1"/>
      </a:folHlink>
    </a:clrScheme>
    <a:fontScheme name="Oske-pohja">
      <a:majorFont>
        <a:latin typeface="Basic Gothic Offc Pro"/>
        <a:ea typeface=""/>
        <a:cs typeface=""/>
      </a:majorFont>
      <a:minorFont>
        <a:latin typeface="Basic Gothic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ke_PowerPoint_esimerkkipohja-ei-käyttöön – kopio" id="{5DC172F7-F91E-4152-A0CF-09B30A20CB18}" vid="{61590C93-3637-4798-84FA-E98C2D4232E7}"/>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2A1FBE210F6B7743813B00FDE0DC450A" ma:contentTypeVersion="16" ma:contentTypeDescription="Luo uusi asiakirja." ma:contentTypeScope="" ma:versionID="3d483dfec8dd810acf37461a5e8e8e8b">
  <xsd:schema xmlns:xsd="http://www.w3.org/2001/XMLSchema" xmlns:xs="http://www.w3.org/2001/XMLSchema" xmlns:p="http://schemas.microsoft.com/office/2006/metadata/properties" xmlns:ns2="f31096c9-3812-4711-a198-f524142e0506" xmlns:ns3="a73dd927-04ae-461c-91e0-c21c5a78c3a9" targetNamespace="http://schemas.microsoft.com/office/2006/metadata/properties" ma:root="true" ma:fieldsID="eaa0e8189ca054e0e5d89ae6a390838c" ns2:_="" ns3:_="">
    <xsd:import namespace="f31096c9-3812-4711-a198-f524142e0506"/>
    <xsd:import namespace="a73dd927-04ae-461c-91e0-c21c5a78c3a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1096c9-3812-4711-a198-f524142e05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Kuvien tunnisteet" ma:readOnly="false" ma:fieldId="{5cf76f15-5ced-4ddc-b409-7134ff3c332f}" ma:taxonomyMulti="true" ma:sspId="5a05df22-f028-4329-bfa6-daf770b3d813"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3dd927-04ae-461c-91e0-c21c5a78c3a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e9f137d-79a3-423e-adcd-1818dee3fbe6}" ma:internalName="TaxCatchAll" ma:showField="CatchAllData" ma:web="a73dd927-04ae-461c-91e0-c21c5a78c3a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73dd927-04ae-461c-91e0-c21c5a78c3a9">
      <UserInfo>
        <DisplayName>Mikko Sääskilahti</DisplayName>
        <AccountId>9</AccountId>
        <AccountType/>
      </UserInfo>
      <UserInfo>
        <DisplayName>Antti Ollikainen</DisplayName>
        <AccountId>6</AccountId>
        <AccountType/>
      </UserInfo>
      <UserInfo>
        <DisplayName>Marika Tossavainen</DisplayName>
        <AccountId>17</AccountId>
        <AccountType/>
      </UserInfo>
      <UserInfo>
        <DisplayName>Henna Sihvonen</DisplayName>
        <AccountId>18</AccountId>
        <AccountType/>
      </UserInfo>
    </SharedWithUsers>
    <lcf76f155ced4ddcb4097134ff3c332f xmlns="f31096c9-3812-4711-a198-f524142e0506">
      <Terms xmlns="http://schemas.microsoft.com/office/infopath/2007/PartnerControls"/>
    </lcf76f155ced4ddcb4097134ff3c332f>
    <TaxCatchAll xmlns="a73dd927-04ae-461c-91e0-c21c5a78c3a9" xsi:nil="true"/>
  </documentManagement>
</p:properties>
</file>

<file path=customXml/itemProps1.xml><?xml version="1.0" encoding="utf-8"?>
<ds:datastoreItem xmlns:ds="http://schemas.openxmlformats.org/officeDocument/2006/customXml" ds:itemID="{43B5A2F8-0F30-43B1-A5BF-BA0DB2E8CBD4}">
  <ds:schemaRefs>
    <ds:schemaRef ds:uri="a73dd927-04ae-461c-91e0-c21c5a78c3a9"/>
    <ds:schemaRef ds:uri="f31096c9-3812-4711-a198-f524142e05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7171419-4379-44D2-92A8-83CDF02B0BB0}">
  <ds:schemaRefs>
    <ds:schemaRef ds:uri="http://schemas.microsoft.com/sharepoint/v3/contenttype/forms"/>
  </ds:schemaRefs>
</ds:datastoreItem>
</file>

<file path=customXml/itemProps3.xml><?xml version="1.0" encoding="utf-8"?>
<ds:datastoreItem xmlns:ds="http://schemas.openxmlformats.org/officeDocument/2006/customXml" ds:itemID="{0388C834-DEE2-4078-94B2-4E8F81E311C1}">
  <ds:schemaRefs>
    <ds:schemaRef ds:uri="http://purl.org/dc/elements/1.1/"/>
    <ds:schemaRef ds:uri="http://www.w3.org/XML/1998/namespace"/>
    <ds:schemaRef ds:uri="http://schemas.microsoft.com/office/infopath/2007/PartnerControls"/>
    <ds:schemaRef ds:uri="a73dd927-04ae-461c-91e0-c21c5a78c3a9"/>
    <ds:schemaRef ds:uri="http://purl.org/dc/dcmitype/"/>
    <ds:schemaRef ds:uri="http://schemas.microsoft.com/office/2006/documentManagement/types"/>
    <ds:schemaRef ds:uri="f31096c9-3812-4711-a198-f524142e0506"/>
    <ds:schemaRef ds:uri="http://schemas.microsoft.com/office/2006/metadata/propertie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1747</TotalTime>
  <Words>1220</Words>
  <Application>Microsoft Office PowerPoint</Application>
  <PresentationFormat>Laajakuva</PresentationFormat>
  <Paragraphs>99</Paragraphs>
  <Slides>28</Slides>
  <Notes>2</Notes>
  <HiddenSlides>6</HiddenSlides>
  <MMClips>0</MMClips>
  <ScaleCrop>false</ScaleCrop>
  <HeadingPairs>
    <vt:vector size="4" baseType="variant">
      <vt:variant>
        <vt:lpstr>Teema</vt:lpstr>
      </vt:variant>
      <vt:variant>
        <vt:i4>1</vt:i4>
      </vt:variant>
      <vt:variant>
        <vt:lpstr>Dian otsikot</vt:lpstr>
      </vt:variant>
      <vt:variant>
        <vt:i4>28</vt:i4>
      </vt:variant>
    </vt:vector>
  </HeadingPairs>
  <TitlesOfParts>
    <vt:vector size="29" baseType="lpstr">
      <vt:lpstr>1_Office-teema</vt:lpstr>
      <vt:lpstr>RESTORATION ACADEMY:  MULTIPLIERS’ TRAINING MODEL</vt:lpstr>
      <vt:lpstr>PowerPoint-esitys</vt:lpstr>
      <vt:lpstr>Instructions for the facilitator</vt:lpstr>
      <vt:lpstr>Contents</vt:lpstr>
      <vt:lpstr>Open the guide:</vt:lpstr>
      <vt:lpstr>PowerPoint-esitys</vt:lpstr>
      <vt:lpstr>Instructions for the facilitator</vt:lpstr>
      <vt:lpstr>What is the first thing that comes to your mind when you think of nature restoration?</vt:lpstr>
      <vt:lpstr>Find the definition of nature restoration in the guide and compare it with the ideas that came up in the word cloud.</vt:lpstr>
      <vt:lpstr>VIDEOS</vt:lpstr>
      <vt:lpstr>Instructions for the facilitator</vt:lpstr>
      <vt:lpstr>Animation (open in YouTube)</vt:lpstr>
      <vt:lpstr>Videos from the camps (open in YouTube)</vt:lpstr>
      <vt:lpstr>Discussion in pairs/groups</vt:lpstr>
      <vt:lpstr>PowerPoint-esitys</vt:lpstr>
      <vt:lpstr>Instructions for the facilitator</vt:lpstr>
      <vt:lpstr>Open the guide:</vt:lpstr>
      <vt:lpstr>First, try to find answers on a general level for the questions on the following slide:</vt:lpstr>
      <vt:lpstr>PowerPoint-esitys</vt:lpstr>
      <vt:lpstr>Now, shift your focus to your own local context where you’re living or operating at. You can search for more information online. Try to find answers for the questions on the following slide:</vt:lpstr>
      <vt:lpstr>PowerPoint-esitys</vt:lpstr>
      <vt:lpstr>NEXT STEPS</vt:lpstr>
      <vt:lpstr>Instructions for the facilitator</vt:lpstr>
      <vt:lpstr>Plan your 3–5 concrete next steps</vt:lpstr>
      <vt:lpstr>CLOSING</vt:lpstr>
      <vt:lpstr>Instructions for the facilitator</vt:lpstr>
      <vt:lpstr>Find all the materials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Antti Ollikainen</dc:creator>
  <cp:lastModifiedBy>Sanna Lindgren</cp:lastModifiedBy>
  <cp:revision>8</cp:revision>
  <dcterms:created xsi:type="dcterms:W3CDTF">2023-11-28T06:27:10Z</dcterms:created>
  <dcterms:modified xsi:type="dcterms:W3CDTF">2026-04-07T14:01:39Z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0x0101002A1FBE210F6B7743813B00FDE0DC450A</vt:lpwstr>
  </property>
  <property fmtid="{D5CDD505-2E9C-101B-9397-08002B2CF9AE}" pid="3" name="MediaServiceImageTags">
    <vt:lpwstr/>
  </property>
</Properties>
</file>