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3"/>
  </p:notesMasterIdLst>
  <p:sldIdLst>
    <p:sldId id="309" r:id="rId5"/>
    <p:sldId id="291" r:id="rId6"/>
    <p:sldId id="348" r:id="rId7"/>
    <p:sldId id="313" r:id="rId8"/>
    <p:sldId id="349" r:id="rId9"/>
    <p:sldId id="290" r:id="rId10"/>
    <p:sldId id="306" r:id="rId11"/>
    <p:sldId id="351" r:id="rId12"/>
    <p:sldId id="358" r:id="rId13"/>
    <p:sldId id="287" r:id="rId14"/>
    <p:sldId id="314" r:id="rId15"/>
    <p:sldId id="289" r:id="rId16"/>
    <p:sldId id="352" r:id="rId17"/>
    <p:sldId id="359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350" r:id="rId36"/>
    <p:sldId id="357" r:id="rId37"/>
    <p:sldId id="365" r:id="rId38"/>
    <p:sldId id="317" r:id="rId39"/>
    <p:sldId id="318" r:id="rId40"/>
    <p:sldId id="353" r:id="rId41"/>
    <p:sldId id="360" r:id="rId42"/>
    <p:sldId id="292" r:id="rId43"/>
    <p:sldId id="343" r:id="rId44"/>
    <p:sldId id="271" r:id="rId45"/>
    <p:sldId id="362" r:id="rId46"/>
    <p:sldId id="296" r:id="rId47"/>
    <p:sldId id="339" r:id="rId48"/>
    <p:sldId id="340" r:id="rId49"/>
    <p:sldId id="300" r:id="rId50"/>
    <p:sldId id="326" r:id="rId51"/>
    <p:sldId id="327" r:id="rId52"/>
    <p:sldId id="329" r:id="rId53"/>
    <p:sldId id="330" r:id="rId54"/>
    <p:sldId id="331" r:id="rId55"/>
    <p:sldId id="332" r:id="rId56"/>
    <p:sldId id="325" r:id="rId57"/>
    <p:sldId id="354" r:id="rId58"/>
    <p:sldId id="361" r:id="rId59"/>
    <p:sldId id="333" r:id="rId60"/>
    <p:sldId id="344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66" r:id="rId72"/>
  </p:sldIdLst>
  <p:sldSz cx="12192000" cy="6858000"/>
  <p:notesSz cx="6858000" cy="9144000"/>
  <p:defaultTextStyle>
    <a:defPPr>
      <a:defRPr lang="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B376D6-A912-C373-1160-8744D990ADBA}" name="APanna Makó" initials="AM" userId="78eb09dc573a14f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2C"/>
    <a:srgbClr val="FAFFCA"/>
    <a:srgbClr val="D20036"/>
    <a:srgbClr val="015B56"/>
    <a:srgbClr val="F5D02C"/>
    <a:srgbClr val="C2BDB8"/>
    <a:srgbClr val="0D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9EACA-CF1C-420A-A338-D0760D19AAE1}" v="2501" dt="2024-04-09T07:43:08.305"/>
    <p1510:client id="{E23D4EF1-5638-4F31-AA8D-3156BB070F62}" v="362" dt="2024-04-08T12:04:14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6" autoAdjust="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a Lindgren" userId="d7f8f64c-9e1b-4c54-81a9-ba4523763735" providerId="ADAL" clId="{3199EACA-CF1C-420A-A338-D0760D19AAE1}"/>
    <pc:docChg chg="custSel addSld delSld modSld">
      <pc:chgData name="Sanna Lindgren" userId="d7f8f64c-9e1b-4c54-81a9-ba4523763735" providerId="ADAL" clId="{3199EACA-CF1C-420A-A338-D0760D19AAE1}" dt="2024-04-09T07:43:29.181" v="5045" actId="20577"/>
      <pc:docMkLst>
        <pc:docMk/>
      </pc:docMkLst>
      <pc:sldChg chg="modSp mod">
        <pc:chgData name="Sanna Lindgren" userId="d7f8f64c-9e1b-4c54-81a9-ba4523763735" providerId="ADAL" clId="{3199EACA-CF1C-420A-A338-D0760D19AAE1}" dt="2024-04-09T06:26:14.124" v="1530" actId="1076"/>
        <pc:sldMkLst>
          <pc:docMk/>
          <pc:sldMk cId="2590411949" sldId="271"/>
        </pc:sldMkLst>
        <pc:spChg chg="mod">
          <ac:chgData name="Sanna Lindgren" userId="d7f8f64c-9e1b-4c54-81a9-ba4523763735" providerId="ADAL" clId="{3199EACA-CF1C-420A-A338-D0760D19AAE1}" dt="2024-04-09T06:26:14.124" v="1530" actId="1076"/>
          <ac:spMkLst>
            <pc:docMk/>
            <pc:sldMk cId="2590411949" sldId="271"/>
            <ac:spMk id="7" creationId="{70C1ECB8-6AB9-46D2-3E50-6B20C942EDC7}"/>
          </ac:spMkLst>
        </pc:spChg>
      </pc:sldChg>
      <pc:sldChg chg="modSp mod">
        <pc:chgData name="Sanna Lindgren" userId="d7f8f64c-9e1b-4c54-81a9-ba4523763735" providerId="ADAL" clId="{3199EACA-CF1C-420A-A338-D0760D19AAE1}" dt="2024-04-09T05:46:17.199" v="412" actId="20577"/>
        <pc:sldMkLst>
          <pc:docMk/>
          <pc:sldMk cId="2351953392" sldId="287"/>
        </pc:sldMkLst>
        <pc:spChg chg="mod">
          <ac:chgData name="Sanna Lindgren" userId="d7f8f64c-9e1b-4c54-81a9-ba4523763735" providerId="ADAL" clId="{3199EACA-CF1C-420A-A338-D0760D19AAE1}" dt="2024-04-09T05:46:17.199" v="412" actId="20577"/>
          <ac:spMkLst>
            <pc:docMk/>
            <pc:sldMk cId="2351953392" sldId="287"/>
            <ac:spMk id="3" creationId="{A0E21396-0283-2DDC-410B-FB89C57BEE82}"/>
          </ac:spMkLst>
        </pc:spChg>
      </pc:sldChg>
      <pc:sldChg chg="modSp mod">
        <pc:chgData name="Sanna Lindgren" userId="d7f8f64c-9e1b-4c54-81a9-ba4523763735" providerId="ADAL" clId="{3199EACA-CF1C-420A-A338-D0760D19AAE1}" dt="2024-04-09T05:47:20.714" v="474" actId="20577"/>
        <pc:sldMkLst>
          <pc:docMk/>
          <pc:sldMk cId="3033883909" sldId="289"/>
        </pc:sldMkLst>
        <pc:spChg chg="mod">
          <ac:chgData name="Sanna Lindgren" userId="d7f8f64c-9e1b-4c54-81a9-ba4523763735" providerId="ADAL" clId="{3199EACA-CF1C-420A-A338-D0760D19AAE1}" dt="2024-04-09T05:47:20.714" v="474" actId="20577"/>
          <ac:spMkLst>
            <pc:docMk/>
            <pc:sldMk cId="3033883909" sldId="289"/>
            <ac:spMk id="3" creationId="{592A3E67-6CA6-DA20-2305-7A80BB018053}"/>
          </ac:spMkLst>
        </pc:spChg>
        <pc:spChg chg="mod">
          <ac:chgData name="Sanna Lindgren" userId="d7f8f64c-9e1b-4c54-81a9-ba4523763735" providerId="ADAL" clId="{3199EACA-CF1C-420A-A338-D0760D19AAE1}" dt="2024-04-09T05:46:58.092" v="460" actId="6549"/>
          <ac:spMkLst>
            <pc:docMk/>
            <pc:sldMk cId="3033883909" sldId="289"/>
            <ac:spMk id="9" creationId="{9335ABD5-2044-DAEA-2E6B-2E3CEEC97B99}"/>
          </ac:spMkLst>
        </pc:spChg>
        <pc:spChg chg="mod">
          <ac:chgData name="Sanna Lindgren" userId="d7f8f64c-9e1b-4c54-81a9-ba4523763735" providerId="ADAL" clId="{3199EACA-CF1C-420A-A338-D0760D19AAE1}" dt="2024-04-09T05:47:07.317" v="462" actId="20577"/>
          <ac:spMkLst>
            <pc:docMk/>
            <pc:sldMk cId="3033883909" sldId="289"/>
            <ac:spMk id="13" creationId="{2054D273-C4F1-385D-6582-C8CE8FEC11BE}"/>
          </ac:spMkLst>
        </pc:spChg>
      </pc:sldChg>
      <pc:sldChg chg="modSp mod">
        <pc:chgData name="Sanna Lindgren" userId="d7f8f64c-9e1b-4c54-81a9-ba4523763735" providerId="ADAL" clId="{3199EACA-CF1C-420A-A338-D0760D19AAE1}" dt="2024-04-09T05:42:29.573" v="314" actId="20577"/>
        <pc:sldMkLst>
          <pc:docMk/>
          <pc:sldMk cId="1941565916" sldId="290"/>
        </pc:sldMkLst>
        <pc:spChg chg="mod">
          <ac:chgData name="Sanna Lindgren" userId="d7f8f64c-9e1b-4c54-81a9-ba4523763735" providerId="ADAL" clId="{3199EACA-CF1C-420A-A338-D0760D19AAE1}" dt="2024-04-09T05:40:10.263" v="271" actId="20577"/>
          <ac:spMkLst>
            <pc:docMk/>
            <pc:sldMk cId="1941565916" sldId="290"/>
            <ac:spMk id="3" creationId="{E0471262-BEF5-072D-F382-3B5A84917643}"/>
          </ac:spMkLst>
        </pc:spChg>
        <pc:spChg chg="mod">
          <ac:chgData name="Sanna Lindgren" userId="d7f8f64c-9e1b-4c54-81a9-ba4523763735" providerId="ADAL" clId="{3199EACA-CF1C-420A-A338-D0760D19AAE1}" dt="2024-04-09T05:42:29.573" v="314" actId="20577"/>
          <ac:spMkLst>
            <pc:docMk/>
            <pc:sldMk cId="1941565916" sldId="290"/>
            <ac:spMk id="9" creationId="{FD8303B6-C89B-A522-057F-7346ED66AE48}"/>
          </ac:spMkLst>
        </pc:spChg>
      </pc:sldChg>
      <pc:sldChg chg="modSp mod">
        <pc:chgData name="Sanna Lindgren" userId="d7f8f64c-9e1b-4c54-81a9-ba4523763735" providerId="ADAL" clId="{3199EACA-CF1C-420A-A338-D0760D19AAE1}" dt="2024-04-09T05:29:39.806" v="4" actId="20577"/>
        <pc:sldMkLst>
          <pc:docMk/>
          <pc:sldMk cId="1951611043" sldId="291"/>
        </pc:sldMkLst>
        <pc:spChg chg="mod">
          <ac:chgData name="Sanna Lindgren" userId="d7f8f64c-9e1b-4c54-81a9-ba4523763735" providerId="ADAL" clId="{3199EACA-CF1C-420A-A338-D0760D19AAE1}" dt="2024-04-09T05:29:39.806" v="4" actId="20577"/>
          <ac:spMkLst>
            <pc:docMk/>
            <pc:sldMk cId="1951611043" sldId="291"/>
            <ac:spMk id="5" creationId="{DCC605A8-1A03-790A-3E4B-E3ED59054C18}"/>
          </ac:spMkLst>
        </pc:spChg>
      </pc:sldChg>
      <pc:sldChg chg="modSp mod">
        <pc:chgData name="Sanna Lindgren" userId="d7f8f64c-9e1b-4c54-81a9-ba4523763735" providerId="ADAL" clId="{3199EACA-CF1C-420A-A338-D0760D19AAE1}" dt="2024-04-09T06:22:19.406" v="1218" actId="1076"/>
        <pc:sldMkLst>
          <pc:docMk/>
          <pc:sldMk cId="1519554761" sldId="292"/>
        </pc:sldMkLst>
        <pc:spChg chg="mod">
          <ac:chgData name="Sanna Lindgren" userId="d7f8f64c-9e1b-4c54-81a9-ba4523763735" providerId="ADAL" clId="{3199EACA-CF1C-420A-A338-D0760D19AAE1}" dt="2024-04-09T06:15:54.693" v="1002" actId="20577"/>
          <ac:spMkLst>
            <pc:docMk/>
            <pc:sldMk cId="1519554761" sldId="292"/>
            <ac:spMk id="13" creationId="{A1D09012-0CD0-1ACC-DBB0-4A58751A7CF3}"/>
          </ac:spMkLst>
        </pc:spChg>
        <pc:spChg chg="mod">
          <ac:chgData name="Sanna Lindgren" userId="d7f8f64c-9e1b-4c54-81a9-ba4523763735" providerId="ADAL" clId="{3199EACA-CF1C-420A-A338-D0760D19AAE1}" dt="2024-04-09T06:15:13.816" v="986" actId="20577"/>
          <ac:spMkLst>
            <pc:docMk/>
            <pc:sldMk cId="1519554761" sldId="292"/>
            <ac:spMk id="17" creationId="{C1E0365D-771B-1AD1-4E1B-02DBE679F6A6}"/>
          </ac:spMkLst>
        </pc:spChg>
        <pc:spChg chg="mod">
          <ac:chgData name="Sanna Lindgren" userId="d7f8f64c-9e1b-4c54-81a9-ba4523763735" providerId="ADAL" clId="{3199EACA-CF1C-420A-A338-D0760D19AAE1}" dt="2024-04-09T06:18:53.856" v="1105" actId="20577"/>
          <ac:spMkLst>
            <pc:docMk/>
            <pc:sldMk cId="1519554761" sldId="292"/>
            <ac:spMk id="19" creationId="{DD0A568C-E7D4-12F5-EA5E-5BC0AD7BF18F}"/>
          </ac:spMkLst>
        </pc:spChg>
        <pc:spChg chg="mod">
          <ac:chgData name="Sanna Lindgren" userId="d7f8f64c-9e1b-4c54-81a9-ba4523763735" providerId="ADAL" clId="{3199EACA-CF1C-420A-A338-D0760D19AAE1}" dt="2024-04-09T06:20:35.544" v="1156" actId="1076"/>
          <ac:spMkLst>
            <pc:docMk/>
            <pc:sldMk cId="1519554761" sldId="292"/>
            <ac:spMk id="20" creationId="{AEC4BC2B-FFD3-9EC0-DE46-2BE8B327C042}"/>
          </ac:spMkLst>
        </pc:spChg>
        <pc:spChg chg="mod">
          <ac:chgData name="Sanna Lindgren" userId="d7f8f64c-9e1b-4c54-81a9-ba4523763735" providerId="ADAL" clId="{3199EACA-CF1C-420A-A338-D0760D19AAE1}" dt="2024-04-09T06:22:17.374" v="1217" actId="1076"/>
          <ac:spMkLst>
            <pc:docMk/>
            <pc:sldMk cId="1519554761" sldId="292"/>
            <ac:spMk id="23" creationId="{CC561546-FF84-2C88-4B78-8231BBF26583}"/>
          </ac:spMkLst>
        </pc:spChg>
        <pc:spChg chg="mod">
          <ac:chgData name="Sanna Lindgren" userId="d7f8f64c-9e1b-4c54-81a9-ba4523763735" providerId="ADAL" clId="{3199EACA-CF1C-420A-A338-D0760D19AAE1}" dt="2024-04-09T06:22:19.406" v="1218" actId="1076"/>
          <ac:spMkLst>
            <pc:docMk/>
            <pc:sldMk cId="1519554761" sldId="292"/>
            <ac:spMk id="24" creationId="{BACFE56A-9214-FDD8-2EC9-FBF0976127C3}"/>
          </ac:spMkLst>
        </pc:spChg>
        <pc:spChg chg="mod">
          <ac:chgData name="Sanna Lindgren" userId="d7f8f64c-9e1b-4c54-81a9-ba4523763735" providerId="ADAL" clId="{3199EACA-CF1C-420A-A338-D0760D19AAE1}" dt="2024-04-09T06:16:36.161" v="1031" actId="20577"/>
          <ac:spMkLst>
            <pc:docMk/>
            <pc:sldMk cId="1519554761" sldId="292"/>
            <ac:spMk id="26" creationId="{6BE84140-68FA-40D8-83D6-72777CD54A5E}"/>
          </ac:spMkLst>
        </pc:spChg>
        <pc:spChg chg="mod">
          <ac:chgData name="Sanna Lindgren" userId="d7f8f64c-9e1b-4c54-81a9-ba4523763735" providerId="ADAL" clId="{3199EACA-CF1C-420A-A338-D0760D19AAE1}" dt="2024-04-09T06:20:54.657" v="1158" actId="1076"/>
          <ac:spMkLst>
            <pc:docMk/>
            <pc:sldMk cId="1519554761" sldId="292"/>
            <ac:spMk id="27" creationId="{350CFEAA-457C-2932-6626-737A9498940E}"/>
          </ac:spMkLst>
        </pc:spChg>
        <pc:spChg chg="mod">
          <ac:chgData name="Sanna Lindgren" userId="d7f8f64c-9e1b-4c54-81a9-ba4523763735" providerId="ADAL" clId="{3199EACA-CF1C-420A-A338-D0760D19AAE1}" dt="2024-04-09T06:16:25.578" v="1029" actId="20577"/>
          <ac:spMkLst>
            <pc:docMk/>
            <pc:sldMk cId="1519554761" sldId="292"/>
            <ac:spMk id="30" creationId="{40195868-74B8-4008-FA24-0729B88448FD}"/>
          </ac:spMkLst>
        </pc:spChg>
      </pc:sldChg>
      <pc:sldChg chg="modSp mod">
        <pc:chgData name="Sanna Lindgren" userId="d7f8f64c-9e1b-4c54-81a9-ba4523763735" providerId="ADAL" clId="{3199EACA-CF1C-420A-A338-D0760D19AAE1}" dt="2024-04-09T06:31:52.597" v="1745" actId="20577"/>
        <pc:sldMkLst>
          <pc:docMk/>
          <pc:sldMk cId="1323106200" sldId="296"/>
        </pc:sldMkLst>
        <pc:spChg chg="mod">
          <ac:chgData name="Sanna Lindgren" userId="d7f8f64c-9e1b-4c54-81a9-ba4523763735" providerId="ADAL" clId="{3199EACA-CF1C-420A-A338-D0760D19AAE1}" dt="2024-04-09T06:31:52.597" v="1745" actId="20577"/>
          <ac:spMkLst>
            <pc:docMk/>
            <pc:sldMk cId="1323106200" sldId="296"/>
            <ac:spMk id="3" creationId="{4DD2365E-3F94-0845-E780-9AC8DC00EDC4}"/>
          </ac:spMkLst>
        </pc:spChg>
      </pc:sldChg>
      <pc:sldChg chg="modSp mod">
        <pc:chgData name="Sanna Lindgren" userId="d7f8f64c-9e1b-4c54-81a9-ba4523763735" providerId="ADAL" clId="{3199EACA-CF1C-420A-A338-D0760D19AAE1}" dt="2024-04-09T06:33:34.372" v="1831" actId="1076"/>
        <pc:sldMkLst>
          <pc:docMk/>
          <pc:sldMk cId="2382122359" sldId="300"/>
        </pc:sldMkLst>
        <pc:spChg chg="mod">
          <ac:chgData name="Sanna Lindgren" userId="d7f8f64c-9e1b-4c54-81a9-ba4523763735" providerId="ADAL" clId="{3199EACA-CF1C-420A-A338-D0760D19AAE1}" dt="2024-04-09T06:33:34.372" v="1831" actId="1076"/>
          <ac:spMkLst>
            <pc:docMk/>
            <pc:sldMk cId="2382122359" sldId="300"/>
            <ac:spMk id="7" creationId="{C08DE3B4-DE08-C5E8-11A1-CFD9A7C8EB39}"/>
          </ac:spMkLst>
        </pc:spChg>
      </pc:sldChg>
      <pc:sldChg chg="modSp mod">
        <pc:chgData name="Sanna Lindgren" userId="d7f8f64c-9e1b-4c54-81a9-ba4523763735" providerId="ADAL" clId="{3199EACA-CF1C-420A-A338-D0760D19AAE1}" dt="2024-04-09T05:42:39.924" v="315" actId="6549"/>
        <pc:sldMkLst>
          <pc:docMk/>
          <pc:sldMk cId="24899983" sldId="306"/>
        </pc:sldMkLst>
        <pc:spChg chg="mod">
          <ac:chgData name="Sanna Lindgren" userId="d7f8f64c-9e1b-4c54-81a9-ba4523763735" providerId="ADAL" clId="{3199EACA-CF1C-420A-A338-D0760D19AAE1}" dt="2024-04-09T05:42:39.924" v="315" actId="6549"/>
          <ac:spMkLst>
            <pc:docMk/>
            <pc:sldMk cId="24899983" sldId="306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3199EACA-CF1C-420A-A338-D0760D19AAE1}" dt="2024-04-09T05:29:25.104" v="0" actId="6549"/>
        <pc:sldMkLst>
          <pc:docMk/>
          <pc:sldMk cId="3368664291" sldId="309"/>
        </pc:sldMkLst>
        <pc:spChg chg="mod">
          <ac:chgData name="Sanna Lindgren" userId="d7f8f64c-9e1b-4c54-81a9-ba4523763735" providerId="ADAL" clId="{3199EACA-CF1C-420A-A338-D0760D19AAE1}" dt="2024-04-09T05:29:25.104" v="0" actId="6549"/>
          <ac:spMkLst>
            <pc:docMk/>
            <pc:sldMk cId="3368664291" sldId="309"/>
            <ac:spMk id="8" creationId="{306E1301-BF7C-815B-C1DD-C4BE10756BF9}"/>
          </ac:spMkLst>
        </pc:spChg>
      </pc:sldChg>
      <pc:sldChg chg="modSp mod">
        <pc:chgData name="Sanna Lindgren" userId="d7f8f64c-9e1b-4c54-81a9-ba4523763735" providerId="ADAL" clId="{3199EACA-CF1C-420A-A338-D0760D19AAE1}" dt="2024-04-09T06:52:05.202" v="2467" actId="20577"/>
        <pc:sldMkLst>
          <pc:docMk/>
          <pc:sldMk cId="3930511998" sldId="313"/>
        </pc:sldMkLst>
        <pc:spChg chg="mod">
          <ac:chgData name="Sanna Lindgren" userId="d7f8f64c-9e1b-4c54-81a9-ba4523763735" providerId="ADAL" clId="{3199EACA-CF1C-420A-A338-D0760D19AAE1}" dt="2024-04-09T06:52:05.202" v="2467" actId="20577"/>
          <ac:spMkLst>
            <pc:docMk/>
            <pc:sldMk cId="3930511998" sldId="313"/>
            <ac:spMk id="3" creationId="{75C50370-A57A-81E4-E3A9-86C7CD1B9A78}"/>
          </ac:spMkLst>
        </pc:spChg>
      </pc:sldChg>
      <pc:sldChg chg="modSp mod">
        <pc:chgData name="Sanna Lindgren" userId="d7f8f64c-9e1b-4c54-81a9-ba4523763735" providerId="ADAL" clId="{3199EACA-CF1C-420A-A338-D0760D19AAE1}" dt="2024-04-09T05:46:51.714" v="459" actId="20577"/>
        <pc:sldMkLst>
          <pc:docMk/>
          <pc:sldMk cId="2194117935" sldId="314"/>
        </pc:sldMkLst>
        <pc:spChg chg="mod">
          <ac:chgData name="Sanna Lindgren" userId="d7f8f64c-9e1b-4c54-81a9-ba4523763735" providerId="ADAL" clId="{3199EACA-CF1C-420A-A338-D0760D19AAE1}" dt="2024-04-09T05:46:51.714" v="459" actId="20577"/>
          <ac:spMkLst>
            <pc:docMk/>
            <pc:sldMk cId="2194117935" sldId="314"/>
            <ac:spMk id="3" creationId="{A0E21396-0283-2DDC-410B-FB89C57BEE82}"/>
          </ac:spMkLst>
        </pc:spChg>
      </pc:sldChg>
      <pc:sldChg chg="modSp mod">
        <pc:chgData name="Sanna Lindgren" userId="d7f8f64c-9e1b-4c54-81a9-ba4523763735" providerId="ADAL" clId="{3199EACA-CF1C-420A-A338-D0760D19AAE1}" dt="2024-04-09T06:08:28.115" v="763" actId="1076"/>
        <pc:sldMkLst>
          <pc:docMk/>
          <pc:sldMk cId="3528781047" sldId="317"/>
        </pc:sldMkLst>
        <pc:spChg chg="mod">
          <ac:chgData name="Sanna Lindgren" userId="d7f8f64c-9e1b-4c54-81a9-ba4523763735" providerId="ADAL" clId="{3199EACA-CF1C-420A-A338-D0760D19AAE1}" dt="2024-04-09T06:07:48.215" v="753" actId="20577"/>
          <ac:spMkLst>
            <pc:docMk/>
            <pc:sldMk cId="3528781047" sldId="317"/>
            <ac:spMk id="14" creationId="{D88C6CEE-ABFF-C15B-702F-86B471500D70}"/>
          </ac:spMkLst>
        </pc:spChg>
        <pc:spChg chg="mod">
          <ac:chgData name="Sanna Lindgren" userId="d7f8f64c-9e1b-4c54-81a9-ba4523763735" providerId="ADAL" clId="{3199EACA-CF1C-420A-A338-D0760D19AAE1}" dt="2024-04-09T06:08:22.244" v="762" actId="1076"/>
          <ac:spMkLst>
            <pc:docMk/>
            <pc:sldMk cId="3528781047" sldId="317"/>
            <ac:spMk id="16" creationId="{CFE78970-DB75-1A63-2A86-3C4EFEBE5508}"/>
          </ac:spMkLst>
        </pc:spChg>
        <pc:picChg chg="mod">
          <ac:chgData name="Sanna Lindgren" userId="d7f8f64c-9e1b-4c54-81a9-ba4523763735" providerId="ADAL" clId="{3199EACA-CF1C-420A-A338-D0760D19AAE1}" dt="2024-04-09T06:08:28.115" v="763" actId="1076"/>
          <ac:picMkLst>
            <pc:docMk/>
            <pc:sldMk cId="3528781047" sldId="317"/>
            <ac:picMk id="2" creationId="{165F95DF-81C8-3812-8904-AF53B279E97C}"/>
          </ac:picMkLst>
        </pc:picChg>
      </pc:sldChg>
      <pc:sldChg chg="modSp mod">
        <pc:chgData name="Sanna Lindgren" userId="d7f8f64c-9e1b-4c54-81a9-ba4523763735" providerId="ADAL" clId="{3199EACA-CF1C-420A-A338-D0760D19AAE1}" dt="2024-04-09T06:09:36.691" v="819" actId="20577"/>
        <pc:sldMkLst>
          <pc:docMk/>
          <pc:sldMk cId="2551263558" sldId="318"/>
        </pc:sldMkLst>
        <pc:spChg chg="mod">
          <ac:chgData name="Sanna Lindgren" userId="d7f8f64c-9e1b-4c54-81a9-ba4523763735" providerId="ADAL" clId="{3199EACA-CF1C-420A-A338-D0760D19AAE1}" dt="2024-04-09T06:08:57.929" v="784" actId="20577"/>
          <ac:spMkLst>
            <pc:docMk/>
            <pc:sldMk cId="2551263558" sldId="318"/>
            <ac:spMk id="4" creationId="{F1655FFB-8AA5-E2D8-BA3F-64C4ABA5B154}"/>
          </ac:spMkLst>
        </pc:spChg>
        <pc:spChg chg="mod">
          <ac:chgData name="Sanna Lindgren" userId="d7f8f64c-9e1b-4c54-81a9-ba4523763735" providerId="ADAL" clId="{3199EACA-CF1C-420A-A338-D0760D19AAE1}" dt="2024-04-09T06:09:36.691" v="819" actId="20577"/>
          <ac:spMkLst>
            <pc:docMk/>
            <pc:sldMk cId="2551263558" sldId="318"/>
            <ac:spMk id="5" creationId="{9E42CB5B-A29A-5BFC-95AB-3F30FE7CE637}"/>
          </ac:spMkLst>
        </pc:spChg>
      </pc:sldChg>
      <pc:sldChg chg="modSp mod">
        <pc:chgData name="Sanna Lindgren" userId="d7f8f64c-9e1b-4c54-81a9-ba4523763735" providerId="ADAL" clId="{3199EACA-CF1C-420A-A338-D0760D19AAE1}" dt="2024-04-09T06:42:50.378" v="2071" actId="1076"/>
        <pc:sldMkLst>
          <pc:docMk/>
          <pc:sldMk cId="739614573" sldId="325"/>
        </pc:sldMkLst>
        <pc:spChg chg="mod">
          <ac:chgData name="Sanna Lindgren" userId="d7f8f64c-9e1b-4c54-81a9-ba4523763735" providerId="ADAL" clId="{3199EACA-CF1C-420A-A338-D0760D19AAE1}" dt="2024-04-09T06:42:43.538" v="2070" actId="20577"/>
          <ac:spMkLst>
            <pc:docMk/>
            <pc:sldMk cId="739614573" sldId="325"/>
            <ac:spMk id="3" creationId="{C69F455C-BC6E-DEF8-BD2D-6A24EEE2815E}"/>
          </ac:spMkLst>
        </pc:spChg>
        <pc:spChg chg="mod">
          <ac:chgData name="Sanna Lindgren" userId="d7f8f64c-9e1b-4c54-81a9-ba4523763735" providerId="ADAL" clId="{3199EACA-CF1C-420A-A338-D0760D19AAE1}" dt="2024-04-09T06:42:50.378" v="2071" actId="1076"/>
          <ac:spMkLst>
            <pc:docMk/>
            <pc:sldMk cId="739614573" sldId="325"/>
            <ac:spMk id="5" creationId="{6B6513F4-6989-B1C0-3B5B-AF00A4F1A59B}"/>
          </ac:spMkLst>
        </pc:spChg>
      </pc:sldChg>
      <pc:sldChg chg="modSp mod">
        <pc:chgData name="Sanna Lindgren" userId="d7f8f64c-9e1b-4c54-81a9-ba4523763735" providerId="ADAL" clId="{3199EACA-CF1C-420A-A338-D0760D19AAE1}" dt="2024-04-09T06:35:38.247" v="1877" actId="1076"/>
        <pc:sldMkLst>
          <pc:docMk/>
          <pc:sldMk cId="564837349" sldId="326"/>
        </pc:sldMkLst>
        <pc:spChg chg="mod">
          <ac:chgData name="Sanna Lindgren" userId="d7f8f64c-9e1b-4c54-81a9-ba4523763735" providerId="ADAL" clId="{3199EACA-CF1C-420A-A338-D0760D19AAE1}" dt="2024-04-09T06:35:38.247" v="1877" actId="1076"/>
          <ac:spMkLst>
            <pc:docMk/>
            <pc:sldMk cId="564837349" sldId="326"/>
            <ac:spMk id="6" creationId="{5C80E885-EA72-FC7B-E020-7CB40CEF5F8D}"/>
          </ac:spMkLst>
        </pc:spChg>
        <pc:spChg chg="mod">
          <ac:chgData name="Sanna Lindgren" userId="d7f8f64c-9e1b-4c54-81a9-ba4523763735" providerId="ADAL" clId="{3199EACA-CF1C-420A-A338-D0760D19AAE1}" dt="2024-04-09T06:35:35.904" v="1876" actId="1076"/>
          <ac:spMkLst>
            <pc:docMk/>
            <pc:sldMk cId="564837349" sldId="326"/>
            <ac:spMk id="8" creationId="{B1768465-FC29-B5A9-2C59-2D7E426AF32B}"/>
          </ac:spMkLst>
        </pc:spChg>
      </pc:sldChg>
      <pc:sldChg chg="modSp mod modNotesTx">
        <pc:chgData name="Sanna Lindgren" userId="d7f8f64c-9e1b-4c54-81a9-ba4523763735" providerId="ADAL" clId="{3199EACA-CF1C-420A-A338-D0760D19AAE1}" dt="2024-04-09T06:37:50.707" v="1932" actId="20577"/>
        <pc:sldMkLst>
          <pc:docMk/>
          <pc:sldMk cId="1100869730" sldId="327"/>
        </pc:sldMkLst>
        <pc:spChg chg="mod">
          <ac:chgData name="Sanna Lindgren" userId="d7f8f64c-9e1b-4c54-81a9-ba4523763735" providerId="ADAL" clId="{3199EACA-CF1C-420A-A338-D0760D19AAE1}" dt="2024-04-09T06:36:24.620" v="1904" actId="1076"/>
          <ac:spMkLst>
            <pc:docMk/>
            <pc:sldMk cId="1100869730" sldId="327"/>
            <ac:spMk id="7" creationId="{C08DE3B4-DE08-C5E8-11A1-CFD9A7C8EB39}"/>
          </ac:spMkLst>
        </pc:spChg>
        <pc:spChg chg="mod">
          <ac:chgData name="Sanna Lindgren" userId="d7f8f64c-9e1b-4c54-81a9-ba4523763735" providerId="ADAL" clId="{3199EACA-CF1C-420A-A338-D0760D19AAE1}" dt="2024-04-09T06:36:05.857" v="1885" actId="20577"/>
          <ac:spMkLst>
            <pc:docMk/>
            <pc:sldMk cId="1100869730" sldId="327"/>
            <ac:spMk id="12" creationId="{8C094D1F-9970-F0FB-CBB4-D5AA92B0D665}"/>
          </ac:spMkLst>
        </pc:spChg>
        <pc:spChg chg="mod">
          <ac:chgData name="Sanna Lindgren" userId="d7f8f64c-9e1b-4c54-81a9-ba4523763735" providerId="ADAL" clId="{3199EACA-CF1C-420A-A338-D0760D19AAE1}" dt="2024-04-09T06:36:02.613" v="1882" actId="20577"/>
          <ac:spMkLst>
            <pc:docMk/>
            <pc:sldMk cId="1100869730" sldId="327"/>
            <ac:spMk id="15" creationId="{9560D13F-3D03-CAEB-1358-28F627EFA073}"/>
          </ac:spMkLst>
        </pc:spChg>
        <pc:spChg chg="mod">
          <ac:chgData name="Sanna Lindgren" userId="d7f8f64c-9e1b-4c54-81a9-ba4523763735" providerId="ADAL" clId="{3199EACA-CF1C-420A-A338-D0760D19AAE1}" dt="2024-04-09T06:36:27.699" v="1905" actId="1076"/>
          <ac:spMkLst>
            <pc:docMk/>
            <pc:sldMk cId="1100869730" sldId="327"/>
            <ac:spMk id="16" creationId="{9A344F4A-DF43-C7E4-3D7A-3A99B81E59A8}"/>
          </ac:spMkLst>
        </pc:spChg>
        <pc:spChg chg="mod">
          <ac:chgData name="Sanna Lindgren" userId="d7f8f64c-9e1b-4c54-81a9-ba4523763735" providerId="ADAL" clId="{3199EACA-CF1C-420A-A338-D0760D19AAE1}" dt="2024-04-09T06:36:30.131" v="1906" actId="1076"/>
          <ac:spMkLst>
            <pc:docMk/>
            <pc:sldMk cId="1100869730" sldId="327"/>
            <ac:spMk id="17" creationId="{C1A5EC41-11E4-1BC9-17B4-E9DFB759702E}"/>
          </ac:spMkLst>
        </pc:spChg>
        <pc:spChg chg="mod">
          <ac:chgData name="Sanna Lindgren" userId="d7f8f64c-9e1b-4c54-81a9-ba4523763735" providerId="ADAL" clId="{3199EACA-CF1C-420A-A338-D0760D19AAE1}" dt="2024-04-09T06:36:32.347" v="1907" actId="1076"/>
          <ac:spMkLst>
            <pc:docMk/>
            <pc:sldMk cId="1100869730" sldId="327"/>
            <ac:spMk id="18" creationId="{3C3EA379-FA43-586D-1AAF-F795D1456DC8}"/>
          </ac:spMkLst>
        </pc:spChg>
        <pc:spChg chg="mod">
          <ac:chgData name="Sanna Lindgren" userId="d7f8f64c-9e1b-4c54-81a9-ba4523763735" providerId="ADAL" clId="{3199EACA-CF1C-420A-A338-D0760D19AAE1}" dt="2024-04-09T06:36:35.197" v="1908" actId="1076"/>
          <ac:spMkLst>
            <pc:docMk/>
            <pc:sldMk cId="1100869730" sldId="327"/>
            <ac:spMk id="20" creationId="{456C997E-8DBB-D670-07A9-5D8D6873F297}"/>
          </ac:spMkLst>
        </pc:spChg>
      </pc:sldChg>
      <pc:sldChg chg="modSp mod modNotesTx">
        <pc:chgData name="Sanna Lindgren" userId="d7f8f64c-9e1b-4c54-81a9-ba4523763735" providerId="ADAL" clId="{3199EACA-CF1C-420A-A338-D0760D19AAE1}" dt="2024-04-09T06:38:46.744" v="1933" actId="20577"/>
        <pc:sldMkLst>
          <pc:docMk/>
          <pc:sldMk cId="3348177197" sldId="329"/>
        </pc:sldMkLst>
        <pc:spChg chg="mod">
          <ac:chgData name="Sanna Lindgren" userId="d7f8f64c-9e1b-4c54-81a9-ba4523763735" providerId="ADAL" clId="{3199EACA-CF1C-420A-A338-D0760D19AAE1}" dt="2024-04-09T06:37:31.778" v="1928" actId="1076"/>
          <ac:spMkLst>
            <pc:docMk/>
            <pc:sldMk cId="3348177197" sldId="329"/>
            <ac:spMk id="3" creationId="{CECC571A-AF98-252F-9EE9-82B6896A59B8}"/>
          </ac:spMkLst>
        </pc:spChg>
        <pc:spChg chg="mod">
          <ac:chgData name="Sanna Lindgren" userId="d7f8f64c-9e1b-4c54-81a9-ba4523763735" providerId="ADAL" clId="{3199EACA-CF1C-420A-A338-D0760D19AAE1}" dt="2024-04-09T06:38:46.744" v="1933" actId="20577"/>
          <ac:spMkLst>
            <pc:docMk/>
            <pc:sldMk cId="3348177197" sldId="329"/>
            <ac:spMk id="5" creationId="{128582FD-9AF7-69EC-2904-D87FB2DDF1E5}"/>
          </ac:spMkLst>
        </pc:spChg>
        <pc:picChg chg="mod">
          <ac:chgData name="Sanna Lindgren" userId="d7f8f64c-9e1b-4c54-81a9-ba4523763735" providerId="ADAL" clId="{3199EACA-CF1C-420A-A338-D0760D19AAE1}" dt="2024-04-09T06:37:22.750" v="1926" actId="14100"/>
          <ac:picMkLst>
            <pc:docMk/>
            <pc:sldMk cId="3348177197" sldId="329"/>
            <ac:picMk id="2" creationId="{6E7222BD-F065-D268-F719-49981E5F4301}"/>
          </ac:picMkLst>
        </pc:picChg>
      </pc:sldChg>
      <pc:sldChg chg="modSp mod modNotesTx">
        <pc:chgData name="Sanna Lindgren" userId="d7f8f64c-9e1b-4c54-81a9-ba4523763735" providerId="ADAL" clId="{3199EACA-CF1C-420A-A338-D0760D19AAE1}" dt="2024-04-09T06:39:38.519" v="1935" actId="6549"/>
        <pc:sldMkLst>
          <pc:docMk/>
          <pc:sldMk cId="116604154" sldId="330"/>
        </pc:sldMkLst>
        <pc:spChg chg="mod">
          <ac:chgData name="Sanna Lindgren" userId="d7f8f64c-9e1b-4c54-81a9-ba4523763735" providerId="ADAL" clId="{3199EACA-CF1C-420A-A338-D0760D19AAE1}" dt="2024-04-09T06:39:38.519" v="1935" actId="6549"/>
          <ac:spMkLst>
            <pc:docMk/>
            <pc:sldMk cId="116604154" sldId="330"/>
            <ac:spMk id="5" creationId="{128582FD-9AF7-69EC-2904-D87FB2DDF1E5}"/>
          </ac:spMkLst>
        </pc:spChg>
      </pc:sldChg>
      <pc:sldChg chg="modSp mod modNotesTx">
        <pc:chgData name="Sanna Lindgren" userId="d7f8f64c-9e1b-4c54-81a9-ba4523763735" providerId="ADAL" clId="{3199EACA-CF1C-420A-A338-D0760D19AAE1}" dt="2024-04-09T06:40:55.057" v="1969" actId="14100"/>
        <pc:sldMkLst>
          <pc:docMk/>
          <pc:sldMk cId="522703216" sldId="331"/>
        </pc:sldMkLst>
        <pc:spChg chg="mod">
          <ac:chgData name="Sanna Lindgren" userId="d7f8f64c-9e1b-4c54-81a9-ba4523763735" providerId="ADAL" clId="{3199EACA-CF1C-420A-A338-D0760D19AAE1}" dt="2024-04-09T06:40:55.057" v="1969" actId="14100"/>
          <ac:spMkLst>
            <pc:docMk/>
            <pc:sldMk cId="522703216" sldId="331"/>
            <ac:spMk id="5" creationId="{128582FD-9AF7-69EC-2904-D87FB2DDF1E5}"/>
          </ac:spMkLst>
        </pc:spChg>
      </pc:sldChg>
      <pc:sldChg chg="modSp mod modNotesTx">
        <pc:chgData name="Sanna Lindgren" userId="d7f8f64c-9e1b-4c54-81a9-ba4523763735" providerId="ADAL" clId="{3199EACA-CF1C-420A-A338-D0760D19AAE1}" dt="2024-04-09T06:41:31.327" v="1998" actId="20577"/>
        <pc:sldMkLst>
          <pc:docMk/>
          <pc:sldMk cId="761038917" sldId="332"/>
        </pc:sldMkLst>
        <pc:spChg chg="mod">
          <ac:chgData name="Sanna Lindgren" userId="d7f8f64c-9e1b-4c54-81a9-ba4523763735" providerId="ADAL" clId="{3199EACA-CF1C-420A-A338-D0760D19AAE1}" dt="2024-04-09T06:41:12.379" v="1977" actId="20577"/>
          <ac:spMkLst>
            <pc:docMk/>
            <pc:sldMk cId="761038917" sldId="332"/>
            <ac:spMk id="3" creationId="{CECC571A-AF98-252F-9EE9-82B6896A59B8}"/>
          </ac:spMkLst>
        </pc:spChg>
        <pc:spChg chg="mod">
          <ac:chgData name="Sanna Lindgren" userId="d7f8f64c-9e1b-4c54-81a9-ba4523763735" providerId="ADAL" clId="{3199EACA-CF1C-420A-A338-D0760D19AAE1}" dt="2024-04-09T06:41:31.327" v="1998" actId="20577"/>
          <ac:spMkLst>
            <pc:docMk/>
            <pc:sldMk cId="761038917" sldId="332"/>
            <ac:spMk id="5" creationId="{128582FD-9AF7-69EC-2904-D87FB2DDF1E5}"/>
          </ac:spMkLst>
        </pc:spChg>
      </pc:sldChg>
      <pc:sldChg chg="modSp mod">
        <pc:chgData name="Sanna Lindgren" userId="d7f8f64c-9e1b-4c54-81a9-ba4523763735" providerId="ADAL" clId="{3199EACA-CF1C-420A-A338-D0760D19AAE1}" dt="2024-04-09T06:50:21.609" v="2397" actId="1076"/>
        <pc:sldMkLst>
          <pc:docMk/>
          <pc:sldMk cId="3722434337" sldId="333"/>
        </pc:sldMkLst>
        <pc:spChg chg="mod">
          <ac:chgData name="Sanna Lindgren" userId="d7f8f64c-9e1b-4c54-81a9-ba4523763735" providerId="ADAL" clId="{3199EACA-CF1C-420A-A338-D0760D19AAE1}" dt="2024-04-09T06:46:40.927" v="2241" actId="1076"/>
          <ac:spMkLst>
            <pc:docMk/>
            <pc:sldMk cId="3722434337" sldId="333"/>
            <ac:spMk id="16" creationId="{6ECB70AE-8305-D94B-6E99-0F40901D12EC}"/>
          </ac:spMkLst>
        </pc:spChg>
        <pc:spChg chg="mod">
          <ac:chgData name="Sanna Lindgren" userId="d7f8f64c-9e1b-4c54-81a9-ba4523763735" providerId="ADAL" clId="{3199EACA-CF1C-420A-A338-D0760D19AAE1}" dt="2024-04-09T06:49:45.117" v="2384" actId="6549"/>
          <ac:spMkLst>
            <pc:docMk/>
            <pc:sldMk cId="3722434337" sldId="333"/>
            <ac:spMk id="17" creationId="{C1E0365D-771B-1AD1-4E1B-02DBE679F6A6}"/>
          </ac:spMkLst>
        </pc:spChg>
        <pc:spChg chg="mod">
          <ac:chgData name="Sanna Lindgren" userId="d7f8f64c-9e1b-4c54-81a9-ba4523763735" providerId="ADAL" clId="{3199EACA-CF1C-420A-A338-D0760D19AAE1}" dt="2024-04-09T06:47:14.494" v="2247" actId="1076"/>
          <ac:spMkLst>
            <pc:docMk/>
            <pc:sldMk cId="3722434337" sldId="333"/>
            <ac:spMk id="19" creationId="{DD0A568C-E7D4-12F5-EA5E-5BC0AD7BF18F}"/>
          </ac:spMkLst>
        </pc:spChg>
        <pc:spChg chg="mod">
          <ac:chgData name="Sanna Lindgren" userId="d7f8f64c-9e1b-4c54-81a9-ba4523763735" providerId="ADAL" clId="{3199EACA-CF1C-420A-A338-D0760D19AAE1}" dt="2024-04-09T06:47:10.149" v="2246" actId="1076"/>
          <ac:spMkLst>
            <pc:docMk/>
            <pc:sldMk cId="3722434337" sldId="333"/>
            <ac:spMk id="20" creationId="{AEC4BC2B-FFD3-9EC0-DE46-2BE8B327C042}"/>
          </ac:spMkLst>
        </pc:spChg>
        <pc:spChg chg="mod">
          <ac:chgData name="Sanna Lindgren" userId="d7f8f64c-9e1b-4c54-81a9-ba4523763735" providerId="ADAL" clId="{3199EACA-CF1C-420A-A338-D0760D19AAE1}" dt="2024-04-09T06:49:12.379" v="2364" actId="1076"/>
          <ac:spMkLst>
            <pc:docMk/>
            <pc:sldMk cId="3722434337" sldId="333"/>
            <ac:spMk id="23" creationId="{CC561546-FF84-2C88-4B78-8231BBF26583}"/>
          </ac:spMkLst>
        </pc:spChg>
        <pc:spChg chg="mod">
          <ac:chgData name="Sanna Lindgren" userId="d7f8f64c-9e1b-4c54-81a9-ba4523763735" providerId="ADAL" clId="{3199EACA-CF1C-420A-A338-D0760D19AAE1}" dt="2024-04-09T06:50:01.750" v="2396" actId="20577"/>
          <ac:spMkLst>
            <pc:docMk/>
            <pc:sldMk cId="3722434337" sldId="333"/>
            <ac:spMk id="24" creationId="{BACFE56A-9214-FDD8-2EC9-FBF0976127C3}"/>
          </ac:spMkLst>
        </pc:spChg>
        <pc:spChg chg="mod">
          <ac:chgData name="Sanna Lindgren" userId="d7f8f64c-9e1b-4c54-81a9-ba4523763735" providerId="ADAL" clId="{3199EACA-CF1C-420A-A338-D0760D19AAE1}" dt="2024-04-09T06:50:21.609" v="2397" actId="1076"/>
          <ac:spMkLst>
            <pc:docMk/>
            <pc:sldMk cId="3722434337" sldId="333"/>
            <ac:spMk id="26" creationId="{6BE84140-68FA-40D8-83D6-72777CD54A5E}"/>
          </ac:spMkLst>
        </pc:spChg>
        <pc:spChg chg="mod">
          <ac:chgData name="Sanna Lindgren" userId="d7f8f64c-9e1b-4c54-81a9-ba4523763735" providerId="ADAL" clId="{3199EACA-CF1C-420A-A338-D0760D19AAE1}" dt="2024-04-09T06:48:33.957" v="2354" actId="1076"/>
          <ac:spMkLst>
            <pc:docMk/>
            <pc:sldMk cId="3722434337" sldId="333"/>
            <ac:spMk id="27" creationId="{350CFEAA-457C-2932-6626-737A9498940E}"/>
          </ac:spMkLst>
        </pc:spChg>
        <pc:spChg chg="mod">
          <ac:chgData name="Sanna Lindgren" userId="d7f8f64c-9e1b-4c54-81a9-ba4523763735" providerId="ADAL" clId="{3199EACA-CF1C-420A-A338-D0760D19AAE1}" dt="2024-04-09T06:48:04.163" v="2334" actId="1076"/>
          <ac:spMkLst>
            <pc:docMk/>
            <pc:sldMk cId="3722434337" sldId="333"/>
            <ac:spMk id="30" creationId="{40195868-74B8-4008-FA24-0729B88448FD}"/>
          </ac:spMkLst>
        </pc:spChg>
        <pc:picChg chg="mod">
          <ac:chgData name="Sanna Lindgren" userId="d7f8f64c-9e1b-4c54-81a9-ba4523763735" providerId="ADAL" clId="{3199EACA-CF1C-420A-A338-D0760D19AAE1}" dt="2024-04-09T06:47:05.231" v="2245" actId="1076"/>
          <ac:picMkLst>
            <pc:docMk/>
            <pc:sldMk cId="3722434337" sldId="333"/>
            <ac:picMk id="18" creationId="{557F3709-F7C2-4E54-7152-54383201B1E3}"/>
          </ac:picMkLst>
        </pc:picChg>
      </pc:sldChg>
      <pc:sldChg chg="modSp mod">
        <pc:chgData name="Sanna Lindgren" userId="d7f8f64c-9e1b-4c54-81a9-ba4523763735" providerId="ADAL" clId="{3199EACA-CF1C-420A-A338-D0760D19AAE1}" dt="2024-04-09T06:33:00.015" v="1821" actId="20577"/>
        <pc:sldMkLst>
          <pc:docMk/>
          <pc:sldMk cId="1123833876" sldId="340"/>
        </pc:sldMkLst>
        <pc:spChg chg="mod">
          <ac:chgData name="Sanna Lindgren" userId="d7f8f64c-9e1b-4c54-81a9-ba4523763735" providerId="ADAL" clId="{3199EACA-CF1C-420A-A338-D0760D19AAE1}" dt="2024-04-09T06:33:00.015" v="1821" actId="20577"/>
          <ac:spMkLst>
            <pc:docMk/>
            <pc:sldMk cId="1123833876" sldId="340"/>
            <ac:spMk id="4" creationId="{4BA1C3DC-0692-5992-6B12-EBA57D493D6D}"/>
          </ac:spMkLst>
        </pc:spChg>
      </pc:sldChg>
      <pc:sldChg chg="modSp mod">
        <pc:chgData name="Sanna Lindgren" userId="d7f8f64c-9e1b-4c54-81a9-ba4523763735" providerId="ADAL" clId="{3199EACA-CF1C-420A-A338-D0760D19AAE1}" dt="2024-04-09T06:25:19.036" v="1419" actId="1076"/>
        <pc:sldMkLst>
          <pc:docMk/>
          <pc:sldMk cId="1658948938" sldId="343"/>
        </pc:sldMkLst>
        <pc:spChg chg="mod">
          <ac:chgData name="Sanna Lindgren" userId="d7f8f64c-9e1b-4c54-81a9-ba4523763735" providerId="ADAL" clId="{3199EACA-CF1C-420A-A338-D0760D19AAE1}" dt="2024-04-09T06:25:11.113" v="1418" actId="1076"/>
          <ac:spMkLst>
            <pc:docMk/>
            <pc:sldMk cId="1658948938" sldId="343"/>
            <ac:spMk id="9" creationId="{C5B35BA3-BD15-F646-6AFD-183BF974C86B}"/>
          </ac:spMkLst>
        </pc:spChg>
        <pc:spChg chg="mod">
          <ac:chgData name="Sanna Lindgren" userId="d7f8f64c-9e1b-4c54-81a9-ba4523763735" providerId="ADAL" clId="{3199EACA-CF1C-420A-A338-D0760D19AAE1}" dt="2024-04-09T06:24:54.138" v="1417" actId="14100"/>
          <ac:spMkLst>
            <pc:docMk/>
            <pc:sldMk cId="1658948938" sldId="343"/>
            <ac:spMk id="12" creationId="{108C768E-4220-8281-5A1C-6A38E1FECB5B}"/>
          </ac:spMkLst>
        </pc:spChg>
        <pc:spChg chg="mod">
          <ac:chgData name="Sanna Lindgren" userId="d7f8f64c-9e1b-4c54-81a9-ba4523763735" providerId="ADAL" clId="{3199EACA-CF1C-420A-A338-D0760D19AAE1}" dt="2024-04-09T06:25:19.036" v="1419" actId="1076"/>
          <ac:spMkLst>
            <pc:docMk/>
            <pc:sldMk cId="1658948938" sldId="343"/>
            <ac:spMk id="22" creationId="{F3BC2625-1227-809D-6361-6FAC5516F7D6}"/>
          </ac:spMkLst>
        </pc:spChg>
        <pc:spChg chg="mod">
          <ac:chgData name="Sanna Lindgren" userId="d7f8f64c-9e1b-4c54-81a9-ba4523763735" providerId="ADAL" clId="{3199EACA-CF1C-420A-A338-D0760D19AAE1}" dt="2024-04-09T06:24:24.884" v="1393" actId="20577"/>
          <ac:spMkLst>
            <pc:docMk/>
            <pc:sldMk cId="1658948938" sldId="343"/>
            <ac:spMk id="32" creationId="{59CD6B27-9273-E5A1-5BC1-5C0BAB5FDF94}"/>
          </ac:spMkLst>
        </pc:spChg>
      </pc:sldChg>
      <pc:sldChg chg="addSp delSp modSp mod">
        <pc:chgData name="Sanna Lindgren" userId="d7f8f64c-9e1b-4c54-81a9-ba4523763735" providerId="ADAL" clId="{3199EACA-CF1C-420A-A338-D0760D19AAE1}" dt="2024-04-09T06:51:37.786" v="2443" actId="20577"/>
        <pc:sldMkLst>
          <pc:docMk/>
          <pc:sldMk cId="2056772303" sldId="344"/>
        </pc:sldMkLst>
        <pc:spChg chg="add mod">
          <ac:chgData name="Sanna Lindgren" userId="d7f8f64c-9e1b-4c54-81a9-ba4523763735" providerId="ADAL" clId="{3199EACA-CF1C-420A-A338-D0760D19AAE1}" dt="2024-04-09T06:51:16.571" v="2412" actId="20577"/>
          <ac:spMkLst>
            <pc:docMk/>
            <pc:sldMk cId="2056772303" sldId="344"/>
            <ac:spMk id="2" creationId="{3D78C1A8-E469-E327-3AC1-AACE1B2A1476}"/>
          </ac:spMkLst>
        </pc:spChg>
        <pc:spChg chg="add mod">
          <ac:chgData name="Sanna Lindgren" userId="d7f8f64c-9e1b-4c54-81a9-ba4523763735" providerId="ADAL" clId="{3199EACA-CF1C-420A-A338-D0760D19AAE1}" dt="2024-04-09T06:51:21.452" v="2422" actId="20577"/>
          <ac:spMkLst>
            <pc:docMk/>
            <pc:sldMk cId="2056772303" sldId="344"/>
            <ac:spMk id="4" creationId="{41C7E216-5050-6C7B-AD76-7D4D9D6D09A7}"/>
          </ac:spMkLst>
        </pc:spChg>
        <pc:spChg chg="del">
          <ac:chgData name="Sanna Lindgren" userId="d7f8f64c-9e1b-4c54-81a9-ba4523763735" providerId="ADAL" clId="{3199EACA-CF1C-420A-A338-D0760D19AAE1}" dt="2024-04-09T06:50:48.834" v="2400" actId="478"/>
          <ac:spMkLst>
            <pc:docMk/>
            <pc:sldMk cId="2056772303" sldId="344"/>
            <ac:spMk id="9" creationId="{C5B35BA3-BD15-F646-6AFD-183BF974C86B}"/>
          </ac:spMkLst>
        </pc:spChg>
        <pc:spChg chg="add mod">
          <ac:chgData name="Sanna Lindgren" userId="d7f8f64c-9e1b-4c54-81a9-ba4523763735" providerId="ADAL" clId="{3199EACA-CF1C-420A-A338-D0760D19AAE1}" dt="2024-04-09T06:51:37.786" v="2443" actId="20577"/>
          <ac:spMkLst>
            <pc:docMk/>
            <pc:sldMk cId="2056772303" sldId="344"/>
            <ac:spMk id="10" creationId="{4CA007FB-9F13-E4BB-5B79-0361C03D9331}"/>
          </ac:spMkLst>
        </pc:spChg>
        <pc:spChg chg="add mod">
          <ac:chgData name="Sanna Lindgren" userId="d7f8f64c-9e1b-4c54-81a9-ba4523763735" providerId="ADAL" clId="{3199EACA-CF1C-420A-A338-D0760D19AAE1}" dt="2024-04-09T06:51:32.258" v="2431" actId="20577"/>
          <ac:spMkLst>
            <pc:docMk/>
            <pc:sldMk cId="2056772303" sldId="344"/>
            <ac:spMk id="11" creationId="{BD921604-9A59-41BC-EEF5-E6E4FA798642}"/>
          </ac:spMkLst>
        </pc:spChg>
        <pc:spChg chg="del">
          <ac:chgData name="Sanna Lindgren" userId="d7f8f64c-9e1b-4c54-81a9-ba4523763735" providerId="ADAL" clId="{3199EACA-CF1C-420A-A338-D0760D19AAE1}" dt="2024-04-09T06:50:49.841" v="2401" actId="478"/>
          <ac:spMkLst>
            <pc:docMk/>
            <pc:sldMk cId="2056772303" sldId="344"/>
            <ac:spMk id="12" creationId="{108C768E-4220-8281-5A1C-6A38E1FECB5B}"/>
          </ac:spMkLst>
        </pc:spChg>
        <pc:spChg chg="del">
          <ac:chgData name="Sanna Lindgren" userId="d7f8f64c-9e1b-4c54-81a9-ba4523763735" providerId="ADAL" clId="{3199EACA-CF1C-420A-A338-D0760D19AAE1}" dt="2024-04-09T06:50:53.860" v="2403" actId="478"/>
          <ac:spMkLst>
            <pc:docMk/>
            <pc:sldMk cId="2056772303" sldId="344"/>
            <ac:spMk id="22" creationId="{F3BC2625-1227-809D-6361-6FAC5516F7D6}"/>
          </ac:spMkLst>
        </pc:spChg>
        <pc:spChg chg="del">
          <ac:chgData name="Sanna Lindgren" userId="d7f8f64c-9e1b-4c54-81a9-ba4523763735" providerId="ADAL" clId="{3199EACA-CF1C-420A-A338-D0760D19AAE1}" dt="2024-04-09T06:50:52.285" v="2402" actId="478"/>
          <ac:spMkLst>
            <pc:docMk/>
            <pc:sldMk cId="2056772303" sldId="344"/>
            <ac:spMk id="32" creationId="{59CD6B27-9273-E5A1-5BC1-5C0BAB5FDF94}"/>
          </ac:spMkLst>
        </pc:spChg>
      </pc:sldChg>
      <pc:sldChg chg="modSp mod">
        <pc:chgData name="Sanna Lindgren" userId="d7f8f64c-9e1b-4c54-81a9-ba4523763735" providerId="ADAL" clId="{3199EACA-CF1C-420A-A338-D0760D19AAE1}" dt="2024-04-09T05:35:40.481" v="37" actId="20577"/>
        <pc:sldMkLst>
          <pc:docMk/>
          <pc:sldMk cId="4259584691" sldId="348"/>
        </pc:sldMkLst>
        <pc:spChg chg="mod">
          <ac:chgData name="Sanna Lindgren" userId="d7f8f64c-9e1b-4c54-81a9-ba4523763735" providerId="ADAL" clId="{3199EACA-CF1C-420A-A338-D0760D19AAE1}" dt="2024-04-09T05:35:40.481" v="37" actId="20577"/>
          <ac:spMkLst>
            <pc:docMk/>
            <pc:sldMk cId="4259584691" sldId="348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3199EACA-CF1C-420A-A338-D0760D19AAE1}" dt="2024-04-09T05:39:00.279" v="108" actId="20577"/>
        <pc:sldMkLst>
          <pc:docMk/>
          <pc:sldMk cId="1222393679" sldId="349"/>
        </pc:sldMkLst>
        <pc:spChg chg="mod">
          <ac:chgData name="Sanna Lindgren" userId="d7f8f64c-9e1b-4c54-81a9-ba4523763735" providerId="ADAL" clId="{3199EACA-CF1C-420A-A338-D0760D19AAE1}" dt="2024-04-09T05:39:00.279" v="108" actId="20577"/>
          <ac:spMkLst>
            <pc:docMk/>
            <pc:sldMk cId="1222393679" sldId="349"/>
            <ac:spMk id="2" creationId="{130EBC89-F169-DE0B-D0BE-461A5D9564E8}"/>
          </ac:spMkLst>
        </pc:spChg>
      </pc:sldChg>
      <pc:sldChg chg="modSp mod">
        <pc:chgData name="Sanna Lindgren" userId="d7f8f64c-9e1b-4c54-81a9-ba4523763735" providerId="ADAL" clId="{3199EACA-CF1C-420A-A338-D0760D19AAE1}" dt="2024-04-09T05:42:50.782" v="321" actId="20577"/>
        <pc:sldMkLst>
          <pc:docMk/>
          <pc:sldMk cId="765753438" sldId="351"/>
        </pc:sldMkLst>
        <pc:spChg chg="mod">
          <ac:chgData name="Sanna Lindgren" userId="d7f8f64c-9e1b-4c54-81a9-ba4523763735" providerId="ADAL" clId="{3199EACA-CF1C-420A-A338-D0760D19AAE1}" dt="2024-04-09T05:42:50.782" v="321" actId="20577"/>
          <ac:spMkLst>
            <pc:docMk/>
            <pc:sldMk cId="765753438" sldId="351"/>
            <ac:spMk id="2" creationId="{130EBC89-F169-DE0B-D0BE-461A5D9564E8}"/>
          </ac:spMkLst>
        </pc:spChg>
      </pc:sldChg>
      <pc:sldChg chg="modSp mod">
        <pc:chgData name="Sanna Lindgren" userId="d7f8f64c-9e1b-4c54-81a9-ba4523763735" providerId="ADAL" clId="{3199EACA-CF1C-420A-A338-D0760D19AAE1}" dt="2024-04-09T05:47:41.390" v="475" actId="20577"/>
        <pc:sldMkLst>
          <pc:docMk/>
          <pc:sldMk cId="3494828938" sldId="352"/>
        </pc:sldMkLst>
        <pc:spChg chg="mod">
          <ac:chgData name="Sanna Lindgren" userId="d7f8f64c-9e1b-4c54-81a9-ba4523763735" providerId="ADAL" clId="{3199EACA-CF1C-420A-A338-D0760D19AAE1}" dt="2024-04-09T05:47:41.390" v="475" actId="20577"/>
          <ac:spMkLst>
            <pc:docMk/>
            <pc:sldMk cId="3494828938" sldId="352"/>
            <ac:spMk id="2" creationId="{130EBC89-F169-DE0B-D0BE-461A5D9564E8}"/>
          </ac:spMkLst>
        </pc:spChg>
      </pc:sldChg>
      <pc:sldChg chg="modSp mod">
        <pc:chgData name="Sanna Lindgren" userId="d7f8f64c-9e1b-4c54-81a9-ba4523763735" providerId="ADAL" clId="{3199EACA-CF1C-420A-A338-D0760D19AAE1}" dt="2024-04-09T06:09:48.892" v="840" actId="20577"/>
        <pc:sldMkLst>
          <pc:docMk/>
          <pc:sldMk cId="715567480" sldId="353"/>
        </pc:sldMkLst>
        <pc:spChg chg="mod">
          <ac:chgData name="Sanna Lindgren" userId="d7f8f64c-9e1b-4c54-81a9-ba4523763735" providerId="ADAL" clId="{3199EACA-CF1C-420A-A338-D0760D19AAE1}" dt="2024-04-09T06:09:48.892" v="840" actId="20577"/>
          <ac:spMkLst>
            <pc:docMk/>
            <pc:sldMk cId="715567480" sldId="353"/>
            <ac:spMk id="2" creationId="{130EBC89-F169-DE0B-D0BE-461A5D9564E8}"/>
          </ac:spMkLst>
        </pc:spChg>
      </pc:sldChg>
      <pc:sldChg chg="modSp mod">
        <pc:chgData name="Sanna Lindgren" userId="d7f8f64c-9e1b-4c54-81a9-ba4523763735" providerId="ADAL" clId="{3199EACA-CF1C-420A-A338-D0760D19AAE1}" dt="2024-04-09T06:43:15.333" v="2081" actId="20577"/>
        <pc:sldMkLst>
          <pc:docMk/>
          <pc:sldMk cId="3659136019" sldId="354"/>
        </pc:sldMkLst>
        <pc:spChg chg="mod">
          <ac:chgData name="Sanna Lindgren" userId="d7f8f64c-9e1b-4c54-81a9-ba4523763735" providerId="ADAL" clId="{3199EACA-CF1C-420A-A338-D0760D19AAE1}" dt="2024-04-09T06:43:15.333" v="2081" actId="20577"/>
          <ac:spMkLst>
            <pc:docMk/>
            <pc:sldMk cId="3659136019" sldId="354"/>
            <ac:spMk id="2" creationId="{130EBC89-F169-DE0B-D0BE-461A5D9564E8}"/>
          </ac:spMkLst>
        </pc:spChg>
      </pc:sldChg>
      <pc:sldChg chg="modSp mod">
        <pc:chgData name="Sanna Lindgren" userId="d7f8f64c-9e1b-4c54-81a9-ba4523763735" providerId="ADAL" clId="{3199EACA-CF1C-420A-A338-D0760D19AAE1}" dt="2024-04-09T06:06:03.946" v="703" actId="20577"/>
        <pc:sldMkLst>
          <pc:docMk/>
          <pc:sldMk cId="2170383771" sldId="357"/>
        </pc:sldMkLst>
        <pc:spChg chg="mod">
          <ac:chgData name="Sanna Lindgren" userId="d7f8f64c-9e1b-4c54-81a9-ba4523763735" providerId="ADAL" clId="{3199EACA-CF1C-420A-A338-D0760D19AAE1}" dt="2024-04-09T06:06:03.946" v="703" actId="20577"/>
          <ac:spMkLst>
            <pc:docMk/>
            <pc:sldMk cId="2170383771" sldId="357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3199EACA-CF1C-420A-A338-D0760D19AAE1}" dt="2024-04-09T05:44:29.454" v="348" actId="20577"/>
        <pc:sldMkLst>
          <pc:docMk/>
          <pc:sldMk cId="3286671859" sldId="358"/>
        </pc:sldMkLst>
        <pc:spChg chg="mod">
          <ac:chgData name="Sanna Lindgren" userId="d7f8f64c-9e1b-4c54-81a9-ba4523763735" providerId="ADAL" clId="{3199EACA-CF1C-420A-A338-D0760D19AAE1}" dt="2024-04-09T05:44:29.454" v="348" actId="20577"/>
          <ac:spMkLst>
            <pc:docMk/>
            <pc:sldMk cId="3286671859" sldId="358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3199EACA-CF1C-420A-A338-D0760D19AAE1}" dt="2024-04-09T05:51:31.641" v="539" actId="20577"/>
        <pc:sldMkLst>
          <pc:docMk/>
          <pc:sldMk cId="4252493784" sldId="359"/>
        </pc:sldMkLst>
        <pc:spChg chg="mod">
          <ac:chgData name="Sanna Lindgren" userId="d7f8f64c-9e1b-4c54-81a9-ba4523763735" providerId="ADAL" clId="{3199EACA-CF1C-420A-A338-D0760D19AAE1}" dt="2024-04-09T05:51:31.641" v="539" actId="20577"/>
          <ac:spMkLst>
            <pc:docMk/>
            <pc:sldMk cId="4252493784" sldId="359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3199EACA-CF1C-420A-A338-D0760D19AAE1}" dt="2024-04-09T06:14:57.792" v="976" actId="20577"/>
        <pc:sldMkLst>
          <pc:docMk/>
          <pc:sldMk cId="657899232" sldId="360"/>
        </pc:sldMkLst>
        <pc:spChg chg="mod">
          <ac:chgData name="Sanna Lindgren" userId="d7f8f64c-9e1b-4c54-81a9-ba4523763735" providerId="ADAL" clId="{3199EACA-CF1C-420A-A338-D0760D19AAE1}" dt="2024-04-09T06:14:57.792" v="976" actId="20577"/>
          <ac:spMkLst>
            <pc:docMk/>
            <pc:sldMk cId="657899232" sldId="360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3199EACA-CF1C-420A-A338-D0760D19AAE1}" dt="2024-04-09T06:45:51.384" v="2159" actId="20577"/>
        <pc:sldMkLst>
          <pc:docMk/>
          <pc:sldMk cId="3421665660" sldId="361"/>
        </pc:sldMkLst>
        <pc:spChg chg="mod">
          <ac:chgData name="Sanna Lindgren" userId="d7f8f64c-9e1b-4c54-81a9-ba4523763735" providerId="ADAL" clId="{3199EACA-CF1C-420A-A338-D0760D19AAE1}" dt="2024-04-09T06:45:51.384" v="2159" actId="20577"/>
          <ac:spMkLst>
            <pc:docMk/>
            <pc:sldMk cId="3421665660" sldId="361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3199EACA-CF1C-420A-A338-D0760D19AAE1}" dt="2024-04-09T06:31:01.858" v="1736" actId="20577"/>
        <pc:sldMkLst>
          <pc:docMk/>
          <pc:sldMk cId="3107665617" sldId="362"/>
        </pc:sldMkLst>
        <pc:spChg chg="mod">
          <ac:chgData name="Sanna Lindgren" userId="d7f8f64c-9e1b-4c54-81a9-ba4523763735" providerId="ADAL" clId="{3199EACA-CF1C-420A-A338-D0760D19AAE1}" dt="2024-04-09T06:31:01.858" v="1736" actId="20577"/>
          <ac:spMkLst>
            <pc:docMk/>
            <pc:sldMk cId="3107665617" sldId="362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3199EACA-CF1C-420A-A338-D0760D19AAE1}" dt="2024-04-09T06:05:45.113" v="702" actId="27636"/>
        <pc:sldMkLst>
          <pc:docMk/>
          <pc:sldMk cId="1228856100" sldId="365"/>
        </pc:sldMkLst>
        <pc:spChg chg="mod">
          <ac:chgData name="Sanna Lindgren" userId="d7f8f64c-9e1b-4c54-81a9-ba4523763735" providerId="ADAL" clId="{3199EACA-CF1C-420A-A338-D0760D19AAE1}" dt="2024-04-09T06:05:45.113" v="702" actId="27636"/>
          <ac:spMkLst>
            <pc:docMk/>
            <pc:sldMk cId="1228856100" sldId="365"/>
            <ac:spMk id="3" creationId="{A0E21396-0283-2DDC-410B-FB89C57BEE82}"/>
          </ac:spMkLst>
        </pc:spChg>
      </pc:sldChg>
      <pc:sldChg chg="modSp mod">
        <pc:chgData name="Sanna Lindgren" userId="d7f8f64c-9e1b-4c54-81a9-ba4523763735" providerId="ADAL" clId="{3199EACA-CF1C-420A-A338-D0760D19AAE1}" dt="2024-04-09T07:43:29.181" v="5045" actId="20577"/>
        <pc:sldMkLst>
          <pc:docMk/>
          <pc:sldMk cId="1890001457" sldId="366"/>
        </pc:sldMkLst>
        <pc:spChg chg="mod">
          <ac:chgData name="Sanna Lindgren" userId="d7f8f64c-9e1b-4c54-81a9-ba4523763735" providerId="ADAL" clId="{3199EACA-CF1C-420A-A338-D0760D19AAE1}" dt="2024-04-09T07:43:29.181" v="5045" actId="20577"/>
          <ac:spMkLst>
            <pc:docMk/>
            <pc:sldMk cId="1890001457" sldId="366"/>
            <ac:spMk id="2" creationId="{130EBC89-F169-DE0B-D0BE-461A5D9564E8}"/>
          </ac:spMkLst>
        </pc:spChg>
      </pc:sldChg>
      <pc:sldChg chg="modSp mod">
        <pc:chgData name="Sanna Lindgren" userId="d7f8f64c-9e1b-4c54-81a9-ba4523763735" providerId="ADAL" clId="{3199EACA-CF1C-420A-A338-D0760D19AAE1}" dt="2024-04-09T06:51:57.580" v="2457" actId="20577"/>
        <pc:sldMkLst>
          <pc:docMk/>
          <pc:sldMk cId="3488651453" sldId="367"/>
        </pc:sldMkLst>
        <pc:spChg chg="mod">
          <ac:chgData name="Sanna Lindgren" userId="d7f8f64c-9e1b-4c54-81a9-ba4523763735" providerId="ADAL" clId="{3199EACA-CF1C-420A-A338-D0760D19AAE1}" dt="2024-04-09T06:51:57.580" v="2457" actId="20577"/>
          <ac:spMkLst>
            <pc:docMk/>
            <pc:sldMk cId="3488651453" sldId="367"/>
            <ac:spMk id="2" creationId="{130EBC89-F169-DE0B-D0BE-461A5D9564E8}"/>
          </ac:spMkLst>
        </pc:spChg>
      </pc:sldChg>
      <pc:sldChg chg="modSp mod">
        <pc:chgData name="Sanna Lindgren" userId="d7f8f64c-9e1b-4c54-81a9-ba4523763735" providerId="ADAL" clId="{3199EACA-CF1C-420A-A338-D0760D19AAE1}" dt="2024-04-09T06:52:25.019" v="2477" actId="20577"/>
        <pc:sldMkLst>
          <pc:docMk/>
          <pc:sldMk cId="3735659039" sldId="368"/>
        </pc:sldMkLst>
        <pc:spChg chg="mod">
          <ac:chgData name="Sanna Lindgren" userId="d7f8f64c-9e1b-4c54-81a9-ba4523763735" providerId="ADAL" clId="{3199EACA-CF1C-420A-A338-D0760D19AAE1}" dt="2024-04-09T06:52:25.019" v="2477" actId="20577"/>
          <ac:spMkLst>
            <pc:docMk/>
            <pc:sldMk cId="3735659039" sldId="368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3199EACA-CF1C-420A-A338-D0760D19AAE1}" dt="2024-04-09T06:57:57.314" v="2672" actId="20577"/>
        <pc:sldMkLst>
          <pc:docMk/>
          <pc:sldMk cId="1614006429" sldId="369"/>
        </pc:sldMkLst>
        <pc:spChg chg="mod">
          <ac:chgData name="Sanna Lindgren" userId="d7f8f64c-9e1b-4c54-81a9-ba4523763735" providerId="ADAL" clId="{3199EACA-CF1C-420A-A338-D0760D19AAE1}" dt="2024-04-09T06:55:25.086" v="2524" actId="1076"/>
          <ac:spMkLst>
            <pc:docMk/>
            <pc:sldMk cId="1614006429" sldId="369"/>
            <ac:spMk id="2" creationId="{2E2C5FF1-E4D2-A2F6-D50D-8BF6534976B8}"/>
          </ac:spMkLst>
        </pc:spChg>
        <pc:spChg chg="mod">
          <ac:chgData name="Sanna Lindgren" userId="d7f8f64c-9e1b-4c54-81a9-ba4523763735" providerId="ADAL" clId="{3199EACA-CF1C-420A-A338-D0760D19AAE1}" dt="2024-04-09T06:57:57.314" v="2672" actId="20577"/>
          <ac:spMkLst>
            <pc:docMk/>
            <pc:sldMk cId="1614006429" sldId="369"/>
            <ac:spMk id="3" creationId="{E0471262-BEF5-072D-F382-3B5A84917643}"/>
          </ac:spMkLst>
        </pc:spChg>
        <pc:picChg chg="mod">
          <ac:chgData name="Sanna Lindgren" userId="d7f8f64c-9e1b-4c54-81a9-ba4523763735" providerId="ADAL" clId="{3199EACA-CF1C-420A-A338-D0760D19AAE1}" dt="2024-04-09T06:55:22.981" v="2523" actId="1076"/>
          <ac:picMkLst>
            <pc:docMk/>
            <pc:sldMk cId="1614006429" sldId="369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3199EACA-CF1C-420A-A338-D0760D19AAE1}" dt="2024-04-09T07:04:57.605" v="2968" actId="1076"/>
        <pc:sldMkLst>
          <pc:docMk/>
          <pc:sldMk cId="2685983357" sldId="370"/>
        </pc:sldMkLst>
        <pc:spChg chg="mod">
          <ac:chgData name="Sanna Lindgren" userId="d7f8f64c-9e1b-4c54-81a9-ba4523763735" providerId="ADAL" clId="{3199EACA-CF1C-420A-A338-D0760D19AAE1}" dt="2024-04-09T06:58:40.287" v="2682" actId="20577"/>
          <ac:spMkLst>
            <pc:docMk/>
            <pc:sldMk cId="2685983357" sldId="370"/>
            <ac:spMk id="2" creationId="{2E2C5FF1-E4D2-A2F6-D50D-8BF6534976B8}"/>
          </ac:spMkLst>
        </pc:spChg>
        <pc:spChg chg="mod">
          <ac:chgData name="Sanna Lindgren" userId="d7f8f64c-9e1b-4c54-81a9-ba4523763735" providerId="ADAL" clId="{3199EACA-CF1C-420A-A338-D0760D19AAE1}" dt="2024-04-09T07:04:57.605" v="2968" actId="1076"/>
          <ac:spMkLst>
            <pc:docMk/>
            <pc:sldMk cId="2685983357" sldId="370"/>
            <ac:spMk id="3" creationId="{E0471262-BEF5-072D-F382-3B5A84917643}"/>
          </ac:spMkLst>
        </pc:spChg>
        <pc:picChg chg="mod">
          <ac:chgData name="Sanna Lindgren" userId="d7f8f64c-9e1b-4c54-81a9-ba4523763735" providerId="ADAL" clId="{3199EACA-CF1C-420A-A338-D0760D19AAE1}" dt="2024-04-09T06:58:45.410" v="2684" actId="14100"/>
          <ac:picMkLst>
            <pc:docMk/>
            <pc:sldMk cId="2685983357" sldId="370"/>
            <ac:picMk id="11" creationId="{5DD61147-33AF-ACDE-56F8-39599D729068}"/>
          </ac:picMkLst>
        </pc:picChg>
      </pc:sldChg>
      <pc:sldChg chg="modSp">
        <pc:chgData name="Sanna Lindgren" userId="d7f8f64c-9e1b-4c54-81a9-ba4523763735" providerId="ADAL" clId="{3199EACA-CF1C-420A-A338-D0760D19AAE1}" dt="2024-04-09T07:09:42.918" v="3246" actId="20577"/>
        <pc:sldMkLst>
          <pc:docMk/>
          <pc:sldMk cId="2047911169" sldId="371"/>
        </pc:sldMkLst>
        <pc:spChg chg="mod">
          <ac:chgData name="Sanna Lindgren" userId="d7f8f64c-9e1b-4c54-81a9-ba4523763735" providerId="ADAL" clId="{3199EACA-CF1C-420A-A338-D0760D19AAE1}" dt="2024-04-09T07:09:42.918" v="3246" actId="20577"/>
          <ac:spMkLst>
            <pc:docMk/>
            <pc:sldMk cId="2047911169" sldId="371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3199EACA-CF1C-420A-A338-D0760D19AAE1}" dt="2024-04-09T07:13:35.999" v="3570" actId="20577"/>
        <pc:sldMkLst>
          <pc:docMk/>
          <pc:sldMk cId="2532294162" sldId="372"/>
        </pc:sldMkLst>
        <pc:spChg chg="mod">
          <ac:chgData name="Sanna Lindgren" userId="d7f8f64c-9e1b-4c54-81a9-ba4523763735" providerId="ADAL" clId="{3199EACA-CF1C-420A-A338-D0760D19AAE1}" dt="2024-04-09T07:10:17.306" v="3248" actId="20577"/>
          <ac:spMkLst>
            <pc:docMk/>
            <pc:sldMk cId="2532294162" sldId="372"/>
            <ac:spMk id="2" creationId="{2E2C5FF1-E4D2-A2F6-D50D-8BF6534976B8}"/>
          </ac:spMkLst>
        </pc:spChg>
        <pc:spChg chg="mod">
          <ac:chgData name="Sanna Lindgren" userId="d7f8f64c-9e1b-4c54-81a9-ba4523763735" providerId="ADAL" clId="{3199EACA-CF1C-420A-A338-D0760D19AAE1}" dt="2024-04-09T07:13:35.999" v="3570" actId="20577"/>
          <ac:spMkLst>
            <pc:docMk/>
            <pc:sldMk cId="2532294162" sldId="372"/>
            <ac:spMk id="3" creationId="{E0471262-BEF5-072D-F382-3B5A84917643}"/>
          </ac:spMkLst>
        </pc:spChg>
      </pc:sldChg>
      <pc:sldChg chg="modSp">
        <pc:chgData name="Sanna Lindgren" userId="d7f8f64c-9e1b-4c54-81a9-ba4523763735" providerId="ADAL" clId="{3199EACA-CF1C-420A-A338-D0760D19AAE1}" dt="2024-04-09T07:14:14.368" v="3619" actId="6549"/>
        <pc:sldMkLst>
          <pc:docMk/>
          <pc:sldMk cId="294828187" sldId="373"/>
        </pc:sldMkLst>
        <pc:spChg chg="mod">
          <ac:chgData name="Sanna Lindgren" userId="d7f8f64c-9e1b-4c54-81a9-ba4523763735" providerId="ADAL" clId="{3199EACA-CF1C-420A-A338-D0760D19AAE1}" dt="2024-04-09T07:14:14.368" v="3619" actId="6549"/>
          <ac:spMkLst>
            <pc:docMk/>
            <pc:sldMk cId="294828187" sldId="373"/>
            <ac:spMk id="3" creationId="{E0471262-BEF5-072D-F382-3B5A84917643}"/>
          </ac:spMkLst>
        </pc:spChg>
      </pc:sldChg>
      <pc:sldChg chg="modSp modAnim">
        <pc:chgData name="Sanna Lindgren" userId="d7f8f64c-9e1b-4c54-81a9-ba4523763735" providerId="ADAL" clId="{3199EACA-CF1C-420A-A338-D0760D19AAE1}" dt="2024-04-09T07:19:46.971" v="3989" actId="20577"/>
        <pc:sldMkLst>
          <pc:docMk/>
          <pc:sldMk cId="3074202121" sldId="374"/>
        </pc:sldMkLst>
        <pc:spChg chg="mod">
          <ac:chgData name="Sanna Lindgren" userId="d7f8f64c-9e1b-4c54-81a9-ba4523763735" providerId="ADAL" clId="{3199EACA-CF1C-420A-A338-D0760D19AAE1}" dt="2024-04-09T07:19:46.971" v="3989" actId="20577"/>
          <ac:spMkLst>
            <pc:docMk/>
            <pc:sldMk cId="3074202121" sldId="374"/>
            <ac:spMk id="3" creationId="{E0471262-BEF5-072D-F382-3B5A84917643}"/>
          </ac:spMkLst>
        </pc:spChg>
      </pc:sldChg>
      <pc:sldChg chg="modSp">
        <pc:chgData name="Sanna Lindgren" userId="d7f8f64c-9e1b-4c54-81a9-ba4523763735" providerId="ADAL" clId="{3199EACA-CF1C-420A-A338-D0760D19AAE1}" dt="2024-04-09T07:26:49.638" v="4347" actId="20577"/>
        <pc:sldMkLst>
          <pc:docMk/>
          <pc:sldMk cId="543220783" sldId="375"/>
        </pc:sldMkLst>
        <pc:spChg chg="mod">
          <ac:chgData name="Sanna Lindgren" userId="d7f8f64c-9e1b-4c54-81a9-ba4523763735" providerId="ADAL" clId="{3199EACA-CF1C-420A-A338-D0760D19AAE1}" dt="2024-04-09T07:26:49.638" v="4347" actId="20577"/>
          <ac:spMkLst>
            <pc:docMk/>
            <pc:sldMk cId="543220783" sldId="375"/>
            <ac:spMk id="3" creationId="{E0471262-BEF5-072D-F382-3B5A84917643}"/>
          </ac:spMkLst>
        </pc:spChg>
      </pc:sldChg>
      <pc:sldChg chg="modSp">
        <pc:chgData name="Sanna Lindgren" userId="d7f8f64c-9e1b-4c54-81a9-ba4523763735" providerId="ADAL" clId="{3199EACA-CF1C-420A-A338-D0760D19AAE1}" dt="2024-04-09T07:43:08.305" v="5018" actId="20577"/>
        <pc:sldMkLst>
          <pc:docMk/>
          <pc:sldMk cId="3206856496" sldId="376"/>
        </pc:sldMkLst>
        <pc:spChg chg="mod">
          <ac:chgData name="Sanna Lindgren" userId="d7f8f64c-9e1b-4c54-81a9-ba4523763735" providerId="ADAL" clId="{3199EACA-CF1C-420A-A338-D0760D19AAE1}" dt="2024-04-09T07:43:08.305" v="5018" actId="20577"/>
          <ac:spMkLst>
            <pc:docMk/>
            <pc:sldMk cId="3206856496" sldId="376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3199EACA-CF1C-420A-A338-D0760D19AAE1}" dt="2024-04-09T05:53:44.837" v="560" actId="20577"/>
        <pc:sldMkLst>
          <pc:docMk/>
          <pc:sldMk cId="4256227715" sldId="383"/>
        </pc:sldMkLst>
        <pc:spChg chg="mod">
          <ac:chgData name="Sanna Lindgren" userId="d7f8f64c-9e1b-4c54-81a9-ba4523763735" providerId="ADAL" clId="{3199EACA-CF1C-420A-A338-D0760D19AAE1}" dt="2024-04-09T05:53:44.837" v="560" actId="20577"/>
          <ac:spMkLst>
            <pc:docMk/>
            <pc:sldMk cId="4256227715" sldId="383"/>
            <ac:spMk id="2" creationId="{2E2C5FF1-E4D2-A2F6-D50D-8BF6534976B8}"/>
          </ac:spMkLst>
        </pc:spChg>
        <pc:spChg chg="mod">
          <ac:chgData name="Sanna Lindgren" userId="d7f8f64c-9e1b-4c54-81a9-ba4523763735" providerId="ADAL" clId="{3199EACA-CF1C-420A-A338-D0760D19AAE1}" dt="2024-04-09T05:53:26.518" v="553" actId="6549"/>
          <ac:spMkLst>
            <pc:docMk/>
            <pc:sldMk cId="4256227715" sldId="383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3199EACA-CF1C-420A-A338-D0760D19AAE1}" dt="2024-04-09T05:54:06.535" v="584" actId="6549"/>
        <pc:sldMkLst>
          <pc:docMk/>
          <pc:sldMk cId="1631568847" sldId="384"/>
        </pc:sldMkLst>
        <pc:spChg chg="mod">
          <ac:chgData name="Sanna Lindgren" userId="d7f8f64c-9e1b-4c54-81a9-ba4523763735" providerId="ADAL" clId="{3199EACA-CF1C-420A-A338-D0760D19AAE1}" dt="2024-04-09T05:54:06.535" v="584" actId="6549"/>
          <ac:spMkLst>
            <pc:docMk/>
            <pc:sldMk cId="1631568847" sldId="384"/>
            <ac:spMk id="2" creationId="{2E2C5FF1-E4D2-A2F6-D50D-8BF6534976B8}"/>
          </ac:spMkLst>
        </pc:spChg>
      </pc:sldChg>
      <pc:sldChg chg="modSp mod">
        <pc:chgData name="Sanna Lindgren" userId="d7f8f64c-9e1b-4c54-81a9-ba4523763735" providerId="ADAL" clId="{3199EACA-CF1C-420A-A338-D0760D19AAE1}" dt="2024-04-09T05:55:14.747" v="589" actId="6549"/>
        <pc:sldMkLst>
          <pc:docMk/>
          <pc:sldMk cId="2510201848" sldId="386"/>
        </pc:sldMkLst>
        <pc:spChg chg="mod">
          <ac:chgData name="Sanna Lindgren" userId="d7f8f64c-9e1b-4c54-81a9-ba4523763735" providerId="ADAL" clId="{3199EACA-CF1C-420A-A338-D0760D19AAE1}" dt="2024-04-09T05:55:14.747" v="589" actId="6549"/>
          <ac:spMkLst>
            <pc:docMk/>
            <pc:sldMk cId="2510201848" sldId="386"/>
            <ac:spMk id="2" creationId="{2E2C5FF1-E4D2-A2F6-D50D-8BF6534976B8}"/>
          </ac:spMkLst>
        </pc:spChg>
      </pc:sldChg>
      <pc:sldChg chg="modSp mod">
        <pc:chgData name="Sanna Lindgren" userId="d7f8f64c-9e1b-4c54-81a9-ba4523763735" providerId="ADAL" clId="{3199EACA-CF1C-420A-A338-D0760D19AAE1}" dt="2024-04-09T05:56:11.685" v="596" actId="6549"/>
        <pc:sldMkLst>
          <pc:docMk/>
          <pc:sldMk cId="3317223967" sldId="387"/>
        </pc:sldMkLst>
        <pc:spChg chg="mod">
          <ac:chgData name="Sanna Lindgren" userId="d7f8f64c-9e1b-4c54-81a9-ba4523763735" providerId="ADAL" clId="{3199EACA-CF1C-420A-A338-D0760D19AAE1}" dt="2024-04-09T05:56:11.685" v="596" actId="6549"/>
          <ac:spMkLst>
            <pc:docMk/>
            <pc:sldMk cId="3317223967" sldId="387"/>
            <ac:spMk id="2" creationId="{2E2C5FF1-E4D2-A2F6-D50D-8BF6534976B8}"/>
          </ac:spMkLst>
        </pc:spChg>
      </pc:sldChg>
      <pc:sldChg chg="modSp mod">
        <pc:chgData name="Sanna Lindgren" userId="d7f8f64c-9e1b-4c54-81a9-ba4523763735" providerId="ADAL" clId="{3199EACA-CF1C-420A-A338-D0760D19AAE1}" dt="2024-04-09T05:57:24.850" v="607" actId="20577"/>
        <pc:sldMkLst>
          <pc:docMk/>
          <pc:sldMk cId="3452116655" sldId="388"/>
        </pc:sldMkLst>
        <pc:spChg chg="mod">
          <ac:chgData name="Sanna Lindgren" userId="d7f8f64c-9e1b-4c54-81a9-ba4523763735" providerId="ADAL" clId="{3199EACA-CF1C-420A-A338-D0760D19AAE1}" dt="2024-04-09T05:57:24.850" v="607" actId="20577"/>
          <ac:spMkLst>
            <pc:docMk/>
            <pc:sldMk cId="3452116655" sldId="388"/>
            <ac:spMk id="2" creationId="{2E2C5FF1-E4D2-A2F6-D50D-8BF6534976B8}"/>
          </ac:spMkLst>
        </pc:spChg>
        <pc:spChg chg="mod">
          <ac:chgData name="Sanna Lindgren" userId="d7f8f64c-9e1b-4c54-81a9-ba4523763735" providerId="ADAL" clId="{3199EACA-CF1C-420A-A338-D0760D19AAE1}" dt="2024-04-09T05:57:14.829" v="604" actId="20577"/>
          <ac:spMkLst>
            <pc:docMk/>
            <pc:sldMk cId="3452116655" sldId="388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3199EACA-CF1C-420A-A338-D0760D19AAE1}" dt="2024-04-09T05:58:17.426" v="616" actId="20577"/>
        <pc:sldMkLst>
          <pc:docMk/>
          <pc:sldMk cId="3039219445" sldId="389"/>
        </pc:sldMkLst>
        <pc:spChg chg="mod">
          <ac:chgData name="Sanna Lindgren" userId="d7f8f64c-9e1b-4c54-81a9-ba4523763735" providerId="ADAL" clId="{3199EACA-CF1C-420A-A338-D0760D19AAE1}" dt="2024-04-09T05:58:17.426" v="616" actId="20577"/>
          <ac:spMkLst>
            <pc:docMk/>
            <pc:sldMk cId="3039219445" sldId="389"/>
            <ac:spMk id="2" creationId="{2E2C5FF1-E4D2-A2F6-D50D-8BF6534976B8}"/>
          </ac:spMkLst>
        </pc:spChg>
        <pc:spChg chg="mod">
          <ac:chgData name="Sanna Lindgren" userId="d7f8f64c-9e1b-4c54-81a9-ba4523763735" providerId="ADAL" clId="{3199EACA-CF1C-420A-A338-D0760D19AAE1}" dt="2024-04-09T05:58:01.383" v="615" actId="20577"/>
          <ac:spMkLst>
            <pc:docMk/>
            <pc:sldMk cId="3039219445" sldId="389"/>
            <ac:spMk id="3" creationId="{E0471262-BEF5-072D-F382-3B5A84917643}"/>
          </ac:spMkLst>
        </pc:spChg>
      </pc:sldChg>
      <pc:sldChg chg="del">
        <pc:chgData name="Sanna Lindgren" userId="d7f8f64c-9e1b-4c54-81a9-ba4523763735" providerId="ADAL" clId="{3199EACA-CF1C-420A-A338-D0760D19AAE1}" dt="2024-04-09T05:59:58.508" v="629" actId="47"/>
        <pc:sldMkLst>
          <pc:docMk/>
          <pc:sldMk cId="517122962" sldId="399"/>
        </pc:sldMkLst>
      </pc:sldChg>
      <pc:sldChg chg="del">
        <pc:chgData name="Sanna Lindgren" userId="d7f8f64c-9e1b-4c54-81a9-ba4523763735" providerId="ADAL" clId="{3199EACA-CF1C-420A-A338-D0760D19AAE1}" dt="2024-04-09T05:59:58.508" v="629" actId="47"/>
        <pc:sldMkLst>
          <pc:docMk/>
          <pc:sldMk cId="3686125199" sldId="400"/>
        </pc:sldMkLst>
      </pc:sldChg>
      <pc:sldChg chg="del">
        <pc:chgData name="Sanna Lindgren" userId="d7f8f64c-9e1b-4c54-81a9-ba4523763735" providerId="ADAL" clId="{3199EACA-CF1C-420A-A338-D0760D19AAE1}" dt="2024-04-09T05:59:58.508" v="629" actId="47"/>
        <pc:sldMkLst>
          <pc:docMk/>
          <pc:sldMk cId="237520712" sldId="401"/>
        </pc:sldMkLst>
      </pc:sldChg>
      <pc:sldChg chg="del">
        <pc:chgData name="Sanna Lindgren" userId="d7f8f64c-9e1b-4c54-81a9-ba4523763735" providerId="ADAL" clId="{3199EACA-CF1C-420A-A338-D0760D19AAE1}" dt="2024-04-09T05:59:58.508" v="629" actId="47"/>
        <pc:sldMkLst>
          <pc:docMk/>
          <pc:sldMk cId="3673848390" sldId="402"/>
        </pc:sldMkLst>
      </pc:sldChg>
      <pc:sldChg chg="del">
        <pc:chgData name="Sanna Lindgren" userId="d7f8f64c-9e1b-4c54-81a9-ba4523763735" providerId="ADAL" clId="{3199EACA-CF1C-420A-A338-D0760D19AAE1}" dt="2024-04-09T05:59:58.508" v="629" actId="47"/>
        <pc:sldMkLst>
          <pc:docMk/>
          <pc:sldMk cId="3620387501" sldId="403"/>
        </pc:sldMkLst>
      </pc:sldChg>
      <pc:sldChg chg="del">
        <pc:chgData name="Sanna Lindgren" userId="d7f8f64c-9e1b-4c54-81a9-ba4523763735" providerId="ADAL" clId="{3199EACA-CF1C-420A-A338-D0760D19AAE1}" dt="2024-04-09T05:59:58.508" v="629" actId="47"/>
        <pc:sldMkLst>
          <pc:docMk/>
          <pc:sldMk cId="980863876" sldId="404"/>
        </pc:sldMkLst>
      </pc:sldChg>
      <pc:sldChg chg="del">
        <pc:chgData name="Sanna Lindgren" userId="d7f8f64c-9e1b-4c54-81a9-ba4523763735" providerId="ADAL" clId="{3199EACA-CF1C-420A-A338-D0760D19AAE1}" dt="2024-04-09T05:59:58.508" v="629" actId="47"/>
        <pc:sldMkLst>
          <pc:docMk/>
          <pc:sldMk cId="2594961886" sldId="405"/>
        </pc:sldMkLst>
      </pc:sldChg>
      <pc:sldChg chg="del">
        <pc:chgData name="Sanna Lindgren" userId="d7f8f64c-9e1b-4c54-81a9-ba4523763735" providerId="ADAL" clId="{3199EACA-CF1C-420A-A338-D0760D19AAE1}" dt="2024-04-09T05:59:58.508" v="629" actId="47"/>
        <pc:sldMkLst>
          <pc:docMk/>
          <pc:sldMk cId="436054290" sldId="406"/>
        </pc:sldMkLst>
      </pc:sldChg>
      <pc:sldChg chg="modSp add mod setBg">
        <pc:chgData name="Sanna Lindgren" userId="d7f8f64c-9e1b-4c54-81a9-ba4523763735" providerId="ADAL" clId="{3199EACA-CF1C-420A-A338-D0760D19AAE1}" dt="2024-04-09T05:59:11.576" v="621" actId="115"/>
        <pc:sldMkLst>
          <pc:docMk/>
          <pc:sldMk cId="2592381837" sldId="407"/>
        </pc:sldMkLst>
        <pc:spChg chg="mod">
          <ac:chgData name="Sanna Lindgren" userId="d7f8f64c-9e1b-4c54-81a9-ba4523763735" providerId="ADAL" clId="{3199EACA-CF1C-420A-A338-D0760D19AAE1}" dt="2024-04-09T05:59:11.576" v="621" actId="115"/>
          <ac:spMkLst>
            <pc:docMk/>
            <pc:sldMk cId="2592381837" sldId="407"/>
            <ac:spMk id="3" creationId="{E0471262-BEF5-072D-F382-3B5A84917643}"/>
          </ac:spMkLst>
        </pc:spChg>
      </pc:sldChg>
      <pc:sldChg chg="modSp add mod setBg">
        <pc:chgData name="Sanna Lindgren" userId="d7f8f64c-9e1b-4c54-81a9-ba4523763735" providerId="ADAL" clId="{3199EACA-CF1C-420A-A338-D0760D19AAE1}" dt="2024-04-09T05:59:16.847" v="622" actId="115"/>
        <pc:sldMkLst>
          <pc:docMk/>
          <pc:sldMk cId="757751490" sldId="408"/>
        </pc:sldMkLst>
        <pc:spChg chg="mod">
          <ac:chgData name="Sanna Lindgren" userId="d7f8f64c-9e1b-4c54-81a9-ba4523763735" providerId="ADAL" clId="{3199EACA-CF1C-420A-A338-D0760D19AAE1}" dt="2024-04-09T05:59:16.847" v="622" actId="115"/>
          <ac:spMkLst>
            <pc:docMk/>
            <pc:sldMk cId="757751490" sldId="408"/>
            <ac:spMk id="3" creationId="{E0471262-BEF5-072D-F382-3B5A84917643}"/>
          </ac:spMkLst>
        </pc:spChg>
      </pc:sldChg>
      <pc:sldChg chg="modSp add mod setBg">
        <pc:chgData name="Sanna Lindgren" userId="d7f8f64c-9e1b-4c54-81a9-ba4523763735" providerId="ADAL" clId="{3199EACA-CF1C-420A-A338-D0760D19AAE1}" dt="2024-04-09T05:59:22.448" v="623" actId="115"/>
        <pc:sldMkLst>
          <pc:docMk/>
          <pc:sldMk cId="1893442095" sldId="409"/>
        </pc:sldMkLst>
        <pc:spChg chg="mod">
          <ac:chgData name="Sanna Lindgren" userId="d7f8f64c-9e1b-4c54-81a9-ba4523763735" providerId="ADAL" clId="{3199EACA-CF1C-420A-A338-D0760D19AAE1}" dt="2024-04-09T05:59:22.448" v="623" actId="115"/>
          <ac:spMkLst>
            <pc:docMk/>
            <pc:sldMk cId="1893442095" sldId="409"/>
            <ac:spMk id="3" creationId="{E0471262-BEF5-072D-F382-3B5A84917643}"/>
          </ac:spMkLst>
        </pc:spChg>
      </pc:sldChg>
      <pc:sldChg chg="modSp add mod setBg">
        <pc:chgData name="Sanna Lindgren" userId="d7f8f64c-9e1b-4c54-81a9-ba4523763735" providerId="ADAL" clId="{3199EACA-CF1C-420A-A338-D0760D19AAE1}" dt="2024-04-09T05:59:26.902" v="624" actId="115"/>
        <pc:sldMkLst>
          <pc:docMk/>
          <pc:sldMk cId="2580568442" sldId="410"/>
        </pc:sldMkLst>
        <pc:spChg chg="mod">
          <ac:chgData name="Sanna Lindgren" userId="d7f8f64c-9e1b-4c54-81a9-ba4523763735" providerId="ADAL" clId="{3199EACA-CF1C-420A-A338-D0760D19AAE1}" dt="2024-04-09T05:59:26.902" v="624" actId="115"/>
          <ac:spMkLst>
            <pc:docMk/>
            <pc:sldMk cId="2580568442" sldId="410"/>
            <ac:spMk id="3" creationId="{E0471262-BEF5-072D-F382-3B5A84917643}"/>
          </ac:spMkLst>
        </pc:spChg>
      </pc:sldChg>
      <pc:sldChg chg="modSp add mod setBg">
        <pc:chgData name="Sanna Lindgren" userId="d7f8f64c-9e1b-4c54-81a9-ba4523763735" providerId="ADAL" clId="{3199EACA-CF1C-420A-A338-D0760D19AAE1}" dt="2024-04-09T05:59:31.040" v="625" actId="115"/>
        <pc:sldMkLst>
          <pc:docMk/>
          <pc:sldMk cId="3131154640" sldId="411"/>
        </pc:sldMkLst>
        <pc:spChg chg="mod">
          <ac:chgData name="Sanna Lindgren" userId="d7f8f64c-9e1b-4c54-81a9-ba4523763735" providerId="ADAL" clId="{3199EACA-CF1C-420A-A338-D0760D19AAE1}" dt="2024-04-09T05:59:31.040" v="625" actId="115"/>
          <ac:spMkLst>
            <pc:docMk/>
            <pc:sldMk cId="3131154640" sldId="411"/>
            <ac:spMk id="3" creationId="{E0471262-BEF5-072D-F382-3B5A84917643}"/>
          </ac:spMkLst>
        </pc:spChg>
      </pc:sldChg>
      <pc:sldChg chg="modSp add mod setBg">
        <pc:chgData name="Sanna Lindgren" userId="d7f8f64c-9e1b-4c54-81a9-ba4523763735" providerId="ADAL" clId="{3199EACA-CF1C-420A-A338-D0760D19AAE1}" dt="2024-04-09T05:59:34.352" v="626" actId="115"/>
        <pc:sldMkLst>
          <pc:docMk/>
          <pc:sldMk cId="1507531362" sldId="412"/>
        </pc:sldMkLst>
        <pc:spChg chg="mod">
          <ac:chgData name="Sanna Lindgren" userId="d7f8f64c-9e1b-4c54-81a9-ba4523763735" providerId="ADAL" clId="{3199EACA-CF1C-420A-A338-D0760D19AAE1}" dt="2024-04-09T05:59:34.352" v="626" actId="115"/>
          <ac:spMkLst>
            <pc:docMk/>
            <pc:sldMk cId="1507531362" sldId="412"/>
            <ac:spMk id="3" creationId="{E0471262-BEF5-072D-F382-3B5A84917643}"/>
          </ac:spMkLst>
        </pc:spChg>
      </pc:sldChg>
      <pc:sldChg chg="modSp add mod setBg">
        <pc:chgData name="Sanna Lindgren" userId="d7f8f64c-9e1b-4c54-81a9-ba4523763735" providerId="ADAL" clId="{3199EACA-CF1C-420A-A338-D0760D19AAE1}" dt="2024-04-09T05:59:38.021" v="627" actId="115"/>
        <pc:sldMkLst>
          <pc:docMk/>
          <pc:sldMk cId="3813743740" sldId="413"/>
        </pc:sldMkLst>
        <pc:spChg chg="mod">
          <ac:chgData name="Sanna Lindgren" userId="d7f8f64c-9e1b-4c54-81a9-ba4523763735" providerId="ADAL" clId="{3199EACA-CF1C-420A-A338-D0760D19AAE1}" dt="2024-04-09T05:59:38.021" v="627" actId="115"/>
          <ac:spMkLst>
            <pc:docMk/>
            <pc:sldMk cId="3813743740" sldId="413"/>
            <ac:spMk id="3" creationId="{E0471262-BEF5-072D-F382-3B5A84917643}"/>
          </ac:spMkLst>
        </pc:spChg>
      </pc:sldChg>
      <pc:sldChg chg="modSp add mod setBg">
        <pc:chgData name="Sanna Lindgren" userId="d7f8f64c-9e1b-4c54-81a9-ba4523763735" providerId="ADAL" clId="{3199EACA-CF1C-420A-A338-D0760D19AAE1}" dt="2024-04-09T05:59:42.235" v="628" actId="115"/>
        <pc:sldMkLst>
          <pc:docMk/>
          <pc:sldMk cId="4205858878" sldId="414"/>
        </pc:sldMkLst>
        <pc:spChg chg="mod">
          <ac:chgData name="Sanna Lindgren" userId="d7f8f64c-9e1b-4c54-81a9-ba4523763735" providerId="ADAL" clId="{3199EACA-CF1C-420A-A338-D0760D19AAE1}" dt="2024-04-09T05:59:42.235" v="628" actId="115"/>
          <ac:spMkLst>
            <pc:docMk/>
            <pc:sldMk cId="4205858878" sldId="414"/>
            <ac:spMk id="3" creationId="{E0471262-BEF5-072D-F382-3B5A84917643}"/>
          </ac:spMkLst>
        </pc:spChg>
      </pc:sldChg>
    </pc:docChg>
  </pc:docChgLst>
  <pc:docChgLst>
    <pc:chgData name="Viviana Muranen" userId="6e275375-9272-42ba-bff7-b43fb8e9ea77" providerId="ADAL" clId="{E23D4EF1-5638-4F31-AA8D-3156BB070F62}"/>
    <pc:docChg chg="undo custSel modSld">
      <pc:chgData name="Viviana Muranen" userId="6e275375-9272-42ba-bff7-b43fb8e9ea77" providerId="ADAL" clId="{E23D4EF1-5638-4F31-AA8D-3156BB070F62}" dt="2024-04-08T12:35:21.375" v="2262" actId="20577"/>
      <pc:docMkLst>
        <pc:docMk/>
      </pc:docMkLst>
      <pc:sldChg chg="modSp mod">
        <pc:chgData name="Viviana Muranen" userId="6e275375-9272-42ba-bff7-b43fb8e9ea77" providerId="ADAL" clId="{E23D4EF1-5638-4F31-AA8D-3156BB070F62}" dt="2024-04-08T12:09:13.664" v="1371" actId="1076"/>
        <pc:sldMkLst>
          <pc:docMk/>
          <pc:sldMk cId="2590411949" sldId="271"/>
        </pc:sldMkLst>
        <pc:spChg chg="mod">
          <ac:chgData name="Viviana Muranen" userId="6e275375-9272-42ba-bff7-b43fb8e9ea77" providerId="ADAL" clId="{E23D4EF1-5638-4F31-AA8D-3156BB070F62}" dt="2024-04-08T12:09:13.664" v="1371" actId="1076"/>
          <ac:spMkLst>
            <pc:docMk/>
            <pc:sldMk cId="2590411949" sldId="271"/>
            <ac:spMk id="2" creationId="{3A67C1AF-4E9B-1782-264D-2201E6E7BCDB}"/>
          </ac:spMkLst>
        </pc:spChg>
        <pc:spChg chg="mod">
          <ac:chgData name="Viviana Muranen" userId="6e275375-9272-42ba-bff7-b43fb8e9ea77" providerId="ADAL" clId="{E23D4EF1-5638-4F31-AA8D-3156BB070F62}" dt="2024-04-08T12:09:13.059" v="1370" actId="403"/>
          <ac:spMkLst>
            <pc:docMk/>
            <pc:sldMk cId="2590411949" sldId="271"/>
            <ac:spMk id="7" creationId="{70C1ECB8-6AB9-46D2-3E50-6B20C942EDC7}"/>
          </ac:spMkLst>
        </pc:spChg>
        <pc:picChg chg="mod">
          <ac:chgData name="Viviana Muranen" userId="6e275375-9272-42ba-bff7-b43fb8e9ea77" providerId="ADAL" clId="{E23D4EF1-5638-4F31-AA8D-3156BB070F62}" dt="2024-02-13T08:57:11.900" v="671" actId="1076"/>
          <ac:picMkLst>
            <pc:docMk/>
            <pc:sldMk cId="2590411949" sldId="271"/>
            <ac:picMk id="9" creationId="{31C743DD-395F-03C6-DFCB-E86034D39B09}"/>
          </ac:picMkLst>
        </pc:picChg>
      </pc:sldChg>
      <pc:sldChg chg="modSp mod">
        <pc:chgData name="Viviana Muranen" userId="6e275375-9272-42ba-bff7-b43fb8e9ea77" providerId="ADAL" clId="{E23D4EF1-5638-4F31-AA8D-3156BB070F62}" dt="2024-04-08T12:15:01.631" v="1546" actId="403"/>
        <pc:sldMkLst>
          <pc:docMk/>
          <pc:sldMk cId="2351953392" sldId="287"/>
        </pc:sldMkLst>
        <pc:spChg chg="mod">
          <ac:chgData name="Viviana Muranen" userId="6e275375-9272-42ba-bff7-b43fb8e9ea77" providerId="ADAL" clId="{E23D4EF1-5638-4F31-AA8D-3156BB070F62}" dt="2024-04-08T12:15:01.631" v="1546" actId="403"/>
          <ac:spMkLst>
            <pc:docMk/>
            <pc:sldMk cId="2351953392" sldId="287"/>
            <ac:spMk id="3" creationId="{A0E21396-0283-2DDC-410B-FB89C57BEE82}"/>
          </ac:spMkLst>
        </pc:spChg>
        <pc:spChg chg="mod">
          <ac:chgData name="Viviana Muranen" userId="6e275375-9272-42ba-bff7-b43fb8e9ea77" providerId="ADAL" clId="{E23D4EF1-5638-4F31-AA8D-3156BB070F62}" dt="2024-02-13T08:50:53.114" v="554" actId="404"/>
          <ac:spMkLst>
            <pc:docMk/>
            <pc:sldMk cId="2351953392" sldId="287"/>
            <ac:spMk id="11" creationId="{D755A7A3-4C24-0491-4307-5F0998857D91}"/>
          </ac:spMkLst>
        </pc:spChg>
        <pc:picChg chg="mod">
          <ac:chgData name="Viviana Muranen" userId="6e275375-9272-42ba-bff7-b43fb8e9ea77" providerId="ADAL" clId="{E23D4EF1-5638-4F31-AA8D-3156BB070F62}" dt="2024-02-13T08:50:55.905" v="556" actId="14100"/>
          <ac:picMkLst>
            <pc:docMk/>
            <pc:sldMk cId="2351953392" sldId="287"/>
            <ac:picMk id="14" creationId="{BBAF0DB0-8DCA-F558-6023-1E060BB64590}"/>
          </ac:picMkLst>
        </pc:picChg>
      </pc:sldChg>
      <pc:sldChg chg="modSp mod">
        <pc:chgData name="Viviana Muranen" userId="6e275375-9272-42ba-bff7-b43fb8e9ea77" providerId="ADAL" clId="{E23D4EF1-5638-4F31-AA8D-3156BB070F62}" dt="2024-04-08T12:15:35.799" v="1588" actId="1076"/>
        <pc:sldMkLst>
          <pc:docMk/>
          <pc:sldMk cId="3033883909" sldId="289"/>
        </pc:sldMkLst>
        <pc:spChg chg="mod">
          <ac:chgData name="Viviana Muranen" userId="6e275375-9272-42ba-bff7-b43fb8e9ea77" providerId="ADAL" clId="{E23D4EF1-5638-4F31-AA8D-3156BB070F62}" dt="2024-04-08T12:15:35.799" v="1588" actId="1076"/>
          <ac:spMkLst>
            <pc:docMk/>
            <pc:sldMk cId="3033883909" sldId="289"/>
            <ac:spMk id="3" creationId="{592A3E67-6CA6-DA20-2305-7A80BB018053}"/>
          </ac:spMkLst>
        </pc:spChg>
        <pc:spChg chg="mod">
          <ac:chgData name="Viviana Muranen" userId="6e275375-9272-42ba-bff7-b43fb8e9ea77" providerId="ADAL" clId="{E23D4EF1-5638-4F31-AA8D-3156BB070F62}" dt="2024-02-13T09:08:37.885" v="809" actId="1076"/>
          <ac:spMkLst>
            <pc:docMk/>
            <pc:sldMk cId="3033883909" sldId="289"/>
            <ac:spMk id="9" creationId="{9335ABD5-2044-DAEA-2E6B-2E3CEEC97B99}"/>
          </ac:spMkLst>
        </pc:spChg>
        <pc:spChg chg="mod">
          <ac:chgData name="Viviana Muranen" userId="6e275375-9272-42ba-bff7-b43fb8e9ea77" providerId="ADAL" clId="{E23D4EF1-5638-4F31-AA8D-3156BB070F62}" dt="2024-04-08T12:15:31.769" v="1587" actId="1076"/>
          <ac:spMkLst>
            <pc:docMk/>
            <pc:sldMk cId="3033883909" sldId="289"/>
            <ac:spMk id="13" creationId="{2054D273-C4F1-385D-6582-C8CE8FEC11BE}"/>
          </ac:spMkLst>
        </pc:spChg>
        <pc:picChg chg="mod">
          <ac:chgData name="Viviana Muranen" userId="6e275375-9272-42ba-bff7-b43fb8e9ea77" providerId="ADAL" clId="{E23D4EF1-5638-4F31-AA8D-3156BB070F62}" dt="2024-02-13T09:08:36.003" v="808" actId="14100"/>
          <ac:picMkLst>
            <pc:docMk/>
            <pc:sldMk cId="3033883909" sldId="289"/>
            <ac:picMk id="8" creationId="{01B5DDDC-FF7D-2AB0-93E6-5952B579532A}"/>
          </ac:picMkLst>
        </pc:picChg>
        <pc:picChg chg="mod">
          <ac:chgData name="Viviana Muranen" userId="6e275375-9272-42ba-bff7-b43fb8e9ea77" providerId="ADAL" clId="{E23D4EF1-5638-4F31-AA8D-3156BB070F62}" dt="2024-02-06T07:43:43.456" v="28" actId="1076"/>
          <ac:picMkLst>
            <pc:docMk/>
            <pc:sldMk cId="3033883909" sldId="289"/>
            <ac:picMk id="12" creationId="{D003CC13-91B4-4C35-28B6-7A8F619481A9}"/>
          </ac:picMkLst>
        </pc:picChg>
        <pc:picChg chg="mod">
          <ac:chgData name="Viviana Muranen" userId="6e275375-9272-42ba-bff7-b43fb8e9ea77" providerId="ADAL" clId="{E23D4EF1-5638-4F31-AA8D-3156BB070F62}" dt="2024-02-06T07:43:37.563" v="26" actId="1076"/>
          <ac:picMkLst>
            <pc:docMk/>
            <pc:sldMk cId="3033883909" sldId="289"/>
            <ac:picMk id="14" creationId="{FAD21253-39EF-588F-6411-3A5AC12BD8E4}"/>
          </ac:picMkLst>
        </pc:picChg>
      </pc:sldChg>
      <pc:sldChg chg="modSp mod">
        <pc:chgData name="Viviana Muranen" userId="6e275375-9272-42ba-bff7-b43fb8e9ea77" providerId="ADAL" clId="{E23D4EF1-5638-4F31-AA8D-3156BB070F62}" dt="2024-02-13T08:49:48.698" v="538" actId="1076"/>
        <pc:sldMkLst>
          <pc:docMk/>
          <pc:sldMk cId="1941565916" sldId="290"/>
        </pc:sldMkLst>
        <pc:spChg chg="mod">
          <ac:chgData name="Viviana Muranen" userId="6e275375-9272-42ba-bff7-b43fb8e9ea77" providerId="ADAL" clId="{E23D4EF1-5638-4F31-AA8D-3156BB070F62}" dt="2024-02-13T08:49:48.698" v="538" actId="1076"/>
          <ac:spMkLst>
            <pc:docMk/>
            <pc:sldMk cId="1941565916" sldId="290"/>
            <ac:spMk id="2" creationId="{2E2C5FF1-E4D2-A2F6-D50D-8BF6534976B8}"/>
          </ac:spMkLst>
        </pc:spChg>
      </pc:sldChg>
      <pc:sldChg chg="modSp mod">
        <pc:chgData name="Viviana Muranen" userId="6e275375-9272-42ba-bff7-b43fb8e9ea77" providerId="ADAL" clId="{E23D4EF1-5638-4F31-AA8D-3156BB070F62}" dt="2024-02-13T08:56:31.342" v="659" actId="1076"/>
        <pc:sldMkLst>
          <pc:docMk/>
          <pc:sldMk cId="1519554761" sldId="292"/>
        </pc:sldMkLst>
        <pc:spChg chg="mod">
          <ac:chgData name="Viviana Muranen" userId="6e275375-9272-42ba-bff7-b43fb8e9ea77" providerId="ADAL" clId="{E23D4EF1-5638-4F31-AA8D-3156BB070F62}" dt="2024-02-13T08:56:31.342" v="659" actId="1076"/>
          <ac:spMkLst>
            <pc:docMk/>
            <pc:sldMk cId="1519554761" sldId="292"/>
            <ac:spMk id="9" creationId="{C5B35BA3-BD15-F646-6AFD-183BF974C86B}"/>
          </ac:spMkLst>
        </pc:spChg>
        <pc:spChg chg="mod">
          <ac:chgData name="Viviana Muranen" userId="6e275375-9272-42ba-bff7-b43fb8e9ea77" providerId="ADAL" clId="{E23D4EF1-5638-4F31-AA8D-3156BB070F62}" dt="2024-02-06T08:02:06.383" v="274" actId="1076"/>
          <ac:spMkLst>
            <pc:docMk/>
            <pc:sldMk cId="1519554761" sldId="292"/>
            <ac:spMk id="11" creationId="{BC5E19FE-85A1-55D5-BB0F-1B1B46F40933}"/>
          </ac:spMkLst>
        </pc:spChg>
        <pc:spChg chg="mod">
          <ac:chgData name="Viviana Muranen" userId="6e275375-9272-42ba-bff7-b43fb8e9ea77" providerId="ADAL" clId="{E23D4EF1-5638-4F31-AA8D-3156BB070F62}" dt="2024-02-06T07:55:49.244" v="200" actId="114"/>
          <ac:spMkLst>
            <pc:docMk/>
            <pc:sldMk cId="1519554761" sldId="292"/>
            <ac:spMk id="13" creationId="{A1D09012-0CD0-1ACC-DBB0-4A58751A7CF3}"/>
          </ac:spMkLst>
        </pc:spChg>
        <pc:spChg chg="mod">
          <ac:chgData name="Viviana Muranen" userId="6e275375-9272-42ba-bff7-b43fb8e9ea77" providerId="ADAL" clId="{E23D4EF1-5638-4F31-AA8D-3156BB070F62}" dt="2024-02-06T07:54:06.891" v="170" actId="1076"/>
          <ac:spMkLst>
            <pc:docMk/>
            <pc:sldMk cId="1519554761" sldId="292"/>
            <ac:spMk id="16" creationId="{6ECB70AE-8305-D94B-6E99-0F40901D12EC}"/>
          </ac:spMkLst>
        </pc:spChg>
        <pc:spChg chg="mod">
          <ac:chgData name="Viviana Muranen" userId="6e275375-9272-42ba-bff7-b43fb8e9ea77" providerId="ADAL" clId="{E23D4EF1-5638-4F31-AA8D-3156BB070F62}" dt="2024-02-06T07:55:10.294" v="189" actId="113"/>
          <ac:spMkLst>
            <pc:docMk/>
            <pc:sldMk cId="1519554761" sldId="292"/>
            <ac:spMk id="17" creationId="{C1E0365D-771B-1AD1-4E1B-02DBE679F6A6}"/>
          </ac:spMkLst>
        </pc:spChg>
        <pc:spChg chg="mod">
          <ac:chgData name="Viviana Muranen" userId="6e275375-9272-42ba-bff7-b43fb8e9ea77" providerId="ADAL" clId="{E23D4EF1-5638-4F31-AA8D-3156BB070F62}" dt="2024-02-06T08:02:13.665" v="276" actId="403"/>
          <ac:spMkLst>
            <pc:docMk/>
            <pc:sldMk cId="1519554761" sldId="292"/>
            <ac:spMk id="19" creationId="{DD0A568C-E7D4-12F5-EA5E-5BC0AD7BF18F}"/>
          </ac:spMkLst>
        </pc:spChg>
        <pc:spChg chg="mod">
          <ac:chgData name="Viviana Muranen" userId="6e275375-9272-42ba-bff7-b43fb8e9ea77" providerId="ADAL" clId="{E23D4EF1-5638-4F31-AA8D-3156BB070F62}" dt="2024-02-06T08:01:43.333" v="270" actId="1076"/>
          <ac:spMkLst>
            <pc:docMk/>
            <pc:sldMk cId="1519554761" sldId="292"/>
            <ac:spMk id="20" creationId="{AEC4BC2B-FFD3-9EC0-DE46-2BE8B327C042}"/>
          </ac:spMkLst>
        </pc:spChg>
        <pc:spChg chg="mod">
          <ac:chgData name="Viviana Muranen" userId="6e275375-9272-42ba-bff7-b43fb8e9ea77" providerId="ADAL" clId="{E23D4EF1-5638-4F31-AA8D-3156BB070F62}" dt="2024-02-06T07:58:35.680" v="235" actId="1076"/>
          <ac:spMkLst>
            <pc:docMk/>
            <pc:sldMk cId="1519554761" sldId="292"/>
            <ac:spMk id="23" creationId="{CC561546-FF84-2C88-4B78-8231BBF26583}"/>
          </ac:spMkLst>
        </pc:spChg>
        <pc:spChg chg="mod">
          <ac:chgData name="Viviana Muranen" userId="6e275375-9272-42ba-bff7-b43fb8e9ea77" providerId="ADAL" clId="{E23D4EF1-5638-4F31-AA8D-3156BB070F62}" dt="2024-02-06T07:58:21.245" v="232" actId="1076"/>
          <ac:spMkLst>
            <pc:docMk/>
            <pc:sldMk cId="1519554761" sldId="292"/>
            <ac:spMk id="24" creationId="{BACFE56A-9214-FDD8-2EC9-FBF0976127C3}"/>
          </ac:spMkLst>
        </pc:spChg>
        <pc:spChg chg="mod">
          <ac:chgData name="Viviana Muranen" userId="6e275375-9272-42ba-bff7-b43fb8e9ea77" providerId="ADAL" clId="{E23D4EF1-5638-4F31-AA8D-3156BB070F62}" dt="2024-02-06T08:01:55.889" v="272" actId="1076"/>
          <ac:spMkLst>
            <pc:docMk/>
            <pc:sldMk cId="1519554761" sldId="292"/>
            <ac:spMk id="26" creationId="{6BE84140-68FA-40D8-83D6-72777CD54A5E}"/>
          </ac:spMkLst>
        </pc:spChg>
        <pc:spChg chg="mod">
          <ac:chgData name="Viviana Muranen" userId="6e275375-9272-42ba-bff7-b43fb8e9ea77" providerId="ADAL" clId="{E23D4EF1-5638-4F31-AA8D-3156BB070F62}" dt="2024-02-06T08:01:49.100" v="271" actId="1076"/>
          <ac:spMkLst>
            <pc:docMk/>
            <pc:sldMk cId="1519554761" sldId="292"/>
            <ac:spMk id="27" creationId="{350CFEAA-457C-2932-6626-737A9498940E}"/>
          </ac:spMkLst>
        </pc:spChg>
        <pc:spChg chg="mod">
          <ac:chgData name="Viviana Muranen" userId="6e275375-9272-42ba-bff7-b43fb8e9ea77" providerId="ADAL" clId="{E23D4EF1-5638-4F31-AA8D-3156BB070F62}" dt="2024-02-06T08:02:00.577" v="273" actId="1076"/>
          <ac:spMkLst>
            <pc:docMk/>
            <pc:sldMk cId="1519554761" sldId="292"/>
            <ac:spMk id="29" creationId="{CF5EFDB2-FC96-0E8D-D608-51B462A08B8B}"/>
          </ac:spMkLst>
        </pc:spChg>
        <pc:spChg chg="mod">
          <ac:chgData name="Viviana Muranen" userId="6e275375-9272-42ba-bff7-b43fb8e9ea77" providerId="ADAL" clId="{E23D4EF1-5638-4F31-AA8D-3156BB070F62}" dt="2024-02-06T07:55:52.134" v="201" actId="114"/>
          <ac:spMkLst>
            <pc:docMk/>
            <pc:sldMk cId="1519554761" sldId="292"/>
            <ac:spMk id="30" creationId="{40195868-74B8-4008-FA24-0729B88448FD}"/>
          </ac:spMkLst>
        </pc:spChg>
        <pc:picChg chg="mod">
          <ac:chgData name="Viviana Muranen" userId="6e275375-9272-42ba-bff7-b43fb8e9ea77" providerId="ADAL" clId="{E23D4EF1-5638-4F31-AA8D-3156BB070F62}" dt="2024-02-06T08:28:16.362" v="489" actId="14100"/>
          <ac:picMkLst>
            <pc:docMk/>
            <pc:sldMk cId="1519554761" sldId="292"/>
            <ac:picMk id="8" creationId="{D6FA68C6-9B00-6CAC-30B6-29938A66B458}"/>
          </ac:picMkLst>
        </pc:picChg>
        <pc:picChg chg="mod">
          <ac:chgData name="Viviana Muranen" userId="6e275375-9272-42ba-bff7-b43fb8e9ea77" providerId="ADAL" clId="{E23D4EF1-5638-4F31-AA8D-3156BB070F62}" dt="2024-02-06T07:54:43.090" v="180" actId="1076"/>
          <ac:picMkLst>
            <pc:docMk/>
            <pc:sldMk cId="1519554761" sldId="292"/>
            <ac:picMk id="10" creationId="{DBB7FDFC-2825-E7A8-1E7B-6B7A4602FF2C}"/>
          </ac:picMkLst>
        </pc:picChg>
        <pc:picChg chg="mod">
          <ac:chgData name="Viviana Muranen" userId="6e275375-9272-42ba-bff7-b43fb8e9ea77" providerId="ADAL" clId="{E23D4EF1-5638-4F31-AA8D-3156BB070F62}" dt="2024-02-06T07:54:13.179" v="172" actId="14100"/>
          <ac:picMkLst>
            <pc:docMk/>
            <pc:sldMk cId="1519554761" sldId="292"/>
            <ac:picMk id="14" creationId="{401CA3C5-D15A-1906-201D-139DD6D726EE}"/>
          </ac:picMkLst>
        </pc:picChg>
        <pc:picChg chg="mod">
          <ac:chgData name="Viviana Muranen" userId="6e275375-9272-42ba-bff7-b43fb8e9ea77" providerId="ADAL" clId="{E23D4EF1-5638-4F31-AA8D-3156BB070F62}" dt="2024-02-06T08:02:10.619" v="275" actId="1076"/>
          <ac:picMkLst>
            <pc:docMk/>
            <pc:sldMk cId="1519554761" sldId="292"/>
            <ac:picMk id="18" creationId="{557F3709-F7C2-4E54-7152-54383201B1E3}"/>
          </ac:picMkLst>
        </pc:picChg>
        <pc:picChg chg="mod">
          <ac:chgData name="Viviana Muranen" userId="6e275375-9272-42ba-bff7-b43fb8e9ea77" providerId="ADAL" clId="{E23D4EF1-5638-4F31-AA8D-3156BB070F62}" dt="2024-02-06T07:58:29.488" v="234" actId="14100"/>
          <ac:picMkLst>
            <pc:docMk/>
            <pc:sldMk cId="1519554761" sldId="292"/>
            <ac:picMk id="21" creationId="{07556ECD-16F9-9BCB-8984-4CB93A7030D4}"/>
          </ac:picMkLst>
        </pc:picChg>
        <pc:picChg chg="mod">
          <ac:chgData name="Viviana Muranen" userId="6e275375-9272-42ba-bff7-b43fb8e9ea77" providerId="ADAL" clId="{E23D4EF1-5638-4F31-AA8D-3156BB070F62}" dt="2024-02-06T07:56:36.703" v="209" actId="1076"/>
          <ac:picMkLst>
            <pc:docMk/>
            <pc:sldMk cId="1519554761" sldId="292"/>
            <ac:picMk id="25" creationId="{89DD05A0-AAD3-C5DB-CA90-7ED29790D250}"/>
          </ac:picMkLst>
        </pc:picChg>
        <pc:picChg chg="mod">
          <ac:chgData name="Viviana Muranen" userId="6e275375-9272-42ba-bff7-b43fb8e9ea77" providerId="ADAL" clId="{E23D4EF1-5638-4F31-AA8D-3156BB070F62}" dt="2024-02-06T07:55:23.376" v="195" actId="1076"/>
          <ac:picMkLst>
            <pc:docMk/>
            <pc:sldMk cId="1519554761" sldId="292"/>
            <ac:picMk id="28" creationId="{4CFBE0B0-BE95-7347-7F30-29E7DB183E05}"/>
          </ac:picMkLst>
        </pc:picChg>
      </pc:sldChg>
      <pc:sldChg chg="modSp mod">
        <pc:chgData name="Viviana Muranen" userId="6e275375-9272-42ba-bff7-b43fb8e9ea77" providerId="ADAL" clId="{E23D4EF1-5638-4F31-AA8D-3156BB070F62}" dt="2024-04-08T12:08:36.348" v="1368" actId="20577"/>
        <pc:sldMkLst>
          <pc:docMk/>
          <pc:sldMk cId="1323106200" sldId="296"/>
        </pc:sldMkLst>
        <pc:spChg chg="mod">
          <ac:chgData name="Viviana Muranen" userId="6e275375-9272-42ba-bff7-b43fb8e9ea77" providerId="ADAL" clId="{E23D4EF1-5638-4F31-AA8D-3156BB070F62}" dt="2024-04-08T12:08:36.348" v="1368" actId="20577"/>
          <ac:spMkLst>
            <pc:docMk/>
            <pc:sldMk cId="1323106200" sldId="296"/>
            <ac:spMk id="3" creationId="{4DD2365E-3F94-0845-E780-9AC8DC00EDC4}"/>
          </ac:spMkLst>
        </pc:spChg>
        <pc:spChg chg="mod">
          <ac:chgData name="Viviana Muranen" userId="6e275375-9272-42ba-bff7-b43fb8e9ea77" providerId="ADAL" clId="{E23D4EF1-5638-4F31-AA8D-3156BB070F62}" dt="2024-02-13T08:57:38.029" v="679" actId="1076"/>
          <ac:spMkLst>
            <pc:docMk/>
            <pc:sldMk cId="1323106200" sldId="296"/>
            <ac:spMk id="6" creationId="{E7CB0C95-4ACA-414F-E9E3-0F8973000EB5}"/>
          </ac:spMkLst>
        </pc:spChg>
        <pc:picChg chg="mod">
          <ac:chgData name="Viviana Muranen" userId="6e275375-9272-42ba-bff7-b43fb8e9ea77" providerId="ADAL" clId="{E23D4EF1-5638-4F31-AA8D-3156BB070F62}" dt="2024-02-13T08:57:34.964" v="678" actId="1076"/>
          <ac:picMkLst>
            <pc:docMk/>
            <pc:sldMk cId="1323106200" sldId="296"/>
            <ac:picMk id="5" creationId="{9B7A2630-1F1F-0E41-B4AF-0A719571B42C}"/>
          </ac:picMkLst>
        </pc:picChg>
      </pc:sldChg>
      <pc:sldChg chg="modSp mod">
        <pc:chgData name="Viviana Muranen" userId="6e275375-9272-42ba-bff7-b43fb8e9ea77" providerId="ADAL" clId="{E23D4EF1-5638-4F31-AA8D-3156BB070F62}" dt="2024-02-13T08:58:12.513" v="692" actId="1076"/>
        <pc:sldMkLst>
          <pc:docMk/>
          <pc:sldMk cId="2382122359" sldId="300"/>
        </pc:sldMkLst>
        <pc:spChg chg="mod">
          <ac:chgData name="Viviana Muranen" userId="6e275375-9272-42ba-bff7-b43fb8e9ea77" providerId="ADAL" clId="{E23D4EF1-5638-4F31-AA8D-3156BB070F62}" dt="2024-02-13T08:58:12.513" v="692" actId="1076"/>
          <ac:spMkLst>
            <pc:docMk/>
            <pc:sldMk cId="2382122359" sldId="300"/>
            <ac:spMk id="7" creationId="{C08DE3B4-DE08-C5E8-11A1-CFD9A7C8EB39}"/>
          </ac:spMkLst>
        </pc:spChg>
        <pc:picChg chg="mod">
          <ac:chgData name="Viviana Muranen" userId="6e275375-9272-42ba-bff7-b43fb8e9ea77" providerId="ADAL" clId="{E23D4EF1-5638-4F31-AA8D-3156BB070F62}" dt="2024-02-13T08:58:09.321" v="691" actId="1076"/>
          <ac:picMkLst>
            <pc:docMk/>
            <pc:sldMk cId="2382122359" sldId="300"/>
            <ac:picMk id="20" creationId="{1A9B61D7-2C95-FF5F-EE2B-18944179F11A}"/>
          </ac:picMkLst>
        </pc:picChg>
      </pc:sldChg>
      <pc:sldChg chg="modSp mod">
        <pc:chgData name="Viviana Muranen" userId="6e275375-9272-42ba-bff7-b43fb8e9ea77" providerId="ADAL" clId="{E23D4EF1-5638-4F31-AA8D-3156BB070F62}" dt="2024-02-13T08:50:11.360" v="547" actId="1076"/>
        <pc:sldMkLst>
          <pc:docMk/>
          <pc:sldMk cId="24899983" sldId="306"/>
        </pc:sldMkLst>
        <pc:spChg chg="mod">
          <ac:chgData name="Viviana Muranen" userId="6e275375-9272-42ba-bff7-b43fb8e9ea77" providerId="ADAL" clId="{E23D4EF1-5638-4F31-AA8D-3156BB070F62}" dt="2024-02-13T08:50:11.360" v="547" actId="1076"/>
          <ac:spMkLst>
            <pc:docMk/>
            <pc:sldMk cId="24899983" sldId="306"/>
            <ac:spMk id="12" creationId="{C6498E05-C5A7-3B50-9280-B15E7D53E9CE}"/>
          </ac:spMkLst>
        </pc:spChg>
        <pc:picChg chg="mod">
          <ac:chgData name="Viviana Muranen" userId="6e275375-9272-42ba-bff7-b43fb8e9ea77" providerId="ADAL" clId="{E23D4EF1-5638-4F31-AA8D-3156BB070F62}" dt="2024-02-13T08:50:07.960" v="546" actId="14100"/>
          <ac:picMkLst>
            <pc:docMk/>
            <pc:sldMk cId="24899983" sldId="306"/>
            <ac:picMk id="11" creationId="{6B2559CF-D16E-8675-918C-3A57A3A1F9C6}"/>
          </ac:picMkLst>
        </pc:picChg>
      </pc:sldChg>
      <pc:sldChg chg="modSp mod">
        <pc:chgData name="Viviana Muranen" userId="6e275375-9272-42ba-bff7-b43fb8e9ea77" providerId="ADAL" clId="{E23D4EF1-5638-4F31-AA8D-3156BB070F62}" dt="2024-02-13T08:49:00.308" v="525" actId="1076"/>
        <pc:sldMkLst>
          <pc:docMk/>
          <pc:sldMk cId="3368664291" sldId="309"/>
        </pc:sldMkLst>
        <pc:spChg chg="mod">
          <ac:chgData name="Viviana Muranen" userId="6e275375-9272-42ba-bff7-b43fb8e9ea77" providerId="ADAL" clId="{E23D4EF1-5638-4F31-AA8D-3156BB070F62}" dt="2024-02-13T08:49:00.308" v="525" actId="1076"/>
          <ac:spMkLst>
            <pc:docMk/>
            <pc:sldMk cId="3368664291" sldId="309"/>
            <ac:spMk id="8" creationId="{306E1301-BF7C-815B-C1DD-C4BE10756BF9}"/>
          </ac:spMkLst>
        </pc:spChg>
      </pc:sldChg>
      <pc:sldChg chg="modSp mod">
        <pc:chgData name="Viviana Muranen" userId="6e275375-9272-42ba-bff7-b43fb8e9ea77" providerId="ADAL" clId="{E23D4EF1-5638-4F31-AA8D-3156BB070F62}" dt="2024-04-08T12:20:21.788" v="1774" actId="27636"/>
        <pc:sldMkLst>
          <pc:docMk/>
          <pc:sldMk cId="3930511998" sldId="313"/>
        </pc:sldMkLst>
        <pc:spChg chg="mod">
          <ac:chgData name="Viviana Muranen" userId="6e275375-9272-42ba-bff7-b43fb8e9ea77" providerId="ADAL" clId="{E23D4EF1-5638-4F31-AA8D-3156BB070F62}" dt="2024-04-08T12:20:21.788" v="1774" actId="27636"/>
          <ac:spMkLst>
            <pc:docMk/>
            <pc:sldMk cId="3930511998" sldId="313"/>
            <ac:spMk id="3" creationId="{75C50370-A57A-81E4-E3A9-86C7CD1B9A78}"/>
          </ac:spMkLst>
        </pc:spChg>
        <pc:spChg chg="mod">
          <ac:chgData name="Viviana Muranen" userId="6e275375-9272-42ba-bff7-b43fb8e9ea77" providerId="ADAL" clId="{E23D4EF1-5638-4F31-AA8D-3156BB070F62}" dt="2024-04-08T12:13:21.886" v="1512" actId="255"/>
          <ac:spMkLst>
            <pc:docMk/>
            <pc:sldMk cId="3930511998" sldId="313"/>
            <ac:spMk id="12" creationId="{A0A1B03A-6B64-F6A1-923A-B57066EB6C9D}"/>
          </ac:spMkLst>
        </pc:spChg>
        <pc:picChg chg="mod">
          <ac:chgData name="Viviana Muranen" userId="6e275375-9272-42ba-bff7-b43fb8e9ea77" providerId="ADAL" clId="{E23D4EF1-5638-4F31-AA8D-3156BB070F62}" dt="2024-02-13T08:49:30.008" v="533" actId="1076"/>
          <ac:picMkLst>
            <pc:docMk/>
            <pc:sldMk cId="3930511998" sldId="313"/>
            <ac:picMk id="11" creationId="{6E0444C3-FA59-AFFF-2C20-49BD8B0A0509}"/>
          </ac:picMkLst>
        </pc:picChg>
      </pc:sldChg>
      <pc:sldChg chg="modSp mod">
        <pc:chgData name="Viviana Muranen" userId="6e275375-9272-42ba-bff7-b43fb8e9ea77" providerId="ADAL" clId="{E23D4EF1-5638-4F31-AA8D-3156BB070F62}" dt="2024-04-08T12:15:22.171" v="1586" actId="20577"/>
        <pc:sldMkLst>
          <pc:docMk/>
          <pc:sldMk cId="2194117935" sldId="314"/>
        </pc:sldMkLst>
        <pc:spChg chg="mod">
          <ac:chgData name="Viviana Muranen" userId="6e275375-9272-42ba-bff7-b43fb8e9ea77" providerId="ADAL" clId="{E23D4EF1-5638-4F31-AA8D-3156BB070F62}" dt="2024-04-08T12:15:22.171" v="1586" actId="20577"/>
          <ac:spMkLst>
            <pc:docMk/>
            <pc:sldMk cId="2194117935" sldId="314"/>
            <ac:spMk id="3" creationId="{A0E21396-0283-2DDC-410B-FB89C57BEE82}"/>
          </ac:spMkLst>
        </pc:spChg>
        <pc:spChg chg="mod">
          <ac:chgData name="Viviana Muranen" userId="6e275375-9272-42ba-bff7-b43fb8e9ea77" providerId="ADAL" clId="{E23D4EF1-5638-4F31-AA8D-3156BB070F62}" dt="2024-02-13T08:51:05.409" v="559" actId="1076"/>
          <ac:spMkLst>
            <pc:docMk/>
            <pc:sldMk cId="2194117935" sldId="314"/>
            <ac:spMk id="11" creationId="{D755A7A3-4C24-0491-4307-5F0998857D91}"/>
          </ac:spMkLst>
        </pc:spChg>
        <pc:picChg chg="mod">
          <ac:chgData name="Viviana Muranen" userId="6e275375-9272-42ba-bff7-b43fb8e9ea77" providerId="ADAL" clId="{E23D4EF1-5638-4F31-AA8D-3156BB070F62}" dt="2024-02-06T07:43:05.847" v="19" actId="1076"/>
          <ac:picMkLst>
            <pc:docMk/>
            <pc:sldMk cId="2194117935" sldId="314"/>
            <ac:picMk id="14" creationId="{BBAF0DB0-8DCA-F558-6023-1E060BB64590}"/>
          </ac:picMkLst>
        </pc:picChg>
      </pc:sldChg>
      <pc:sldChg chg="modSp mod">
        <pc:chgData name="Viviana Muranen" userId="6e275375-9272-42ba-bff7-b43fb8e9ea77" providerId="ADAL" clId="{E23D4EF1-5638-4F31-AA8D-3156BB070F62}" dt="2024-04-08T12:19:38.722" v="1707" actId="1076"/>
        <pc:sldMkLst>
          <pc:docMk/>
          <pc:sldMk cId="3528781047" sldId="317"/>
        </pc:sldMkLst>
        <pc:spChg chg="mod">
          <ac:chgData name="Viviana Muranen" userId="6e275375-9272-42ba-bff7-b43fb8e9ea77" providerId="ADAL" clId="{E23D4EF1-5638-4F31-AA8D-3156BB070F62}" dt="2024-04-08T12:19:38.722" v="1707" actId="1076"/>
          <ac:spMkLst>
            <pc:docMk/>
            <pc:sldMk cId="3528781047" sldId="317"/>
            <ac:spMk id="3" creationId="{0C303E6C-14BE-70BC-0AD1-065AD4C90BDF}"/>
          </ac:spMkLst>
        </pc:spChg>
        <pc:spChg chg="mod">
          <ac:chgData name="Viviana Muranen" userId="6e275375-9272-42ba-bff7-b43fb8e9ea77" providerId="ADAL" clId="{E23D4EF1-5638-4F31-AA8D-3156BB070F62}" dt="2024-04-08T12:18:56.245" v="1657" actId="20577"/>
          <ac:spMkLst>
            <pc:docMk/>
            <pc:sldMk cId="3528781047" sldId="317"/>
            <ac:spMk id="14" creationId="{D88C6CEE-ABFF-C15B-702F-86B471500D70}"/>
          </ac:spMkLst>
        </pc:spChg>
        <pc:spChg chg="mod">
          <ac:chgData name="Viviana Muranen" userId="6e275375-9272-42ba-bff7-b43fb8e9ea77" providerId="ADAL" clId="{E23D4EF1-5638-4F31-AA8D-3156BB070F62}" dt="2024-04-08T12:18:41.492" v="1648" actId="255"/>
          <ac:spMkLst>
            <pc:docMk/>
            <pc:sldMk cId="3528781047" sldId="317"/>
            <ac:spMk id="16" creationId="{CFE78970-DB75-1A63-2A86-3C4EFEBE5508}"/>
          </ac:spMkLst>
        </pc:spChg>
        <pc:picChg chg="mod">
          <ac:chgData name="Viviana Muranen" userId="6e275375-9272-42ba-bff7-b43fb8e9ea77" providerId="ADAL" clId="{E23D4EF1-5638-4F31-AA8D-3156BB070F62}" dt="2024-04-08T12:19:36.478" v="1706" actId="1076"/>
          <ac:picMkLst>
            <pc:docMk/>
            <pc:sldMk cId="3528781047" sldId="317"/>
            <ac:picMk id="2" creationId="{165F95DF-81C8-3812-8904-AF53B279E97C}"/>
          </ac:picMkLst>
        </pc:picChg>
        <pc:picChg chg="mod">
          <ac:chgData name="Viviana Muranen" userId="6e275375-9272-42ba-bff7-b43fb8e9ea77" providerId="ADAL" clId="{E23D4EF1-5638-4F31-AA8D-3156BB070F62}" dt="2024-04-08T12:11:05.482" v="1399" actId="1076"/>
          <ac:picMkLst>
            <pc:docMk/>
            <pc:sldMk cId="3528781047" sldId="317"/>
            <ac:picMk id="7" creationId="{97903961-25AD-22FA-2BD7-2984A9C2CF08}"/>
          </ac:picMkLst>
        </pc:picChg>
        <pc:picChg chg="mod">
          <ac:chgData name="Viviana Muranen" userId="6e275375-9272-42ba-bff7-b43fb8e9ea77" providerId="ADAL" clId="{E23D4EF1-5638-4F31-AA8D-3156BB070F62}" dt="2024-04-08T12:18:28.228" v="1641" actId="1076"/>
          <ac:picMkLst>
            <pc:docMk/>
            <pc:sldMk cId="3528781047" sldId="317"/>
            <ac:picMk id="13" creationId="{0396F5A4-43A2-E529-1CC2-5B64F1CF030B}"/>
          </ac:picMkLst>
        </pc:picChg>
      </pc:sldChg>
      <pc:sldChg chg="modSp mod">
        <pc:chgData name="Viviana Muranen" userId="6e275375-9272-42ba-bff7-b43fb8e9ea77" providerId="ADAL" clId="{E23D4EF1-5638-4F31-AA8D-3156BB070F62}" dt="2024-04-08T12:19:49.991" v="1710" actId="1076"/>
        <pc:sldMkLst>
          <pc:docMk/>
          <pc:sldMk cId="2551263558" sldId="318"/>
        </pc:sldMkLst>
        <pc:spChg chg="mod">
          <ac:chgData name="Viviana Muranen" userId="6e275375-9272-42ba-bff7-b43fb8e9ea77" providerId="ADAL" clId="{E23D4EF1-5638-4F31-AA8D-3156BB070F62}" dt="2024-04-08T12:19:49.991" v="1710" actId="1076"/>
          <ac:spMkLst>
            <pc:docMk/>
            <pc:sldMk cId="2551263558" sldId="318"/>
            <ac:spMk id="12" creationId="{A0A1B03A-6B64-F6A1-923A-B57066EB6C9D}"/>
          </ac:spMkLst>
        </pc:spChg>
        <pc:picChg chg="mod">
          <ac:chgData name="Viviana Muranen" userId="6e275375-9272-42ba-bff7-b43fb8e9ea77" providerId="ADAL" clId="{E23D4EF1-5638-4F31-AA8D-3156BB070F62}" dt="2024-04-08T12:19:43.705" v="1708" actId="1076"/>
          <ac:picMkLst>
            <pc:docMk/>
            <pc:sldMk cId="2551263558" sldId="318"/>
            <ac:picMk id="2" creationId="{8A390566-A3C9-CCF9-572A-B9D6AAF76362}"/>
          </ac:picMkLst>
        </pc:picChg>
      </pc:sldChg>
      <pc:sldChg chg="modSp mod">
        <pc:chgData name="Viviana Muranen" userId="6e275375-9272-42ba-bff7-b43fb8e9ea77" providerId="ADAL" clId="{E23D4EF1-5638-4F31-AA8D-3156BB070F62}" dt="2024-04-08T12:25:29.134" v="1834" actId="14100"/>
        <pc:sldMkLst>
          <pc:docMk/>
          <pc:sldMk cId="739614573" sldId="325"/>
        </pc:sldMkLst>
        <pc:spChg chg="mod">
          <ac:chgData name="Viviana Muranen" userId="6e275375-9272-42ba-bff7-b43fb8e9ea77" providerId="ADAL" clId="{E23D4EF1-5638-4F31-AA8D-3156BB070F62}" dt="2024-02-13T08:59:52.695" v="722" actId="1076"/>
          <ac:spMkLst>
            <pc:docMk/>
            <pc:sldMk cId="739614573" sldId="325"/>
            <ac:spMk id="2" creationId="{E16A2E3B-4DAA-B581-9FDB-1B22517CC998}"/>
          </ac:spMkLst>
        </pc:spChg>
        <pc:spChg chg="mod">
          <ac:chgData name="Viviana Muranen" userId="6e275375-9272-42ba-bff7-b43fb8e9ea77" providerId="ADAL" clId="{E23D4EF1-5638-4F31-AA8D-3156BB070F62}" dt="2024-04-08T12:25:29.134" v="1834" actId="14100"/>
          <ac:spMkLst>
            <pc:docMk/>
            <pc:sldMk cId="739614573" sldId="325"/>
            <ac:spMk id="3" creationId="{C69F455C-BC6E-DEF8-BD2D-6A24EEE2815E}"/>
          </ac:spMkLst>
        </pc:spChg>
        <pc:spChg chg="mod">
          <ac:chgData name="Viviana Muranen" userId="6e275375-9272-42ba-bff7-b43fb8e9ea77" providerId="ADAL" clId="{E23D4EF1-5638-4F31-AA8D-3156BB070F62}" dt="2024-02-06T08:19:05.085" v="372" actId="1076"/>
          <ac:spMkLst>
            <pc:docMk/>
            <pc:sldMk cId="739614573" sldId="325"/>
            <ac:spMk id="7" creationId="{C08DE3B4-DE08-C5E8-11A1-CFD9A7C8EB39}"/>
          </ac:spMkLst>
        </pc:spChg>
        <pc:picChg chg="mod">
          <ac:chgData name="Viviana Muranen" userId="6e275375-9272-42ba-bff7-b43fb8e9ea77" providerId="ADAL" clId="{E23D4EF1-5638-4F31-AA8D-3156BB070F62}" dt="2024-04-08T12:23:37.814" v="1820" actId="1076"/>
          <ac:picMkLst>
            <pc:docMk/>
            <pc:sldMk cId="739614573" sldId="325"/>
            <ac:picMk id="9" creationId="{ABA4BFCD-CC01-3CCB-B439-9F3B7CAE61C5}"/>
          </ac:picMkLst>
        </pc:picChg>
      </pc:sldChg>
      <pc:sldChg chg="modSp mod">
        <pc:chgData name="Viviana Muranen" userId="6e275375-9272-42ba-bff7-b43fb8e9ea77" providerId="ADAL" clId="{E23D4EF1-5638-4F31-AA8D-3156BB070F62}" dt="2024-04-08T12:21:16.225" v="1782" actId="20577"/>
        <pc:sldMkLst>
          <pc:docMk/>
          <pc:sldMk cId="564837349" sldId="326"/>
        </pc:sldMkLst>
        <pc:spChg chg="mod">
          <ac:chgData name="Viviana Muranen" userId="6e275375-9272-42ba-bff7-b43fb8e9ea77" providerId="ADAL" clId="{E23D4EF1-5638-4F31-AA8D-3156BB070F62}" dt="2024-02-06T08:13:59.444" v="314" actId="1076"/>
          <ac:spMkLst>
            <pc:docMk/>
            <pc:sldMk cId="564837349" sldId="326"/>
            <ac:spMk id="6" creationId="{5C80E885-EA72-FC7B-E020-7CB40CEF5F8D}"/>
          </ac:spMkLst>
        </pc:spChg>
        <pc:spChg chg="mod">
          <ac:chgData name="Viviana Muranen" userId="6e275375-9272-42ba-bff7-b43fb8e9ea77" providerId="ADAL" clId="{E23D4EF1-5638-4F31-AA8D-3156BB070F62}" dt="2024-04-08T12:21:16.225" v="1782" actId="20577"/>
          <ac:spMkLst>
            <pc:docMk/>
            <pc:sldMk cId="564837349" sldId="326"/>
            <ac:spMk id="7" creationId="{C08DE3B4-DE08-C5E8-11A1-CFD9A7C8EB39}"/>
          </ac:spMkLst>
        </pc:spChg>
        <pc:spChg chg="mod">
          <ac:chgData name="Viviana Muranen" userId="6e275375-9272-42ba-bff7-b43fb8e9ea77" providerId="ADAL" clId="{E23D4EF1-5638-4F31-AA8D-3156BB070F62}" dt="2024-02-06T08:13:04.416" v="305" actId="1076"/>
          <ac:spMkLst>
            <pc:docMk/>
            <pc:sldMk cId="564837349" sldId="326"/>
            <ac:spMk id="8" creationId="{B1768465-FC29-B5A9-2C59-2D7E426AF32B}"/>
          </ac:spMkLst>
        </pc:spChg>
        <pc:picChg chg="mod">
          <ac:chgData name="Viviana Muranen" userId="6e275375-9272-42ba-bff7-b43fb8e9ea77" providerId="ADAL" clId="{E23D4EF1-5638-4F31-AA8D-3156BB070F62}" dt="2024-02-13T08:58:31.813" v="702" actId="14100"/>
          <ac:picMkLst>
            <pc:docMk/>
            <pc:sldMk cId="564837349" sldId="326"/>
            <ac:picMk id="18" creationId="{D2587C91-5D97-24C7-4904-37C32C4FF01F}"/>
          </ac:picMkLst>
        </pc:picChg>
      </pc:sldChg>
      <pc:sldChg chg="modSp mod">
        <pc:chgData name="Viviana Muranen" userId="6e275375-9272-42ba-bff7-b43fb8e9ea77" providerId="ADAL" clId="{E23D4EF1-5638-4F31-AA8D-3156BB070F62}" dt="2024-04-08T12:21:24.281" v="1783" actId="404"/>
        <pc:sldMkLst>
          <pc:docMk/>
          <pc:sldMk cId="1100869730" sldId="327"/>
        </pc:sldMkLst>
        <pc:spChg chg="mod">
          <ac:chgData name="Viviana Muranen" userId="6e275375-9272-42ba-bff7-b43fb8e9ea77" providerId="ADAL" clId="{E23D4EF1-5638-4F31-AA8D-3156BB070F62}" dt="2024-04-08T12:21:24.281" v="1783" actId="404"/>
          <ac:spMkLst>
            <pc:docMk/>
            <pc:sldMk cId="1100869730" sldId="327"/>
            <ac:spMk id="7" creationId="{C08DE3B4-DE08-C5E8-11A1-CFD9A7C8EB39}"/>
          </ac:spMkLst>
        </pc:spChg>
        <pc:spChg chg="mod">
          <ac:chgData name="Viviana Muranen" userId="6e275375-9272-42ba-bff7-b43fb8e9ea77" providerId="ADAL" clId="{E23D4EF1-5638-4F31-AA8D-3156BB070F62}" dt="2024-02-06T08:16:07.664" v="346" actId="1076"/>
          <ac:spMkLst>
            <pc:docMk/>
            <pc:sldMk cId="1100869730" sldId="327"/>
            <ac:spMk id="12" creationId="{8C094D1F-9970-F0FB-CBB4-D5AA92B0D665}"/>
          </ac:spMkLst>
        </pc:spChg>
        <pc:spChg chg="mod">
          <ac:chgData name="Viviana Muranen" userId="6e275375-9272-42ba-bff7-b43fb8e9ea77" providerId="ADAL" clId="{E23D4EF1-5638-4F31-AA8D-3156BB070F62}" dt="2024-02-06T08:16:05.003" v="345" actId="1076"/>
          <ac:spMkLst>
            <pc:docMk/>
            <pc:sldMk cId="1100869730" sldId="327"/>
            <ac:spMk id="15" creationId="{9560D13F-3D03-CAEB-1358-28F627EFA073}"/>
          </ac:spMkLst>
        </pc:spChg>
        <pc:spChg chg="mod">
          <ac:chgData name="Viviana Muranen" userId="6e275375-9272-42ba-bff7-b43fb8e9ea77" providerId="ADAL" clId="{E23D4EF1-5638-4F31-AA8D-3156BB070F62}" dt="2024-02-06T08:15:52.633" v="342" actId="1076"/>
          <ac:spMkLst>
            <pc:docMk/>
            <pc:sldMk cId="1100869730" sldId="327"/>
            <ac:spMk id="16" creationId="{9A344F4A-DF43-C7E4-3D7A-3A99B81E59A8}"/>
          </ac:spMkLst>
        </pc:spChg>
        <pc:spChg chg="mod">
          <ac:chgData name="Viviana Muranen" userId="6e275375-9272-42ba-bff7-b43fb8e9ea77" providerId="ADAL" clId="{E23D4EF1-5638-4F31-AA8D-3156BB070F62}" dt="2024-02-06T08:15:50.985" v="341" actId="1076"/>
          <ac:spMkLst>
            <pc:docMk/>
            <pc:sldMk cId="1100869730" sldId="327"/>
            <ac:spMk id="17" creationId="{C1A5EC41-11E4-1BC9-17B4-E9DFB759702E}"/>
          </ac:spMkLst>
        </pc:spChg>
        <pc:spChg chg="mod">
          <ac:chgData name="Viviana Muranen" userId="6e275375-9272-42ba-bff7-b43fb8e9ea77" providerId="ADAL" clId="{E23D4EF1-5638-4F31-AA8D-3156BB070F62}" dt="2024-02-06T08:15:46.729" v="340" actId="1076"/>
          <ac:spMkLst>
            <pc:docMk/>
            <pc:sldMk cId="1100869730" sldId="327"/>
            <ac:spMk id="18" creationId="{3C3EA379-FA43-586D-1AAF-F795D1456DC8}"/>
          </ac:spMkLst>
        </pc:spChg>
        <pc:spChg chg="mod">
          <ac:chgData name="Viviana Muranen" userId="6e275375-9272-42ba-bff7-b43fb8e9ea77" providerId="ADAL" clId="{E23D4EF1-5638-4F31-AA8D-3156BB070F62}" dt="2024-02-06T08:16:01.656" v="344" actId="1076"/>
          <ac:spMkLst>
            <pc:docMk/>
            <pc:sldMk cId="1100869730" sldId="327"/>
            <ac:spMk id="19" creationId="{27BFDD15-775D-8B28-D0B8-237919725185}"/>
          </ac:spMkLst>
        </pc:spChg>
        <pc:picChg chg="mod">
          <ac:chgData name="Viviana Muranen" userId="6e275375-9272-42ba-bff7-b43fb8e9ea77" providerId="ADAL" clId="{E23D4EF1-5638-4F31-AA8D-3156BB070F62}" dt="2024-02-13T08:58:42.053" v="704" actId="14100"/>
          <ac:picMkLst>
            <pc:docMk/>
            <pc:sldMk cId="1100869730" sldId="327"/>
            <ac:picMk id="21" creationId="{FD3AA486-7269-A30F-B9B0-9BF4E220C631}"/>
          </ac:picMkLst>
        </pc:picChg>
      </pc:sldChg>
      <pc:sldChg chg="modSp mod">
        <pc:chgData name="Viviana Muranen" userId="6e275375-9272-42ba-bff7-b43fb8e9ea77" providerId="ADAL" clId="{E23D4EF1-5638-4F31-AA8D-3156BB070F62}" dt="2024-04-08T12:35:00.416" v="2250" actId="20577"/>
        <pc:sldMkLst>
          <pc:docMk/>
          <pc:sldMk cId="3348177197" sldId="329"/>
        </pc:sldMkLst>
        <pc:spChg chg="mod">
          <ac:chgData name="Viviana Muranen" userId="6e275375-9272-42ba-bff7-b43fb8e9ea77" providerId="ADAL" clId="{E23D4EF1-5638-4F31-AA8D-3156BB070F62}" dt="2024-04-08T12:21:31.698" v="1784" actId="404"/>
          <ac:spMkLst>
            <pc:docMk/>
            <pc:sldMk cId="3348177197" sldId="329"/>
            <ac:spMk id="3" creationId="{CECC571A-AF98-252F-9EE9-82B6896A59B8}"/>
          </ac:spMkLst>
        </pc:spChg>
        <pc:spChg chg="mod">
          <ac:chgData name="Viviana Muranen" userId="6e275375-9272-42ba-bff7-b43fb8e9ea77" providerId="ADAL" clId="{E23D4EF1-5638-4F31-AA8D-3156BB070F62}" dt="2024-04-08T12:23:19.979" v="1817" actId="5793"/>
          <ac:spMkLst>
            <pc:docMk/>
            <pc:sldMk cId="3348177197" sldId="329"/>
            <ac:spMk id="4" creationId="{3BCD30D1-C2C4-E6F6-5E09-E13EDE577AAD}"/>
          </ac:spMkLst>
        </pc:spChg>
        <pc:spChg chg="mod">
          <ac:chgData name="Viviana Muranen" userId="6e275375-9272-42ba-bff7-b43fb8e9ea77" providerId="ADAL" clId="{E23D4EF1-5638-4F31-AA8D-3156BB070F62}" dt="2024-04-08T12:35:00.416" v="2250" actId="20577"/>
          <ac:spMkLst>
            <pc:docMk/>
            <pc:sldMk cId="3348177197" sldId="329"/>
            <ac:spMk id="5" creationId="{128582FD-9AF7-69EC-2904-D87FB2DDF1E5}"/>
          </ac:spMkLst>
        </pc:spChg>
        <pc:spChg chg="mod">
          <ac:chgData name="Viviana Muranen" userId="6e275375-9272-42ba-bff7-b43fb8e9ea77" providerId="ADAL" clId="{E23D4EF1-5638-4F31-AA8D-3156BB070F62}" dt="2024-02-06T08:16:29.858" v="352" actId="1076"/>
          <ac:spMkLst>
            <pc:docMk/>
            <pc:sldMk cId="3348177197" sldId="329"/>
            <ac:spMk id="6" creationId="{393FF98E-22F5-E89D-0DE0-B389264EEDE7}"/>
          </ac:spMkLst>
        </pc:spChg>
        <pc:spChg chg="mod">
          <ac:chgData name="Viviana Muranen" userId="6e275375-9272-42ba-bff7-b43fb8e9ea77" providerId="ADAL" clId="{E23D4EF1-5638-4F31-AA8D-3156BB070F62}" dt="2024-04-08T12:23:21.057" v="1818" actId="1076"/>
          <ac:spMkLst>
            <pc:docMk/>
            <pc:sldMk cId="3348177197" sldId="329"/>
            <ac:spMk id="19" creationId="{27BFDD15-775D-8B28-D0B8-237919725185}"/>
          </ac:spMkLst>
        </pc:spChg>
        <pc:picChg chg="mod">
          <ac:chgData name="Viviana Muranen" userId="6e275375-9272-42ba-bff7-b43fb8e9ea77" providerId="ADAL" clId="{E23D4EF1-5638-4F31-AA8D-3156BB070F62}" dt="2024-02-06T08:16:39.819" v="355" actId="1076"/>
          <ac:picMkLst>
            <pc:docMk/>
            <pc:sldMk cId="3348177197" sldId="329"/>
            <ac:picMk id="2" creationId="{6E7222BD-F065-D268-F719-49981E5F4301}"/>
          </ac:picMkLst>
        </pc:picChg>
      </pc:sldChg>
      <pc:sldChg chg="modSp mod">
        <pc:chgData name="Viviana Muranen" userId="6e275375-9272-42ba-bff7-b43fb8e9ea77" providerId="ADAL" clId="{E23D4EF1-5638-4F31-AA8D-3156BB070F62}" dt="2024-04-08T12:35:21.375" v="2262" actId="20577"/>
        <pc:sldMkLst>
          <pc:docMk/>
          <pc:sldMk cId="116604154" sldId="330"/>
        </pc:sldMkLst>
        <pc:spChg chg="mod">
          <ac:chgData name="Viviana Muranen" userId="6e275375-9272-42ba-bff7-b43fb8e9ea77" providerId="ADAL" clId="{E23D4EF1-5638-4F31-AA8D-3156BB070F62}" dt="2024-02-13T08:59:06.185" v="713" actId="404"/>
          <ac:spMkLst>
            <pc:docMk/>
            <pc:sldMk cId="116604154" sldId="330"/>
            <ac:spMk id="3" creationId="{CECC571A-AF98-252F-9EE9-82B6896A59B8}"/>
          </ac:spMkLst>
        </pc:spChg>
        <pc:spChg chg="mod">
          <ac:chgData name="Viviana Muranen" userId="6e275375-9272-42ba-bff7-b43fb8e9ea77" providerId="ADAL" clId="{E23D4EF1-5638-4F31-AA8D-3156BB070F62}" dt="2024-04-08T12:35:21.375" v="2262" actId="20577"/>
          <ac:spMkLst>
            <pc:docMk/>
            <pc:sldMk cId="116604154" sldId="330"/>
            <ac:spMk id="5" creationId="{128582FD-9AF7-69EC-2904-D87FB2DDF1E5}"/>
          </ac:spMkLst>
        </pc:spChg>
        <pc:picChg chg="mod">
          <ac:chgData name="Viviana Muranen" userId="6e275375-9272-42ba-bff7-b43fb8e9ea77" providerId="ADAL" clId="{E23D4EF1-5638-4F31-AA8D-3156BB070F62}" dt="2024-02-06T08:16:48.494" v="357" actId="1076"/>
          <ac:picMkLst>
            <pc:docMk/>
            <pc:sldMk cId="116604154" sldId="330"/>
            <ac:picMk id="2" creationId="{6E7222BD-F065-D268-F719-49981E5F4301}"/>
          </ac:picMkLst>
        </pc:picChg>
      </pc:sldChg>
      <pc:sldChg chg="modSp mod">
        <pc:chgData name="Viviana Muranen" userId="6e275375-9272-42ba-bff7-b43fb8e9ea77" providerId="ADAL" clId="{E23D4EF1-5638-4F31-AA8D-3156BB070F62}" dt="2024-02-13T08:59:12.142" v="715" actId="404"/>
        <pc:sldMkLst>
          <pc:docMk/>
          <pc:sldMk cId="522703216" sldId="331"/>
        </pc:sldMkLst>
        <pc:spChg chg="mod">
          <ac:chgData name="Viviana Muranen" userId="6e275375-9272-42ba-bff7-b43fb8e9ea77" providerId="ADAL" clId="{E23D4EF1-5638-4F31-AA8D-3156BB070F62}" dt="2024-02-13T08:59:12.142" v="715" actId="404"/>
          <ac:spMkLst>
            <pc:docMk/>
            <pc:sldMk cId="522703216" sldId="331"/>
            <ac:spMk id="3" creationId="{CECC571A-AF98-252F-9EE9-82B6896A59B8}"/>
          </ac:spMkLst>
        </pc:spChg>
        <pc:spChg chg="mod">
          <ac:chgData name="Viviana Muranen" userId="6e275375-9272-42ba-bff7-b43fb8e9ea77" providerId="ADAL" clId="{E23D4EF1-5638-4F31-AA8D-3156BB070F62}" dt="2024-02-06T08:18:50.045" v="370" actId="1076"/>
          <ac:spMkLst>
            <pc:docMk/>
            <pc:sldMk cId="522703216" sldId="331"/>
            <ac:spMk id="5" creationId="{128582FD-9AF7-69EC-2904-D87FB2DDF1E5}"/>
          </ac:spMkLst>
        </pc:spChg>
        <pc:picChg chg="mod">
          <ac:chgData name="Viviana Muranen" userId="6e275375-9272-42ba-bff7-b43fb8e9ea77" providerId="ADAL" clId="{E23D4EF1-5638-4F31-AA8D-3156BB070F62}" dt="2024-02-06T08:17:03.500" v="360" actId="1076"/>
          <ac:picMkLst>
            <pc:docMk/>
            <pc:sldMk cId="522703216" sldId="331"/>
            <ac:picMk id="2" creationId="{6E7222BD-F065-D268-F719-49981E5F4301}"/>
          </ac:picMkLst>
        </pc:picChg>
      </pc:sldChg>
      <pc:sldChg chg="modSp mod">
        <pc:chgData name="Viviana Muranen" userId="6e275375-9272-42ba-bff7-b43fb8e9ea77" providerId="ADAL" clId="{E23D4EF1-5638-4F31-AA8D-3156BB070F62}" dt="2024-04-08T12:23:25.431" v="1819" actId="1076"/>
        <pc:sldMkLst>
          <pc:docMk/>
          <pc:sldMk cId="761038917" sldId="332"/>
        </pc:sldMkLst>
        <pc:spChg chg="mod">
          <ac:chgData name="Viviana Muranen" userId="6e275375-9272-42ba-bff7-b43fb8e9ea77" providerId="ADAL" clId="{E23D4EF1-5638-4F31-AA8D-3156BB070F62}" dt="2024-02-13T08:59:31.005" v="720" actId="1076"/>
          <ac:spMkLst>
            <pc:docMk/>
            <pc:sldMk cId="761038917" sldId="332"/>
            <ac:spMk id="3" creationId="{CECC571A-AF98-252F-9EE9-82B6896A59B8}"/>
          </ac:spMkLst>
        </pc:spChg>
        <pc:spChg chg="mod">
          <ac:chgData name="Viviana Muranen" userId="6e275375-9272-42ba-bff7-b43fb8e9ea77" providerId="ADAL" clId="{E23D4EF1-5638-4F31-AA8D-3156BB070F62}" dt="2024-04-08T12:23:25.431" v="1819" actId="1076"/>
          <ac:spMkLst>
            <pc:docMk/>
            <pc:sldMk cId="761038917" sldId="332"/>
            <ac:spMk id="5" creationId="{128582FD-9AF7-69EC-2904-D87FB2DDF1E5}"/>
          </ac:spMkLst>
        </pc:spChg>
        <pc:spChg chg="mod">
          <ac:chgData name="Viviana Muranen" userId="6e275375-9272-42ba-bff7-b43fb8e9ea77" providerId="ADAL" clId="{E23D4EF1-5638-4F31-AA8D-3156BB070F62}" dt="2024-02-06T08:18:29.897" v="368" actId="1076"/>
          <ac:spMkLst>
            <pc:docMk/>
            <pc:sldMk cId="761038917" sldId="332"/>
            <ac:spMk id="19" creationId="{27BFDD15-775D-8B28-D0B8-237919725185}"/>
          </ac:spMkLst>
        </pc:spChg>
        <pc:picChg chg="mod">
          <ac:chgData name="Viviana Muranen" userId="6e275375-9272-42ba-bff7-b43fb8e9ea77" providerId="ADAL" clId="{E23D4EF1-5638-4F31-AA8D-3156BB070F62}" dt="2024-02-13T08:59:28.631" v="719" actId="1076"/>
          <ac:picMkLst>
            <pc:docMk/>
            <pc:sldMk cId="761038917" sldId="332"/>
            <ac:picMk id="2" creationId="{6E7222BD-F065-D268-F719-49981E5F4301}"/>
          </ac:picMkLst>
        </pc:picChg>
      </pc:sldChg>
      <pc:sldChg chg="modSp mod">
        <pc:chgData name="Viviana Muranen" userId="6e275375-9272-42ba-bff7-b43fb8e9ea77" providerId="ADAL" clId="{E23D4EF1-5638-4F31-AA8D-3156BB070F62}" dt="2024-02-13T09:03:07.174" v="736" actId="1076"/>
        <pc:sldMkLst>
          <pc:docMk/>
          <pc:sldMk cId="3722434337" sldId="333"/>
        </pc:sldMkLst>
        <pc:spChg chg="mod">
          <ac:chgData name="Viviana Muranen" userId="6e275375-9272-42ba-bff7-b43fb8e9ea77" providerId="ADAL" clId="{E23D4EF1-5638-4F31-AA8D-3156BB070F62}" dt="2024-02-13T09:02:59.150" v="733" actId="404"/>
          <ac:spMkLst>
            <pc:docMk/>
            <pc:sldMk cId="3722434337" sldId="333"/>
            <ac:spMk id="9" creationId="{C5B35BA3-BD15-F646-6AFD-183BF974C86B}"/>
          </ac:spMkLst>
        </pc:spChg>
        <pc:spChg chg="mod">
          <ac:chgData name="Viviana Muranen" userId="6e275375-9272-42ba-bff7-b43fb8e9ea77" providerId="ADAL" clId="{E23D4EF1-5638-4F31-AA8D-3156BB070F62}" dt="2024-02-06T08:20:22.045" v="394" actId="1076"/>
          <ac:spMkLst>
            <pc:docMk/>
            <pc:sldMk cId="3722434337" sldId="333"/>
            <ac:spMk id="16" creationId="{6ECB70AE-8305-D94B-6E99-0F40901D12EC}"/>
          </ac:spMkLst>
        </pc:spChg>
        <pc:spChg chg="mod">
          <ac:chgData name="Viviana Muranen" userId="6e275375-9272-42ba-bff7-b43fb8e9ea77" providerId="ADAL" clId="{E23D4EF1-5638-4F31-AA8D-3156BB070F62}" dt="2024-02-06T08:20:25.292" v="395" actId="1076"/>
          <ac:spMkLst>
            <pc:docMk/>
            <pc:sldMk cId="3722434337" sldId="333"/>
            <ac:spMk id="17" creationId="{C1E0365D-771B-1AD1-4E1B-02DBE679F6A6}"/>
          </ac:spMkLst>
        </pc:spChg>
        <pc:spChg chg="mod">
          <ac:chgData name="Viviana Muranen" userId="6e275375-9272-42ba-bff7-b43fb8e9ea77" providerId="ADAL" clId="{E23D4EF1-5638-4F31-AA8D-3156BB070F62}" dt="2024-02-06T08:19:56.390" v="384" actId="20577"/>
          <ac:spMkLst>
            <pc:docMk/>
            <pc:sldMk cId="3722434337" sldId="333"/>
            <ac:spMk id="19" creationId="{DD0A568C-E7D4-12F5-EA5E-5BC0AD7BF18F}"/>
          </ac:spMkLst>
        </pc:spChg>
        <pc:spChg chg="mod">
          <ac:chgData name="Viviana Muranen" userId="6e275375-9272-42ba-bff7-b43fb8e9ea77" providerId="ADAL" clId="{E23D4EF1-5638-4F31-AA8D-3156BB070F62}" dt="2024-02-06T08:20:04.671" v="388" actId="1076"/>
          <ac:spMkLst>
            <pc:docMk/>
            <pc:sldMk cId="3722434337" sldId="333"/>
            <ac:spMk id="20" creationId="{AEC4BC2B-FFD3-9EC0-DE46-2BE8B327C042}"/>
          </ac:spMkLst>
        </pc:spChg>
        <pc:spChg chg="mod">
          <ac:chgData name="Viviana Muranen" userId="6e275375-9272-42ba-bff7-b43fb8e9ea77" providerId="ADAL" clId="{E23D4EF1-5638-4F31-AA8D-3156BB070F62}" dt="2024-02-06T08:21:40.045" v="417" actId="1076"/>
          <ac:spMkLst>
            <pc:docMk/>
            <pc:sldMk cId="3722434337" sldId="333"/>
            <ac:spMk id="23" creationId="{CC561546-FF84-2C88-4B78-8231BBF26583}"/>
          </ac:spMkLst>
        </pc:spChg>
        <pc:spChg chg="mod">
          <ac:chgData name="Viviana Muranen" userId="6e275375-9272-42ba-bff7-b43fb8e9ea77" providerId="ADAL" clId="{E23D4EF1-5638-4F31-AA8D-3156BB070F62}" dt="2024-02-06T08:21:37.439" v="416" actId="1076"/>
          <ac:spMkLst>
            <pc:docMk/>
            <pc:sldMk cId="3722434337" sldId="333"/>
            <ac:spMk id="24" creationId="{BACFE56A-9214-FDD8-2EC9-FBF0976127C3}"/>
          </ac:spMkLst>
        </pc:spChg>
        <pc:spChg chg="mod">
          <ac:chgData name="Viviana Muranen" userId="6e275375-9272-42ba-bff7-b43fb8e9ea77" providerId="ADAL" clId="{E23D4EF1-5638-4F31-AA8D-3156BB070F62}" dt="2024-02-06T08:20:50.885" v="404" actId="113"/>
          <ac:spMkLst>
            <pc:docMk/>
            <pc:sldMk cId="3722434337" sldId="333"/>
            <ac:spMk id="26" creationId="{6BE84140-68FA-40D8-83D6-72777CD54A5E}"/>
          </ac:spMkLst>
        </pc:spChg>
        <pc:spChg chg="mod">
          <ac:chgData name="Viviana Muranen" userId="6e275375-9272-42ba-bff7-b43fb8e9ea77" providerId="ADAL" clId="{E23D4EF1-5638-4F31-AA8D-3156BB070F62}" dt="2024-02-06T08:20:58.769" v="406" actId="1076"/>
          <ac:spMkLst>
            <pc:docMk/>
            <pc:sldMk cId="3722434337" sldId="333"/>
            <ac:spMk id="27" creationId="{350CFEAA-457C-2932-6626-737A9498940E}"/>
          </ac:spMkLst>
        </pc:spChg>
        <pc:spChg chg="mod">
          <ac:chgData name="Viviana Muranen" userId="6e275375-9272-42ba-bff7-b43fb8e9ea77" providerId="ADAL" clId="{E23D4EF1-5638-4F31-AA8D-3156BB070F62}" dt="2024-02-06T08:20:46.013" v="402" actId="1076"/>
          <ac:spMkLst>
            <pc:docMk/>
            <pc:sldMk cId="3722434337" sldId="333"/>
            <ac:spMk id="29" creationId="{CF5EFDB2-FC96-0E8D-D608-51B462A08B8B}"/>
          </ac:spMkLst>
        </pc:spChg>
        <pc:spChg chg="mod">
          <ac:chgData name="Viviana Muranen" userId="6e275375-9272-42ba-bff7-b43fb8e9ea77" providerId="ADAL" clId="{E23D4EF1-5638-4F31-AA8D-3156BB070F62}" dt="2024-02-06T08:20:42.673" v="401" actId="1076"/>
          <ac:spMkLst>
            <pc:docMk/>
            <pc:sldMk cId="3722434337" sldId="333"/>
            <ac:spMk id="30" creationId="{40195868-74B8-4008-FA24-0729B88448FD}"/>
          </ac:spMkLst>
        </pc:spChg>
        <pc:picChg chg="mod">
          <ac:chgData name="Viviana Muranen" userId="6e275375-9272-42ba-bff7-b43fb8e9ea77" providerId="ADAL" clId="{E23D4EF1-5638-4F31-AA8D-3156BB070F62}" dt="2024-02-06T08:20:30.625" v="397" actId="1076"/>
          <ac:picMkLst>
            <pc:docMk/>
            <pc:sldMk cId="3722434337" sldId="333"/>
            <ac:picMk id="6" creationId="{EF1F10EC-AC4C-F8BD-A495-BEC79B810ED6}"/>
          </ac:picMkLst>
        </pc:picChg>
        <pc:picChg chg="mod">
          <ac:chgData name="Viviana Muranen" userId="6e275375-9272-42ba-bff7-b43fb8e9ea77" providerId="ADAL" clId="{E23D4EF1-5638-4F31-AA8D-3156BB070F62}" dt="2024-02-13T09:03:07.174" v="736" actId="1076"/>
          <ac:picMkLst>
            <pc:docMk/>
            <pc:sldMk cId="3722434337" sldId="333"/>
            <ac:picMk id="8" creationId="{D6FA68C6-9B00-6CAC-30B6-29938A66B458}"/>
          </ac:picMkLst>
        </pc:picChg>
        <pc:picChg chg="mod">
          <ac:chgData name="Viviana Muranen" userId="6e275375-9272-42ba-bff7-b43fb8e9ea77" providerId="ADAL" clId="{E23D4EF1-5638-4F31-AA8D-3156BB070F62}" dt="2024-02-06T08:20:18.817" v="393" actId="14100"/>
          <ac:picMkLst>
            <pc:docMk/>
            <pc:sldMk cId="3722434337" sldId="333"/>
            <ac:picMk id="14" creationId="{401CA3C5-D15A-1906-201D-139DD6D726EE}"/>
          </ac:picMkLst>
        </pc:picChg>
        <pc:picChg chg="mod">
          <ac:chgData name="Viviana Muranen" userId="6e275375-9272-42ba-bff7-b43fb8e9ea77" providerId="ADAL" clId="{E23D4EF1-5638-4F31-AA8D-3156BB070F62}" dt="2024-02-06T08:21:13.789" v="410" actId="1076"/>
          <ac:picMkLst>
            <pc:docMk/>
            <pc:sldMk cId="3722434337" sldId="333"/>
            <ac:picMk id="18" creationId="{557F3709-F7C2-4E54-7152-54383201B1E3}"/>
          </ac:picMkLst>
        </pc:picChg>
        <pc:picChg chg="mod">
          <ac:chgData name="Viviana Muranen" userId="6e275375-9272-42ba-bff7-b43fb8e9ea77" providerId="ADAL" clId="{E23D4EF1-5638-4F31-AA8D-3156BB070F62}" dt="2024-02-06T08:21:33.187" v="415" actId="1076"/>
          <ac:picMkLst>
            <pc:docMk/>
            <pc:sldMk cId="3722434337" sldId="333"/>
            <ac:picMk id="21" creationId="{07556ECD-16F9-9BCB-8984-4CB93A7030D4}"/>
          </ac:picMkLst>
        </pc:picChg>
        <pc:picChg chg="mod">
          <ac:chgData name="Viviana Muranen" userId="6e275375-9272-42ba-bff7-b43fb8e9ea77" providerId="ADAL" clId="{E23D4EF1-5638-4F31-AA8D-3156BB070F62}" dt="2024-02-06T08:20:54.403" v="405" actId="14100"/>
          <ac:picMkLst>
            <pc:docMk/>
            <pc:sldMk cId="3722434337" sldId="333"/>
            <ac:picMk id="25" creationId="{89DD05A0-AAD3-C5DB-CA90-7ED29790D250}"/>
          </ac:picMkLst>
        </pc:picChg>
        <pc:picChg chg="mod">
          <ac:chgData name="Viviana Muranen" userId="6e275375-9272-42ba-bff7-b43fb8e9ea77" providerId="ADAL" clId="{E23D4EF1-5638-4F31-AA8D-3156BB070F62}" dt="2024-02-06T08:20:40.217" v="400" actId="14100"/>
          <ac:picMkLst>
            <pc:docMk/>
            <pc:sldMk cId="3722434337" sldId="333"/>
            <ac:picMk id="28" creationId="{4CFBE0B0-BE95-7347-7F30-29E7DB183E05}"/>
          </ac:picMkLst>
        </pc:picChg>
      </pc:sldChg>
      <pc:sldChg chg="addSp delSp modSp mod">
        <pc:chgData name="Viviana Muranen" userId="6e275375-9272-42ba-bff7-b43fb8e9ea77" providerId="ADAL" clId="{E23D4EF1-5638-4F31-AA8D-3156BB070F62}" dt="2024-02-13T08:57:47.228" v="683" actId="1076"/>
        <pc:sldMkLst>
          <pc:docMk/>
          <pc:sldMk cId="1741553280" sldId="339"/>
        </pc:sldMkLst>
        <pc:spChg chg="add mod">
          <ac:chgData name="Viviana Muranen" userId="6e275375-9272-42ba-bff7-b43fb8e9ea77" providerId="ADAL" clId="{E23D4EF1-5638-4F31-AA8D-3156BB070F62}" dt="2024-02-13T08:57:47.228" v="683" actId="1076"/>
          <ac:spMkLst>
            <pc:docMk/>
            <pc:sldMk cId="1741553280" sldId="339"/>
            <ac:spMk id="3" creationId="{F389B00B-E6BC-5691-E160-1FFDDC370B1F}"/>
          </ac:spMkLst>
        </pc:spChg>
        <pc:spChg chg="del mod">
          <ac:chgData name="Viviana Muranen" userId="6e275375-9272-42ba-bff7-b43fb8e9ea77" providerId="ADAL" clId="{E23D4EF1-5638-4F31-AA8D-3156BB070F62}" dt="2024-02-13T08:57:43.490" v="680" actId="478"/>
          <ac:spMkLst>
            <pc:docMk/>
            <pc:sldMk cId="1741553280" sldId="339"/>
            <ac:spMk id="6" creationId="{E7CB0C95-4ACA-414F-E9E3-0F8973000EB5}"/>
          </ac:spMkLst>
        </pc:spChg>
        <pc:picChg chg="mod">
          <ac:chgData name="Viviana Muranen" userId="6e275375-9272-42ba-bff7-b43fb8e9ea77" providerId="ADAL" clId="{E23D4EF1-5638-4F31-AA8D-3156BB070F62}" dt="2024-02-06T08:03:46.460" v="294" actId="1076"/>
          <ac:picMkLst>
            <pc:docMk/>
            <pc:sldMk cId="1741553280" sldId="339"/>
            <ac:picMk id="5" creationId="{9B7A2630-1F1F-0E41-B4AF-0A719571B42C}"/>
          </ac:picMkLst>
        </pc:picChg>
      </pc:sldChg>
      <pc:sldChg chg="addSp delSp modSp mod">
        <pc:chgData name="Viviana Muranen" userId="6e275375-9272-42ba-bff7-b43fb8e9ea77" providerId="ADAL" clId="{E23D4EF1-5638-4F31-AA8D-3156BB070F62}" dt="2024-04-08T12:32:56.067" v="2232" actId="20577"/>
        <pc:sldMkLst>
          <pc:docMk/>
          <pc:sldMk cId="1123833876" sldId="340"/>
        </pc:sldMkLst>
        <pc:spChg chg="add mod">
          <ac:chgData name="Viviana Muranen" userId="6e275375-9272-42ba-bff7-b43fb8e9ea77" providerId="ADAL" clId="{E23D4EF1-5638-4F31-AA8D-3156BB070F62}" dt="2024-02-13T08:57:55.939" v="686" actId="1076"/>
          <ac:spMkLst>
            <pc:docMk/>
            <pc:sldMk cId="1123833876" sldId="340"/>
            <ac:spMk id="2" creationId="{43299A99-00A4-A9E0-9435-E50859B47A48}"/>
          </ac:spMkLst>
        </pc:spChg>
        <pc:spChg chg="mod">
          <ac:chgData name="Viviana Muranen" userId="6e275375-9272-42ba-bff7-b43fb8e9ea77" providerId="ADAL" clId="{E23D4EF1-5638-4F31-AA8D-3156BB070F62}" dt="2024-04-08T12:32:56.067" v="2232" actId="20577"/>
          <ac:spMkLst>
            <pc:docMk/>
            <pc:sldMk cId="1123833876" sldId="340"/>
            <ac:spMk id="4" creationId="{4BA1C3DC-0692-5992-6B12-EBA57D493D6D}"/>
          </ac:spMkLst>
        </pc:spChg>
        <pc:spChg chg="del mod">
          <ac:chgData name="Viviana Muranen" userId="6e275375-9272-42ba-bff7-b43fb8e9ea77" providerId="ADAL" clId="{E23D4EF1-5638-4F31-AA8D-3156BB070F62}" dt="2024-02-13T08:57:52.172" v="684" actId="478"/>
          <ac:spMkLst>
            <pc:docMk/>
            <pc:sldMk cId="1123833876" sldId="340"/>
            <ac:spMk id="6" creationId="{E7CB0C95-4ACA-414F-E9E3-0F8973000EB5}"/>
          </ac:spMkLst>
        </pc:spChg>
        <pc:picChg chg="mod">
          <ac:chgData name="Viviana Muranen" userId="6e275375-9272-42ba-bff7-b43fb8e9ea77" providerId="ADAL" clId="{E23D4EF1-5638-4F31-AA8D-3156BB070F62}" dt="2024-02-06T08:04:32.125" v="297" actId="1076"/>
          <ac:picMkLst>
            <pc:docMk/>
            <pc:sldMk cId="1123833876" sldId="340"/>
            <ac:picMk id="5" creationId="{9B7A2630-1F1F-0E41-B4AF-0A719571B42C}"/>
          </ac:picMkLst>
        </pc:picChg>
      </pc:sldChg>
      <pc:sldChg chg="modSp mod">
        <pc:chgData name="Viviana Muranen" userId="6e275375-9272-42ba-bff7-b43fb8e9ea77" providerId="ADAL" clId="{E23D4EF1-5638-4F31-AA8D-3156BB070F62}" dt="2024-04-08T12:09:42.323" v="1392" actId="20577"/>
        <pc:sldMkLst>
          <pc:docMk/>
          <pc:sldMk cId="1658948938" sldId="343"/>
        </pc:sldMkLst>
        <pc:spChg chg="mod">
          <ac:chgData name="Viviana Muranen" userId="6e275375-9272-42ba-bff7-b43fb8e9ea77" providerId="ADAL" clId="{E23D4EF1-5638-4F31-AA8D-3156BB070F62}" dt="2024-02-13T08:56:45.351" v="662" actId="404"/>
          <ac:spMkLst>
            <pc:docMk/>
            <pc:sldMk cId="1658948938" sldId="343"/>
            <ac:spMk id="9" creationId="{C5B35BA3-BD15-F646-6AFD-183BF974C86B}"/>
          </ac:spMkLst>
        </pc:spChg>
        <pc:spChg chg="mod">
          <ac:chgData name="Viviana Muranen" userId="6e275375-9272-42ba-bff7-b43fb8e9ea77" providerId="ADAL" clId="{E23D4EF1-5638-4F31-AA8D-3156BB070F62}" dt="2024-04-08T12:09:28.512" v="1383" actId="20577"/>
          <ac:spMkLst>
            <pc:docMk/>
            <pc:sldMk cId="1658948938" sldId="343"/>
            <ac:spMk id="12" creationId="{108C768E-4220-8281-5A1C-6A38E1FECB5B}"/>
          </ac:spMkLst>
        </pc:spChg>
        <pc:spChg chg="mod">
          <ac:chgData name="Viviana Muranen" userId="6e275375-9272-42ba-bff7-b43fb8e9ea77" providerId="ADAL" clId="{E23D4EF1-5638-4F31-AA8D-3156BB070F62}" dt="2024-04-08T12:09:42.323" v="1392" actId="20577"/>
          <ac:spMkLst>
            <pc:docMk/>
            <pc:sldMk cId="1658948938" sldId="343"/>
            <ac:spMk id="22" creationId="{F3BC2625-1227-809D-6361-6FAC5516F7D6}"/>
          </ac:spMkLst>
        </pc:spChg>
        <pc:spChg chg="mod">
          <ac:chgData name="Viviana Muranen" userId="6e275375-9272-42ba-bff7-b43fb8e9ea77" providerId="ADAL" clId="{E23D4EF1-5638-4F31-AA8D-3156BB070F62}" dt="2024-02-13T08:56:45.351" v="662" actId="404"/>
          <ac:spMkLst>
            <pc:docMk/>
            <pc:sldMk cId="1658948938" sldId="343"/>
            <ac:spMk id="32" creationId="{59CD6B27-9273-E5A1-5BC1-5C0BAB5FDF94}"/>
          </ac:spMkLst>
        </pc:spChg>
      </pc:sldChg>
      <pc:sldChg chg="modSp mod">
        <pc:chgData name="Viviana Muranen" userId="6e275375-9272-42ba-bff7-b43fb8e9ea77" providerId="ADAL" clId="{E23D4EF1-5638-4F31-AA8D-3156BB070F62}" dt="2024-04-08T12:05:25.022" v="1217" actId="20577"/>
        <pc:sldMkLst>
          <pc:docMk/>
          <pc:sldMk cId="2056772303" sldId="344"/>
        </pc:sldMkLst>
        <pc:spChg chg="mod">
          <ac:chgData name="Viviana Muranen" userId="6e275375-9272-42ba-bff7-b43fb8e9ea77" providerId="ADAL" clId="{E23D4EF1-5638-4F31-AA8D-3156BB070F62}" dt="2024-02-13T09:03:26.918" v="740" actId="404"/>
          <ac:spMkLst>
            <pc:docMk/>
            <pc:sldMk cId="2056772303" sldId="344"/>
            <ac:spMk id="9" creationId="{C5B35BA3-BD15-F646-6AFD-183BF974C86B}"/>
          </ac:spMkLst>
        </pc:spChg>
        <pc:spChg chg="mod">
          <ac:chgData name="Viviana Muranen" userId="6e275375-9272-42ba-bff7-b43fb8e9ea77" providerId="ADAL" clId="{E23D4EF1-5638-4F31-AA8D-3156BB070F62}" dt="2024-04-08T12:05:14.696" v="1211" actId="20577"/>
          <ac:spMkLst>
            <pc:docMk/>
            <pc:sldMk cId="2056772303" sldId="344"/>
            <ac:spMk id="12" creationId="{108C768E-4220-8281-5A1C-6A38E1FECB5B}"/>
          </ac:spMkLst>
        </pc:spChg>
        <pc:spChg chg="mod">
          <ac:chgData name="Viviana Muranen" userId="6e275375-9272-42ba-bff7-b43fb8e9ea77" providerId="ADAL" clId="{E23D4EF1-5638-4F31-AA8D-3156BB070F62}" dt="2024-04-08T12:05:25.022" v="1217" actId="20577"/>
          <ac:spMkLst>
            <pc:docMk/>
            <pc:sldMk cId="2056772303" sldId="344"/>
            <ac:spMk id="22" creationId="{F3BC2625-1227-809D-6361-6FAC5516F7D6}"/>
          </ac:spMkLst>
        </pc:spChg>
        <pc:spChg chg="mod">
          <ac:chgData name="Viviana Muranen" userId="6e275375-9272-42ba-bff7-b43fb8e9ea77" providerId="ADAL" clId="{E23D4EF1-5638-4F31-AA8D-3156BB070F62}" dt="2024-02-13T09:03:26.918" v="740" actId="404"/>
          <ac:spMkLst>
            <pc:docMk/>
            <pc:sldMk cId="2056772303" sldId="344"/>
            <ac:spMk id="32" creationId="{59CD6B27-9273-E5A1-5BC1-5C0BAB5FDF94}"/>
          </ac:spMkLst>
        </pc:spChg>
        <pc:picChg chg="mod">
          <ac:chgData name="Viviana Muranen" userId="6e275375-9272-42ba-bff7-b43fb8e9ea77" providerId="ADAL" clId="{E23D4EF1-5638-4F31-AA8D-3156BB070F62}" dt="2024-02-13T09:03:13.383" v="738" actId="1076"/>
          <ac:picMkLst>
            <pc:docMk/>
            <pc:sldMk cId="2056772303" sldId="344"/>
            <ac:picMk id="8" creationId="{D6FA68C6-9B00-6CAC-30B6-29938A66B458}"/>
          </ac:picMkLst>
        </pc:picChg>
        <pc:picChg chg="mod">
          <ac:chgData name="Viviana Muranen" userId="6e275375-9272-42ba-bff7-b43fb8e9ea77" providerId="ADAL" clId="{E23D4EF1-5638-4F31-AA8D-3156BB070F62}" dt="2024-02-06T08:22:14.537" v="420" actId="1076"/>
          <ac:picMkLst>
            <pc:docMk/>
            <pc:sldMk cId="2056772303" sldId="344"/>
            <ac:picMk id="15" creationId="{06A68589-44A3-BEA0-4CA1-CD8B0741943D}"/>
          </ac:picMkLst>
        </pc:picChg>
        <pc:picChg chg="mod">
          <ac:chgData name="Viviana Muranen" userId="6e275375-9272-42ba-bff7-b43fb8e9ea77" providerId="ADAL" clId="{E23D4EF1-5638-4F31-AA8D-3156BB070F62}" dt="2024-02-06T08:22:31.556" v="425" actId="1076"/>
          <ac:picMkLst>
            <pc:docMk/>
            <pc:sldMk cId="2056772303" sldId="344"/>
            <ac:picMk id="31" creationId="{F333D84F-092F-662E-6BCD-A3501F9822EC}"/>
          </ac:picMkLst>
        </pc:picChg>
      </pc:sldChg>
      <pc:sldChg chg="modSp mod">
        <pc:chgData name="Viviana Muranen" userId="6e275375-9272-42ba-bff7-b43fb8e9ea77" providerId="ADAL" clId="{E23D4EF1-5638-4F31-AA8D-3156BB070F62}" dt="2024-04-08T12:28:23.683" v="1991" actId="20577"/>
        <pc:sldMkLst>
          <pc:docMk/>
          <pc:sldMk cId="4259584691" sldId="348"/>
        </pc:sldMkLst>
        <pc:spChg chg="mod">
          <ac:chgData name="Viviana Muranen" userId="6e275375-9272-42ba-bff7-b43fb8e9ea77" providerId="ADAL" clId="{E23D4EF1-5638-4F31-AA8D-3156BB070F62}" dt="2024-04-08T12:26:23.597" v="1853" actId="20577"/>
          <ac:spMkLst>
            <pc:docMk/>
            <pc:sldMk cId="4259584691" sldId="348"/>
            <ac:spMk id="2" creationId="{2E2C5FF1-E4D2-A2F6-D50D-8BF6534976B8}"/>
          </ac:spMkLst>
        </pc:spChg>
        <pc:spChg chg="mod">
          <ac:chgData name="Viviana Muranen" userId="6e275375-9272-42ba-bff7-b43fb8e9ea77" providerId="ADAL" clId="{E23D4EF1-5638-4F31-AA8D-3156BB070F62}" dt="2024-04-08T12:28:23.683" v="1991" actId="20577"/>
          <ac:spMkLst>
            <pc:docMk/>
            <pc:sldMk cId="4259584691" sldId="348"/>
            <ac:spMk id="3" creationId="{E0471262-BEF5-072D-F382-3B5A84917643}"/>
          </ac:spMkLst>
        </pc:spChg>
        <pc:picChg chg="mod">
          <ac:chgData name="Viviana Muranen" userId="6e275375-9272-42ba-bff7-b43fb8e9ea77" providerId="ADAL" clId="{E23D4EF1-5638-4F31-AA8D-3156BB070F62}" dt="2024-04-08T12:25:59.863" v="1836" actId="14100"/>
          <ac:picMkLst>
            <pc:docMk/>
            <pc:sldMk cId="4259584691" sldId="34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2:13:34.335" v="1522" actId="20577"/>
        <pc:sldMkLst>
          <pc:docMk/>
          <pc:sldMk cId="1222393679" sldId="349"/>
        </pc:sldMkLst>
        <pc:spChg chg="mod">
          <ac:chgData name="Viviana Muranen" userId="6e275375-9272-42ba-bff7-b43fb8e9ea77" providerId="ADAL" clId="{E23D4EF1-5638-4F31-AA8D-3156BB070F62}" dt="2024-04-08T12:13:34.335" v="1522" actId="20577"/>
          <ac:spMkLst>
            <pc:docMk/>
            <pc:sldMk cId="1222393679" sldId="349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E23D4EF1-5638-4F31-AA8D-3156BB070F62}" dt="2024-02-13T09:07:20.660" v="795" actId="404"/>
        <pc:sldMkLst>
          <pc:docMk/>
          <pc:sldMk cId="2130362846" sldId="350"/>
        </pc:sldMkLst>
        <pc:spChg chg="mod">
          <ac:chgData name="Viviana Muranen" userId="6e275375-9272-42ba-bff7-b43fb8e9ea77" providerId="ADAL" clId="{E23D4EF1-5638-4F31-AA8D-3156BB070F62}" dt="2024-02-13T09:07:20.660" v="795" actId="404"/>
          <ac:spMkLst>
            <pc:docMk/>
            <pc:sldMk cId="2130362846" sldId="350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E23D4EF1-5638-4F31-AA8D-3156BB070F62}" dt="2024-02-13T08:50:20.057" v="548" actId="2711"/>
        <pc:sldMkLst>
          <pc:docMk/>
          <pc:sldMk cId="765753438" sldId="351"/>
        </pc:sldMkLst>
        <pc:spChg chg="mod">
          <ac:chgData name="Viviana Muranen" userId="6e275375-9272-42ba-bff7-b43fb8e9ea77" providerId="ADAL" clId="{E23D4EF1-5638-4F31-AA8D-3156BB070F62}" dt="2024-02-13T08:50:20.057" v="548" actId="2711"/>
          <ac:spMkLst>
            <pc:docMk/>
            <pc:sldMk cId="765753438" sldId="351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E23D4EF1-5638-4F31-AA8D-3156BB070F62}" dt="2024-04-08T12:15:59.882" v="1613" actId="20577"/>
        <pc:sldMkLst>
          <pc:docMk/>
          <pc:sldMk cId="3494828938" sldId="352"/>
        </pc:sldMkLst>
        <pc:spChg chg="mod">
          <ac:chgData name="Viviana Muranen" userId="6e275375-9272-42ba-bff7-b43fb8e9ea77" providerId="ADAL" clId="{E23D4EF1-5638-4F31-AA8D-3156BB070F62}" dt="2024-04-08T12:15:59.882" v="1613" actId="20577"/>
          <ac:spMkLst>
            <pc:docMk/>
            <pc:sldMk cId="3494828938" sldId="352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E23D4EF1-5638-4F31-AA8D-3156BB070F62}" dt="2024-04-08T12:19:58.695" v="1727" actId="20577"/>
        <pc:sldMkLst>
          <pc:docMk/>
          <pc:sldMk cId="715567480" sldId="353"/>
        </pc:sldMkLst>
        <pc:spChg chg="mod">
          <ac:chgData name="Viviana Muranen" userId="6e275375-9272-42ba-bff7-b43fb8e9ea77" providerId="ADAL" clId="{E23D4EF1-5638-4F31-AA8D-3156BB070F62}" dt="2024-04-08T12:19:58.695" v="1727" actId="20577"/>
          <ac:spMkLst>
            <pc:docMk/>
            <pc:sldMk cId="715567480" sldId="353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E23D4EF1-5638-4F31-AA8D-3156BB070F62}" dt="2024-04-08T12:05:51.096" v="1240" actId="20577"/>
        <pc:sldMkLst>
          <pc:docMk/>
          <pc:sldMk cId="3659136019" sldId="354"/>
        </pc:sldMkLst>
        <pc:spChg chg="mod">
          <ac:chgData name="Viviana Muranen" userId="6e275375-9272-42ba-bff7-b43fb8e9ea77" providerId="ADAL" clId="{E23D4EF1-5638-4F31-AA8D-3156BB070F62}" dt="2024-04-08T12:05:51.096" v="1240" actId="20577"/>
          <ac:spMkLst>
            <pc:docMk/>
            <pc:sldMk cId="3659136019" sldId="354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E23D4EF1-5638-4F31-AA8D-3156BB070F62}" dt="2024-02-13T08:54:57.920" v="631" actId="1076"/>
        <pc:sldMkLst>
          <pc:docMk/>
          <pc:sldMk cId="2170383771" sldId="357"/>
        </pc:sldMkLst>
        <pc:spChg chg="mod">
          <ac:chgData name="Viviana Muranen" userId="6e275375-9272-42ba-bff7-b43fb8e9ea77" providerId="ADAL" clId="{E23D4EF1-5638-4F31-AA8D-3156BB070F62}" dt="2024-02-13T08:54:57.920" v="631" actId="1076"/>
          <ac:spMkLst>
            <pc:docMk/>
            <pc:sldMk cId="2170383771" sldId="357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2-06T07:48:58.518" v="89" actId="14100"/>
          <ac:picMkLst>
            <pc:docMk/>
            <pc:sldMk cId="2170383771" sldId="357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2:13:56.213" v="1532" actId="20577"/>
        <pc:sldMkLst>
          <pc:docMk/>
          <pc:sldMk cId="3286671859" sldId="358"/>
        </pc:sldMkLst>
        <pc:spChg chg="mod">
          <ac:chgData name="Viviana Muranen" userId="6e275375-9272-42ba-bff7-b43fb8e9ea77" providerId="ADAL" clId="{E23D4EF1-5638-4F31-AA8D-3156BB070F62}" dt="2024-02-13T08:50:42.802" v="551" actId="1076"/>
          <ac:spMkLst>
            <pc:docMk/>
            <pc:sldMk cId="3286671859" sldId="358"/>
            <ac:spMk id="2" creationId="{2E2C5FF1-E4D2-A2F6-D50D-8BF6534976B8}"/>
          </ac:spMkLst>
        </pc:spChg>
        <pc:spChg chg="mod">
          <ac:chgData name="Viviana Muranen" userId="6e275375-9272-42ba-bff7-b43fb8e9ea77" providerId="ADAL" clId="{E23D4EF1-5638-4F31-AA8D-3156BB070F62}" dt="2024-04-08T12:13:56.213" v="1532" actId="20577"/>
          <ac:spMkLst>
            <pc:docMk/>
            <pc:sldMk cId="3286671859" sldId="358"/>
            <ac:spMk id="3" creationId="{E0471262-BEF5-072D-F382-3B5A84917643}"/>
          </ac:spMkLst>
        </pc:spChg>
        <pc:picChg chg="mod">
          <ac:chgData name="Viviana Muranen" userId="6e275375-9272-42ba-bff7-b43fb8e9ea77" providerId="ADAL" clId="{E23D4EF1-5638-4F31-AA8D-3156BB070F62}" dt="2024-02-13T08:50:45.276" v="552" actId="14100"/>
          <ac:picMkLst>
            <pc:docMk/>
            <pc:sldMk cId="3286671859" sldId="35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2-13T08:51:26.690" v="567" actId="1076"/>
        <pc:sldMkLst>
          <pc:docMk/>
          <pc:sldMk cId="4252493784" sldId="359"/>
        </pc:sldMkLst>
        <pc:spChg chg="mod">
          <ac:chgData name="Viviana Muranen" userId="6e275375-9272-42ba-bff7-b43fb8e9ea77" providerId="ADAL" clId="{E23D4EF1-5638-4F31-AA8D-3156BB070F62}" dt="2024-02-13T08:51:26.690" v="567" actId="1076"/>
          <ac:spMkLst>
            <pc:docMk/>
            <pc:sldMk cId="4252493784" sldId="359"/>
            <ac:spMk id="2" creationId="{2E2C5FF1-E4D2-A2F6-D50D-8BF6534976B8}"/>
          </ac:spMkLst>
        </pc:spChg>
        <pc:spChg chg="mod">
          <ac:chgData name="Viviana Muranen" userId="6e275375-9272-42ba-bff7-b43fb8e9ea77" providerId="ADAL" clId="{E23D4EF1-5638-4F31-AA8D-3156BB070F62}" dt="2024-02-06T08:26:44.869" v="476" actId="1076"/>
          <ac:spMkLst>
            <pc:docMk/>
            <pc:sldMk cId="4252493784" sldId="359"/>
            <ac:spMk id="3" creationId="{E0471262-BEF5-072D-F382-3B5A84917643}"/>
          </ac:spMkLst>
        </pc:spChg>
        <pc:picChg chg="mod">
          <ac:chgData name="Viviana Muranen" userId="6e275375-9272-42ba-bff7-b43fb8e9ea77" providerId="ADAL" clId="{E23D4EF1-5638-4F31-AA8D-3156BB070F62}" dt="2024-02-06T07:43:58.562" v="31" actId="1076"/>
          <ac:picMkLst>
            <pc:docMk/>
            <pc:sldMk cId="4252493784" sldId="359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2:29:22.886" v="2022" actId="20577"/>
        <pc:sldMkLst>
          <pc:docMk/>
          <pc:sldMk cId="657899232" sldId="360"/>
        </pc:sldMkLst>
        <pc:spChg chg="mod">
          <ac:chgData name="Viviana Muranen" userId="6e275375-9272-42ba-bff7-b43fb8e9ea77" providerId="ADAL" clId="{E23D4EF1-5638-4F31-AA8D-3156BB070F62}" dt="2024-02-06T07:50:37.691" v="115" actId="113"/>
          <ac:spMkLst>
            <pc:docMk/>
            <pc:sldMk cId="657899232" sldId="360"/>
            <ac:spMk id="2" creationId="{2E2C5FF1-E4D2-A2F6-D50D-8BF6534976B8}"/>
          </ac:spMkLst>
        </pc:spChg>
        <pc:spChg chg="mod">
          <ac:chgData name="Viviana Muranen" userId="6e275375-9272-42ba-bff7-b43fb8e9ea77" providerId="ADAL" clId="{E23D4EF1-5638-4F31-AA8D-3156BB070F62}" dt="2024-04-08T12:29:22.886" v="2022" actId="20577"/>
          <ac:spMkLst>
            <pc:docMk/>
            <pc:sldMk cId="657899232" sldId="360"/>
            <ac:spMk id="3" creationId="{E0471262-BEF5-072D-F382-3B5A84917643}"/>
          </ac:spMkLst>
        </pc:spChg>
        <pc:picChg chg="mod">
          <ac:chgData name="Viviana Muranen" userId="6e275375-9272-42ba-bff7-b43fb8e9ea77" providerId="ADAL" clId="{E23D4EF1-5638-4F31-AA8D-3156BB070F62}" dt="2024-02-06T07:50:40.287" v="116" actId="14100"/>
          <ac:picMkLst>
            <pc:docMk/>
            <pc:sldMk cId="657899232" sldId="36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2-13T09:02:53.398" v="731" actId="1076"/>
        <pc:sldMkLst>
          <pc:docMk/>
          <pc:sldMk cId="3421665660" sldId="361"/>
        </pc:sldMkLst>
        <pc:spChg chg="mod">
          <ac:chgData name="Viviana Muranen" userId="6e275375-9272-42ba-bff7-b43fb8e9ea77" providerId="ADAL" clId="{E23D4EF1-5638-4F31-AA8D-3156BB070F62}" dt="2024-02-13T09:02:53.398" v="731" actId="1076"/>
          <ac:spMkLst>
            <pc:docMk/>
            <pc:sldMk cId="3421665660" sldId="361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2-13T09:02:50.667" v="730" actId="1076"/>
          <ac:picMkLst>
            <pc:docMk/>
            <pc:sldMk cId="3421665660" sldId="361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2:32:14.660" v="2211" actId="20577"/>
        <pc:sldMkLst>
          <pc:docMk/>
          <pc:sldMk cId="3107665617" sldId="362"/>
        </pc:sldMkLst>
        <pc:spChg chg="mod">
          <ac:chgData name="Viviana Muranen" userId="6e275375-9272-42ba-bff7-b43fb8e9ea77" providerId="ADAL" clId="{E23D4EF1-5638-4F31-AA8D-3156BB070F62}" dt="2024-02-13T08:57:25.378" v="675" actId="1076"/>
          <ac:spMkLst>
            <pc:docMk/>
            <pc:sldMk cId="3107665617" sldId="362"/>
            <ac:spMk id="2" creationId="{2E2C5FF1-E4D2-A2F6-D50D-8BF6534976B8}"/>
          </ac:spMkLst>
        </pc:spChg>
        <pc:spChg chg="mod">
          <ac:chgData name="Viviana Muranen" userId="6e275375-9272-42ba-bff7-b43fb8e9ea77" providerId="ADAL" clId="{E23D4EF1-5638-4F31-AA8D-3156BB070F62}" dt="2024-04-08T12:32:14.660" v="2211" actId="20577"/>
          <ac:spMkLst>
            <pc:docMk/>
            <pc:sldMk cId="3107665617" sldId="362"/>
            <ac:spMk id="3" creationId="{E0471262-BEF5-072D-F382-3B5A84917643}"/>
          </ac:spMkLst>
        </pc:spChg>
        <pc:picChg chg="mod">
          <ac:chgData name="Viviana Muranen" userId="6e275375-9272-42ba-bff7-b43fb8e9ea77" providerId="ADAL" clId="{E23D4EF1-5638-4F31-AA8D-3156BB070F62}" dt="2024-02-06T08:03:27.561" v="289" actId="1076"/>
          <ac:picMkLst>
            <pc:docMk/>
            <pc:sldMk cId="3107665617" sldId="362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2:20:44.804" v="1776" actId="20577"/>
        <pc:sldMkLst>
          <pc:docMk/>
          <pc:sldMk cId="1228856100" sldId="365"/>
        </pc:sldMkLst>
        <pc:spChg chg="mod">
          <ac:chgData name="Viviana Muranen" userId="6e275375-9272-42ba-bff7-b43fb8e9ea77" providerId="ADAL" clId="{E23D4EF1-5638-4F31-AA8D-3156BB070F62}" dt="2024-04-08T12:20:44.804" v="1776" actId="20577"/>
          <ac:spMkLst>
            <pc:docMk/>
            <pc:sldMk cId="1228856100" sldId="365"/>
            <ac:spMk id="3" creationId="{A0E21396-0283-2DDC-410B-FB89C57BEE82}"/>
          </ac:spMkLst>
        </pc:spChg>
        <pc:spChg chg="mod">
          <ac:chgData name="Viviana Muranen" userId="6e275375-9272-42ba-bff7-b43fb8e9ea77" providerId="ADAL" clId="{E23D4EF1-5638-4F31-AA8D-3156BB070F62}" dt="2024-04-08T12:11:35.083" v="1425" actId="20577"/>
          <ac:spMkLst>
            <pc:docMk/>
            <pc:sldMk cId="1228856100" sldId="365"/>
            <ac:spMk id="11" creationId="{D755A7A3-4C24-0491-4307-5F0998857D91}"/>
          </ac:spMkLst>
        </pc:spChg>
        <pc:picChg chg="mod">
          <ac:chgData name="Viviana Muranen" userId="6e275375-9272-42ba-bff7-b43fb8e9ea77" providerId="ADAL" clId="{E23D4EF1-5638-4F31-AA8D-3156BB070F62}" dt="2024-04-08T12:11:58.287" v="1449" actId="1076"/>
          <ac:picMkLst>
            <pc:docMk/>
            <pc:sldMk cId="1228856100" sldId="365"/>
            <ac:picMk id="14" creationId="{BBAF0DB0-8DCA-F558-6023-1E060BB64590}"/>
          </ac:picMkLst>
        </pc:picChg>
      </pc:sldChg>
      <pc:sldChg chg="modSp mod">
        <pc:chgData name="Viviana Muranen" userId="6e275375-9272-42ba-bff7-b43fb8e9ea77" providerId="ADAL" clId="{E23D4EF1-5638-4F31-AA8D-3156BB070F62}" dt="2024-04-08T12:00:55.727" v="1119" actId="20577"/>
        <pc:sldMkLst>
          <pc:docMk/>
          <pc:sldMk cId="1890001457" sldId="366"/>
        </pc:sldMkLst>
        <pc:spChg chg="mod">
          <ac:chgData name="Viviana Muranen" userId="6e275375-9272-42ba-bff7-b43fb8e9ea77" providerId="ADAL" clId="{E23D4EF1-5638-4F31-AA8D-3156BB070F62}" dt="2024-04-08T12:00:55.727" v="1119" actId="20577"/>
          <ac:spMkLst>
            <pc:docMk/>
            <pc:sldMk cId="1890001457" sldId="366"/>
            <ac:spMk id="2" creationId="{130EBC89-F169-DE0B-D0BE-461A5D9564E8}"/>
          </ac:spMkLst>
        </pc:spChg>
        <pc:picChg chg="mod">
          <ac:chgData name="Viviana Muranen" userId="6e275375-9272-42ba-bff7-b43fb8e9ea77" providerId="ADAL" clId="{E23D4EF1-5638-4F31-AA8D-3156BB070F62}" dt="2024-02-13T09:06:59.148" v="793" actId="1076"/>
          <ac:picMkLst>
            <pc:docMk/>
            <pc:sldMk cId="1890001457" sldId="366"/>
            <ac:picMk id="4" creationId="{8DB25663-14AF-A30C-84CD-D9A7649913FD}"/>
          </ac:picMkLst>
        </pc:picChg>
      </pc:sldChg>
      <pc:sldChg chg="modSp mod">
        <pc:chgData name="Viviana Muranen" userId="6e275375-9272-42ba-bff7-b43fb8e9ea77" providerId="ADAL" clId="{E23D4EF1-5638-4F31-AA8D-3156BB070F62}" dt="2024-02-13T09:03:42.428" v="743" actId="403"/>
        <pc:sldMkLst>
          <pc:docMk/>
          <pc:sldMk cId="3488651453" sldId="367"/>
        </pc:sldMkLst>
        <pc:spChg chg="mod">
          <ac:chgData name="Viviana Muranen" userId="6e275375-9272-42ba-bff7-b43fb8e9ea77" providerId="ADAL" clId="{E23D4EF1-5638-4F31-AA8D-3156BB070F62}" dt="2024-02-13T09:03:42.428" v="743" actId="403"/>
          <ac:spMkLst>
            <pc:docMk/>
            <pc:sldMk cId="3488651453" sldId="367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E23D4EF1-5638-4F31-AA8D-3156BB070F62}" dt="2024-02-13T09:04:04.355" v="747" actId="1076"/>
        <pc:sldMkLst>
          <pc:docMk/>
          <pc:sldMk cId="3735659039" sldId="368"/>
        </pc:sldMkLst>
        <pc:spChg chg="mod">
          <ac:chgData name="Viviana Muranen" userId="6e275375-9272-42ba-bff7-b43fb8e9ea77" providerId="ADAL" clId="{E23D4EF1-5638-4F31-AA8D-3156BB070F62}" dt="2024-02-13T09:04:04.355" v="747" actId="1076"/>
          <ac:spMkLst>
            <pc:docMk/>
            <pc:sldMk cId="3735659039" sldId="368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2-13T09:04:00.256" v="746" actId="14100"/>
          <ac:picMkLst>
            <pc:docMk/>
            <pc:sldMk cId="3735659039" sldId="36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2:04:25.757" v="1192" actId="1076"/>
        <pc:sldMkLst>
          <pc:docMk/>
          <pc:sldMk cId="1614006429" sldId="369"/>
        </pc:sldMkLst>
        <pc:spChg chg="mod">
          <ac:chgData name="Viviana Muranen" userId="6e275375-9272-42ba-bff7-b43fb8e9ea77" providerId="ADAL" clId="{E23D4EF1-5638-4F31-AA8D-3156BB070F62}" dt="2024-02-13T09:04:10.022" v="749" actId="404"/>
          <ac:spMkLst>
            <pc:docMk/>
            <pc:sldMk cId="1614006429" sldId="369"/>
            <ac:spMk id="2" creationId="{2E2C5FF1-E4D2-A2F6-D50D-8BF6534976B8}"/>
          </ac:spMkLst>
        </pc:spChg>
        <pc:spChg chg="mod">
          <ac:chgData name="Viviana Muranen" userId="6e275375-9272-42ba-bff7-b43fb8e9ea77" providerId="ADAL" clId="{E23D4EF1-5638-4F31-AA8D-3156BB070F62}" dt="2024-04-08T12:04:25.757" v="1192" actId="1076"/>
          <ac:spMkLst>
            <pc:docMk/>
            <pc:sldMk cId="1614006429" sldId="369"/>
            <ac:spMk id="3" creationId="{E0471262-BEF5-072D-F382-3B5A84917643}"/>
          </ac:spMkLst>
        </pc:spChg>
        <pc:picChg chg="mod">
          <ac:chgData name="Viviana Muranen" userId="6e275375-9272-42ba-bff7-b43fb8e9ea77" providerId="ADAL" clId="{E23D4EF1-5638-4F31-AA8D-3156BB070F62}" dt="2024-02-13T09:04:17.005" v="753" actId="1076"/>
          <ac:picMkLst>
            <pc:docMk/>
            <pc:sldMk cId="1614006429" sldId="369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2:04:14.140" v="1191" actId="20577"/>
        <pc:sldMkLst>
          <pc:docMk/>
          <pc:sldMk cId="2685983357" sldId="370"/>
        </pc:sldMkLst>
        <pc:spChg chg="mod">
          <ac:chgData name="Viviana Muranen" userId="6e275375-9272-42ba-bff7-b43fb8e9ea77" providerId="ADAL" clId="{E23D4EF1-5638-4F31-AA8D-3156BB070F62}" dt="2024-02-13T09:04:27.987" v="759" actId="1076"/>
          <ac:spMkLst>
            <pc:docMk/>
            <pc:sldMk cId="2685983357" sldId="370"/>
            <ac:spMk id="2" creationId="{2E2C5FF1-E4D2-A2F6-D50D-8BF6534976B8}"/>
          </ac:spMkLst>
        </pc:spChg>
        <pc:spChg chg="mod">
          <ac:chgData name="Viviana Muranen" userId="6e275375-9272-42ba-bff7-b43fb8e9ea77" providerId="ADAL" clId="{E23D4EF1-5638-4F31-AA8D-3156BB070F62}" dt="2024-04-08T12:04:14.140" v="1191" actId="20577"/>
          <ac:spMkLst>
            <pc:docMk/>
            <pc:sldMk cId="2685983357" sldId="370"/>
            <ac:spMk id="3" creationId="{E0471262-BEF5-072D-F382-3B5A84917643}"/>
          </ac:spMkLst>
        </pc:spChg>
        <pc:picChg chg="mod">
          <ac:chgData name="Viviana Muranen" userId="6e275375-9272-42ba-bff7-b43fb8e9ea77" providerId="ADAL" clId="{E23D4EF1-5638-4F31-AA8D-3156BB070F62}" dt="2024-02-13T09:04:25.006" v="758" actId="1076"/>
          <ac:picMkLst>
            <pc:docMk/>
            <pc:sldMk cId="2685983357" sldId="37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2:03:24.369" v="1148" actId="20577"/>
        <pc:sldMkLst>
          <pc:docMk/>
          <pc:sldMk cId="2047911169" sldId="371"/>
        </pc:sldMkLst>
        <pc:spChg chg="mod">
          <ac:chgData name="Viviana Muranen" userId="6e275375-9272-42ba-bff7-b43fb8e9ea77" providerId="ADAL" clId="{E23D4EF1-5638-4F31-AA8D-3156BB070F62}" dt="2024-02-13T09:04:37.406" v="762" actId="1076"/>
          <ac:spMkLst>
            <pc:docMk/>
            <pc:sldMk cId="2047911169" sldId="371"/>
            <ac:spMk id="2" creationId="{2E2C5FF1-E4D2-A2F6-D50D-8BF6534976B8}"/>
          </ac:spMkLst>
        </pc:spChg>
        <pc:spChg chg="mod">
          <ac:chgData name="Viviana Muranen" userId="6e275375-9272-42ba-bff7-b43fb8e9ea77" providerId="ADAL" clId="{E23D4EF1-5638-4F31-AA8D-3156BB070F62}" dt="2024-04-08T12:03:24.369" v="1148" actId="20577"/>
          <ac:spMkLst>
            <pc:docMk/>
            <pc:sldMk cId="2047911169" sldId="371"/>
            <ac:spMk id="3" creationId="{E0471262-BEF5-072D-F382-3B5A84917643}"/>
          </ac:spMkLst>
        </pc:spChg>
        <pc:picChg chg="mod">
          <ac:chgData name="Viviana Muranen" userId="6e275375-9272-42ba-bff7-b43fb8e9ea77" providerId="ADAL" clId="{E23D4EF1-5638-4F31-AA8D-3156BB070F62}" dt="2024-02-06T08:29:47.940" v="504" actId="1076"/>
          <ac:picMkLst>
            <pc:docMk/>
            <pc:sldMk cId="2047911169" sldId="371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2-13T09:04:44.024" v="765" actId="1076"/>
        <pc:sldMkLst>
          <pc:docMk/>
          <pc:sldMk cId="2532294162" sldId="372"/>
        </pc:sldMkLst>
        <pc:spChg chg="mod">
          <ac:chgData name="Viviana Muranen" userId="6e275375-9272-42ba-bff7-b43fb8e9ea77" providerId="ADAL" clId="{E23D4EF1-5638-4F31-AA8D-3156BB070F62}" dt="2024-02-13T09:04:44.024" v="765" actId="1076"/>
          <ac:spMkLst>
            <pc:docMk/>
            <pc:sldMk cId="2532294162" sldId="372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2-06T08:29:55.320" v="508" actId="1076"/>
          <ac:picMkLst>
            <pc:docMk/>
            <pc:sldMk cId="2532294162" sldId="372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2:02:38.546" v="1141" actId="14100"/>
        <pc:sldMkLst>
          <pc:docMk/>
          <pc:sldMk cId="294828187" sldId="373"/>
        </pc:sldMkLst>
        <pc:spChg chg="mod">
          <ac:chgData name="Viviana Muranen" userId="6e275375-9272-42ba-bff7-b43fb8e9ea77" providerId="ADAL" clId="{E23D4EF1-5638-4F31-AA8D-3156BB070F62}" dt="2024-04-08T12:02:33.154" v="1139" actId="20577"/>
          <ac:spMkLst>
            <pc:docMk/>
            <pc:sldMk cId="294828187" sldId="373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4-08T12:02:38.546" v="1141" actId="14100"/>
          <ac:picMkLst>
            <pc:docMk/>
            <pc:sldMk cId="294828187" sldId="373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2-13T09:05:04.479" v="773" actId="14100"/>
        <pc:sldMkLst>
          <pc:docMk/>
          <pc:sldMk cId="3074202121" sldId="374"/>
        </pc:sldMkLst>
        <pc:spChg chg="mod">
          <ac:chgData name="Viviana Muranen" userId="6e275375-9272-42ba-bff7-b43fb8e9ea77" providerId="ADAL" clId="{E23D4EF1-5638-4F31-AA8D-3156BB070F62}" dt="2024-02-13T09:05:01.147" v="771" actId="1076"/>
          <ac:spMkLst>
            <pc:docMk/>
            <pc:sldMk cId="3074202121" sldId="374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2-13T09:05:04.479" v="773" actId="14100"/>
          <ac:picMkLst>
            <pc:docMk/>
            <pc:sldMk cId="3074202121" sldId="374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2:01:08.710" v="1120" actId="20577"/>
        <pc:sldMkLst>
          <pc:docMk/>
          <pc:sldMk cId="543220783" sldId="375"/>
        </pc:sldMkLst>
        <pc:spChg chg="mod">
          <ac:chgData name="Viviana Muranen" userId="6e275375-9272-42ba-bff7-b43fb8e9ea77" providerId="ADAL" clId="{E23D4EF1-5638-4F31-AA8D-3156BB070F62}" dt="2024-02-13T09:05:20.008" v="778" actId="1076"/>
          <ac:spMkLst>
            <pc:docMk/>
            <pc:sldMk cId="543220783" sldId="375"/>
            <ac:spMk id="2" creationId="{2E2C5FF1-E4D2-A2F6-D50D-8BF6534976B8}"/>
          </ac:spMkLst>
        </pc:spChg>
        <pc:spChg chg="mod">
          <ac:chgData name="Viviana Muranen" userId="6e275375-9272-42ba-bff7-b43fb8e9ea77" providerId="ADAL" clId="{E23D4EF1-5638-4F31-AA8D-3156BB070F62}" dt="2024-04-08T12:01:08.710" v="1120" actId="20577"/>
          <ac:spMkLst>
            <pc:docMk/>
            <pc:sldMk cId="543220783" sldId="375"/>
            <ac:spMk id="3" creationId="{E0471262-BEF5-072D-F382-3B5A84917643}"/>
          </ac:spMkLst>
        </pc:spChg>
        <pc:picChg chg="mod">
          <ac:chgData name="Viviana Muranen" userId="6e275375-9272-42ba-bff7-b43fb8e9ea77" providerId="ADAL" clId="{E23D4EF1-5638-4F31-AA8D-3156BB070F62}" dt="2024-02-13T09:05:16.669" v="777" actId="14100"/>
          <ac:picMkLst>
            <pc:docMk/>
            <pc:sldMk cId="543220783" sldId="375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2-13T09:06:10.332" v="782" actId="14100"/>
        <pc:sldMkLst>
          <pc:docMk/>
          <pc:sldMk cId="3206856496" sldId="376"/>
        </pc:sldMkLst>
        <pc:spChg chg="mod">
          <ac:chgData name="Viviana Muranen" userId="6e275375-9272-42ba-bff7-b43fb8e9ea77" providerId="ADAL" clId="{E23D4EF1-5638-4F31-AA8D-3156BB070F62}" dt="2024-02-13T09:06:08.451" v="781" actId="1076"/>
          <ac:spMkLst>
            <pc:docMk/>
            <pc:sldMk cId="3206856496" sldId="376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2-13T09:06:10.332" v="782" actId="14100"/>
          <ac:picMkLst>
            <pc:docMk/>
            <pc:sldMk cId="3206856496" sldId="376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1:53:55.198" v="816" actId="20577"/>
        <pc:sldMkLst>
          <pc:docMk/>
          <pc:sldMk cId="4013715101" sldId="382"/>
        </pc:sldMkLst>
        <pc:spChg chg="mod">
          <ac:chgData name="Viviana Muranen" userId="6e275375-9272-42ba-bff7-b43fb8e9ea77" providerId="ADAL" clId="{E23D4EF1-5638-4F31-AA8D-3156BB070F62}" dt="2024-02-13T08:51:35.431" v="570" actId="1076"/>
          <ac:spMkLst>
            <pc:docMk/>
            <pc:sldMk cId="4013715101" sldId="382"/>
            <ac:spMk id="2" creationId="{2E2C5FF1-E4D2-A2F6-D50D-8BF6534976B8}"/>
          </ac:spMkLst>
        </pc:spChg>
        <pc:spChg chg="mod">
          <ac:chgData name="Viviana Muranen" userId="6e275375-9272-42ba-bff7-b43fb8e9ea77" providerId="ADAL" clId="{E23D4EF1-5638-4F31-AA8D-3156BB070F62}" dt="2024-04-08T11:53:55.198" v="816" actId="20577"/>
          <ac:spMkLst>
            <pc:docMk/>
            <pc:sldMk cId="4013715101" sldId="382"/>
            <ac:spMk id="3" creationId="{E0471262-BEF5-072D-F382-3B5A84917643}"/>
          </ac:spMkLst>
        </pc:spChg>
        <pc:picChg chg="mod">
          <ac:chgData name="Viviana Muranen" userId="6e275375-9272-42ba-bff7-b43fb8e9ea77" providerId="ADAL" clId="{E23D4EF1-5638-4F31-AA8D-3156BB070F62}" dt="2024-02-06T07:44:12.554" v="34" actId="1076"/>
          <ac:picMkLst>
            <pc:docMk/>
            <pc:sldMk cId="4013715101" sldId="382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1:54:25.224" v="826" actId="5793"/>
        <pc:sldMkLst>
          <pc:docMk/>
          <pc:sldMk cId="4256227715" sldId="383"/>
        </pc:sldMkLst>
        <pc:spChg chg="mod">
          <ac:chgData name="Viviana Muranen" userId="6e275375-9272-42ba-bff7-b43fb8e9ea77" providerId="ADAL" clId="{E23D4EF1-5638-4F31-AA8D-3156BB070F62}" dt="2024-04-08T11:54:14.719" v="824" actId="20577"/>
          <ac:spMkLst>
            <pc:docMk/>
            <pc:sldMk cId="4256227715" sldId="383"/>
            <ac:spMk id="2" creationId="{2E2C5FF1-E4D2-A2F6-D50D-8BF6534976B8}"/>
          </ac:spMkLst>
        </pc:spChg>
        <pc:spChg chg="mod">
          <ac:chgData name="Viviana Muranen" userId="6e275375-9272-42ba-bff7-b43fb8e9ea77" providerId="ADAL" clId="{E23D4EF1-5638-4F31-AA8D-3156BB070F62}" dt="2024-04-08T11:54:25.224" v="826" actId="5793"/>
          <ac:spMkLst>
            <pc:docMk/>
            <pc:sldMk cId="4256227715" sldId="383"/>
            <ac:spMk id="3" creationId="{E0471262-BEF5-072D-F382-3B5A84917643}"/>
          </ac:spMkLst>
        </pc:spChg>
        <pc:picChg chg="mod">
          <ac:chgData name="Viviana Muranen" userId="6e275375-9272-42ba-bff7-b43fb8e9ea77" providerId="ADAL" clId="{E23D4EF1-5638-4F31-AA8D-3156BB070F62}" dt="2024-02-13T08:51:44.840" v="573" actId="14100"/>
          <ac:picMkLst>
            <pc:docMk/>
            <pc:sldMk cId="4256227715" sldId="383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1:54:52.238" v="855" actId="20577"/>
        <pc:sldMkLst>
          <pc:docMk/>
          <pc:sldMk cId="1631568847" sldId="384"/>
        </pc:sldMkLst>
        <pc:spChg chg="mod">
          <ac:chgData name="Viviana Muranen" userId="6e275375-9272-42ba-bff7-b43fb8e9ea77" providerId="ADAL" clId="{E23D4EF1-5638-4F31-AA8D-3156BB070F62}" dt="2024-04-08T11:54:52.238" v="855" actId="20577"/>
          <ac:spMkLst>
            <pc:docMk/>
            <pc:sldMk cId="1631568847" sldId="384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2-06T07:44:40.131" v="42" actId="1076"/>
          <ac:picMkLst>
            <pc:docMk/>
            <pc:sldMk cId="1631568847" sldId="384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1:55:04.434" v="857" actId="20577"/>
        <pc:sldMkLst>
          <pc:docMk/>
          <pc:sldMk cId="2631165166" sldId="385"/>
        </pc:sldMkLst>
        <pc:spChg chg="mod">
          <ac:chgData name="Viviana Muranen" userId="6e275375-9272-42ba-bff7-b43fb8e9ea77" providerId="ADAL" clId="{E23D4EF1-5638-4F31-AA8D-3156BB070F62}" dt="2024-02-13T08:52:27.534" v="580" actId="1076"/>
          <ac:spMkLst>
            <pc:docMk/>
            <pc:sldMk cId="2631165166" sldId="385"/>
            <ac:spMk id="2" creationId="{2E2C5FF1-E4D2-A2F6-D50D-8BF6534976B8}"/>
          </ac:spMkLst>
        </pc:spChg>
        <pc:spChg chg="mod">
          <ac:chgData name="Viviana Muranen" userId="6e275375-9272-42ba-bff7-b43fb8e9ea77" providerId="ADAL" clId="{E23D4EF1-5638-4F31-AA8D-3156BB070F62}" dt="2024-04-08T11:55:04.434" v="857" actId="20577"/>
          <ac:spMkLst>
            <pc:docMk/>
            <pc:sldMk cId="2631165166" sldId="385"/>
            <ac:spMk id="3" creationId="{E0471262-BEF5-072D-F382-3B5A84917643}"/>
          </ac:spMkLst>
        </pc:spChg>
        <pc:picChg chg="mod">
          <ac:chgData name="Viviana Muranen" userId="6e275375-9272-42ba-bff7-b43fb8e9ea77" providerId="ADAL" clId="{E23D4EF1-5638-4F31-AA8D-3156BB070F62}" dt="2024-02-06T07:44:51.463" v="45" actId="1076"/>
          <ac:picMkLst>
            <pc:docMk/>
            <pc:sldMk cId="2631165166" sldId="385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1:56:02.344" v="908" actId="20577"/>
        <pc:sldMkLst>
          <pc:docMk/>
          <pc:sldMk cId="2510201848" sldId="386"/>
        </pc:sldMkLst>
        <pc:spChg chg="mod">
          <ac:chgData name="Viviana Muranen" userId="6e275375-9272-42ba-bff7-b43fb8e9ea77" providerId="ADAL" clId="{E23D4EF1-5638-4F31-AA8D-3156BB070F62}" dt="2024-04-08T11:56:02.344" v="908" actId="20577"/>
          <ac:spMkLst>
            <pc:docMk/>
            <pc:sldMk cId="2510201848" sldId="386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2-13T08:52:54.626" v="588" actId="14100"/>
          <ac:picMkLst>
            <pc:docMk/>
            <pc:sldMk cId="2510201848" sldId="386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1:55:54.592" v="885" actId="20577"/>
        <pc:sldMkLst>
          <pc:docMk/>
          <pc:sldMk cId="3317223967" sldId="387"/>
        </pc:sldMkLst>
        <pc:spChg chg="mod">
          <ac:chgData name="Viviana Muranen" userId="6e275375-9272-42ba-bff7-b43fb8e9ea77" providerId="ADAL" clId="{E23D4EF1-5638-4F31-AA8D-3156BB070F62}" dt="2024-04-08T11:55:54.592" v="885" actId="20577"/>
          <ac:spMkLst>
            <pc:docMk/>
            <pc:sldMk cId="3317223967" sldId="387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2-13T08:53:07.916" v="594" actId="14100"/>
          <ac:picMkLst>
            <pc:docMk/>
            <pc:sldMk cId="3317223967" sldId="387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2:17:00.154" v="1614" actId="1076"/>
        <pc:sldMkLst>
          <pc:docMk/>
          <pc:sldMk cId="3452116655" sldId="388"/>
        </pc:sldMkLst>
        <pc:spChg chg="mod">
          <ac:chgData name="Viviana Muranen" userId="6e275375-9272-42ba-bff7-b43fb8e9ea77" providerId="ADAL" clId="{E23D4EF1-5638-4F31-AA8D-3156BB070F62}" dt="2024-02-13T08:53:13.126" v="596" actId="27636"/>
          <ac:spMkLst>
            <pc:docMk/>
            <pc:sldMk cId="3452116655" sldId="388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4-08T12:17:00.154" v="1614" actId="1076"/>
          <ac:picMkLst>
            <pc:docMk/>
            <pc:sldMk cId="3452116655" sldId="38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1:56:29.193" v="933" actId="20577"/>
        <pc:sldMkLst>
          <pc:docMk/>
          <pc:sldMk cId="3039219445" sldId="389"/>
        </pc:sldMkLst>
        <pc:spChg chg="mod">
          <ac:chgData name="Viviana Muranen" userId="6e275375-9272-42ba-bff7-b43fb8e9ea77" providerId="ADAL" clId="{E23D4EF1-5638-4F31-AA8D-3156BB070F62}" dt="2024-04-08T11:56:29.193" v="933" actId="20577"/>
          <ac:spMkLst>
            <pc:docMk/>
            <pc:sldMk cId="3039219445" sldId="389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2-13T08:53:31.733" v="602" actId="14100"/>
          <ac:picMkLst>
            <pc:docMk/>
            <pc:sldMk cId="3039219445" sldId="389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1:57:19.446" v="938" actId="1076"/>
        <pc:sldMkLst>
          <pc:docMk/>
          <pc:sldMk cId="3600630242" sldId="390"/>
        </pc:sldMkLst>
        <pc:spChg chg="mod">
          <ac:chgData name="Viviana Muranen" userId="6e275375-9272-42ba-bff7-b43fb8e9ea77" providerId="ADAL" clId="{E23D4EF1-5638-4F31-AA8D-3156BB070F62}" dt="2024-02-13T09:08:02.616" v="802" actId="403"/>
          <ac:spMkLst>
            <pc:docMk/>
            <pc:sldMk cId="3600630242" sldId="390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4-08T11:57:19.446" v="938" actId="1076"/>
          <ac:picMkLst>
            <pc:docMk/>
            <pc:sldMk cId="3600630242" sldId="39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1:56:41.125" v="935" actId="20577"/>
        <pc:sldMkLst>
          <pc:docMk/>
          <pc:sldMk cId="517122962" sldId="399"/>
        </pc:sldMkLst>
        <pc:spChg chg="mod">
          <ac:chgData name="Viviana Muranen" userId="6e275375-9272-42ba-bff7-b43fb8e9ea77" providerId="ADAL" clId="{E23D4EF1-5638-4F31-AA8D-3156BB070F62}" dt="2024-02-13T09:07:56.253" v="800" actId="1076"/>
          <ac:spMkLst>
            <pc:docMk/>
            <pc:sldMk cId="517122962" sldId="399"/>
            <ac:spMk id="2" creationId="{2E2C5FF1-E4D2-A2F6-D50D-8BF6534976B8}"/>
          </ac:spMkLst>
        </pc:spChg>
        <pc:spChg chg="mod">
          <ac:chgData name="Viviana Muranen" userId="6e275375-9272-42ba-bff7-b43fb8e9ea77" providerId="ADAL" clId="{E23D4EF1-5638-4F31-AA8D-3156BB070F62}" dt="2024-04-08T11:56:41.125" v="935" actId="20577"/>
          <ac:spMkLst>
            <pc:docMk/>
            <pc:sldMk cId="517122962" sldId="399"/>
            <ac:spMk id="3" creationId="{E0471262-BEF5-072D-F382-3B5A84917643}"/>
          </ac:spMkLst>
        </pc:spChg>
        <pc:picChg chg="mod">
          <ac:chgData name="Viviana Muranen" userId="6e275375-9272-42ba-bff7-b43fb8e9ea77" providerId="ADAL" clId="{E23D4EF1-5638-4F31-AA8D-3156BB070F62}" dt="2024-02-06T07:46:14.271" v="62" actId="14100"/>
          <ac:picMkLst>
            <pc:docMk/>
            <pc:sldMk cId="517122962" sldId="399"/>
            <ac:picMk id="11" creationId="{5DD61147-33AF-ACDE-56F8-39599D729068}"/>
          </ac:picMkLst>
        </pc:picChg>
        <pc:picChg chg="mod">
          <ac:chgData name="Viviana Muranen" userId="6e275375-9272-42ba-bff7-b43fb8e9ea77" providerId="ADAL" clId="{E23D4EF1-5638-4F31-AA8D-3156BB070F62}" dt="2024-02-06T07:46:08.964" v="60" actId="1076"/>
          <ac:picMkLst>
            <pc:docMk/>
            <pc:sldMk cId="517122962" sldId="399"/>
            <ac:picMk id="17" creationId="{F5CB73F8-B795-D33B-7FD1-325E763A484F}"/>
          </ac:picMkLst>
        </pc:picChg>
      </pc:sldChg>
      <pc:sldChg chg="modSp mod">
        <pc:chgData name="Viviana Muranen" userId="6e275375-9272-42ba-bff7-b43fb8e9ea77" providerId="ADAL" clId="{E23D4EF1-5638-4F31-AA8D-3156BB070F62}" dt="2024-04-08T11:57:12.581" v="937" actId="404"/>
        <pc:sldMkLst>
          <pc:docMk/>
          <pc:sldMk cId="3686125199" sldId="400"/>
        </pc:sldMkLst>
        <pc:spChg chg="mod">
          <ac:chgData name="Viviana Muranen" userId="6e275375-9272-42ba-bff7-b43fb8e9ea77" providerId="ADAL" clId="{E23D4EF1-5638-4F31-AA8D-3156BB070F62}" dt="2024-04-08T11:57:12.581" v="937" actId="404"/>
          <ac:spMkLst>
            <pc:docMk/>
            <pc:sldMk cId="3686125199" sldId="400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2-06T07:46:43.767" v="70" actId="14100"/>
          <ac:picMkLst>
            <pc:docMk/>
            <pc:sldMk cId="3686125199" sldId="40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1:58:17.656" v="945" actId="1076"/>
        <pc:sldMkLst>
          <pc:docMk/>
          <pc:sldMk cId="237520712" sldId="401"/>
        </pc:sldMkLst>
        <pc:spChg chg="mod">
          <ac:chgData name="Viviana Muranen" userId="6e275375-9272-42ba-bff7-b43fb8e9ea77" providerId="ADAL" clId="{E23D4EF1-5638-4F31-AA8D-3156BB070F62}" dt="2024-04-08T11:58:17.656" v="945" actId="1076"/>
          <ac:spMkLst>
            <pc:docMk/>
            <pc:sldMk cId="237520712" sldId="401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2-06T07:47:42.331" v="83" actId="1076"/>
          <ac:picMkLst>
            <pc:docMk/>
            <pc:sldMk cId="237520712" sldId="401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2:17:25.106" v="1615" actId="1076"/>
        <pc:sldMkLst>
          <pc:docMk/>
          <pc:sldMk cId="3673848390" sldId="402"/>
        </pc:sldMkLst>
        <pc:spChg chg="mod">
          <ac:chgData name="Viviana Muranen" userId="6e275375-9272-42ba-bff7-b43fb8e9ea77" providerId="ADAL" clId="{E23D4EF1-5638-4F31-AA8D-3156BB070F62}" dt="2024-02-13T09:07:41.183" v="797" actId="1076"/>
          <ac:spMkLst>
            <pc:docMk/>
            <pc:sldMk cId="3673848390" sldId="402"/>
            <ac:spMk id="2" creationId="{2E2C5FF1-E4D2-A2F6-D50D-8BF6534976B8}"/>
          </ac:spMkLst>
        </pc:spChg>
        <pc:spChg chg="mod">
          <ac:chgData name="Viviana Muranen" userId="6e275375-9272-42ba-bff7-b43fb8e9ea77" providerId="ADAL" clId="{E23D4EF1-5638-4F31-AA8D-3156BB070F62}" dt="2024-04-08T11:58:22.705" v="947" actId="20577"/>
          <ac:spMkLst>
            <pc:docMk/>
            <pc:sldMk cId="3673848390" sldId="402"/>
            <ac:spMk id="3" creationId="{E0471262-BEF5-072D-F382-3B5A84917643}"/>
          </ac:spMkLst>
        </pc:spChg>
        <pc:picChg chg="mod">
          <ac:chgData name="Viviana Muranen" userId="6e275375-9272-42ba-bff7-b43fb8e9ea77" providerId="ADAL" clId="{E23D4EF1-5638-4F31-AA8D-3156BB070F62}" dt="2024-04-08T12:17:25.106" v="1615" actId="1076"/>
          <ac:picMkLst>
            <pc:docMk/>
            <pc:sldMk cId="3673848390" sldId="402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2:17:39.063" v="1618" actId="404"/>
        <pc:sldMkLst>
          <pc:docMk/>
          <pc:sldMk cId="3620387501" sldId="403"/>
        </pc:sldMkLst>
        <pc:spChg chg="mod">
          <ac:chgData name="Viviana Muranen" userId="6e275375-9272-42ba-bff7-b43fb8e9ea77" providerId="ADAL" clId="{E23D4EF1-5638-4F31-AA8D-3156BB070F62}" dt="2024-04-08T12:17:39.063" v="1618" actId="404"/>
          <ac:spMkLst>
            <pc:docMk/>
            <pc:sldMk cId="3620387501" sldId="403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2-06T08:27:44.600" v="483" actId="1076"/>
          <ac:picMkLst>
            <pc:docMk/>
            <pc:sldMk cId="3620387501" sldId="403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1:58:45.706" v="1021" actId="20577"/>
        <pc:sldMkLst>
          <pc:docMk/>
          <pc:sldMk cId="980863876" sldId="404"/>
        </pc:sldMkLst>
        <pc:spChg chg="mod">
          <ac:chgData name="Viviana Muranen" userId="6e275375-9272-42ba-bff7-b43fb8e9ea77" providerId="ADAL" clId="{E23D4EF1-5638-4F31-AA8D-3156BB070F62}" dt="2024-04-08T11:58:45.706" v="1021" actId="20577"/>
          <ac:spMkLst>
            <pc:docMk/>
            <pc:sldMk cId="980863876" sldId="404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2-06T08:27:59.518" v="487" actId="14100"/>
          <ac:picMkLst>
            <pc:docMk/>
            <pc:sldMk cId="980863876" sldId="404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2-13T08:54:24.877" v="620" actId="14100"/>
        <pc:sldMkLst>
          <pc:docMk/>
          <pc:sldMk cId="2594961886" sldId="405"/>
        </pc:sldMkLst>
        <pc:spChg chg="mod">
          <ac:chgData name="Viviana Muranen" userId="6e275375-9272-42ba-bff7-b43fb8e9ea77" providerId="ADAL" clId="{E23D4EF1-5638-4F31-AA8D-3156BB070F62}" dt="2024-02-13T08:54:21.616" v="619" actId="27636"/>
          <ac:spMkLst>
            <pc:docMk/>
            <pc:sldMk cId="2594961886" sldId="405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2-13T08:54:24.877" v="620" actId="14100"/>
          <ac:picMkLst>
            <pc:docMk/>
            <pc:sldMk cId="2594961886" sldId="405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E23D4EF1-5638-4F31-AA8D-3156BB070F62}" dt="2024-04-08T11:59:16.859" v="1052" actId="1076"/>
        <pc:sldMkLst>
          <pc:docMk/>
          <pc:sldMk cId="436054290" sldId="406"/>
        </pc:sldMkLst>
        <pc:spChg chg="mod">
          <ac:chgData name="Viviana Muranen" userId="6e275375-9272-42ba-bff7-b43fb8e9ea77" providerId="ADAL" clId="{E23D4EF1-5638-4F31-AA8D-3156BB070F62}" dt="2024-04-08T11:59:16.859" v="1052" actId="1076"/>
          <ac:spMkLst>
            <pc:docMk/>
            <pc:sldMk cId="436054290" sldId="406"/>
            <ac:spMk id="2" creationId="{2E2C5FF1-E4D2-A2F6-D50D-8BF6534976B8}"/>
          </ac:spMkLst>
        </pc:spChg>
        <pc:picChg chg="mod">
          <ac:chgData name="Viviana Muranen" userId="6e275375-9272-42ba-bff7-b43fb8e9ea77" providerId="ADAL" clId="{E23D4EF1-5638-4F31-AA8D-3156BB070F62}" dt="2024-04-08T11:59:14.180" v="1051" actId="14100"/>
          <ac:picMkLst>
            <pc:docMk/>
            <pc:sldMk cId="436054290" sldId="406"/>
            <ac:picMk id="11" creationId="{5DD61147-33AF-ACDE-56F8-39599D729068}"/>
          </ac:picMkLst>
        </pc:picChg>
      </pc:sldChg>
    </pc:docChg>
  </pc:docChgLst>
  <pc:docChgLst>
    <pc:chgData name="Henna Liiri-Turunen" userId="dfb8e2c4-2678-4f4e-aff6-3ab7eba9a383" providerId="ADAL" clId="{74690361-0A6B-4A78-B002-2FD09888CF94}"/>
    <pc:docChg chg="undo custSel addSld delSld modSld sldOrd">
      <pc:chgData name="Henna Liiri-Turunen" userId="dfb8e2c4-2678-4f4e-aff6-3ab7eba9a383" providerId="ADAL" clId="{74690361-0A6B-4A78-B002-2FD09888CF94}" dt="2024-01-20T14:32:42.148" v="3748" actId="20577"/>
      <pc:docMkLst>
        <pc:docMk/>
      </pc:docMkLst>
      <pc:sldChg chg="modSp">
        <pc:chgData name="Henna Liiri-Turunen" userId="dfb8e2c4-2678-4f4e-aff6-3ab7eba9a383" providerId="ADAL" clId="{74690361-0A6B-4A78-B002-2FD09888CF94}" dt="2024-01-20T11:20:52.892" v="1125" actId="20577"/>
        <pc:sldMkLst>
          <pc:docMk/>
          <pc:sldMk cId="2351953392" sldId="287"/>
        </pc:sldMkLst>
        <pc:spChg chg="mod">
          <ac:chgData name="Henna Liiri-Turunen" userId="dfb8e2c4-2678-4f4e-aff6-3ab7eba9a383" providerId="ADAL" clId="{74690361-0A6B-4A78-B002-2FD09888CF94}" dt="2024-01-20T11:20:52.892" v="1125" actId="20577"/>
          <ac:spMkLst>
            <pc:docMk/>
            <pc:sldMk cId="2351953392" sldId="287"/>
            <ac:spMk id="3" creationId="{A0E21396-0283-2DDC-410B-FB89C57BEE82}"/>
          </ac:spMkLst>
        </pc:spChg>
        <pc:spChg chg="mod">
          <ac:chgData name="Henna Liiri-Turunen" userId="dfb8e2c4-2678-4f4e-aff6-3ab7eba9a383" providerId="ADAL" clId="{74690361-0A6B-4A78-B002-2FD09888CF94}" dt="2024-01-20T11:20:21.341" v="1114" actId="20577"/>
          <ac:spMkLst>
            <pc:docMk/>
            <pc:sldMk cId="2351953392" sldId="287"/>
            <ac:spMk id="11" creationId="{D755A7A3-4C24-0491-4307-5F0998857D91}"/>
          </ac:spMkLst>
        </pc:spChg>
      </pc:sldChg>
      <pc:sldChg chg="modSp">
        <pc:chgData name="Henna Liiri-Turunen" userId="dfb8e2c4-2678-4f4e-aff6-3ab7eba9a383" providerId="ADAL" clId="{74690361-0A6B-4A78-B002-2FD09888CF94}" dt="2024-01-20T11:30:05.711" v="1331" actId="20577"/>
        <pc:sldMkLst>
          <pc:docMk/>
          <pc:sldMk cId="3033883909" sldId="289"/>
        </pc:sldMkLst>
        <pc:spChg chg="mod">
          <ac:chgData name="Henna Liiri-Turunen" userId="dfb8e2c4-2678-4f4e-aff6-3ab7eba9a383" providerId="ADAL" clId="{74690361-0A6B-4A78-B002-2FD09888CF94}" dt="2024-01-20T11:30:05.711" v="1331" actId="20577"/>
          <ac:spMkLst>
            <pc:docMk/>
            <pc:sldMk cId="3033883909" sldId="289"/>
            <ac:spMk id="3" creationId="{592A3E67-6CA6-DA20-2305-7A80BB018053}"/>
          </ac:spMkLst>
        </pc:spChg>
        <pc:spChg chg="mod">
          <ac:chgData name="Henna Liiri-Turunen" userId="dfb8e2c4-2678-4f4e-aff6-3ab7eba9a383" providerId="ADAL" clId="{74690361-0A6B-4A78-B002-2FD09888CF94}" dt="2024-01-20T11:28:54.030" v="1250" actId="14100"/>
          <ac:spMkLst>
            <pc:docMk/>
            <pc:sldMk cId="3033883909" sldId="289"/>
            <ac:spMk id="9" creationId="{9335ABD5-2044-DAEA-2E6B-2E3CEEC97B99}"/>
          </ac:spMkLst>
        </pc:spChg>
        <pc:spChg chg="mod">
          <ac:chgData name="Henna Liiri-Turunen" userId="dfb8e2c4-2678-4f4e-aff6-3ab7eba9a383" providerId="ADAL" clId="{74690361-0A6B-4A78-B002-2FD09888CF94}" dt="2024-01-20T11:29:34.098" v="1282" actId="20577"/>
          <ac:spMkLst>
            <pc:docMk/>
            <pc:sldMk cId="3033883909" sldId="289"/>
            <ac:spMk id="13" creationId="{2054D273-C4F1-385D-6582-C8CE8FEC11BE}"/>
          </ac:spMkLst>
        </pc:spChg>
        <pc:picChg chg="mod">
          <ac:chgData name="Henna Liiri-Turunen" userId="dfb8e2c4-2678-4f4e-aff6-3ab7eba9a383" providerId="ADAL" clId="{74690361-0A6B-4A78-B002-2FD09888CF94}" dt="2024-01-20T11:28:58.535" v="1251" actId="14100"/>
          <ac:picMkLst>
            <pc:docMk/>
            <pc:sldMk cId="3033883909" sldId="289"/>
            <ac:picMk id="8" creationId="{01B5DDDC-FF7D-2AB0-93E6-5952B579532A}"/>
          </ac:picMkLst>
        </pc:picChg>
      </pc:sldChg>
      <pc:sldChg chg="modSp">
        <pc:chgData name="Henna Liiri-Turunen" userId="dfb8e2c4-2678-4f4e-aff6-3ab7eba9a383" providerId="ADAL" clId="{74690361-0A6B-4A78-B002-2FD09888CF94}" dt="2024-01-20T11:13:26.115" v="851" actId="20577"/>
        <pc:sldMkLst>
          <pc:docMk/>
          <pc:sldMk cId="1941565916" sldId="290"/>
        </pc:sldMkLst>
        <pc:spChg chg="mod">
          <ac:chgData name="Henna Liiri-Turunen" userId="dfb8e2c4-2678-4f4e-aff6-3ab7eba9a383" providerId="ADAL" clId="{74690361-0A6B-4A78-B002-2FD09888CF94}" dt="2024-01-20T11:11:04.384" v="585" actId="20577"/>
          <ac:spMkLst>
            <pc:docMk/>
            <pc:sldMk cId="1941565916" sldId="290"/>
            <ac:spMk id="2" creationId="{2E2C5FF1-E4D2-A2F6-D50D-8BF6534976B8}"/>
          </ac:spMkLst>
        </pc:spChg>
        <pc:spChg chg="mod">
          <ac:chgData name="Henna Liiri-Turunen" userId="dfb8e2c4-2678-4f4e-aff6-3ab7eba9a383" providerId="ADAL" clId="{74690361-0A6B-4A78-B002-2FD09888CF94}" dt="2024-01-20T11:12:22.449" v="763" actId="20577"/>
          <ac:spMkLst>
            <pc:docMk/>
            <pc:sldMk cId="1941565916" sldId="290"/>
            <ac:spMk id="3" creationId="{E0471262-BEF5-072D-F382-3B5A84917643}"/>
          </ac:spMkLst>
        </pc:spChg>
        <pc:spChg chg="mod">
          <ac:chgData name="Henna Liiri-Turunen" userId="dfb8e2c4-2678-4f4e-aff6-3ab7eba9a383" providerId="ADAL" clId="{74690361-0A6B-4A78-B002-2FD09888CF94}" dt="2024-01-20T11:13:26.115" v="851" actId="20577"/>
          <ac:spMkLst>
            <pc:docMk/>
            <pc:sldMk cId="1941565916" sldId="290"/>
            <ac:spMk id="9" creationId="{FD8303B6-C89B-A522-057F-7346ED66AE48}"/>
          </ac:spMkLst>
        </pc:spChg>
      </pc:sldChg>
      <pc:sldChg chg="modSp">
        <pc:chgData name="Henna Liiri-Turunen" userId="dfb8e2c4-2678-4f4e-aff6-3ab7eba9a383" providerId="ADAL" clId="{74690361-0A6B-4A78-B002-2FD09888CF94}" dt="2024-01-20T11:01:31.791" v="101" actId="20577"/>
        <pc:sldMkLst>
          <pc:docMk/>
          <pc:sldMk cId="1951611043" sldId="291"/>
        </pc:sldMkLst>
        <pc:spChg chg="mod">
          <ac:chgData name="Henna Liiri-Turunen" userId="dfb8e2c4-2678-4f4e-aff6-3ab7eba9a383" providerId="ADAL" clId="{74690361-0A6B-4A78-B002-2FD09888CF94}" dt="2024-01-20T11:01:31.791" v="101" actId="20577"/>
          <ac:spMkLst>
            <pc:docMk/>
            <pc:sldMk cId="1951611043" sldId="291"/>
            <ac:spMk id="5" creationId="{DCC605A8-1A03-790A-3E4B-E3ED59054C18}"/>
          </ac:spMkLst>
        </pc:spChg>
      </pc:sldChg>
      <pc:sldChg chg="modSp">
        <pc:chgData name="Henna Liiri-Turunen" userId="dfb8e2c4-2678-4f4e-aff6-3ab7eba9a383" providerId="ADAL" clId="{74690361-0A6B-4A78-B002-2FD09888CF94}" dt="2024-01-20T11:16:51.794" v="947" actId="20577"/>
        <pc:sldMkLst>
          <pc:docMk/>
          <pc:sldMk cId="24899983" sldId="306"/>
        </pc:sldMkLst>
        <pc:spChg chg="mod">
          <ac:chgData name="Henna Liiri-Turunen" userId="dfb8e2c4-2678-4f4e-aff6-3ab7eba9a383" providerId="ADAL" clId="{74690361-0A6B-4A78-B002-2FD09888CF94}" dt="2024-01-20T11:16:51.794" v="947" actId="20577"/>
          <ac:spMkLst>
            <pc:docMk/>
            <pc:sldMk cId="24899983" sldId="306"/>
            <ac:spMk id="3" creationId="{E0471262-BEF5-072D-F382-3B5A84917643}"/>
          </ac:spMkLst>
        </pc:spChg>
        <pc:spChg chg="mod">
          <ac:chgData name="Henna Liiri-Turunen" userId="dfb8e2c4-2678-4f4e-aff6-3ab7eba9a383" providerId="ADAL" clId="{74690361-0A6B-4A78-B002-2FD09888CF94}" dt="2024-01-20T11:13:50.893" v="855" actId="14100"/>
          <ac:spMkLst>
            <pc:docMk/>
            <pc:sldMk cId="24899983" sldId="306"/>
            <ac:spMk id="12" creationId="{C6498E05-C5A7-3B50-9280-B15E7D53E9CE}"/>
          </ac:spMkLst>
        </pc:spChg>
        <pc:picChg chg="mod">
          <ac:chgData name="Henna Liiri-Turunen" userId="dfb8e2c4-2678-4f4e-aff6-3ab7eba9a383" providerId="ADAL" clId="{74690361-0A6B-4A78-B002-2FD09888CF94}" dt="2024-01-20T11:13:55.978" v="856" actId="14100"/>
          <ac:picMkLst>
            <pc:docMk/>
            <pc:sldMk cId="24899983" sldId="306"/>
            <ac:picMk id="11" creationId="{6B2559CF-D16E-8675-918C-3A57A3A1F9C6}"/>
          </ac:picMkLst>
        </pc:picChg>
      </pc:sldChg>
      <pc:sldChg chg="modSp">
        <pc:chgData name="Henna Liiri-Turunen" userId="dfb8e2c4-2678-4f4e-aff6-3ab7eba9a383" providerId="ADAL" clId="{74690361-0A6B-4A78-B002-2FD09888CF94}" dt="2024-01-20T11:03:15.896" v="197" actId="20577"/>
        <pc:sldMkLst>
          <pc:docMk/>
          <pc:sldMk cId="3368664291" sldId="309"/>
        </pc:sldMkLst>
        <pc:spChg chg="mod">
          <ac:chgData name="Henna Liiri-Turunen" userId="dfb8e2c4-2678-4f4e-aff6-3ab7eba9a383" providerId="ADAL" clId="{74690361-0A6B-4A78-B002-2FD09888CF94}" dt="2024-01-20T11:03:15.896" v="197" actId="20577"/>
          <ac:spMkLst>
            <pc:docMk/>
            <pc:sldMk cId="3368664291" sldId="309"/>
            <ac:spMk id="8" creationId="{306E1301-BF7C-815B-C1DD-C4BE10756BF9}"/>
          </ac:spMkLst>
        </pc:spChg>
      </pc:sldChg>
      <pc:sldChg chg="modSp">
        <pc:chgData name="Henna Liiri-Turunen" userId="dfb8e2c4-2678-4f4e-aff6-3ab7eba9a383" providerId="ADAL" clId="{74690361-0A6B-4A78-B002-2FD09888CF94}" dt="2024-01-20T11:17:41.771" v="1008" actId="20577"/>
        <pc:sldMkLst>
          <pc:docMk/>
          <pc:sldMk cId="3930511998" sldId="313"/>
        </pc:sldMkLst>
        <pc:spChg chg="mod">
          <ac:chgData name="Henna Liiri-Turunen" userId="dfb8e2c4-2678-4f4e-aff6-3ab7eba9a383" providerId="ADAL" clId="{74690361-0A6B-4A78-B002-2FD09888CF94}" dt="2024-01-20T11:17:41.771" v="1008" actId="20577"/>
          <ac:spMkLst>
            <pc:docMk/>
            <pc:sldMk cId="3930511998" sldId="313"/>
            <ac:spMk id="3" creationId="{75C50370-A57A-81E4-E3A9-86C7CD1B9A78}"/>
          </ac:spMkLst>
        </pc:spChg>
        <pc:spChg chg="mod">
          <ac:chgData name="Henna Liiri-Turunen" userId="dfb8e2c4-2678-4f4e-aff6-3ab7eba9a383" providerId="ADAL" clId="{74690361-0A6B-4A78-B002-2FD09888CF94}" dt="2024-01-20T11:06:39.080" v="308" actId="20577"/>
          <ac:spMkLst>
            <pc:docMk/>
            <pc:sldMk cId="3930511998" sldId="313"/>
            <ac:spMk id="12" creationId="{A0A1B03A-6B64-F6A1-923A-B57066EB6C9D}"/>
          </ac:spMkLst>
        </pc:spChg>
      </pc:sldChg>
      <pc:sldChg chg="modSp">
        <pc:chgData name="Henna Liiri-Turunen" userId="dfb8e2c4-2678-4f4e-aff6-3ab7eba9a383" providerId="ADAL" clId="{74690361-0A6B-4A78-B002-2FD09888CF94}" dt="2024-01-20T11:28:04.957" v="1208" actId="20577"/>
        <pc:sldMkLst>
          <pc:docMk/>
          <pc:sldMk cId="2194117935" sldId="314"/>
        </pc:sldMkLst>
        <pc:spChg chg="mod">
          <ac:chgData name="Henna Liiri-Turunen" userId="dfb8e2c4-2678-4f4e-aff6-3ab7eba9a383" providerId="ADAL" clId="{74690361-0A6B-4A78-B002-2FD09888CF94}" dt="2024-01-20T11:28:04.957" v="1208" actId="20577"/>
          <ac:spMkLst>
            <pc:docMk/>
            <pc:sldMk cId="2194117935" sldId="314"/>
            <ac:spMk id="3" creationId="{A0E21396-0283-2DDC-410B-FB89C57BEE82}"/>
          </ac:spMkLst>
        </pc:spChg>
        <pc:spChg chg="mod">
          <ac:chgData name="Henna Liiri-Turunen" userId="dfb8e2c4-2678-4f4e-aff6-3ab7eba9a383" providerId="ADAL" clId="{74690361-0A6B-4A78-B002-2FD09888CF94}" dt="2024-01-20T11:21:00.037" v="1126" actId="20577"/>
          <ac:spMkLst>
            <pc:docMk/>
            <pc:sldMk cId="2194117935" sldId="314"/>
            <ac:spMk id="11" creationId="{D755A7A3-4C24-0491-4307-5F0998857D91}"/>
          </ac:spMkLst>
        </pc:spChg>
      </pc:sldChg>
      <pc:sldChg chg="modSp">
        <pc:chgData name="Henna Liiri-Turunen" userId="dfb8e2c4-2678-4f4e-aff6-3ab7eba9a383" providerId="ADAL" clId="{74690361-0A6B-4A78-B002-2FD09888CF94}" dt="2024-01-20T14:07:05.212" v="3033" actId="20577"/>
        <pc:sldMkLst>
          <pc:docMk/>
          <pc:sldMk cId="3528781047" sldId="317"/>
        </pc:sldMkLst>
        <pc:spChg chg="mod">
          <ac:chgData name="Henna Liiri-Turunen" userId="dfb8e2c4-2678-4f4e-aff6-3ab7eba9a383" providerId="ADAL" clId="{74690361-0A6B-4A78-B002-2FD09888CF94}" dt="2024-01-20T14:05:16.520" v="2991" actId="27636"/>
          <ac:spMkLst>
            <pc:docMk/>
            <pc:sldMk cId="3528781047" sldId="317"/>
            <ac:spMk id="3" creationId="{0C303E6C-14BE-70BC-0AD1-065AD4C90BDF}"/>
          </ac:spMkLst>
        </pc:spChg>
        <pc:spChg chg="mod">
          <ac:chgData name="Henna Liiri-Turunen" userId="dfb8e2c4-2678-4f4e-aff6-3ab7eba9a383" providerId="ADAL" clId="{74690361-0A6B-4A78-B002-2FD09888CF94}" dt="2024-01-20T14:07:05.212" v="3033" actId="20577"/>
          <ac:spMkLst>
            <pc:docMk/>
            <pc:sldMk cId="3528781047" sldId="317"/>
            <ac:spMk id="14" creationId="{D88C6CEE-ABFF-C15B-702F-86B471500D70}"/>
          </ac:spMkLst>
        </pc:spChg>
        <pc:spChg chg="mod">
          <ac:chgData name="Henna Liiri-Turunen" userId="dfb8e2c4-2678-4f4e-aff6-3ab7eba9a383" providerId="ADAL" clId="{74690361-0A6B-4A78-B002-2FD09888CF94}" dt="2024-01-20T14:05:28.509" v="2992" actId="20577"/>
          <ac:spMkLst>
            <pc:docMk/>
            <pc:sldMk cId="3528781047" sldId="317"/>
            <ac:spMk id="16" creationId="{CFE78970-DB75-1A63-2A86-3C4EFEBE5508}"/>
          </ac:spMkLst>
        </pc:spChg>
      </pc:sldChg>
      <pc:sldChg chg="modSp">
        <pc:chgData name="Henna Liiri-Turunen" userId="dfb8e2c4-2678-4f4e-aff6-3ab7eba9a383" providerId="ADAL" clId="{74690361-0A6B-4A78-B002-2FD09888CF94}" dt="2024-01-20T14:09:19.792" v="3122" actId="20577"/>
        <pc:sldMkLst>
          <pc:docMk/>
          <pc:sldMk cId="2551263558" sldId="318"/>
        </pc:sldMkLst>
        <pc:spChg chg="mod">
          <ac:chgData name="Henna Liiri-Turunen" userId="dfb8e2c4-2678-4f4e-aff6-3ab7eba9a383" providerId="ADAL" clId="{74690361-0A6B-4A78-B002-2FD09888CF94}" dt="2024-01-20T14:08:30.505" v="3090" actId="20577"/>
          <ac:spMkLst>
            <pc:docMk/>
            <pc:sldMk cId="2551263558" sldId="318"/>
            <ac:spMk id="4" creationId="{F1655FFB-8AA5-E2D8-BA3F-64C4ABA5B154}"/>
          </ac:spMkLst>
        </pc:spChg>
        <pc:spChg chg="mod">
          <ac:chgData name="Henna Liiri-Turunen" userId="dfb8e2c4-2678-4f4e-aff6-3ab7eba9a383" providerId="ADAL" clId="{74690361-0A6B-4A78-B002-2FD09888CF94}" dt="2024-01-20T14:09:19.792" v="3122" actId="20577"/>
          <ac:spMkLst>
            <pc:docMk/>
            <pc:sldMk cId="2551263558" sldId="318"/>
            <ac:spMk id="5" creationId="{9E42CB5B-A29A-5BFC-95AB-3F30FE7CE637}"/>
          </ac:spMkLst>
        </pc:spChg>
        <pc:spChg chg="mod">
          <ac:chgData name="Henna Liiri-Turunen" userId="dfb8e2c4-2678-4f4e-aff6-3ab7eba9a383" providerId="ADAL" clId="{74690361-0A6B-4A78-B002-2FD09888CF94}" dt="2024-01-20T14:07:43.335" v="3069" actId="20577"/>
          <ac:spMkLst>
            <pc:docMk/>
            <pc:sldMk cId="2551263558" sldId="318"/>
            <ac:spMk id="12" creationId="{A0A1B03A-6B64-F6A1-923A-B57066EB6C9D}"/>
          </ac:spMkLst>
        </pc:spChg>
      </pc:sldChg>
      <pc:sldChg chg="modSp">
        <pc:chgData name="Henna Liiri-Turunen" userId="dfb8e2c4-2678-4f4e-aff6-3ab7eba9a383" providerId="ADAL" clId="{74690361-0A6B-4A78-B002-2FD09888CF94}" dt="2024-01-20T11:02:35.503" v="150" actId="27636"/>
        <pc:sldMkLst>
          <pc:docMk/>
          <pc:sldMk cId="564837349" sldId="326"/>
        </pc:sldMkLst>
        <pc:spChg chg="mod">
          <ac:chgData name="Henna Liiri-Turunen" userId="dfb8e2c4-2678-4f4e-aff6-3ab7eba9a383" providerId="ADAL" clId="{74690361-0A6B-4A78-B002-2FD09888CF94}" dt="2024-01-20T11:02:35.503" v="150" actId="27636"/>
          <ac:spMkLst>
            <pc:docMk/>
            <pc:sldMk cId="564837349" sldId="326"/>
            <ac:spMk id="7" creationId="{C08DE3B4-DE08-C5E8-11A1-CFD9A7C8EB39}"/>
          </ac:spMkLst>
        </pc:spChg>
      </pc:sldChg>
      <pc:sldChg chg="modSp modTransition">
        <pc:chgData name="Henna Liiri-Turunen" userId="dfb8e2c4-2678-4f4e-aff6-3ab7eba9a383" providerId="ADAL" clId="{74690361-0A6B-4A78-B002-2FD09888CF94}" dt="2024-01-20T11:06:13.088" v="303" actId="20577"/>
        <pc:sldMkLst>
          <pc:docMk/>
          <pc:sldMk cId="4259584691" sldId="348"/>
        </pc:sldMkLst>
        <pc:spChg chg="mod">
          <ac:chgData name="Henna Liiri-Turunen" userId="dfb8e2c4-2678-4f4e-aff6-3ab7eba9a383" providerId="ADAL" clId="{74690361-0A6B-4A78-B002-2FD09888CF94}" dt="2024-01-20T11:05:15.351" v="285" actId="20577"/>
          <ac:spMkLst>
            <pc:docMk/>
            <pc:sldMk cId="4259584691" sldId="348"/>
            <ac:spMk id="2" creationId="{2E2C5FF1-E4D2-A2F6-D50D-8BF6534976B8}"/>
          </ac:spMkLst>
        </pc:spChg>
        <pc:spChg chg="mod">
          <ac:chgData name="Henna Liiri-Turunen" userId="dfb8e2c4-2678-4f4e-aff6-3ab7eba9a383" providerId="ADAL" clId="{74690361-0A6B-4A78-B002-2FD09888CF94}" dt="2024-01-20T11:06:13.088" v="303" actId="20577"/>
          <ac:spMkLst>
            <pc:docMk/>
            <pc:sldMk cId="4259584691" sldId="348"/>
            <ac:spMk id="3" creationId="{E0471262-BEF5-072D-F382-3B5A84917643}"/>
          </ac:spMkLst>
        </pc:spChg>
      </pc:sldChg>
      <pc:sldChg chg="modSp">
        <pc:chgData name="Henna Liiri-Turunen" userId="dfb8e2c4-2678-4f4e-aff6-3ab7eba9a383" providerId="ADAL" clId="{74690361-0A6B-4A78-B002-2FD09888CF94}" dt="2024-01-20T11:10:44.786" v="564" actId="20577"/>
        <pc:sldMkLst>
          <pc:docMk/>
          <pc:sldMk cId="1222393679" sldId="349"/>
        </pc:sldMkLst>
        <pc:spChg chg="mod">
          <ac:chgData name="Henna Liiri-Turunen" userId="dfb8e2c4-2678-4f4e-aff6-3ab7eba9a383" providerId="ADAL" clId="{74690361-0A6B-4A78-B002-2FD09888CF94}" dt="2024-01-20T11:10:44.786" v="564" actId="20577"/>
          <ac:spMkLst>
            <pc:docMk/>
            <pc:sldMk cId="1222393679" sldId="349"/>
            <ac:spMk id="2" creationId="{130EBC89-F169-DE0B-D0BE-461A5D9564E8}"/>
          </ac:spMkLst>
        </pc:spChg>
      </pc:sldChg>
      <pc:sldChg chg="modSp">
        <pc:chgData name="Henna Liiri-Turunen" userId="dfb8e2c4-2678-4f4e-aff6-3ab7eba9a383" providerId="ADAL" clId="{74690361-0A6B-4A78-B002-2FD09888CF94}" dt="2024-01-20T14:01:53.316" v="2812" actId="20577"/>
        <pc:sldMkLst>
          <pc:docMk/>
          <pc:sldMk cId="2130362846" sldId="350"/>
        </pc:sldMkLst>
        <pc:spChg chg="mod">
          <ac:chgData name="Henna Liiri-Turunen" userId="dfb8e2c4-2678-4f4e-aff6-3ab7eba9a383" providerId="ADAL" clId="{74690361-0A6B-4A78-B002-2FD09888CF94}" dt="2024-01-20T14:01:53.316" v="2812" actId="20577"/>
          <ac:spMkLst>
            <pc:docMk/>
            <pc:sldMk cId="2130362846" sldId="350"/>
            <ac:spMk id="2" creationId="{130EBC89-F169-DE0B-D0BE-461A5D9564E8}"/>
          </ac:spMkLst>
        </pc:spChg>
      </pc:sldChg>
      <pc:sldChg chg="modSp">
        <pc:chgData name="Henna Liiri-Turunen" userId="dfb8e2c4-2678-4f4e-aff6-3ab7eba9a383" providerId="ADAL" clId="{74690361-0A6B-4A78-B002-2FD09888CF94}" dt="2024-01-20T11:17:33.727" v="994" actId="20577"/>
        <pc:sldMkLst>
          <pc:docMk/>
          <pc:sldMk cId="765753438" sldId="351"/>
        </pc:sldMkLst>
        <pc:spChg chg="mod">
          <ac:chgData name="Henna Liiri-Turunen" userId="dfb8e2c4-2678-4f4e-aff6-3ab7eba9a383" providerId="ADAL" clId="{74690361-0A6B-4A78-B002-2FD09888CF94}" dt="2024-01-20T11:17:33.727" v="994" actId="20577"/>
          <ac:spMkLst>
            <pc:docMk/>
            <pc:sldMk cId="765753438" sldId="351"/>
            <ac:spMk id="2" creationId="{130EBC89-F169-DE0B-D0BE-461A5D9564E8}"/>
          </ac:spMkLst>
        </pc:spChg>
      </pc:sldChg>
      <pc:sldChg chg="modSp">
        <pc:chgData name="Henna Liiri-Turunen" userId="dfb8e2c4-2678-4f4e-aff6-3ab7eba9a383" providerId="ADAL" clId="{74690361-0A6B-4A78-B002-2FD09888CF94}" dt="2024-01-20T11:31:24.238" v="1390" actId="1076"/>
        <pc:sldMkLst>
          <pc:docMk/>
          <pc:sldMk cId="3494828938" sldId="352"/>
        </pc:sldMkLst>
        <pc:spChg chg="mod">
          <ac:chgData name="Henna Liiri-Turunen" userId="dfb8e2c4-2678-4f4e-aff6-3ab7eba9a383" providerId="ADAL" clId="{74690361-0A6B-4A78-B002-2FD09888CF94}" dt="2024-01-20T11:31:24.238" v="1390" actId="1076"/>
          <ac:spMkLst>
            <pc:docMk/>
            <pc:sldMk cId="3494828938" sldId="352"/>
            <ac:spMk id="2" creationId="{130EBC89-F169-DE0B-D0BE-461A5D9564E8}"/>
          </ac:spMkLst>
        </pc:spChg>
        <pc:picChg chg="mod">
          <ac:chgData name="Henna Liiri-Turunen" userId="dfb8e2c4-2678-4f4e-aff6-3ab7eba9a383" providerId="ADAL" clId="{74690361-0A6B-4A78-B002-2FD09888CF94}" dt="2024-01-20T11:31:17.665" v="1389" actId="1076"/>
          <ac:picMkLst>
            <pc:docMk/>
            <pc:sldMk cId="3494828938" sldId="352"/>
            <ac:picMk id="4" creationId="{5C42EA05-12B4-9F46-D31D-75A9D5E817C3}"/>
          </ac:picMkLst>
        </pc:picChg>
      </pc:sldChg>
      <pc:sldChg chg="modSp">
        <pc:chgData name="Henna Liiri-Turunen" userId="dfb8e2c4-2678-4f4e-aff6-3ab7eba9a383" providerId="ADAL" clId="{74690361-0A6B-4A78-B002-2FD09888CF94}" dt="2024-01-20T14:09:30.623" v="3123" actId="20577"/>
        <pc:sldMkLst>
          <pc:docMk/>
          <pc:sldMk cId="715567480" sldId="353"/>
        </pc:sldMkLst>
        <pc:spChg chg="mod">
          <ac:chgData name="Henna Liiri-Turunen" userId="dfb8e2c4-2678-4f4e-aff6-3ab7eba9a383" providerId="ADAL" clId="{74690361-0A6B-4A78-B002-2FD09888CF94}" dt="2024-01-20T14:09:30.623" v="3123" actId="20577"/>
          <ac:spMkLst>
            <pc:docMk/>
            <pc:sldMk cId="715567480" sldId="353"/>
            <ac:spMk id="2" creationId="{130EBC89-F169-DE0B-D0BE-461A5D9564E8}"/>
          </ac:spMkLst>
        </pc:spChg>
      </pc:sldChg>
      <pc:sldChg chg="modSp">
        <pc:chgData name="Henna Liiri-Turunen" userId="dfb8e2c4-2678-4f4e-aff6-3ab7eba9a383" providerId="ADAL" clId="{74690361-0A6B-4A78-B002-2FD09888CF94}" dt="2024-01-20T14:03:48.920" v="2918" actId="20577"/>
        <pc:sldMkLst>
          <pc:docMk/>
          <pc:sldMk cId="2170383771" sldId="357"/>
        </pc:sldMkLst>
        <pc:spChg chg="mod">
          <ac:chgData name="Henna Liiri-Turunen" userId="dfb8e2c4-2678-4f4e-aff6-3ab7eba9a383" providerId="ADAL" clId="{74690361-0A6B-4A78-B002-2FD09888CF94}" dt="2024-01-20T14:02:18.197" v="2836" actId="20577"/>
          <ac:spMkLst>
            <pc:docMk/>
            <pc:sldMk cId="2170383771" sldId="357"/>
            <ac:spMk id="2" creationId="{2E2C5FF1-E4D2-A2F6-D50D-8BF6534976B8}"/>
          </ac:spMkLst>
        </pc:spChg>
        <pc:spChg chg="mod">
          <ac:chgData name="Henna Liiri-Turunen" userId="dfb8e2c4-2678-4f4e-aff6-3ab7eba9a383" providerId="ADAL" clId="{74690361-0A6B-4A78-B002-2FD09888CF94}" dt="2024-01-20T14:03:48.920" v="2918" actId="20577"/>
          <ac:spMkLst>
            <pc:docMk/>
            <pc:sldMk cId="2170383771" sldId="357"/>
            <ac:spMk id="3" creationId="{E0471262-BEF5-072D-F382-3B5A84917643}"/>
          </ac:spMkLst>
        </pc:spChg>
      </pc:sldChg>
      <pc:sldChg chg="modSp">
        <pc:chgData name="Henna Liiri-Turunen" userId="dfb8e2c4-2678-4f4e-aff6-3ab7eba9a383" providerId="ADAL" clId="{74690361-0A6B-4A78-B002-2FD09888CF94}" dt="2024-01-20T11:19:55.358" v="1079" actId="20577"/>
        <pc:sldMkLst>
          <pc:docMk/>
          <pc:sldMk cId="3286671859" sldId="358"/>
        </pc:sldMkLst>
        <pc:spChg chg="mod">
          <ac:chgData name="Henna Liiri-Turunen" userId="dfb8e2c4-2678-4f4e-aff6-3ab7eba9a383" providerId="ADAL" clId="{74690361-0A6B-4A78-B002-2FD09888CF94}" dt="2024-01-20T11:17:59.052" v="1020" actId="20577"/>
          <ac:spMkLst>
            <pc:docMk/>
            <pc:sldMk cId="3286671859" sldId="358"/>
            <ac:spMk id="2" creationId="{2E2C5FF1-E4D2-A2F6-D50D-8BF6534976B8}"/>
          </ac:spMkLst>
        </pc:spChg>
        <pc:spChg chg="mod">
          <ac:chgData name="Henna Liiri-Turunen" userId="dfb8e2c4-2678-4f4e-aff6-3ab7eba9a383" providerId="ADAL" clId="{74690361-0A6B-4A78-B002-2FD09888CF94}" dt="2024-01-20T11:19:55.358" v="1079" actId="20577"/>
          <ac:spMkLst>
            <pc:docMk/>
            <pc:sldMk cId="3286671859" sldId="358"/>
            <ac:spMk id="3" creationId="{E0471262-BEF5-072D-F382-3B5A84917643}"/>
          </ac:spMkLst>
        </pc:spChg>
      </pc:sldChg>
      <pc:sldChg chg="modSp">
        <pc:chgData name="Henna Liiri-Turunen" userId="dfb8e2c4-2678-4f4e-aff6-3ab7eba9a383" providerId="ADAL" clId="{74690361-0A6B-4A78-B002-2FD09888CF94}" dt="2024-01-20T11:36:50.201" v="1648" actId="20577"/>
        <pc:sldMkLst>
          <pc:docMk/>
          <pc:sldMk cId="4252493784" sldId="359"/>
        </pc:sldMkLst>
        <pc:spChg chg="mod">
          <ac:chgData name="Henna Liiri-Turunen" userId="dfb8e2c4-2678-4f4e-aff6-3ab7eba9a383" providerId="ADAL" clId="{74690361-0A6B-4A78-B002-2FD09888CF94}" dt="2024-01-20T11:31:37.332" v="1402" actId="20577"/>
          <ac:spMkLst>
            <pc:docMk/>
            <pc:sldMk cId="4252493784" sldId="359"/>
            <ac:spMk id="2" creationId="{2E2C5FF1-E4D2-A2F6-D50D-8BF6534976B8}"/>
          </ac:spMkLst>
        </pc:spChg>
        <pc:spChg chg="mod">
          <ac:chgData name="Henna Liiri-Turunen" userId="dfb8e2c4-2678-4f4e-aff6-3ab7eba9a383" providerId="ADAL" clId="{74690361-0A6B-4A78-B002-2FD09888CF94}" dt="2024-01-20T11:36:50.201" v="1648" actId="20577"/>
          <ac:spMkLst>
            <pc:docMk/>
            <pc:sldMk cId="4252493784" sldId="359"/>
            <ac:spMk id="3" creationId="{E0471262-BEF5-072D-F382-3B5A84917643}"/>
          </ac:spMkLst>
        </pc:spChg>
      </pc:sldChg>
      <pc:sldChg chg="modSp">
        <pc:chgData name="Henna Liiri-Turunen" userId="dfb8e2c4-2678-4f4e-aff6-3ab7eba9a383" providerId="ADAL" clId="{74690361-0A6B-4A78-B002-2FD09888CF94}" dt="2024-01-20T14:32:42.148" v="3748" actId="20577"/>
        <pc:sldMkLst>
          <pc:docMk/>
          <pc:sldMk cId="657899232" sldId="360"/>
        </pc:sldMkLst>
        <pc:spChg chg="mod">
          <ac:chgData name="Henna Liiri-Turunen" userId="dfb8e2c4-2678-4f4e-aff6-3ab7eba9a383" providerId="ADAL" clId="{74690361-0A6B-4A78-B002-2FD09888CF94}" dt="2024-01-20T14:26:32.397" v="3134" actId="20577"/>
          <ac:spMkLst>
            <pc:docMk/>
            <pc:sldMk cId="657899232" sldId="360"/>
            <ac:spMk id="2" creationId="{2E2C5FF1-E4D2-A2F6-D50D-8BF6534976B8}"/>
          </ac:spMkLst>
        </pc:spChg>
        <pc:spChg chg="mod">
          <ac:chgData name="Henna Liiri-Turunen" userId="dfb8e2c4-2678-4f4e-aff6-3ab7eba9a383" providerId="ADAL" clId="{74690361-0A6B-4A78-B002-2FD09888CF94}" dt="2024-01-20T14:32:42.148" v="3748" actId="20577"/>
          <ac:spMkLst>
            <pc:docMk/>
            <pc:sldMk cId="657899232" sldId="360"/>
            <ac:spMk id="3" creationId="{E0471262-BEF5-072D-F382-3B5A84917643}"/>
          </ac:spMkLst>
        </pc:spChg>
      </pc:sldChg>
      <pc:sldChg chg="modSp">
        <pc:chgData name="Henna Liiri-Turunen" userId="dfb8e2c4-2678-4f4e-aff6-3ab7eba9a383" providerId="ADAL" clId="{74690361-0A6B-4A78-B002-2FD09888CF94}" dt="2024-01-20T11:02:35.503" v="149" actId="27636"/>
        <pc:sldMkLst>
          <pc:docMk/>
          <pc:sldMk cId="3107665617" sldId="362"/>
        </pc:sldMkLst>
        <pc:spChg chg="mod">
          <ac:chgData name="Henna Liiri-Turunen" userId="dfb8e2c4-2678-4f4e-aff6-3ab7eba9a383" providerId="ADAL" clId="{74690361-0A6B-4A78-B002-2FD09888CF94}" dt="2024-01-20T11:02:35.503" v="149" actId="27636"/>
          <ac:spMkLst>
            <pc:docMk/>
            <pc:sldMk cId="3107665617" sldId="362"/>
            <ac:spMk id="3" creationId="{E0471262-BEF5-072D-F382-3B5A84917643}"/>
          </ac:spMkLst>
        </pc:spChg>
      </pc:sldChg>
      <pc:sldChg chg="modSp">
        <pc:chgData name="Henna Liiri-Turunen" userId="dfb8e2c4-2678-4f4e-aff6-3ab7eba9a383" providerId="ADAL" clId="{74690361-0A6B-4A78-B002-2FD09888CF94}" dt="2024-01-20T14:05:02.390" v="2988" actId="20577"/>
        <pc:sldMkLst>
          <pc:docMk/>
          <pc:sldMk cId="1228856100" sldId="365"/>
        </pc:sldMkLst>
        <pc:spChg chg="mod">
          <ac:chgData name="Henna Liiri-Turunen" userId="dfb8e2c4-2678-4f4e-aff6-3ab7eba9a383" providerId="ADAL" clId="{74690361-0A6B-4A78-B002-2FD09888CF94}" dt="2024-01-20T14:05:02.390" v="2988" actId="20577"/>
          <ac:spMkLst>
            <pc:docMk/>
            <pc:sldMk cId="1228856100" sldId="365"/>
            <ac:spMk id="3" creationId="{A0E21396-0283-2DDC-410B-FB89C57BEE82}"/>
          </ac:spMkLst>
        </pc:spChg>
        <pc:spChg chg="mod">
          <ac:chgData name="Henna Liiri-Turunen" userId="dfb8e2c4-2678-4f4e-aff6-3ab7eba9a383" providerId="ADAL" clId="{74690361-0A6B-4A78-B002-2FD09888CF94}" dt="2024-01-20T14:04:08.337" v="2939" actId="20577"/>
          <ac:spMkLst>
            <pc:docMk/>
            <pc:sldMk cId="1228856100" sldId="365"/>
            <ac:spMk id="11" creationId="{D755A7A3-4C24-0491-4307-5F0998857D91}"/>
          </ac:spMkLst>
        </pc:spChg>
      </pc:sldChg>
      <pc:sldChg chg="modSp">
        <pc:chgData name="Henna Liiri-Turunen" userId="dfb8e2c4-2678-4f4e-aff6-3ab7eba9a383" providerId="ADAL" clId="{74690361-0A6B-4A78-B002-2FD09888CF94}" dt="2024-01-20T13:55:27.237" v="2733" actId="20577"/>
        <pc:sldMkLst>
          <pc:docMk/>
          <pc:sldMk cId="4013715101" sldId="382"/>
        </pc:sldMkLst>
        <pc:spChg chg="mod">
          <ac:chgData name="Henna Liiri-Turunen" userId="dfb8e2c4-2678-4f4e-aff6-3ab7eba9a383" providerId="ADAL" clId="{74690361-0A6B-4A78-B002-2FD09888CF94}" dt="2024-01-20T13:55:27.237" v="2733" actId="20577"/>
          <ac:spMkLst>
            <pc:docMk/>
            <pc:sldMk cId="4013715101" sldId="382"/>
            <ac:spMk id="2" creationId="{2E2C5FF1-E4D2-A2F6-D50D-8BF6534976B8}"/>
          </ac:spMkLst>
        </pc:spChg>
        <pc:spChg chg="mod">
          <ac:chgData name="Henna Liiri-Turunen" userId="dfb8e2c4-2678-4f4e-aff6-3ab7eba9a383" providerId="ADAL" clId="{74690361-0A6B-4A78-B002-2FD09888CF94}" dt="2024-01-20T11:38:02.657" v="1751" actId="20577"/>
          <ac:spMkLst>
            <pc:docMk/>
            <pc:sldMk cId="4013715101" sldId="382"/>
            <ac:spMk id="3" creationId="{E0471262-BEF5-072D-F382-3B5A84917643}"/>
          </ac:spMkLst>
        </pc:spChg>
      </pc:sldChg>
      <pc:sldChg chg="modSp">
        <pc:chgData name="Henna Liiri-Turunen" userId="dfb8e2c4-2678-4f4e-aff6-3ab7eba9a383" providerId="ADAL" clId="{74690361-0A6B-4A78-B002-2FD09888CF94}" dt="2024-01-20T11:39:57.552" v="1885" actId="20577"/>
        <pc:sldMkLst>
          <pc:docMk/>
          <pc:sldMk cId="4256227715" sldId="383"/>
        </pc:sldMkLst>
        <pc:spChg chg="mod">
          <ac:chgData name="Henna Liiri-Turunen" userId="dfb8e2c4-2678-4f4e-aff6-3ab7eba9a383" providerId="ADAL" clId="{74690361-0A6B-4A78-B002-2FD09888CF94}" dt="2024-01-20T11:39:27.987" v="1856" actId="20577"/>
          <ac:spMkLst>
            <pc:docMk/>
            <pc:sldMk cId="4256227715" sldId="383"/>
            <ac:spMk id="2" creationId="{2E2C5FF1-E4D2-A2F6-D50D-8BF6534976B8}"/>
          </ac:spMkLst>
        </pc:spChg>
        <pc:spChg chg="mod">
          <ac:chgData name="Henna Liiri-Turunen" userId="dfb8e2c4-2678-4f4e-aff6-3ab7eba9a383" providerId="ADAL" clId="{74690361-0A6B-4A78-B002-2FD09888CF94}" dt="2024-01-20T11:39:57.552" v="1885" actId="20577"/>
          <ac:spMkLst>
            <pc:docMk/>
            <pc:sldMk cId="4256227715" sldId="383"/>
            <ac:spMk id="3" creationId="{E0471262-BEF5-072D-F382-3B5A84917643}"/>
          </ac:spMkLst>
        </pc:spChg>
      </pc:sldChg>
      <pc:sldChg chg="modSp">
        <pc:chgData name="Henna Liiri-Turunen" userId="dfb8e2c4-2678-4f4e-aff6-3ab7eba9a383" providerId="ADAL" clId="{74690361-0A6B-4A78-B002-2FD09888CF94}" dt="2024-01-20T11:41:16.204" v="1947" actId="20577"/>
        <pc:sldMkLst>
          <pc:docMk/>
          <pc:sldMk cId="1631568847" sldId="384"/>
        </pc:sldMkLst>
        <pc:spChg chg="mod">
          <ac:chgData name="Henna Liiri-Turunen" userId="dfb8e2c4-2678-4f4e-aff6-3ab7eba9a383" providerId="ADAL" clId="{74690361-0A6B-4A78-B002-2FD09888CF94}" dt="2024-01-20T11:40:39.832" v="1909" actId="20577"/>
          <ac:spMkLst>
            <pc:docMk/>
            <pc:sldMk cId="1631568847" sldId="384"/>
            <ac:spMk id="2" creationId="{2E2C5FF1-E4D2-A2F6-D50D-8BF6534976B8}"/>
          </ac:spMkLst>
        </pc:spChg>
        <pc:spChg chg="mod">
          <ac:chgData name="Henna Liiri-Turunen" userId="dfb8e2c4-2678-4f4e-aff6-3ab7eba9a383" providerId="ADAL" clId="{74690361-0A6B-4A78-B002-2FD09888CF94}" dt="2024-01-20T11:41:16.204" v="1947" actId="20577"/>
          <ac:spMkLst>
            <pc:docMk/>
            <pc:sldMk cId="1631568847" sldId="384"/>
            <ac:spMk id="3" creationId="{E0471262-BEF5-072D-F382-3B5A84917643}"/>
          </ac:spMkLst>
        </pc:spChg>
      </pc:sldChg>
      <pc:sldChg chg="modSp">
        <pc:chgData name="Henna Liiri-Turunen" userId="dfb8e2c4-2678-4f4e-aff6-3ab7eba9a383" providerId="ADAL" clId="{74690361-0A6B-4A78-B002-2FD09888CF94}" dt="2024-01-20T13:58:06.069" v="2751" actId="20577"/>
        <pc:sldMkLst>
          <pc:docMk/>
          <pc:sldMk cId="2631165166" sldId="385"/>
        </pc:sldMkLst>
        <pc:spChg chg="mod">
          <ac:chgData name="Henna Liiri-Turunen" userId="dfb8e2c4-2678-4f4e-aff6-3ab7eba9a383" providerId="ADAL" clId="{74690361-0A6B-4A78-B002-2FD09888CF94}" dt="2024-01-20T13:58:06.069" v="2751" actId="20577"/>
          <ac:spMkLst>
            <pc:docMk/>
            <pc:sldMk cId="2631165166" sldId="385"/>
            <ac:spMk id="2" creationId="{2E2C5FF1-E4D2-A2F6-D50D-8BF6534976B8}"/>
          </ac:spMkLst>
        </pc:spChg>
        <pc:spChg chg="mod">
          <ac:chgData name="Henna Liiri-Turunen" userId="dfb8e2c4-2678-4f4e-aff6-3ab7eba9a383" providerId="ADAL" clId="{74690361-0A6B-4A78-B002-2FD09888CF94}" dt="2024-01-20T11:41:48.480" v="1963"/>
          <ac:spMkLst>
            <pc:docMk/>
            <pc:sldMk cId="2631165166" sldId="385"/>
            <ac:spMk id="3" creationId="{E0471262-BEF5-072D-F382-3B5A84917643}"/>
          </ac:spMkLst>
        </pc:spChg>
      </pc:sldChg>
      <pc:sldChg chg="modSp">
        <pc:chgData name="Henna Liiri-Turunen" userId="dfb8e2c4-2678-4f4e-aff6-3ab7eba9a383" providerId="ADAL" clId="{74690361-0A6B-4A78-B002-2FD09888CF94}" dt="2024-01-20T11:45:12.532" v="2161" actId="14100"/>
        <pc:sldMkLst>
          <pc:docMk/>
          <pc:sldMk cId="2510201848" sldId="386"/>
        </pc:sldMkLst>
        <pc:spChg chg="mod">
          <ac:chgData name="Henna Liiri-Turunen" userId="dfb8e2c4-2678-4f4e-aff6-3ab7eba9a383" providerId="ADAL" clId="{74690361-0A6B-4A78-B002-2FD09888CF94}" dt="2024-01-20T11:45:12.532" v="2161" actId="14100"/>
          <ac:spMkLst>
            <pc:docMk/>
            <pc:sldMk cId="2510201848" sldId="386"/>
            <ac:spMk id="2" creationId="{2E2C5FF1-E4D2-A2F6-D50D-8BF6534976B8}"/>
          </ac:spMkLst>
        </pc:spChg>
        <pc:spChg chg="mod">
          <ac:chgData name="Henna Liiri-Turunen" userId="dfb8e2c4-2678-4f4e-aff6-3ab7eba9a383" providerId="ADAL" clId="{74690361-0A6B-4A78-B002-2FD09888CF94}" dt="2024-01-20T11:43:59.948" v="2102" actId="20577"/>
          <ac:spMkLst>
            <pc:docMk/>
            <pc:sldMk cId="2510201848" sldId="386"/>
            <ac:spMk id="3" creationId="{E0471262-BEF5-072D-F382-3B5A84917643}"/>
          </ac:spMkLst>
        </pc:spChg>
        <pc:picChg chg="mod">
          <ac:chgData name="Henna Liiri-Turunen" userId="dfb8e2c4-2678-4f4e-aff6-3ab7eba9a383" providerId="ADAL" clId="{74690361-0A6B-4A78-B002-2FD09888CF94}" dt="2024-01-20T11:44:21.185" v="2105" actId="1076"/>
          <ac:picMkLst>
            <pc:docMk/>
            <pc:sldMk cId="2510201848" sldId="386"/>
            <ac:picMk id="11" creationId="{5DD61147-33AF-ACDE-56F8-39599D729068}"/>
          </ac:picMkLst>
        </pc:picChg>
      </pc:sldChg>
      <pc:sldChg chg="modSp">
        <pc:chgData name="Henna Liiri-Turunen" userId="dfb8e2c4-2678-4f4e-aff6-3ab7eba9a383" providerId="ADAL" clId="{74690361-0A6B-4A78-B002-2FD09888CF94}" dt="2024-01-20T11:49:17.845" v="2465" actId="20577"/>
        <pc:sldMkLst>
          <pc:docMk/>
          <pc:sldMk cId="3317223967" sldId="387"/>
        </pc:sldMkLst>
        <pc:spChg chg="mod">
          <ac:chgData name="Henna Liiri-Turunen" userId="dfb8e2c4-2678-4f4e-aff6-3ab7eba9a383" providerId="ADAL" clId="{74690361-0A6B-4A78-B002-2FD09888CF94}" dt="2024-01-20T11:47:33.889" v="2392" actId="14100"/>
          <ac:spMkLst>
            <pc:docMk/>
            <pc:sldMk cId="3317223967" sldId="387"/>
            <ac:spMk id="2" creationId="{2E2C5FF1-E4D2-A2F6-D50D-8BF6534976B8}"/>
          </ac:spMkLst>
        </pc:spChg>
        <pc:spChg chg="mod">
          <ac:chgData name="Henna Liiri-Turunen" userId="dfb8e2c4-2678-4f4e-aff6-3ab7eba9a383" providerId="ADAL" clId="{74690361-0A6B-4A78-B002-2FD09888CF94}" dt="2024-01-20T11:49:17.845" v="2465" actId="20577"/>
          <ac:spMkLst>
            <pc:docMk/>
            <pc:sldMk cId="3317223967" sldId="387"/>
            <ac:spMk id="3" creationId="{E0471262-BEF5-072D-F382-3B5A84917643}"/>
          </ac:spMkLst>
        </pc:spChg>
        <pc:picChg chg="mod">
          <ac:chgData name="Henna Liiri-Turunen" userId="dfb8e2c4-2678-4f4e-aff6-3ab7eba9a383" providerId="ADAL" clId="{74690361-0A6B-4A78-B002-2FD09888CF94}" dt="2024-01-20T11:46:37.363" v="2320" actId="14100"/>
          <ac:picMkLst>
            <pc:docMk/>
            <pc:sldMk cId="3317223967" sldId="387"/>
            <ac:picMk id="11" creationId="{5DD61147-33AF-ACDE-56F8-39599D729068}"/>
          </ac:picMkLst>
        </pc:picChg>
      </pc:sldChg>
      <pc:sldChg chg="modSp">
        <pc:chgData name="Henna Liiri-Turunen" userId="dfb8e2c4-2678-4f4e-aff6-3ab7eba9a383" providerId="ADAL" clId="{74690361-0A6B-4A78-B002-2FD09888CF94}" dt="2024-01-20T11:54:13.817" v="2610" actId="27636"/>
        <pc:sldMkLst>
          <pc:docMk/>
          <pc:sldMk cId="3452116655" sldId="388"/>
        </pc:sldMkLst>
        <pc:spChg chg="mod">
          <ac:chgData name="Henna Liiri-Turunen" userId="dfb8e2c4-2678-4f4e-aff6-3ab7eba9a383" providerId="ADAL" clId="{74690361-0A6B-4A78-B002-2FD09888CF94}" dt="2024-01-20T11:54:13.817" v="2610" actId="27636"/>
          <ac:spMkLst>
            <pc:docMk/>
            <pc:sldMk cId="3452116655" sldId="388"/>
            <ac:spMk id="2" creationId="{2E2C5FF1-E4D2-A2F6-D50D-8BF6534976B8}"/>
          </ac:spMkLst>
        </pc:spChg>
        <pc:spChg chg="mod">
          <ac:chgData name="Henna Liiri-Turunen" userId="dfb8e2c4-2678-4f4e-aff6-3ab7eba9a383" providerId="ADAL" clId="{74690361-0A6B-4A78-B002-2FD09888CF94}" dt="2024-01-20T11:53:19.276" v="2608" actId="20577"/>
          <ac:spMkLst>
            <pc:docMk/>
            <pc:sldMk cId="3452116655" sldId="388"/>
            <ac:spMk id="3" creationId="{E0471262-BEF5-072D-F382-3B5A84917643}"/>
          </ac:spMkLst>
        </pc:spChg>
      </pc:sldChg>
      <pc:sldChg chg="modSp">
        <pc:chgData name="Henna Liiri-Turunen" userId="dfb8e2c4-2678-4f4e-aff6-3ab7eba9a383" providerId="ADAL" clId="{74690361-0A6B-4A78-B002-2FD09888CF94}" dt="2024-01-20T13:54:36.564" v="2726" actId="20577"/>
        <pc:sldMkLst>
          <pc:docMk/>
          <pc:sldMk cId="3039219445" sldId="389"/>
        </pc:sldMkLst>
        <pc:spChg chg="mod">
          <ac:chgData name="Henna Liiri-Turunen" userId="dfb8e2c4-2678-4f4e-aff6-3ab7eba9a383" providerId="ADAL" clId="{74690361-0A6B-4A78-B002-2FD09888CF94}" dt="2024-01-20T13:53:21.739" v="2685" actId="20577"/>
          <ac:spMkLst>
            <pc:docMk/>
            <pc:sldMk cId="3039219445" sldId="389"/>
            <ac:spMk id="2" creationId="{2E2C5FF1-E4D2-A2F6-D50D-8BF6534976B8}"/>
          </ac:spMkLst>
        </pc:spChg>
        <pc:spChg chg="mod">
          <ac:chgData name="Henna Liiri-Turunen" userId="dfb8e2c4-2678-4f4e-aff6-3ab7eba9a383" providerId="ADAL" clId="{74690361-0A6B-4A78-B002-2FD09888CF94}" dt="2024-01-20T13:54:36.564" v="2726" actId="20577"/>
          <ac:spMkLst>
            <pc:docMk/>
            <pc:sldMk cId="3039219445" sldId="389"/>
            <ac:spMk id="3" creationId="{E0471262-BEF5-072D-F382-3B5A84917643}"/>
          </ac:spMkLst>
        </pc:spChg>
      </pc:sldChg>
      <pc:sldChg chg="modSp">
        <pc:chgData name="Henna Liiri-Turunen" userId="dfb8e2c4-2678-4f4e-aff6-3ab7eba9a383" providerId="ADAL" clId="{74690361-0A6B-4A78-B002-2FD09888CF94}" dt="2024-01-20T13:55:10.430" v="2731" actId="20577"/>
        <pc:sldMkLst>
          <pc:docMk/>
          <pc:sldMk cId="3600630242" sldId="390"/>
        </pc:sldMkLst>
        <pc:spChg chg="mod">
          <ac:chgData name="Henna Liiri-Turunen" userId="dfb8e2c4-2678-4f4e-aff6-3ab7eba9a383" providerId="ADAL" clId="{74690361-0A6B-4A78-B002-2FD09888CF94}" dt="2024-01-20T13:55:10.430" v="2731" actId="20577"/>
          <ac:spMkLst>
            <pc:docMk/>
            <pc:sldMk cId="3600630242" sldId="390"/>
            <ac:spMk id="2" creationId="{2E2C5FF1-E4D2-A2F6-D50D-8BF6534976B8}"/>
          </ac:spMkLst>
        </pc:spChg>
      </pc:sldChg>
      <pc:sldChg chg="del">
        <pc:chgData name="Henna Liiri-Turunen" userId="dfb8e2c4-2678-4f4e-aff6-3ab7eba9a383" providerId="ADAL" clId="{74690361-0A6B-4A78-B002-2FD09888CF94}" dt="2024-01-20T13:56:32.442" v="2739" actId="2696"/>
        <pc:sldMkLst>
          <pc:docMk/>
          <pc:sldMk cId="334677876" sldId="391"/>
        </pc:sldMkLst>
      </pc:sldChg>
      <pc:sldChg chg="del">
        <pc:chgData name="Henna Liiri-Turunen" userId="dfb8e2c4-2678-4f4e-aff6-3ab7eba9a383" providerId="ADAL" clId="{74690361-0A6B-4A78-B002-2FD09888CF94}" dt="2024-01-20T13:57:00.062" v="2743" actId="2696"/>
        <pc:sldMkLst>
          <pc:docMk/>
          <pc:sldMk cId="1415854246" sldId="392"/>
        </pc:sldMkLst>
      </pc:sldChg>
      <pc:sldChg chg="del">
        <pc:chgData name="Henna Liiri-Turunen" userId="dfb8e2c4-2678-4f4e-aff6-3ab7eba9a383" providerId="ADAL" clId="{74690361-0A6B-4A78-B002-2FD09888CF94}" dt="2024-01-20T13:57:52.222" v="2748" actId="2696"/>
        <pc:sldMkLst>
          <pc:docMk/>
          <pc:sldMk cId="3445152220" sldId="393"/>
        </pc:sldMkLst>
      </pc:sldChg>
      <pc:sldChg chg="del">
        <pc:chgData name="Henna Liiri-Turunen" userId="dfb8e2c4-2678-4f4e-aff6-3ab7eba9a383" providerId="ADAL" clId="{74690361-0A6B-4A78-B002-2FD09888CF94}" dt="2024-01-20T13:58:29.768" v="2756" actId="2696"/>
        <pc:sldMkLst>
          <pc:docMk/>
          <pc:sldMk cId="1172867875" sldId="394"/>
        </pc:sldMkLst>
      </pc:sldChg>
      <pc:sldChg chg="del">
        <pc:chgData name="Henna Liiri-Turunen" userId="dfb8e2c4-2678-4f4e-aff6-3ab7eba9a383" providerId="ADAL" clId="{74690361-0A6B-4A78-B002-2FD09888CF94}" dt="2024-01-20T13:59:03.803" v="2761" actId="2696"/>
        <pc:sldMkLst>
          <pc:docMk/>
          <pc:sldMk cId="1073079303" sldId="395"/>
        </pc:sldMkLst>
      </pc:sldChg>
      <pc:sldChg chg="modSp del">
        <pc:chgData name="Henna Liiri-Turunen" userId="dfb8e2c4-2678-4f4e-aff6-3ab7eba9a383" providerId="ADAL" clId="{74690361-0A6B-4A78-B002-2FD09888CF94}" dt="2024-01-20T13:59:31.768" v="2765" actId="2696"/>
        <pc:sldMkLst>
          <pc:docMk/>
          <pc:sldMk cId="188782248" sldId="396"/>
        </pc:sldMkLst>
        <pc:spChg chg="mod">
          <ac:chgData name="Henna Liiri-Turunen" userId="dfb8e2c4-2678-4f4e-aff6-3ab7eba9a383" providerId="ADAL" clId="{74690361-0A6B-4A78-B002-2FD09888CF94}" dt="2024-01-20T11:02:35.454" v="146" actId="27636"/>
          <ac:spMkLst>
            <pc:docMk/>
            <pc:sldMk cId="188782248" sldId="396"/>
            <ac:spMk id="2" creationId="{2E2C5FF1-E4D2-A2F6-D50D-8BF6534976B8}"/>
          </ac:spMkLst>
        </pc:spChg>
      </pc:sldChg>
      <pc:sldChg chg="del">
        <pc:chgData name="Henna Liiri-Turunen" userId="dfb8e2c4-2678-4f4e-aff6-3ab7eba9a383" providerId="ADAL" clId="{74690361-0A6B-4A78-B002-2FD09888CF94}" dt="2024-01-20T14:00:04.675" v="2770" actId="2696"/>
        <pc:sldMkLst>
          <pc:docMk/>
          <pc:sldMk cId="2733301153" sldId="397"/>
        </pc:sldMkLst>
      </pc:sldChg>
      <pc:sldChg chg="del">
        <pc:chgData name="Henna Liiri-Turunen" userId="dfb8e2c4-2678-4f4e-aff6-3ab7eba9a383" providerId="ADAL" clId="{74690361-0A6B-4A78-B002-2FD09888CF94}" dt="2024-01-20T14:01:17.118" v="2775" actId="2696"/>
        <pc:sldMkLst>
          <pc:docMk/>
          <pc:sldMk cId="2929682315" sldId="398"/>
        </pc:sldMkLst>
      </pc:sldChg>
      <pc:sldChg chg="modSp add ord">
        <pc:chgData name="Henna Liiri-Turunen" userId="dfb8e2c4-2678-4f4e-aff6-3ab7eba9a383" providerId="ADAL" clId="{74690361-0A6B-4A78-B002-2FD09888CF94}" dt="2024-01-20T13:56:27.028" v="2738" actId="115"/>
        <pc:sldMkLst>
          <pc:docMk/>
          <pc:sldMk cId="517122962" sldId="399"/>
        </pc:sldMkLst>
        <pc:spChg chg="mod">
          <ac:chgData name="Henna Liiri-Turunen" userId="dfb8e2c4-2678-4f4e-aff6-3ab7eba9a383" providerId="ADAL" clId="{74690361-0A6B-4A78-B002-2FD09888CF94}" dt="2024-01-20T13:56:27.028" v="2738" actId="115"/>
          <ac:spMkLst>
            <pc:docMk/>
            <pc:sldMk cId="517122962" sldId="399"/>
            <ac:spMk id="3" creationId="{E0471262-BEF5-072D-F382-3B5A84917643}"/>
          </ac:spMkLst>
        </pc:spChg>
      </pc:sldChg>
      <pc:sldChg chg="add del setBg">
        <pc:chgData name="Henna Liiri-Turunen" userId="dfb8e2c4-2678-4f4e-aff6-3ab7eba9a383" providerId="ADAL" clId="{74690361-0A6B-4A78-B002-2FD09888CF94}" dt="2024-01-20T13:55:59.323" v="2735"/>
        <pc:sldMkLst>
          <pc:docMk/>
          <pc:sldMk cId="2549153778" sldId="399"/>
        </pc:sldMkLst>
      </pc:sldChg>
      <pc:sldChg chg="modSp add ord">
        <pc:chgData name="Henna Liiri-Turunen" userId="dfb8e2c4-2678-4f4e-aff6-3ab7eba9a383" providerId="ADAL" clId="{74690361-0A6B-4A78-B002-2FD09888CF94}" dt="2024-01-20T13:56:54.628" v="2742" actId="115"/>
        <pc:sldMkLst>
          <pc:docMk/>
          <pc:sldMk cId="3686125199" sldId="400"/>
        </pc:sldMkLst>
        <pc:spChg chg="mod">
          <ac:chgData name="Henna Liiri-Turunen" userId="dfb8e2c4-2678-4f4e-aff6-3ab7eba9a383" providerId="ADAL" clId="{74690361-0A6B-4A78-B002-2FD09888CF94}" dt="2024-01-20T13:56:54.628" v="2742" actId="115"/>
          <ac:spMkLst>
            <pc:docMk/>
            <pc:sldMk cId="3686125199" sldId="400"/>
            <ac:spMk id="3" creationId="{E0471262-BEF5-072D-F382-3B5A84917643}"/>
          </ac:spMkLst>
        </pc:spChg>
      </pc:sldChg>
      <pc:sldChg chg="modSp add ord">
        <pc:chgData name="Henna Liiri-Turunen" userId="dfb8e2c4-2678-4f4e-aff6-3ab7eba9a383" providerId="ADAL" clId="{74690361-0A6B-4A78-B002-2FD09888CF94}" dt="2024-01-20T13:57:46.808" v="2747" actId="115"/>
        <pc:sldMkLst>
          <pc:docMk/>
          <pc:sldMk cId="237520712" sldId="401"/>
        </pc:sldMkLst>
        <pc:spChg chg="mod">
          <ac:chgData name="Henna Liiri-Turunen" userId="dfb8e2c4-2678-4f4e-aff6-3ab7eba9a383" providerId="ADAL" clId="{74690361-0A6B-4A78-B002-2FD09888CF94}" dt="2024-01-20T13:57:46.808" v="2747" actId="115"/>
          <ac:spMkLst>
            <pc:docMk/>
            <pc:sldMk cId="237520712" sldId="401"/>
            <ac:spMk id="3" creationId="{E0471262-BEF5-072D-F382-3B5A84917643}"/>
          </ac:spMkLst>
        </pc:spChg>
      </pc:sldChg>
      <pc:sldChg chg="modSp add ord">
        <pc:chgData name="Henna Liiri-Turunen" userId="dfb8e2c4-2678-4f4e-aff6-3ab7eba9a383" providerId="ADAL" clId="{74690361-0A6B-4A78-B002-2FD09888CF94}" dt="2024-01-20T13:58:22.608" v="2755" actId="115"/>
        <pc:sldMkLst>
          <pc:docMk/>
          <pc:sldMk cId="3673848390" sldId="402"/>
        </pc:sldMkLst>
        <pc:spChg chg="mod">
          <ac:chgData name="Henna Liiri-Turunen" userId="dfb8e2c4-2678-4f4e-aff6-3ab7eba9a383" providerId="ADAL" clId="{74690361-0A6B-4A78-B002-2FD09888CF94}" dt="2024-01-20T13:58:09.361" v="2753" actId="20577"/>
          <ac:spMkLst>
            <pc:docMk/>
            <pc:sldMk cId="3673848390" sldId="402"/>
            <ac:spMk id="2" creationId="{2E2C5FF1-E4D2-A2F6-D50D-8BF6534976B8}"/>
          </ac:spMkLst>
        </pc:spChg>
        <pc:spChg chg="mod">
          <ac:chgData name="Henna Liiri-Turunen" userId="dfb8e2c4-2678-4f4e-aff6-3ab7eba9a383" providerId="ADAL" clId="{74690361-0A6B-4A78-B002-2FD09888CF94}" dt="2024-01-20T13:58:22.608" v="2755" actId="115"/>
          <ac:spMkLst>
            <pc:docMk/>
            <pc:sldMk cId="3673848390" sldId="402"/>
            <ac:spMk id="3" creationId="{E0471262-BEF5-072D-F382-3B5A84917643}"/>
          </ac:spMkLst>
        </pc:spChg>
      </pc:sldChg>
      <pc:sldChg chg="modSp add ord">
        <pc:chgData name="Henna Liiri-Turunen" userId="dfb8e2c4-2678-4f4e-aff6-3ab7eba9a383" providerId="ADAL" clId="{74690361-0A6B-4A78-B002-2FD09888CF94}" dt="2024-01-20T13:59:00.316" v="2760" actId="115"/>
        <pc:sldMkLst>
          <pc:docMk/>
          <pc:sldMk cId="3620387501" sldId="403"/>
        </pc:sldMkLst>
        <pc:spChg chg="mod">
          <ac:chgData name="Henna Liiri-Turunen" userId="dfb8e2c4-2678-4f4e-aff6-3ab7eba9a383" providerId="ADAL" clId="{74690361-0A6B-4A78-B002-2FD09888CF94}" dt="2024-01-20T13:59:00.316" v="2760" actId="115"/>
          <ac:spMkLst>
            <pc:docMk/>
            <pc:sldMk cId="3620387501" sldId="403"/>
            <ac:spMk id="3" creationId="{E0471262-BEF5-072D-F382-3B5A84917643}"/>
          </ac:spMkLst>
        </pc:spChg>
      </pc:sldChg>
      <pc:sldChg chg="modSp add ord">
        <pc:chgData name="Henna Liiri-Turunen" userId="dfb8e2c4-2678-4f4e-aff6-3ab7eba9a383" providerId="ADAL" clId="{74690361-0A6B-4A78-B002-2FD09888CF94}" dt="2024-01-20T13:59:21.936" v="2764" actId="115"/>
        <pc:sldMkLst>
          <pc:docMk/>
          <pc:sldMk cId="980863876" sldId="404"/>
        </pc:sldMkLst>
        <pc:spChg chg="mod">
          <ac:chgData name="Henna Liiri-Turunen" userId="dfb8e2c4-2678-4f4e-aff6-3ab7eba9a383" providerId="ADAL" clId="{74690361-0A6B-4A78-B002-2FD09888CF94}" dt="2024-01-20T13:59:21.936" v="2764" actId="115"/>
          <ac:spMkLst>
            <pc:docMk/>
            <pc:sldMk cId="980863876" sldId="404"/>
            <ac:spMk id="3" creationId="{E0471262-BEF5-072D-F382-3B5A84917643}"/>
          </ac:spMkLst>
        </pc:spChg>
      </pc:sldChg>
      <pc:sldChg chg="modSp add ord">
        <pc:chgData name="Henna Liiri-Turunen" userId="dfb8e2c4-2678-4f4e-aff6-3ab7eba9a383" providerId="ADAL" clId="{74690361-0A6B-4A78-B002-2FD09888CF94}" dt="2024-01-20T14:00:00.666" v="2769" actId="115"/>
        <pc:sldMkLst>
          <pc:docMk/>
          <pc:sldMk cId="2594961886" sldId="405"/>
        </pc:sldMkLst>
        <pc:spChg chg="mod">
          <ac:chgData name="Henna Liiri-Turunen" userId="dfb8e2c4-2678-4f4e-aff6-3ab7eba9a383" providerId="ADAL" clId="{74690361-0A6B-4A78-B002-2FD09888CF94}" dt="2024-01-20T14:00:00.666" v="2769" actId="115"/>
          <ac:spMkLst>
            <pc:docMk/>
            <pc:sldMk cId="2594961886" sldId="405"/>
            <ac:spMk id="3" creationId="{E0471262-BEF5-072D-F382-3B5A84917643}"/>
          </ac:spMkLst>
        </pc:spChg>
      </pc:sldChg>
      <pc:sldChg chg="modSp add ord">
        <pc:chgData name="Henna Liiri-Turunen" userId="dfb8e2c4-2678-4f4e-aff6-3ab7eba9a383" providerId="ADAL" clId="{74690361-0A6B-4A78-B002-2FD09888CF94}" dt="2024-01-20T14:00:49.160" v="2774" actId="115"/>
        <pc:sldMkLst>
          <pc:docMk/>
          <pc:sldMk cId="436054290" sldId="406"/>
        </pc:sldMkLst>
        <pc:spChg chg="mod">
          <ac:chgData name="Henna Liiri-Turunen" userId="dfb8e2c4-2678-4f4e-aff6-3ab7eba9a383" providerId="ADAL" clId="{74690361-0A6B-4A78-B002-2FD09888CF94}" dt="2024-01-20T14:00:49.160" v="2774" actId="115"/>
          <ac:spMkLst>
            <pc:docMk/>
            <pc:sldMk cId="436054290" sldId="406"/>
            <ac:spMk id="3" creationId="{E0471262-BEF5-072D-F382-3B5A84917643}"/>
          </ac:spMkLst>
        </pc:spChg>
      </pc:sldChg>
    </pc:docChg>
  </pc:docChgLst>
  <pc:docChgLst>
    <pc:chgData name="Viviana Muranen" userId="S::viviana.muranen@nuortenakatemia.fi::6e275375-9272-42ba-bff7-b43fb8e9ea77" providerId="AD" clId="Web-{0AEF9BAC-C20A-4B46-825C-476C06FBE162}"/>
    <pc:docChg chg="modSld">
      <pc:chgData name="Viviana Muranen" userId="S::viviana.muranen@nuortenakatemia.fi::6e275375-9272-42ba-bff7-b43fb8e9ea77" providerId="AD" clId="Web-{0AEF9BAC-C20A-4B46-825C-476C06FBE162}" dt="2024-02-06T07:41:05.804" v="22" actId="20577"/>
      <pc:docMkLst>
        <pc:docMk/>
      </pc:docMkLst>
      <pc:sldChg chg="modSp">
        <pc:chgData name="Viviana Muranen" userId="S::viviana.muranen@nuortenakatemia.fi::6e275375-9272-42ba-bff7-b43fb8e9ea77" providerId="AD" clId="Web-{0AEF9BAC-C20A-4B46-825C-476C06FBE162}" dt="2024-02-06T07:41:05.804" v="22" actId="20577"/>
        <pc:sldMkLst>
          <pc:docMk/>
          <pc:sldMk cId="1941565916" sldId="290"/>
        </pc:sldMkLst>
        <pc:spChg chg="mod">
          <ac:chgData name="Viviana Muranen" userId="S::viviana.muranen@nuortenakatemia.fi::6e275375-9272-42ba-bff7-b43fb8e9ea77" providerId="AD" clId="Web-{0AEF9BAC-C20A-4B46-825C-476C06FBE162}" dt="2024-02-06T07:41:05.804" v="22" actId="20577"/>
          <ac:spMkLst>
            <pc:docMk/>
            <pc:sldMk cId="1941565916" sldId="290"/>
            <ac:spMk id="2" creationId="{2E2C5FF1-E4D2-A2F6-D50D-8BF6534976B8}"/>
          </ac:spMkLst>
        </pc:spChg>
      </pc:sldChg>
      <pc:sldChg chg="modSp">
        <pc:chgData name="Viviana Muranen" userId="S::viviana.muranen@nuortenakatemia.fi::6e275375-9272-42ba-bff7-b43fb8e9ea77" providerId="AD" clId="Web-{0AEF9BAC-C20A-4B46-825C-476C06FBE162}" dt="2024-02-06T07:39:34.769" v="7" actId="1076"/>
        <pc:sldMkLst>
          <pc:docMk/>
          <pc:sldMk cId="1951611043" sldId="291"/>
        </pc:sldMkLst>
        <pc:spChg chg="mod">
          <ac:chgData name="Viviana Muranen" userId="S::viviana.muranen@nuortenakatemia.fi::6e275375-9272-42ba-bff7-b43fb8e9ea77" providerId="AD" clId="Web-{0AEF9BAC-C20A-4B46-825C-476C06FBE162}" dt="2024-02-06T07:39:34.769" v="7" actId="1076"/>
          <ac:spMkLst>
            <pc:docMk/>
            <pc:sldMk cId="1951611043" sldId="291"/>
            <ac:spMk id="5" creationId="{DCC605A8-1A03-790A-3E4B-E3ED59054C18}"/>
          </ac:spMkLst>
        </pc:spChg>
      </pc:sldChg>
      <pc:sldChg chg="modSp">
        <pc:chgData name="Viviana Muranen" userId="S::viviana.muranen@nuortenakatemia.fi::6e275375-9272-42ba-bff7-b43fb8e9ea77" providerId="AD" clId="Web-{0AEF9BAC-C20A-4B46-825C-476C06FBE162}" dt="2024-02-06T07:38:59.112" v="0" actId="1076"/>
        <pc:sldMkLst>
          <pc:docMk/>
          <pc:sldMk cId="3368664291" sldId="309"/>
        </pc:sldMkLst>
        <pc:spChg chg="mod">
          <ac:chgData name="Viviana Muranen" userId="S::viviana.muranen@nuortenakatemia.fi::6e275375-9272-42ba-bff7-b43fb8e9ea77" providerId="AD" clId="Web-{0AEF9BAC-C20A-4B46-825C-476C06FBE162}" dt="2024-02-06T07:38:59.112" v="0" actId="1076"/>
          <ac:spMkLst>
            <pc:docMk/>
            <pc:sldMk cId="3368664291" sldId="309"/>
            <ac:spMk id="8" creationId="{306E1301-BF7C-815B-C1DD-C4BE10756BF9}"/>
          </ac:spMkLst>
        </pc:spChg>
      </pc:sldChg>
      <pc:sldChg chg="modSp">
        <pc:chgData name="Viviana Muranen" userId="S::viviana.muranen@nuortenakatemia.fi::6e275375-9272-42ba-bff7-b43fb8e9ea77" providerId="AD" clId="Web-{0AEF9BAC-C20A-4B46-825C-476C06FBE162}" dt="2024-02-06T07:40:27.771" v="14" actId="20577"/>
        <pc:sldMkLst>
          <pc:docMk/>
          <pc:sldMk cId="3930511998" sldId="313"/>
        </pc:sldMkLst>
        <pc:spChg chg="mod">
          <ac:chgData name="Viviana Muranen" userId="S::viviana.muranen@nuortenakatemia.fi::6e275375-9272-42ba-bff7-b43fb8e9ea77" providerId="AD" clId="Web-{0AEF9BAC-C20A-4B46-825C-476C06FBE162}" dt="2024-02-06T07:40:21.646" v="12" actId="1076"/>
          <ac:spMkLst>
            <pc:docMk/>
            <pc:sldMk cId="3930511998" sldId="313"/>
            <ac:spMk id="3" creationId="{75C50370-A57A-81E4-E3A9-86C7CD1B9A78}"/>
          </ac:spMkLst>
        </pc:spChg>
        <pc:spChg chg="mod">
          <ac:chgData name="Viviana Muranen" userId="S::viviana.muranen@nuortenakatemia.fi::6e275375-9272-42ba-bff7-b43fb8e9ea77" providerId="AD" clId="Web-{0AEF9BAC-C20A-4B46-825C-476C06FBE162}" dt="2024-02-06T07:40:27.771" v="14" actId="20577"/>
          <ac:spMkLst>
            <pc:docMk/>
            <pc:sldMk cId="3930511998" sldId="313"/>
            <ac:spMk id="12" creationId="{A0A1B03A-6B64-F6A1-923A-B57066EB6C9D}"/>
          </ac:spMkLst>
        </pc:spChg>
        <pc:picChg chg="mod">
          <ac:chgData name="Viviana Muranen" userId="S::viviana.muranen@nuortenakatemia.fi::6e275375-9272-42ba-bff7-b43fb8e9ea77" providerId="AD" clId="Web-{0AEF9BAC-C20A-4B46-825C-476C06FBE162}" dt="2024-02-06T07:40:08.223" v="10" actId="1076"/>
          <ac:picMkLst>
            <pc:docMk/>
            <pc:sldMk cId="3930511998" sldId="313"/>
            <ac:picMk id="11" creationId="{6E0444C3-FA59-AFFF-2C20-49BD8B0A0509}"/>
          </ac:picMkLst>
        </pc:picChg>
      </pc:sldChg>
      <pc:sldChg chg="modSp">
        <pc:chgData name="Viviana Muranen" userId="S::viviana.muranen@nuortenakatemia.fi::6e275375-9272-42ba-bff7-b43fb8e9ea77" providerId="AD" clId="Web-{0AEF9BAC-C20A-4B46-825C-476C06FBE162}" dt="2024-02-06T07:40:56.194" v="20" actId="1076"/>
        <pc:sldMkLst>
          <pc:docMk/>
          <pc:sldMk cId="4259584691" sldId="348"/>
        </pc:sldMkLst>
        <pc:spChg chg="mod">
          <ac:chgData name="Viviana Muranen" userId="S::viviana.muranen@nuortenakatemia.fi::6e275375-9272-42ba-bff7-b43fb8e9ea77" providerId="AD" clId="Web-{0AEF9BAC-C20A-4B46-825C-476C06FBE162}" dt="2024-02-06T07:40:56.194" v="20" actId="1076"/>
          <ac:spMkLst>
            <pc:docMk/>
            <pc:sldMk cId="4259584691" sldId="348"/>
            <ac:spMk id="2" creationId="{2E2C5FF1-E4D2-A2F6-D50D-8BF6534976B8}"/>
          </ac:spMkLst>
        </pc:spChg>
        <pc:picChg chg="mod">
          <ac:chgData name="Viviana Muranen" userId="S::viviana.muranen@nuortenakatemia.fi::6e275375-9272-42ba-bff7-b43fb8e9ea77" providerId="AD" clId="Web-{0AEF9BAC-C20A-4B46-825C-476C06FBE162}" dt="2024-02-06T07:40:50.381" v="19" actId="14100"/>
          <ac:picMkLst>
            <pc:docMk/>
            <pc:sldMk cId="4259584691" sldId="348"/>
            <ac:picMk id="11" creationId="{5DD61147-33AF-ACDE-56F8-39599D7290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E1D1A-37AD-4005-AAF8-1045AC66FAC5}" type="datetimeFigureOut">
              <a:rPr lang="fi-FI" smtClean="0"/>
              <a:t>9.4.2024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F2682-ECF0-45B8-9C9A-CFA29A96F1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226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6468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" dirty="0"/>
              <a:t>Presenter: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08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" dirty="0"/>
              <a:t>Presenter: HUKI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002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" dirty="0"/>
              <a:t>Presenter: HUKI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077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" dirty="0"/>
              <a:t>Presenter: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087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" dirty="0"/>
              <a:t>Presenter: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582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091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1272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806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576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614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796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" dirty="0"/>
              <a:t>Presenter: Radio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562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55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01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47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53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759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01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256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9.4.2024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9.4.2024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9.4.2024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6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836ab1fe-a960-4789-9596-2def829fe3c1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5.emf"/><Relationship Id="rId7" Type="http://schemas.openxmlformats.org/officeDocument/2006/relationships/image" Target="../media/image3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7.emf"/><Relationship Id="rId10" Type="http://schemas.openxmlformats.org/officeDocument/2006/relationships/image" Target="../media/image35.emf"/><Relationship Id="rId4" Type="http://schemas.openxmlformats.org/officeDocument/2006/relationships/image" Target="../media/image6.png"/><Relationship Id="rId9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.io/sketchpad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hyperlink" Target="https://nuortenakatemia.fi/en/incon-projectresult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emf"/><Relationship Id="rId4" Type="http://schemas.openxmlformats.org/officeDocument/2006/relationships/image" Target="../media/image40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11.emf"/><Relationship Id="rId9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6.png"/><Relationship Id="rId4" Type="http://schemas.openxmlformats.org/officeDocument/2006/relationships/image" Target="../media/image1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0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0.emf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0.emf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0.emf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5.emf"/><Relationship Id="rId7" Type="http://schemas.openxmlformats.org/officeDocument/2006/relationships/image" Target="../media/image33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7.emf"/><Relationship Id="rId4" Type="http://schemas.openxmlformats.org/officeDocument/2006/relationships/image" Target="../media/image6.png"/><Relationship Id="rId9" Type="http://schemas.openxmlformats.org/officeDocument/2006/relationships/image" Target="../media/image3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isoseurat.fi/" TargetMode="External"/><Relationship Id="rId7" Type="http://schemas.openxmlformats.org/officeDocument/2006/relationships/image" Target="../media/image11.emf"/><Relationship Id="rId2" Type="http://schemas.openxmlformats.org/officeDocument/2006/relationships/hyperlink" Target="https://nuortenakatemia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create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774BC1-DCA6-104A-E82C-BD0A52F2E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1310">
            <a:off x="10832227" y="3191870"/>
            <a:ext cx="1421213" cy="3888032"/>
          </a:xfrm>
          <a:prstGeom prst="rect">
            <a:avLst/>
          </a:prstGeom>
        </p:spPr>
      </p:pic>
      <p:pic>
        <p:nvPicPr>
          <p:cNvPr id="3" name="Picture 8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F2C14BA3-F9DC-CA58-EB39-80F4D1579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77" y="-722186"/>
            <a:ext cx="7798521" cy="77649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6E1301-BF7C-815B-C1DD-C4BE1075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70" y="2187632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In</a:t>
            </a:r>
            <a:r>
              <a:rPr lang="fi-FI" sz="4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clusion</a:t>
            </a:r>
            <a:r>
              <a:rPr lang="fi-FI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 is On</a:t>
            </a:r>
            <a:r>
              <a:rPr lang="fi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br>
              <a:rPr lang="fi-FI" sz="48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Nuorisotyöntekijöiden koulutusmalli</a:t>
            </a:r>
            <a:endParaRPr lang="fi-FI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6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artoon people&#10;&#10;Description automatically generated">
            <a:extLst>
              <a:ext uri="{FF2B5EF4-FFF2-40B4-BE49-F238E27FC236}">
                <a16:creationId xmlns:a16="http://schemas.microsoft.com/office/drawing/2014/main" id="{C4CBF745-70AD-80C1-20B1-30C96A522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16547"/>
            <a:ext cx="10515600" cy="4963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AF0DB0-8DCA-F558-6023-1E060BB64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26" y="489908"/>
            <a:ext cx="6739156" cy="167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1396-0283-2DDC-410B-FB89C57B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233" y="4180686"/>
            <a:ext cx="7611533" cy="1676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i" dirty="0">
                <a:latin typeface="Montserrat" panose="02000505000000020004" pitchFamily="2" charset="77"/>
              </a:rPr>
              <a:t>Mi</a:t>
            </a:r>
            <a:r>
              <a:rPr lang="fi-FI" dirty="0">
                <a:latin typeface="Montserrat" panose="02000505000000020004" pitchFamily="2" charset="77"/>
              </a:rPr>
              <a:t>t</a:t>
            </a:r>
            <a:r>
              <a:rPr lang="fi" dirty="0">
                <a:latin typeface="Montserrat" panose="02000505000000020004" pitchFamily="2" charset="77"/>
              </a:rPr>
              <a:t>ä tulee ensimmäisenä mieleen </a:t>
            </a:r>
            <a:r>
              <a:rPr lang="fi-FI" dirty="0">
                <a:latin typeface="Montserrat" panose="02000505000000020004" pitchFamily="2" charset="77"/>
              </a:rPr>
              <a:t>vapaa-ajan toiminnan yhdenvertaisuudesta</a:t>
            </a:r>
            <a:r>
              <a:rPr lang="fi" dirty="0">
                <a:latin typeface="Montserrat" panose="02000505000000020004" pitchFamily="2" charset="77"/>
              </a:rPr>
              <a:t>?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C649885-17B8-3214-BEAA-A5C8B3BCC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D1116-F184-E753-6DB9-B16A4284A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B36F4-B3CB-2582-1951-67A52C0D4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55A7A3-4C24-0491-4307-5F0998857D91}"/>
              </a:ext>
            </a:extLst>
          </p:cNvPr>
          <p:cNvSpPr txBox="1">
            <a:spLocks/>
          </p:cNvSpPr>
          <p:nvPr/>
        </p:nvSpPr>
        <p:spPr>
          <a:xfrm>
            <a:off x="1024269" y="4899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Mieti hetki itsenäisesti</a:t>
            </a:r>
            <a:endParaRPr lang="fi-FI" sz="40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5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artoon people&#10;&#10;Description automatically generated">
            <a:extLst>
              <a:ext uri="{FF2B5EF4-FFF2-40B4-BE49-F238E27FC236}">
                <a16:creationId xmlns:a16="http://schemas.microsoft.com/office/drawing/2014/main" id="{3CD6CCE8-65A4-81DC-21CF-158F9FFCF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16547"/>
            <a:ext cx="10515600" cy="4963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AF0DB0-8DCA-F558-6023-1E060BB64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17" y="540189"/>
            <a:ext cx="2969702" cy="167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1396-0283-2DDC-410B-FB89C57B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232" y="4165784"/>
            <a:ext cx="7611533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i-FI" sz="3200" dirty="0">
                <a:latin typeface="Montserrat" panose="02000505000000020004" pitchFamily="2" charset="77"/>
              </a:rPr>
              <a:t>Miten ymmärrät käsitteen sosiaalinen osallisuus?</a:t>
            </a:r>
            <a:endParaRPr lang="fi" sz="3200" dirty="0"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C649885-17B8-3214-BEAA-A5C8B3BCC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D1116-F184-E753-6DB9-B16A4284A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B36F4-B3CB-2582-1951-67A52C0D4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55A7A3-4C24-0491-4307-5F0998857D91}"/>
              </a:ext>
            </a:extLst>
          </p:cNvPr>
          <p:cNvSpPr txBox="1">
            <a:spLocks/>
          </p:cNvSpPr>
          <p:nvPr/>
        </p:nvSpPr>
        <p:spPr>
          <a:xfrm>
            <a:off x="985695" y="5401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Sanapilvi</a:t>
            </a:r>
            <a:endParaRPr lang="fi-FI" sz="40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1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7B69C1-DA6F-F383-FE22-8C0644838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222" y="3886306"/>
            <a:ext cx="2004741" cy="2600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D21253-39EF-588F-6411-3A5AC12BD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209" y="3118771"/>
            <a:ext cx="3912217" cy="25857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03CC13-91B4-4C35-28B6-7A8F61948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579" y="540693"/>
            <a:ext cx="4803471" cy="30627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A3E67-6CA6-DA20-2305-7A80BB018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364" y="4255214"/>
            <a:ext cx="3677062" cy="131990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i" sz="2400" dirty="0">
                <a:latin typeface="Montserrat" panose="02000505000000020004" pitchFamily="2" charset="77"/>
              </a:rPr>
              <a:t>Onko siellä jotain yllättävää?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CDFB539-EB46-A4DA-1BBB-2EE095FDAC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9E878B-D0F3-1575-4321-D96A0DB32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2D17D-19E8-6CFF-B313-A04722BB7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B5DDDC-FF7D-2AB0-93E6-5952B57953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678" y="392609"/>
            <a:ext cx="6342926" cy="228450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335ABD5-2044-DAEA-2E6B-2E3CEEC97B99}"/>
              </a:ext>
            </a:extLst>
          </p:cNvPr>
          <p:cNvSpPr txBox="1">
            <a:spLocks/>
          </p:cNvSpPr>
          <p:nvPr/>
        </p:nvSpPr>
        <p:spPr>
          <a:xfrm>
            <a:off x="717701" y="653396"/>
            <a:ext cx="5813526" cy="1176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Keskustelu pareittain/ </a:t>
            </a:r>
          </a:p>
          <a:p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pienryhmässä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54D273-C4F1-385D-6582-C8CE8FEC11BE}"/>
              </a:ext>
            </a:extLst>
          </p:cNvPr>
          <p:cNvSpPr txBox="1">
            <a:spLocks/>
          </p:cNvSpPr>
          <p:nvPr/>
        </p:nvSpPr>
        <p:spPr>
          <a:xfrm>
            <a:off x="7566974" y="1640134"/>
            <a:ext cx="4204197" cy="245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" sz="2400" dirty="0">
                <a:latin typeface="Montserrat" panose="02000505000000020004" pitchFamily="2" charset="77"/>
              </a:rPr>
              <a:t>Mitä ajatuksia sanapilvi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" sz="2400" dirty="0">
                <a:latin typeface="Montserrat" panose="02000505000000020004" pitchFamily="2" charset="77"/>
              </a:rPr>
              <a:t>herättää?</a:t>
            </a:r>
          </a:p>
        </p:txBody>
      </p:sp>
    </p:spTree>
    <p:extLst>
      <p:ext uri="{BB962C8B-B14F-4D97-AF65-F5344CB8AC3E}">
        <p14:creationId xmlns:p14="http://schemas.microsoft.com/office/powerpoint/2010/main" val="303388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rectangular sign&#10;&#10;Description automatically generated">
            <a:extLst>
              <a:ext uri="{FF2B5EF4-FFF2-40B4-BE49-F238E27FC236}">
                <a16:creationId xmlns:a16="http://schemas.microsoft.com/office/drawing/2014/main" id="{5C42EA05-12B4-9F46-D31D-75A9D5E81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327" y="2663876"/>
            <a:ext cx="6463345" cy="1325563"/>
          </a:xfrm>
        </p:spPr>
        <p:txBody>
          <a:bodyPr>
            <a:noAutofit/>
          </a:bodyPr>
          <a:lstStyle/>
          <a:p>
            <a:pPr algn="ctr"/>
            <a:r>
              <a:rPr lang="fi" sz="4800" b="1" dirty="0">
                <a:latin typeface="Norwester" pitchFamily="2" charset="0"/>
              </a:rPr>
              <a:t>Tieto</a:t>
            </a:r>
            <a:r>
              <a:rPr lang="fi-FI" sz="4800" b="1" dirty="0">
                <a:latin typeface="Norwester" pitchFamily="2" charset="0"/>
              </a:rPr>
              <a:t>visa</a:t>
            </a:r>
            <a:br>
              <a:rPr lang="fi-FI" sz="4800" b="1" dirty="0">
                <a:latin typeface="Norwester" pitchFamily="2" charset="0"/>
              </a:rPr>
            </a:br>
            <a:endParaRPr lang="fi-FI" sz="4800" b="1" dirty="0">
              <a:latin typeface="Norwester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5" y="438775"/>
            <a:ext cx="5542383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82" y="479791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Kouluttajan </a:t>
            </a:r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ohjeet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336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Vaiheet , tarvikkeet ja aika:</a:t>
            </a:r>
          </a:p>
          <a:p>
            <a:pPr lvl="1" fontAlgn="base">
              <a:lnSpc>
                <a:spcPct val="110000"/>
              </a:lnSpc>
            </a:pPr>
            <a:r>
              <a:rPr lang="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Käytä </a:t>
            </a:r>
            <a:r>
              <a:rPr lang="fi" sz="2000" dirty="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Kahootia</a:t>
            </a:r>
            <a:r>
              <a:rPr lang="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TAI 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vedä tietovisa seuraavien diojen avulla.</a:t>
            </a:r>
            <a:endParaRPr lang="fi-FI" sz="20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r>
              <a:rPr lang="fi" sz="2000" b="0" i="0" dirty="0">
                <a:solidFill>
                  <a:srgbClr val="000000"/>
                </a:solidFill>
                <a:effectLst/>
                <a:latin typeface="Montserrat" panose="02000505000000020004" pitchFamily="2" charset="77"/>
              </a:rPr>
              <a:t>T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Montserrat" panose="02000505000000020004" pitchFamily="2" charset="77"/>
              </a:rPr>
              <a:t>ietovisa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Montserrat" panose="02000505000000020004" pitchFamily="2" charset="77"/>
              </a:rPr>
              <a:t> </a:t>
            </a:r>
            <a:r>
              <a:rPr lang="fi" sz="2000" b="0" i="0" dirty="0">
                <a:solidFill>
                  <a:srgbClr val="000000"/>
                </a:solidFill>
                <a:effectLst/>
                <a:latin typeface="Montserrat" panose="02000505000000020004" pitchFamily="2" charset="77"/>
              </a:rPr>
              <a:t>sisältää</a:t>
            </a:r>
            <a:r>
              <a:rPr lang="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kahdeksan</a:t>
            </a:r>
            <a:r>
              <a:rPr lang="fi" sz="2000" b="0" i="0" dirty="0">
                <a:solidFill>
                  <a:srgbClr val="000000"/>
                </a:solidFill>
                <a:effectLst/>
                <a:latin typeface="Montserrat" panose="02000505000000020004" pitchFamily="2" charset="77"/>
              </a:rPr>
              <a:t> kysymy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Montserrat" panose="02000505000000020004" pitchFamily="2" charset="77"/>
              </a:rPr>
              <a:t>stä</a:t>
            </a:r>
            <a:r>
              <a:rPr lang="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, kesto 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on </a:t>
            </a:r>
            <a:r>
              <a:rPr lang="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noin </a:t>
            </a:r>
            <a:r>
              <a:rPr lang="fi" sz="2000" b="1" dirty="0">
                <a:solidFill>
                  <a:srgbClr val="000000"/>
                </a:solidFill>
                <a:latin typeface="Montserrat" panose="02000505000000020004" pitchFamily="2" charset="77"/>
              </a:rPr>
              <a:t>10-12 minuuttia.</a:t>
            </a:r>
            <a:endParaRPr lang="fi" sz="2000" dirty="0">
              <a:solidFill>
                <a:srgbClr val="000000"/>
              </a:solidFill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r>
              <a:rPr lang="fi" sz="2000" b="0" i="0" dirty="0">
                <a:solidFill>
                  <a:srgbClr val="000000"/>
                </a:solidFill>
                <a:effectLst/>
                <a:latin typeface="Montserrat" panose="02000505000000020004" pitchFamily="2" charset="77"/>
              </a:rPr>
              <a:t>Osallistujat tarvitse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Montserrat" panose="02000505000000020004" pitchFamily="2" charset="77"/>
              </a:rPr>
              <a:t>vat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Montserrat" panose="02000505000000020004" pitchFamily="2" charset="77"/>
              </a:rPr>
              <a:t> </a:t>
            </a:r>
            <a:r>
              <a:rPr lang="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esimerkiksi puhelimen liittyäks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een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peli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in</a:t>
            </a:r>
            <a:r>
              <a:rPr lang="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Kahootilla TAI kyniä ja paperia 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vastausten </a:t>
            </a:r>
            <a:r>
              <a:rPr lang="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kirjoittamiseen jos vedät visan dioilla. </a:t>
            </a:r>
            <a:endParaRPr lang="fi-FI" sz="20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ACD53A-8E66-D15A-15A8-B9DAF6BF2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08A914-30C6-F1D5-92EB-81698704F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3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05" y="407377"/>
            <a:ext cx="5514392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969"/>
            <a:ext cx="10515600" cy="1325563"/>
          </a:xfrm>
        </p:spPr>
        <p:txBody>
          <a:bodyPr>
            <a:normAutofit/>
          </a:bodyPr>
          <a:lstStyle/>
          <a:p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Mi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t</a:t>
            </a:r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ä kuva esittää?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2292"/>
            <a:ext cx="10515599" cy="22025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inkluusio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-FI" dirty="0" err="1">
                <a:solidFill>
                  <a:schemeClr val="bg1"/>
                </a:solidFill>
                <a:latin typeface="Montserrat" panose="00000500000000000000" pitchFamily="2" charset="0"/>
              </a:rPr>
              <a:t>ekskluusio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integraatio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seg</a:t>
            </a:r>
            <a:r>
              <a:rPr lang="fi-FI" dirty="0" err="1">
                <a:solidFill>
                  <a:schemeClr val="bg1"/>
                </a:solidFill>
                <a:latin typeface="Montserrat" panose="00000500000000000000" pitchFamily="2" charset="0"/>
              </a:rPr>
              <a:t>regaatio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CB73F8-B795-D33B-7FD1-325E763A4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00" y="546350"/>
            <a:ext cx="4626873" cy="5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1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4"/>
            <a:ext cx="10407192" cy="1736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04" y="570745"/>
            <a:ext cx="9473136" cy="1325563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Mitkä seuraavista </a:t>
            </a:r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tekij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öistä </a:t>
            </a:r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lii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tetään usein syrjäytymisriskiin</a:t>
            </a:r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8468"/>
            <a:ext cx="10515599" cy="2545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vammais</a:t>
            </a:r>
            <a:r>
              <a:rPr lang="fi-FI" dirty="0" err="1">
                <a:solidFill>
                  <a:schemeClr val="bg1"/>
                </a:solidFill>
                <a:latin typeface="Montserrat" panose="00000500000000000000" pitchFamily="2" charset="0"/>
              </a:rPr>
              <a:t>uus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sosioekonominen asema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-FI" dirty="0" err="1">
                <a:solidFill>
                  <a:schemeClr val="bg1"/>
                </a:solidFill>
                <a:latin typeface="Montserrat" panose="00000500000000000000" pitchFamily="2" charset="0"/>
              </a:rPr>
              <a:t>maahanmuuttajuus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sukupuoli-identiteetti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F240D-A4CD-4A5F-E661-85C89DC7C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77" y="1563879"/>
            <a:ext cx="1788522" cy="41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2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1" y="475687"/>
            <a:ext cx="8734713" cy="1665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221" y="699752"/>
            <a:ext cx="7638951" cy="1325563"/>
          </a:xfrm>
        </p:spPr>
        <p:txBody>
          <a:bodyPr>
            <a:noAutofit/>
          </a:bodyPr>
          <a:lstStyle/>
          <a:p>
            <a:r>
              <a:rPr lang="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Euroopassa 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köyhyys- ja syrjäytymisriski</a:t>
            </a:r>
            <a:r>
              <a:rPr lang="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koskee _____ nuorista ihmis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istä</a:t>
            </a:r>
            <a:r>
              <a:rPr lang="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787758"/>
            <a:ext cx="10515599" cy="2395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>
                <a:solidFill>
                  <a:schemeClr val="bg1"/>
                </a:solidFill>
                <a:latin typeface="Montserrat" panose="00000500000000000000" pitchFamily="2" charset="0"/>
              </a:rPr>
              <a:t>kaikki</a:t>
            </a:r>
            <a:r>
              <a:rPr lang="fi-FI">
                <a:solidFill>
                  <a:schemeClr val="bg1"/>
                </a:solidFill>
                <a:latin typeface="Montserrat" panose="00000500000000000000" pitchFamily="2" charset="0"/>
              </a:rPr>
              <a:t>a</a:t>
            </a:r>
            <a:endParaRPr lang="fi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-FI">
                <a:solidFill>
                  <a:schemeClr val="bg1"/>
                </a:solidFill>
                <a:latin typeface="Montserrat" panose="00000500000000000000" pitchFamily="2" charset="0"/>
              </a:rPr>
              <a:t>p</a:t>
            </a:r>
            <a:r>
              <a:rPr lang="fi">
                <a:solidFill>
                  <a:schemeClr val="bg1"/>
                </a:solidFill>
                <a:latin typeface="Montserrat" panose="00000500000000000000" pitchFamily="2" charset="0"/>
              </a:rPr>
              <a:t>uol</a:t>
            </a:r>
            <a:r>
              <a:rPr lang="fi-FI" err="1">
                <a:solidFill>
                  <a:schemeClr val="bg1"/>
                </a:solidFill>
                <a:latin typeface="Montserrat" panose="00000500000000000000" pitchFamily="2" charset="0"/>
              </a:rPr>
              <a:t>ta</a:t>
            </a:r>
            <a:r>
              <a:rPr lang="fi-FI">
                <a:solidFill>
                  <a:schemeClr val="bg1"/>
                </a:solidFill>
                <a:latin typeface="Montserrat" panose="00000500000000000000" pitchFamily="2" charset="0"/>
              </a:rPr>
              <a:t> (50 %)</a:t>
            </a:r>
            <a:endParaRPr lang="fi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-FI">
                <a:solidFill>
                  <a:schemeClr val="bg1"/>
                </a:solidFill>
                <a:latin typeface="Montserrat" panose="00000500000000000000" pitchFamily="2" charset="0"/>
              </a:rPr>
              <a:t>k</a:t>
            </a:r>
            <a:r>
              <a:rPr lang="fi">
                <a:solidFill>
                  <a:schemeClr val="bg1"/>
                </a:solidFill>
                <a:latin typeface="Montserrat" panose="00000500000000000000" pitchFamily="2" charset="0"/>
              </a:rPr>
              <a:t>olmasosa</a:t>
            </a:r>
            <a:r>
              <a:rPr lang="fi-FI">
                <a:solidFill>
                  <a:schemeClr val="bg1"/>
                </a:solidFill>
                <a:latin typeface="Montserrat" panose="00000500000000000000" pitchFamily="2" charset="0"/>
              </a:rPr>
              <a:t>a (33 %)</a:t>
            </a:r>
            <a:endParaRPr lang="fi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-FI">
                <a:solidFill>
                  <a:schemeClr val="bg1"/>
                </a:solidFill>
                <a:latin typeface="Montserrat" panose="00000500000000000000" pitchFamily="2" charset="0"/>
              </a:rPr>
              <a:t>v</a:t>
            </a:r>
            <a:r>
              <a:rPr lang="fi">
                <a:solidFill>
                  <a:schemeClr val="bg1"/>
                </a:solidFill>
                <a:latin typeface="Montserrat" panose="00000500000000000000" pitchFamily="2" charset="0"/>
              </a:rPr>
              <a:t>iidesosa</a:t>
            </a:r>
            <a:r>
              <a:rPr lang="fi-FI">
                <a:solidFill>
                  <a:schemeClr val="bg1"/>
                </a:solidFill>
                <a:latin typeface="Montserrat" panose="00000500000000000000" pitchFamily="2" charset="0"/>
              </a:rPr>
              <a:t>a (20 %)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5FFD8-2475-4039-E82E-E1AB02803E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4" y="1362534"/>
            <a:ext cx="2333585" cy="41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6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8" y="387068"/>
            <a:ext cx="5626359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1249"/>
            <a:ext cx="10515600" cy="1325563"/>
          </a:xfrm>
        </p:spPr>
        <p:txBody>
          <a:bodyPr>
            <a:normAutofit/>
          </a:bodyPr>
          <a:lstStyle/>
          <a:p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Mi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t</a:t>
            </a:r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ä 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kuva esittää?</a:t>
            </a:r>
            <a:endParaRPr lang="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3740"/>
            <a:ext cx="10515599" cy="2572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inkluusio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-FI" dirty="0" err="1">
                <a:solidFill>
                  <a:schemeClr val="bg1"/>
                </a:solidFill>
                <a:latin typeface="Montserrat" panose="00000500000000000000" pitchFamily="2" charset="0"/>
              </a:rPr>
              <a:t>ekskluusio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integraatio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seg</a:t>
            </a:r>
            <a:r>
              <a:rPr lang="fi-FI" dirty="0" err="1">
                <a:solidFill>
                  <a:schemeClr val="bg1"/>
                </a:solidFill>
                <a:latin typeface="Montserrat" panose="00000500000000000000" pitchFamily="2" charset="0"/>
              </a:rPr>
              <a:t>regaatio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8424B-57A4-3B3C-50DF-4DB8669DC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61" y="328617"/>
            <a:ext cx="4821932" cy="61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78" y="365125"/>
            <a:ext cx="11714887" cy="170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71" y="375541"/>
            <a:ext cx="11009896" cy="1680618"/>
          </a:xfrm>
        </p:spPr>
        <p:txBody>
          <a:bodyPr>
            <a:noAutofit/>
          </a:bodyPr>
          <a:lstStyle/>
          <a:p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Sosiaalinen osallisuus on ”prosessi, jolla parannetaan yksilöiden ja ryhmien osallistumismahdollisuuksia ____”</a:t>
            </a:r>
            <a:r>
              <a:rPr lang="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(Maailmapankki).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6203"/>
            <a:ext cx="10515599" cy="2697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vapaa-ajan toimintaa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n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politiikka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an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yhteiskuntaan</a:t>
            </a: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urheilu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un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DB8A2-BF44-08DF-5362-84BB1240E8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68" y="2385235"/>
            <a:ext cx="1795531" cy="31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0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5935579" cy="6858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605A8-1A03-790A-3E4B-E3ED59054C18}"/>
              </a:ext>
            </a:extLst>
          </p:cNvPr>
          <p:cNvSpPr txBox="1"/>
          <p:nvPr/>
        </p:nvSpPr>
        <p:spPr>
          <a:xfrm>
            <a:off x="6624582" y="2279594"/>
            <a:ext cx="5022318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Montserrat"/>
              </a:rPr>
              <a:t>Rahoitettu </a:t>
            </a:r>
            <a:r>
              <a:rPr lang="fi" dirty="0">
                <a:solidFill>
                  <a:srgbClr val="000000"/>
                </a:solidFill>
                <a:latin typeface="Montserrat"/>
              </a:rPr>
              <a:t>Euroopan Unionin </a:t>
            </a:r>
            <a:r>
              <a:rPr lang="fi-FI" dirty="0">
                <a:solidFill>
                  <a:srgbClr val="000000"/>
                </a:solidFill>
                <a:latin typeface="Montserrat"/>
              </a:rPr>
              <a:t>tuella. </a:t>
            </a:r>
            <a:r>
              <a:rPr lang="fi" dirty="0">
                <a:solidFill>
                  <a:srgbClr val="000000"/>
                </a:solidFill>
                <a:latin typeface="Montserrat"/>
              </a:rPr>
              <a:t>Esitetyt näkemykset ja mielipiteet ovat kuitenkin vain kirjoittajien omia eivätkä välttämättä vastaa Euroopan </a:t>
            </a:r>
            <a:r>
              <a:rPr lang="fi-FI" dirty="0">
                <a:solidFill>
                  <a:srgbClr val="000000"/>
                </a:solidFill>
                <a:latin typeface="Montserrat"/>
              </a:rPr>
              <a:t>u</a:t>
            </a:r>
            <a:r>
              <a:rPr lang="fi" dirty="0">
                <a:solidFill>
                  <a:srgbClr val="000000"/>
                </a:solidFill>
                <a:latin typeface="Montserrat"/>
              </a:rPr>
              <a:t>nionin tai Euroopan koulutuksen ja kulttuurin toimeenpanoviraston (EACEA) näkemyksiä. Euroopan </a:t>
            </a:r>
            <a:r>
              <a:rPr lang="fi-FI" dirty="0">
                <a:solidFill>
                  <a:srgbClr val="000000"/>
                </a:solidFill>
                <a:latin typeface="Montserrat"/>
              </a:rPr>
              <a:t>u</a:t>
            </a:r>
            <a:r>
              <a:rPr lang="fi" dirty="0">
                <a:solidFill>
                  <a:srgbClr val="000000"/>
                </a:solidFill>
                <a:latin typeface="Montserrat"/>
              </a:rPr>
              <a:t>nionia tai EACEA:</a:t>
            </a:r>
            <a:r>
              <a:rPr lang="fi-FI" dirty="0">
                <a:solidFill>
                  <a:srgbClr val="000000"/>
                </a:solidFill>
                <a:latin typeface="Montserrat"/>
              </a:rPr>
              <a:t>t</a:t>
            </a:r>
            <a:r>
              <a:rPr lang="fi" dirty="0">
                <a:solidFill>
                  <a:srgbClr val="000000"/>
                </a:solidFill>
                <a:latin typeface="Montserrat"/>
              </a:rPr>
              <a:t>a ei voida pitää niistä vastuussa.</a:t>
            </a:r>
            <a:endParaRPr lang="fi-FI" dirty="0">
              <a:latin typeface="Montserrat"/>
            </a:endParaRPr>
          </a:p>
        </p:txBody>
      </p:sp>
      <p:pic>
        <p:nvPicPr>
          <p:cNvPr id="10" name="Picture 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A3D40E5-8446-4C99-8E6D-CA92B6006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35" y="3017321"/>
            <a:ext cx="3695709" cy="8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1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263"/>
            <a:ext cx="8973531" cy="1703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98" y="620213"/>
            <a:ext cx="7992533" cy="1325563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Sosiaalista osallisuutta voidaan parantaa esimerkiksi muutoksilla _____.</a:t>
            </a:r>
            <a:endParaRPr lang="fi" sz="28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7" y="2592779"/>
            <a:ext cx="10515599" cy="2919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-FI">
                <a:solidFill>
                  <a:schemeClr val="bg1"/>
                </a:solidFill>
                <a:latin typeface="Montserrat" panose="00000500000000000000" pitchFamily="2" charset="0"/>
              </a:rPr>
              <a:t>k</a:t>
            </a:r>
            <a:r>
              <a:rPr lang="fi">
                <a:solidFill>
                  <a:schemeClr val="bg1"/>
                </a:solidFill>
                <a:latin typeface="Montserrat" panose="00000500000000000000" pitchFamily="2" charset="0"/>
              </a:rPr>
              <a:t>ulttuuris</a:t>
            </a:r>
            <a:r>
              <a:rPr lang="fi-FI" err="1">
                <a:solidFill>
                  <a:schemeClr val="bg1"/>
                </a:solidFill>
                <a:latin typeface="Montserrat" panose="00000500000000000000" pitchFamily="2" charset="0"/>
              </a:rPr>
              <a:t>issa</a:t>
            </a:r>
            <a:r>
              <a:rPr lang="fi-FI">
                <a:solidFill>
                  <a:schemeClr val="bg1"/>
                </a:solidFill>
                <a:latin typeface="Montserrat" panose="00000500000000000000" pitchFamily="2" charset="0"/>
              </a:rPr>
              <a:t> tavoissa</a:t>
            </a:r>
            <a:endParaRPr lang="fi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-FI">
                <a:solidFill>
                  <a:schemeClr val="bg1"/>
                </a:solidFill>
                <a:latin typeface="Montserrat" panose="00000500000000000000" pitchFamily="2" charset="0"/>
              </a:rPr>
              <a:t>y</a:t>
            </a:r>
            <a:r>
              <a:rPr lang="fi">
                <a:solidFill>
                  <a:schemeClr val="bg1"/>
                </a:solidFill>
                <a:latin typeface="Montserrat" panose="00000500000000000000" pitchFamily="2" charset="0"/>
              </a:rPr>
              <a:t>ksilöi</a:t>
            </a:r>
            <a:r>
              <a:rPr lang="fi-FI" err="1">
                <a:solidFill>
                  <a:schemeClr val="bg1"/>
                </a:solidFill>
                <a:latin typeface="Montserrat" panose="00000500000000000000" pitchFamily="2" charset="0"/>
              </a:rPr>
              <a:t>ssä</a:t>
            </a:r>
            <a:endParaRPr lang="fi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>
                <a:solidFill>
                  <a:schemeClr val="bg1"/>
                </a:solidFill>
                <a:latin typeface="Montserrat" panose="00000500000000000000" pitchFamily="2" charset="0"/>
              </a:rPr>
              <a:t>asente</a:t>
            </a:r>
            <a:r>
              <a:rPr lang="fi-FI" err="1">
                <a:solidFill>
                  <a:schemeClr val="bg1"/>
                </a:solidFill>
                <a:latin typeface="Montserrat" panose="00000500000000000000" pitchFamily="2" charset="0"/>
              </a:rPr>
              <a:t>issa</a:t>
            </a:r>
            <a:endParaRPr lang="fi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>
                <a:solidFill>
                  <a:schemeClr val="bg1"/>
                </a:solidFill>
                <a:latin typeface="Montserrat" panose="00000500000000000000" pitchFamily="2" charset="0"/>
              </a:rPr>
              <a:t>nukkumistottumuks</a:t>
            </a:r>
            <a:r>
              <a:rPr lang="fi-FI" err="1">
                <a:solidFill>
                  <a:schemeClr val="bg1"/>
                </a:solidFill>
                <a:latin typeface="Montserrat" panose="00000500000000000000" pitchFamily="2" charset="0"/>
              </a:rPr>
              <a:t>issa</a:t>
            </a:r>
            <a:endParaRPr lang="fi-FI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ED5341-C553-45AD-EBC7-BD95E6FC9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33" y="1345518"/>
            <a:ext cx="3384420" cy="438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23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975"/>
            <a:ext cx="8776356" cy="1420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7" y="459909"/>
            <a:ext cx="7843102" cy="1325563"/>
          </a:xfrm>
        </p:spPr>
        <p:txBody>
          <a:bodyPr>
            <a:normAutofit/>
          </a:bodyPr>
          <a:lstStyle/>
          <a:p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______ 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edistäminen on toimiva keino torjua syrjäytymistä.</a:t>
            </a:r>
            <a:endParaRPr lang="fi" sz="32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34033"/>
            <a:ext cx="10515599" cy="2600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Makuaisti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n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Näköaisti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n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Yhteenkuuluvuuden tunteen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Tuntoaisti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n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F73F1-A9A4-28BC-4B11-79F231FBDF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33" y="1386619"/>
            <a:ext cx="2248765" cy="44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16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98"/>
            <a:ext cx="7673419" cy="1763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04" y="488055"/>
            <a:ext cx="7027011" cy="1325563"/>
          </a:xfrm>
        </p:spPr>
        <p:txBody>
          <a:bodyPr>
            <a:noAutofit/>
          </a:bodyPr>
          <a:lstStyle/>
          <a:p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Sosiaalisen osallisuuden </a:t>
            </a:r>
            <a:r>
              <a:rPr lang="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edistäminen on myös yksi _______ ydinpainopiste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istä.</a:t>
            </a:r>
            <a:endParaRPr lang="fi" sz="28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62957"/>
            <a:ext cx="10515599" cy="2383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Euroopan nuorisola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in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YK:n </a:t>
            </a: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ihmisoikeus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julistuksen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EU 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Green </a:t>
            </a:r>
            <a:r>
              <a:rPr lang="fi-FI" dirty="0" err="1">
                <a:solidFill>
                  <a:schemeClr val="bg1"/>
                </a:solidFill>
                <a:latin typeface="Montserrat" panose="00000500000000000000" pitchFamily="2" charset="0"/>
              </a:rPr>
              <a:t>Dealin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EU:n nuorisostrategia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n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490F6-DB2F-B1D2-BA39-D108EA5CCC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19" y="1928299"/>
            <a:ext cx="3309952" cy="47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19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8" y="2647413"/>
            <a:ext cx="5995632" cy="1563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20" y="2816160"/>
            <a:ext cx="5995632" cy="1325563"/>
          </a:xfrm>
        </p:spPr>
        <p:txBody>
          <a:bodyPr>
            <a:normAutofit/>
          </a:bodyPr>
          <a:lstStyle/>
          <a:p>
            <a:r>
              <a:rPr lang="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Oikea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t</a:t>
            </a:r>
            <a:r>
              <a:rPr lang="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vastauks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et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30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05" y="407377"/>
            <a:ext cx="5514392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969"/>
            <a:ext cx="10515600" cy="1325563"/>
          </a:xfrm>
        </p:spPr>
        <p:txBody>
          <a:bodyPr>
            <a:normAutofit/>
          </a:bodyPr>
          <a:lstStyle/>
          <a:p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Mi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t</a:t>
            </a:r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ä kuva esittää?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2292"/>
            <a:ext cx="10515599" cy="22025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inkluusio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-FI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ekskluusio</a:t>
            </a:r>
            <a:endParaRPr lang="fi" u="sng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integraatio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seg</a:t>
            </a:r>
            <a:r>
              <a:rPr lang="fi-FI" dirty="0" err="1">
                <a:solidFill>
                  <a:schemeClr val="bg1"/>
                </a:solidFill>
                <a:latin typeface="Montserrat" panose="00000500000000000000" pitchFamily="2" charset="0"/>
              </a:rPr>
              <a:t>regaatio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CB73F8-B795-D33B-7FD1-325E763A4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00" y="546350"/>
            <a:ext cx="4626873" cy="5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1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4"/>
            <a:ext cx="10407192" cy="1736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04" y="570745"/>
            <a:ext cx="9473136" cy="1325563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Mitkä seuraavista </a:t>
            </a:r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tekij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öistä </a:t>
            </a:r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lii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tetään usein syrjäytymisriskiin</a:t>
            </a:r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8468"/>
            <a:ext cx="10515599" cy="2545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" u="sng" dirty="0">
                <a:solidFill>
                  <a:schemeClr val="bg1"/>
                </a:solidFill>
                <a:latin typeface="Montserrat" panose="00000500000000000000" pitchFamily="2" charset="0"/>
              </a:rPr>
              <a:t>vammais</a:t>
            </a:r>
            <a:r>
              <a:rPr lang="fi-FI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uus</a:t>
            </a:r>
            <a:endParaRPr lang="fi" u="sng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" u="sng" dirty="0">
                <a:solidFill>
                  <a:schemeClr val="bg1"/>
                </a:solidFill>
                <a:latin typeface="Montserrat" panose="00000500000000000000" pitchFamily="2" charset="0"/>
              </a:rPr>
              <a:t>sosioekonominen asema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-FI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maahanmuuttajuus</a:t>
            </a:r>
            <a:endParaRPr lang="fi" u="sng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" u="sng" dirty="0">
                <a:solidFill>
                  <a:schemeClr val="bg1"/>
                </a:solidFill>
                <a:latin typeface="Montserrat" panose="00000500000000000000" pitchFamily="2" charset="0"/>
              </a:rPr>
              <a:t>sukupuoli-identiteetti</a:t>
            </a:r>
            <a:endParaRPr lang="fi-FI" u="sng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F240D-A4CD-4A5F-E661-85C89DC7C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77" y="1563879"/>
            <a:ext cx="1788522" cy="41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51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1" y="475687"/>
            <a:ext cx="8734713" cy="1665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221" y="699752"/>
            <a:ext cx="7638951" cy="1325563"/>
          </a:xfrm>
        </p:spPr>
        <p:txBody>
          <a:bodyPr>
            <a:noAutofit/>
          </a:bodyPr>
          <a:lstStyle/>
          <a:p>
            <a:r>
              <a:rPr lang="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Euroopassa 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köyhyys- ja syrjäytymisriski</a:t>
            </a:r>
            <a:r>
              <a:rPr lang="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koskee _____ nuorista ihmis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istä</a:t>
            </a:r>
            <a:r>
              <a:rPr lang="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787758"/>
            <a:ext cx="10515599" cy="2395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kaikki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a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p</a:t>
            </a: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uol</a:t>
            </a:r>
            <a:r>
              <a:rPr lang="fi-FI" dirty="0" err="1">
                <a:solidFill>
                  <a:schemeClr val="bg1"/>
                </a:solidFill>
                <a:latin typeface="Montserrat" panose="00000500000000000000" pitchFamily="2" charset="0"/>
              </a:rPr>
              <a:t>ta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 (50 %)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-FI" u="sng" dirty="0">
                <a:solidFill>
                  <a:schemeClr val="bg1"/>
                </a:solidFill>
                <a:latin typeface="Montserrat" panose="00000500000000000000" pitchFamily="2" charset="0"/>
              </a:rPr>
              <a:t>k</a:t>
            </a:r>
            <a:r>
              <a:rPr lang="fi" u="sng" dirty="0">
                <a:solidFill>
                  <a:schemeClr val="bg1"/>
                </a:solidFill>
                <a:latin typeface="Montserrat" panose="00000500000000000000" pitchFamily="2" charset="0"/>
              </a:rPr>
              <a:t>olmasosa</a:t>
            </a:r>
            <a:r>
              <a:rPr lang="fi-FI" u="sng" dirty="0">
                <a:solidFill>
                  <a:schemeClr val="bg1"/>
                </a:solidFill>
                <a:latin typeface="Montserrat" panose="00000500000000000000" pitchFamily="2" charset="0"/>
              </a:rPr>
              <a:t>a (33 %)</a:t>
            </a:r>
            <a:endParaRPr lang="fi" u="sng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v</a:t>
            </a: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iidesosa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a (20 %)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5FFD8-2475-4039-E82E-E1AB02803E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4" y="1362534"/>
            <a:ext cx="2333585" cy="41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42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8" y="387068"/>
            <a:ext cx="5626359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1249"/>
            <a:ext cx="10515600" cy="1325563"/>
          </a:xfrm>
        </p:spPr>
        <p:txBody>
          <a:bodyPr>
            <a:normAutofit/>
          </a:bodyPr>
          <a:lstStyle/>
          <a:p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Mi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t</a:t>
            </a:r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ä 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kuva esittää?</a:t>
            </a:r>
            <a:endParaRPr lang="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3740"/>
            <a:ext cx="10515599" cy="2572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" u="sng" dirty="0">
                <a:solidFill>
                  <a:schemeClr val="bg1"/>
                </a:solidFill>
                <a:latin typeface="Montserrat" panose="00000500000000000000" pitchFamily="2" charset="0"/>
              </a:rPr>
              <a:t>inkluusio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-FI" dirty="0" err="1">
                <a:solidFill>
                  <a:schemeClr val="bg1"/>
                </a:solidFill>
                <a:latin typeface="Montserrat" panose="00000500000000000000" pitchFamily="2" charset="0"/>
              </a:rPr>
              <a:t>ekskluusio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integraatio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seg</a:t>
            </a:r>
            <a:r>
              <a:rPr lang="fi-FI" dirty="0" err="1">
                <a:solidFill>
                  <a:schemeClr val="bg1"/>
                </a:solidFill>
                <a:latin typeface="Montserrat" panose="00000500000000000000" pitchFamily="2" charset="0"/>
              </a:rPr>
              <a:t>regaatio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8424B-57A4-3B3C-50DF-4DB8669DC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61" y="328617"/>
            <a:ext cx="4821932" cy="61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68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78" y="365125"/>
            <a:ext cx="11714887" cy="170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71" y="375541"/>
            <a:ext cx="11009896" cy="1680618"/>
          </a:xfrm>
        </p:spPr>
        <p:txBody>
          <a:bodyPr>
            <a:noAutofit/>
          </a:bodyPr>
          <a:lstStyle/>
          <a:p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Sosiaalinen osallisuus on ”prosessi, jolla parannetaan yksilöiden ja ryhmien osallistumismahdollisuuksia ____”</a:t>
            </a:r>
            <a:r>
              <a:rPr lang="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(Maailmapankki).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6203"/>
            <a:ext cx="10515599" cy="2697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vapaa-ajan toimintaa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n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politiikka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an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u="sng" dirty="0">
                <a:solidFill>
                  <a:schemeClr val="bg1"/>
                </a:solidFill>
                <a:latin typeface="Montserrat" panose="00000500000000000000" pitchFamily="2" charset="0"/>
              </a:rPr>
              <a:t>yhteiskuntaan</a:t>
            </a: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urheilu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un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DB8A2-BF44-08DF-5362-84BB1240E8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68" y="2385235"/>
            <a:ext cx="1795531" cy="31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54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263"/>
            <a:ext cx="8973531" cy="1703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98" y="620213"/>
            <a:ext cx="7992533" cy="1325563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Sosiaalista osallisuutta voidaan parantaa esimerkiksi muutoksilla _____.</a:t>
            </a:r>
            <a:endParaRPr lang="fi" sz="28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7" y="2592779"/>
            <a:ext cx="10515599" cy="2919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k</a:t>
            </a: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ulttuuris</a:t>
            </a:r>
            <a:r>
              <a:rPr lang="fi-FI" dirty="0" err="1">
                <a:solidFill>
                  <a:schemeClr val="bg1"/>
                </a:solidFill>
                <a:latin typeface="Montserrat" panose="00000500000000000000" pitchFamily="2" charset="0"/>
              </a:rPr>
              <a:t>issa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 tavoissa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y</a:t>
            </a: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ksilöi</a:t>
            </a:r>
            <a:r>
              <a:rPr lang="fi-FI" dirty="0" err="1">
                <a:solidFill>
                  <a:schemeClr val="bg1"/>
                </a:solidFill>
                <a:latin typeface="Montserrat" panose="00000500000000000000" pitchFamily="2" charset="0"/>
              </a:rPr>
              <a:t>ssä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u="sng" dirty="0">
                <a:solidFill>
                  <a:schemeClr val="bg1"/>
                </a:solidFill>
                <a:latin typeface="Montserrat" panose="00000500000000000000" pitchFamily="2" charset="0"/>
              </a:rPr>
              <a:t>asente</a:t>
            </a:r>
            <a:r>
              <a:rPr lang="fi-FI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issa</a:t>
            </a:r>
            <a:endParaRPr lang="fi" u="sng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nukkumistottumuks</a:t>
            </a:r>
            <a:r>
              <a:rPr lang="fi-FI" dirty="0" err="1">
                <a:solidFill>
                  <a:schemeClr val="bg1"/>
                </a:solidFill>
                <a:latin typeface="Montserrat" panose="00000500000000000000" pitchFamily="2" charset="0"/>
              </a:rPr>
              <a:t>issa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ED5341-C553-45AD-EBC7-BD95E6FC9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33" y="1345518"/>
            <a:ext cx="3384420" cy="438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3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41" y="328617"/>
            <a:ext cx="9141755" cy="1502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01" y="417122"/>
            <a:ext cx="10515600" cy="1325563"/>
          </a:xfrm>
        </p:spPr>
        <p:txBody>
          <a:bodyPr>
            <a:normAutofit/>
          </a:bodyPr>
          <a:lstStyle/>
          <a:p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Ohjeita kouluttajalle / 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fasilitoijalle</a:t>
            </a:r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: </a:t>
            </a:r>
            <a:br>
              <a:rPr lang="fi-FI" sz="3200" b="1" dirty="0">
                <a:latin typeface="Montserrat" panose="00000500000000000000" pitchFamily="2" charset="0"/>
              </a:rPr>
            </a:br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Kuinka hyödyntää 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koulutusmallia</a:t>
            </a:r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012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Koulutusmalli koostuu useista osista, jotka kaikki perustuvat Erasmus+ -rahoitteisen Inclusion is On -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kumppanuushankkeen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(2021-2024) aikana tuotetun työkalupaketin sisältö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ihin.</a:t>
            </a:r>
            <a:endParaRPr lang="fi" sz="1800" dirty="0">
              <a:solidFill>
                <a:srgbClr val="000000"/>
              </a:solidFill>
              <a:latin typeface="Montserrat" panose="02000505000000020004" pitchFamily="2" charset="77"/>
            </a:endParaRPr>
          </a:p>
          <a:p>
            <a:pPr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Voit soveltaa koulutusmallin eri osia yhdessä tai erikseen luodaksesi koulutuksen omien tarpeidesi ja käytettävissä olevan ajan mukaan. Malli sopii sekä kasvokkain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toteutettavaan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että verkkokoulutukseen.</a:t>
            </a:r>
          </a:p>
          <a:p>
            <a:pPr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Jokainen osa alkaa fasilitointiohjeilla, jotka kertovat osan vaiheet ja tarvittavat välineet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toteutukseen.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Fasilitointiohjeet ovat piilotettuja dioja (eivät näy esitystilassa).</a:t>
            </a:r>
          </a:p>
          <a:p>
            <a:pPr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Kaikki koulutusmallin tukimateriaalit ja muut hankkeen tuotokset ovat saatavilla osoitteessa: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https://nuortenakatemia.fi/en/incon-projectresults/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</a:p>
          <a:p>
            <a:pPr fontAlgn="base">
              <a:lnSpc>
                <a:spcPct val="110000"/>
              </a:lnSpc>
            </a:pPr>
            <a:endParaRPr lang="fi-FI" sz="18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975"/>
            <a:ext cx="8776356" cy="1420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7" y="459909"/>
            <a:ext cx="7843102" cy="1325563"/>
          </a:xfrm>
        </p:spPr>
        <p:txBody>
          <a:bodyPr>
            <a:normAutofit/>
          </a:bodyPr>
          <a:lstStyle/>
          <a:p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______ 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edistäminen on toimiva keino torjua syrjäytymistä.</a:t>
            </a:r>
            <a:endParaRPr lang="fi" sz="32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34033"/>
            <a:ext cx="10515599" cy="2600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Makuaisti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n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Näköaisti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n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-FI" u="sng" dirty="0">
                <a:solidFill>
                  <a:schemeClr val="bg1"/>
                </a:solidFill>
                <a:latin typeface="Montserrat" panose="00000500000000000000" pitchFamily="2" charset="0"/>
              </a:rPr>
              <a:t>Yhteenkuuluvuuden tunteen</a:t>
            </a:r>
            <a:endParaRPr lang="fi" u="sng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Tuntoaisti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n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F73F1-A9A4-28BC-4B11-79F231FBDF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33" y="1386619"/>
            <a:ext cx="2248765" cy="44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43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98"/>
            <a:ext cx="7673419" cy="1763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04" y="488055"/>
            <a:ext cx="7027011" cy="1325563"/>
          </a:xfrm>
        </p:spPr>
        <p:txBody>
          <a:bodyPr>
            <a:noAutofit/>
          </a:bodyPr>
          <a:lstStyle/>
          <a:p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Sosiaalisen osallisuuden </a:t>
            </a:r>
            <a:r>
              <a:rPr lang="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edistäminen on myös yksi _______ ydinpainopiste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istä.</a:t>
            </a:r>
            <a:endParaRPr lang="fi" sz="28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62957"/>
            <a:ext cx="10515599" cy="2383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Euroopan nuorisola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in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YK:n </a:t>
            </a: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ihmisoikeus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julistuksen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dirty="0">
                <a:solidFill>
                  <a:schemeClr val="bg1"/>
                </a:solidFill>
                <a:latin typeface="Montserrat" panose="00000500000000000000" pitchFamily="2" charset="0"/>
              </a:rPr>
              <a:t>EU </a:t>
            </a:r>
            <a:r>
              <a:rPr lang="fi-FI" dirty="0">
                <a:solidFill>
                  <a:schemeClr val="bg1"/>
                </a:solidFill>
                <a:latin typeface="Montserrat" panose="00000500000000000000" pitchFamily="2" charset="0"/>
              </a:rPr>
              <a:t>Green </a:t>
            </a:r>
            <a:r>
              <a:rPr lang="fi-FI" dirty="0" err="1">
                <a:solidFill>
                  <a:schemeClr val="bg1"/>
                </a:solidFill>
                <a:latin typeface="Montserrat" panose="00000500000000000000" pitchFamily="2" charset="0"/>
              </a:rPr>
              <a:t>Dealin</a:t>
            </a:r>
            <a:endParaRPr lang="fi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fi" u="sng" dirty="0">
                <a:solidFill>
                  <a:schemeClr val="bg1"/>
                </a:solidFill>
                <a:latin typeface="Montserrat" panose="00000500000000000000" pitchFamily="2" charset="0"/>
              </a:rPr>
              <a:t>EU:n nuorisostrategia</a:t>
            </a:r>
            <a:r>
              <a:rPr lang="fi-FI" u="sng" dirty="0">
                <a:solidFill>
                  <a:schemeClr val="bg1"/>
                </a:solidFill>
                <a:latin typeface="Montserrat" panose="00000500000000000000" pitchFamily="2" charset="0"/>
              </a:rPr>
              <a:t>n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490F6-DB2F-B1D2-BA39-D108EA5CCC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19" y="1928299"/>
            <a:ext cx="3309952" cy="47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58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0E295-D86E-4BBB-E953-D5C6D9ED2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33" y="2536633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" sz="3600" b="1" dirty="0">
                <a:latin typeface="Montserrat" panose="00000500000000000000" pitchFamily="2" charset="0"/>
              </a:rPr>
              <a:t>Turvallisem</a:t>
            </a:r>
            <a:r>
              <a:rPr lang="fi-FI" sz="3600" b="1" dirty="0">
                <a:latin typeface="Montserrat" panose="00000500000000000000" pitchFamily="2" charset="0"/>
              </a:rPr>
              <a:t>man tilan periaatteet</a:t>
            </a: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2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5589036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15" y="397387"/>
            <a:ext cx="10515600" cy="1325563"/>
          </a:xfrm>
        </p:spPr>
        <p:txBody>
          <a:bodyPr>
            <a:normAutofit/>
          </a:bodyPr>
          <a:lstStyle/>
          <a:p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Kouluttajan ohjeet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Vaiheet, tarvikkeet ja aika:</a:t>
            </a:r>
          </a:p>
          <a:p>
            <a:pPr lvl="1"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Mistä on kyse: Pyydä osallistujia pohtimaan kysymystä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1 minuutin ajan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 Ei tarvitse kirjoittaa mitään.</a:t>
            </a:r>
          </a:p>
          <a:p>
            <a:pPr lvl="1"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Mitä ovat turvallisemmat tilat? Selitä osallistujille turvallisemman tilan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periaatteiden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perusidea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dian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avulla.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~2 minuuttia.</a:t>
            </a:r>
          </a:p>
          <a:p>
            <a:pPr lvl="1"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Esimerkkejä yleisesti käytetyistä turvallisemman tilan periaatteista: Esittele osallistujille joitain yleisesti käytettyjä turvallisemman tilan periaatteita dian tuella. Voit myös mainita, että erilaiset toimijat voivat käyttää erilaisia periaatteita; sitovia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sääntöjä ei ole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~2 minuuttia.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83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cartoon people&#10;&#10;Description automatically generated">
            <a:extLst>
              <a:ext uri="{FF2B5EF4-FFF2-40B4-BE49-F238E27FC236}">
                <a16:creationId xmlns:a16="http://schemas.microsoft.com/office/drawing/2014/main" id="{4DDC5BFB-7BD4-0E28-E1BD-410492AE8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9" y="404070"/>
            <a:ext cx="10795000" cy="50949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AF0DB0-8DCA-F558-6023-1E060BB64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1" y="520797"/>
            <a:ext cx="5328791" cy="167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1396-0283-2DDC-410B-FB89C57B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259" y="4192390"/>
            <a:ext cx="8069482" cy="130661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i" dirty="0">
                <a:latin typeface="Montserrat" panose="02000505000000020004" pitchFamily="2" charset="77"/>
              </a:rPr>
              <a:t>Haluaisiko joku kertoa, mitä ovat turvallisem</a:t>
            </a:r>
            <a:r>
              <a:rPr lang="fi-FI" dirty="0" err="1">
                <a:latin typeface="Montserrat" panose="02000505000000020004" pitchFamily="2" charset="77"/>
              </a:rPr>
              <a:t>mat</a:t>
            </a:r>
            <a:r>
              <a:rPr lang="fi" dirty="0">
                <a:latin typeface="Montserrat" panose="02000505000000020004" pitchFamily="2" charset="77"/>
              </a:rPr>
              <a:t> tilat tai turvallisemman tila</a:t>
            </a:r>
            <a:r>
              <a:rPr lang="fi-FI" dirty="0">
                <a:latin typeface="Montserrat" panose="02000505000000020004" pitchFamily="2" charset="77"/>
              </a:rPr>
              <a:t>n</a:t>
            </a:r>
            <a:r>
              <a:rPr lang="fi" dirty="0">
                <a:latin typeface="Montserrat" panose="02000505000000020004" pitchFamily="2" charset="77"/>
              </a:rPr>
              <a:t> periaatteet?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" dirty="0">
                <a:latin typeface="Montserrat" panose="02000505000000020004" pitchFamily="2" charset="77"/>
              </a:rPr>
              <a:t>Jos </a:t>
            </a:r>
            <a:r>
              <a:rPr lang="fi-FI" dirty="0">
                <a:latin typeface="Montserrat" panose="02000505000000020004" pitchFamily="2" charset="77"/>
              </a:rPr>
              <a:t>aihe ei ole tuttu, koittakaa arvata!</a:t>
            </a:r>
            <a:endParaRPr lang="fi" dirty="0"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C649885-17B8-3214-BEAA-A5C8B3BCC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D1116-F184-E753-6DB9-B16A4284A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B36F4-B3CB-2582-1951-67A52C0D4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55A7A3-4C24-0491-4307-5F0998857D91}"/>
              </a:ext>
            </a:extLst>
          </p:cNvPr>
          <p:cNvSpPr txBox="1">
            <a:spLocks/>
          </p:cNvSpPr>
          <p:nvPr/>
        </p:nvSpPr>
        <p:spPr>
          <a:xfrm>
            <a:off x="1024269" y="4899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Mi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s</a:t>
            </a:r>
            <a:r>
              <a:rPr lang="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tä 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on kyse</a:t>
            </a:r>
            <a:r>
              <a:rPr lang="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8856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5F95DF-81C8-3812-8904-AF53B279E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72962" y="-107886"/>
            <a:ext cx="5314602" cy="2510259"/>
          </a:xfrm>
          <a:prstGeom prst="rect">
            <a:avLst/>
          </a:prstGeom>
        </p:spPr>
      </p:pic>
      <p:pic>
        <p:nvPicPr>
          <p:cNvPr id="8" name="Picture 7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A86DCBCA-1B68-796C-A98A-D4197555E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5D26C-22D3-105E-3CF6-AB9EF2A07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DB8EE-0B58-EF3F-9DF2-1B3E4CE0D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903961-25AD-22FA-2BD7-2984A9C2C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16" y="2638437"/>
            <a:ext cx="9481317" cy="33861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6F5A4-43A2-E529-1CC2-5B64F1CF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864" y="-35765"/>
            <a:ext cx="5968720" cy="359310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8C6CEE-ABFF-C15B-702F-86B471500D70}"/>
              </a:ext>
            </a:extLst>
          </p:cNvPr>
          <p:cNvSpPr txBox="1">
            <a:spLocks/>
          </p:cNvSpPr>
          <p:nvPr/>
        </p:nvSpPr>
        <p:spPr>
          <a:xfrm>
            <a:off x="467087" y="3915103"/>
            <a:ext cx="8877973" cy="216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Turvallisemman tilan periaatteiden tarkoituksena on tarjota työkaluja turvallisempien ympäristöjen luomisen tueksi. Pääideana on luoda tietoisuutta, ei olla "täydellinen". Turvallise</a:t>
            </a:r>
            <a:r>
              <a:rPr lang="fi-FI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mman</a:t>
            </a:r>
            <a:r>
              <a:rPr lang="fi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tilan periaatteet esitetään usein julisteena tai julkaistaan ja esitellään osallistujille verkossa.</a:t>
            </a:r>
            <a:endParaRPr lang="fi-FI" sz="1800" dirty="0"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E78970-DB75-1A63-2A86-3C4EFEBE5508}"/>
              </a:ext>
            </a:extLst>
          </p:cNvPr>
          <p:cNvSpPr txBox="1">
            <a:spLocks/>
          </p:cNvSpPr>
          <p:nvPr/>
        </p:nvSpPr>
        <p:spPr>
          <a:xfrm>
            <a:off x="6700301" y="979715"/>
            <a:ext cx="4683845" cy="165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" sz="1800" dirty="0">
                <a:effectLst/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Turvallisemmilla tiloilla tarkoitetaan inklusiivisempia ympäristöjä, joissa jokainen voi tuntea olonsa mukavaksi ja ilmaista itseään sellaisena kuin on.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303E6C-14BE-70BC-0AD1-065AD4C90BDF}"/>
              </a:ext>
            </a:extLst>
          </p:cNvPr>
          <p:cNvSpPr txBox="1">
            <a:spLocks/>
          </p:cNvSpPr>
          <p:nvPr/>
        </p:nvSpPr>
        <p:spPr>
          <a:xfrm>
            <a:off x="714169" y="436363"/>
            <a:ext cx="5032189" cy="1729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Mitä ovat turvallisemmat tilat?</a:t>
            </a:r>
          </a:p>
        </p:txBody>
      </p:sp>
    </p:spTree>
    <p:extLst>
      <p:ext uri="{BB962C8B-B14F-4D97-AF65-F5344CB8AC3E}">
        <p14:creationId xmlns:p14="http://schemas.microsoft.com/office/powerpoint/2010/main" val="3528781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90566-A3C9-CCF9-572A-B9D6AAF76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49034" y="8027"/>
            <a:ext cx="6662861" cy="246985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0A1B03A-6B64-F6A1-923A-B57066EB6C9D}"/>
              </a:ext>
            </a:extLst>
          </p:cNvPr>
          <p:cNvSpPr txBox="1">
            <a:spLocks/>
          </p:cNvSpPr>
          <p:nvPr/>
        </p:nvSpPr>
        <p:spPr>
          <a:xfrm>
            <a:off x="759028" y="747933"/>
            <a:ext cx="6442871" cy="1729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Esimerkkejä turvallisem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man</a:t>
            </a:r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tila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n</a:t>
            </a:r>
            <a:r>
              <a:rPr lang="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periaattei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sta</a:t>
            </a:r>
          </a:p>
        </p:txBody>
      </p:sp>
      <p:pic>
        <p:nvPicPr>
          <p:cNvPr id="8" name="Picture 7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A86DCBCA-1B68-796C-A98A-D4197555E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5D26C-22D3-105E-3CF6-AB9EF2A07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DB8EE-0B58-EF3F-9DF2-1B3E4CE0D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655FFB-8AA5-E2D8-BA3F-64C4ABA5B154}"/>
              </a:ext>
            </a:extLst>
          </p:cNvPr>
          <p:cNvSpPr txBox="1"/>
          <p:nvPr/>
        </p:nvSpPr>
        <p:spPr>
          <a:xfrm>
            <a:off x="866943" y="2698707"/>
            <a:ext cx="5229057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Kunnioitamme muita osallistujia ja heidän mielipiteitä, kokemuksia, itsemääräämisoikeutta sekä henkilökohtais</a:t>
            </a:r>
            <a:r>
              <a:rPr lang="fi-FI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ia</a:t>
            </a:r>
            <a:r>
              <a:rPr lang="fi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raj</a:t>
            </a:r>
            <a:r>
              <a:rPr lang="fi-FI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oja.</a:t>
            </a:r>
            <a:endParaRPr lang="fi" dirty="0">
              <a:latin typeface="Montserrat" panose="02000505000000020004" pitchFamily="2" charset="77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Emme suvaitse syrjintää, emmekä kyseenalaista tai </a:t>
            </a:r>
            <a:r>
              <a:rPr lang="fi-FI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vähättele </a:t>
            </a:r>
            <a:r>
              <a:rPr lang="fi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muiden mielipiteitä ja kokemuksia.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Vältämme oletuksia ja yleistyksiä esimerkiksi identiteetistä.</a:t>
            </a:r>
            <a:endParaRPr lang="fi-FI" dirty="0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2CB5B-A29A-5BFC-95AB-3F30FE7CE637}"/>
              </a:ext>
            </a:extLst>
          </p:cNvPr>
          <p:cNvSpPr txBox="1"/>
          <p:nvPr/>
        </p:nvSpPr>
        <p:spPr>
          <a:xfrm>
            <a:off x="6096000" y="2702339"/>
            <a:ext cx="566261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Annamme kaikille tilaa puhua, mutta emme pakota ketään osallistumaan.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Olemme avoimia antamaan ja vastaanottamaan rakentavaa palautetta.</a:t>
            </a:r>
            <a:endParaRPr lang="en-US" dirty="0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" dirty="0">
                <a:effectLst/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Jos havaits</a:t>
            </a:r>
            <a:r>
              <a:rPr lang="fi-FI" dirty="0">
                <a:effectLst/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et</a:t>
            </a:r>
            <a:r>
              <a:rPr lang="fi" dirty="0">
                <a:effectLst/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syrjintää tai häirintää: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Ota </a:t>
            </a:r>
            <a:r>
              <a:rPr lang="fi" dirty="0">
                <a:effectLst/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yhteyttä </a:t>
            </a:r>
            <a:r>
              <a:rPr lang="fi-FI" dirty="0">
                <a:effectLst/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häirintäyhdyshenkilöön (nimetään erikseen).</a:t>
            </a:r>
            <a:endParaRPr lang="fi" dirty="0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Jätä </a:t>
            </a:r>
            <a:r>
              <a:rPr lang="fi" dirty="0">
                <a:effectLst/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anonyymi palaute.</a:t>
            </a:r>
            <a:endParaRPr lang="fi-FI" dirty="0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63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large yellow sign&#10;&#10;Description automatically generated">
            <a:extLst>
              <a:ext uri="{FF2B5EF4-FFF2-40B4-BE49-F238E27FC236}">
                <a16:creationId xmlns:a16="http://schemas.microsoft.com/office/drawing/2014/main" id="{68D7F1CC-C02F-4A3D-3BA0-4E51DD717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33" y="2535500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b="1" dirty="0">
                <a:latin typeface="Montserrat" panose="00000500000000000000" pitchFamily="2" charset="0"/>
              </a:rPr>
              <a:t>Hyvät käytännöt</a:t>
            </a: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67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5990252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7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D20036"/>
                </a:solidFill>
                <a:latin typeface="Norwester" pitchFamily="2" charset="0"/>
              </a:rPr>
              <a:t>Kouluttajan</a:t>
            </a:r>
            <a:r>
              <a:rPr lang="fi" sz="4000" b="1" dirty="0">
                <a:solidFill>
                  <a:srgbClr val="D20036"/>
                </a:solidFill>
                <a:latin typeface="Norwester" pitchFamily="2" charset="0"/>
              </a:rPr>
              <a:t> ohjeet</a:t>
            </a:r>
            <a:endParaRPr lang="fi-FI" sz="4000" b="1" dirty="0">
              <a:solidFill>
                <a:srgbClr val="D20036"/>
              </a:solidFill>
              <a:latin typeface="Norwester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752668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1800" b="0" i="0" dirty="0">
                <a:solidFill>
                  <a:srgbClr val="000000"/>
                </a:solidFill>
                <a:effectLst/>
                <a:latin typeface="Montserrat" panose="02000505000000020004" pitchFamily="2" charset="77"/>
              </a:rPr>
              <a:t>Vaiheet, tarvikkeet ja aika:</a:t>
            </a:r>
          </a:p>
          <a:p>
            <a:pPr lvl="1" fontAlgn="base">
              <a:lnSpc>
                <a:spcPct val="110000"/>
              </a:lnSpc>
            </a:pP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Pyydä osallistujia tutustumaan hankekumppaneilta kerättyihin hyviin käytäntöihin (otsikoihin, jotka ovat seuraavalla dialla).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~2 minuuttia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Pyydä jokaista osallistuja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a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/pari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a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/ryhmä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ä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valit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semaan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yksi hyvä käyt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äntö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josta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he haluavat tietää lisää.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Olisi toivottavaa, että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jokainen valitsee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eri aiheen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mutta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kaikkiin aiheisiin ei tarvitse välttämättä tutustua.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~1 minuutti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Pyydä osallistujia siirtymään osoitteeseen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https://nuortenakatemia.fi/en/incon-projectresults/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ja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anna heille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noin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10-12 minuuttia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aikaa tutustua aiheeseen. Tämän jälkeen jokainen esittelee lyhyesti muille sen hyvän käytänteen, johon on tutustunut.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(~3 minuuttia / 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esittely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)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Anna osallistujille mahdollisuus keskustella viimeisen dian aiheista.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~5minuuttia/per 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hyvä käytäntö.</a:t>
            </a:r>
            <a:endParaRPr lang="fi" sz="1800" b="1" dirty="0">
              <a:solidFill>
                <a:srgbClr val="000000"/>
              </a:solidFill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4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99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7556ECD-16F9-9BCB-8984-4CB93A70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446" y="2989000"/>
            <a:ext cx="3680347" cy="3174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66" y="71497"/>
            <a:ext cx="5229059" cy="10014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B35BA3-BD15-F646-6AFD-183BF974C86B}"/>
              </a:ext>
            </a:extLst>
          </p:cNvPr>
          <p:cNvSpPr txBox="1">
            <a:spLocks/>
          </p:cNvSpPr>
          <p:nvPr/>
        </p:nvSpPr>
        <p:spPr>
          <a:xfrm>
            <a:off x="643691" y="-102316"/>
            <a:ext cx="46687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Hyvä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t</a:t>
            </a:r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käytännöt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B7FDFC-2825-E7A8-1E7B-6B7A4602F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81" y="1078974"/>
            <a:ext cx="3339625" cy="28387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C5E19FE-85A1-55D5-BB0F-1B1B46F40933}"/>
              </a:ext>
            </a:extLst>
          </p:cNvPr>
          <p:cNvSpPr txBox="1">
            <a:spLocks/>
          </p:cNvSpPr>
          <p:nvPr/>
        </p:nvSpPr>
        <p:spPr>
          <a:xfrm>
            <a:off x="290458" y="1517844"/>
            <a:ext cx="3152530" cy="155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" sz="2400" b="1" dirty="0">
                <a:solidFill>
                  <a:srgbClr val="D20036"/>
                </a:solidFill>
                <a:latin typeface="Norwester" pitchFamily="2" charset="0"/>
              </a:rPr>
              <a:t>Nuorten Akatemia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09012-0CD0-1ACC-DBB0-4A58751A7CF3}"/>
              </a:ext>
            </a:extLst>
          </p:cNvPr>
          <p:cNvSpPr txBox="1"/>
          <p:nvPr/>
        </p:nvSpPr>
        <p:spPr>
          <a:xfrm>
            <a:off x="191640" y="2403135"/>
            <a:ext cx="33306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" sz="1600" dirty="0">
                <a:latin typeface="Montserrat" panose="02000505000000020004" pitchFamily="2" charset="77"/>
                <a:cs typeface="Calibri"/>
              </a:rPr>
              <a:t>Harrast</a:t>
            </a:r>
            <a:r>
              <a:rPr lang="fi-FI" sz="1600" dirty="0" err="1">
                <a:latin typeface="Montserrat" panose="02000505000000020004" pitchFamily="2" charset="77"/>
                <a:cs typeface="Calibri"/>
              </a:rPr>
              <a:t>aen</a:t>
            </a:r>
            <a:r>
              <a:rPr lang="fi-FI" sz="1600" dirty="0">
                <a:latin typeface="Montserrat" panose="02000505000000020004" pitchFamily="2" charset="77"/>
                <a:cs typeface="Calibri"/>
              </a:rPr>
              <a:t> tutuksi</a:t>
            </a:r>
            <a:r>
              <a:rPr lang="fi" sz="1600" dirty="0">
                <a:latin typeface="Montserrat" panose="02000505000000020004" pitchFamily="2" charset="77"/>
                <a:cs typeface="Calibri"/>
              </a:rPr>
              <a:t>: </a:t>
            </a:r>
            <a:r>
              <a:rPr lang="fi-FI" sz="1600" dirty="0">
                <a:latin typeface="Montserrat" panose="02000505000000020004" pitchFamily="2" charset="77"/>
                <a:cs typeface="Calibri"/>
              </a:rPr>
              <a:t>Opas auttaa toteuttamaan saavutettavampaa vapaa-ajantoimintaa erit. maahanmuuttajataustaisille </a:t>
            </a:r>
            <a:endParaRPr lang="fi" sz="1600" dirty="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1CA3C5-D15A-1906-201D-139DD6D72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2645" y="1008874"/>
            <a:ext cx="4103972" cy="255542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ECB70AE-8305-D94B-6E99-0F40901D12EC}"/>
              </a:ext>
            </a:extLst>
          </p:cNvPr>
          <p:cNvSpPr txBox="1">
            <a:spLocks/>
          </p:cNvSpPr>
          <p:nvPr/>
        </p:nvSpPr>
        <p:spPr>
          <a:xfrm>
            <a:off x="4133850" y="1110961"/>
            <a:ext cx="3152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Suomen </a:t>
            </a:r>
            <a:r>
              <a:rPr lang="fi" sz="2400" b="1" dirty="0">
                <a:solidFill>
                  <a:srgbClr val="D20036"/>
                </a:solidFill>
                <a:latin typeface="Norwester" pitchFamily="2" charset="0"/>
              </a:rPr>
              <a:t>Nuoriso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seurat</a:t>
            </a:r>
            <a:endParaRPr lang="fi" sz="2400" b="1" dirty="0">
              <a:solidFill>
                <a:srgbClr val="D20036"/>
              </a:solidFill>
              <a:latin typeface="Norwest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0365D-771B-1AD1-4E1B-02DBE679F6A6}"/>
              </a:ext>
            </a:extLst>
          </p:cNvPr>
          <p:cNvSpPr txBox="1"/>
          <p:nvPr/>
        </p:nvSpPr>
        <p:spPr>
          <a:xfrm>
            <a:off x="4073743" y="1853551"/>
            <a:ext cx="31943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600" dirty="0">
                <a:latin typeface="Montserrat" panose="02000505000000020004" pitchFamily="2" charset="77"/>
                <a:cs typeface="Calibri"/>
              </a:rPr>
              <a:t>Ovet auki kaikille!</a:t>
            </a:r>
            <a:r>
              <a:rPr lang="fi" sz="1600" dirty="0">
                <a:latin typeface="Montserrat" panose="02000505000000020004" pitchFamily="2" charset="77"/>
                <a:cs typeface="Calibri"/>
              </a:rPr>
              <a:t> Opas osallistavamp</a:t>
            </a:r>
            <a:r>
              <a:rPr lang="fi-FI" sz="1600" dirty="0" err="1">
                <a:latin typeface="Montserrat" panose="02000505000000020004" pitchFamily="2" charset="77"/>
                <a:cs typeface="Calibri"/>
              </a:rPr>
              <a:t>aan</a:t>
            </a:r>
            <a:r>
              <a:rPr lang="fi-FI" sz="1600" dirty="0">
                <a:latin typeface="Montserrat" panose="02000505000000020004" pitchFamily="2" charset="77"/>
                <a:cs typeface="Calibri"/>
              </a:rPr>
              <a:t> ja saavutettavampaan</a:t>
            </a:r>
            <a:r>
              <a:rPr lang="fi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fi-FI" sz="1600" dirty="0">
                <a:latin typeface="Montserrat" panose="02000505000000020004" pitchFamily="2" charset="77"/>
                <a:cs typeface="Calibri"/>
              </a:rPr>
              <a:t>toimintaan</a:t>
            </a:r>
            <a:r>
              <a:rPr lang="fi" sz="1600" dirty="0">
                <a:latin typeface="Montserrat" panose="02000505000000020004" pitchFamily="2" charset="77"/>
                <a:cs typeface="Calibri"/>
              </a:rPr>
              <a:t> kulttuuri</a:t>
            </a:r>
            <a:r>
              <a:rPr lang="fi-FI" sz="1600" dirty="0" err="1">
                <a:latin typeface="Montserrat" panose="02000505000000020004" pitchFamily="2" charset="77"/>
                <a:cs typeface="Calibri"/>
              </a:rPr>
              <a:t>sessa</a:t>
            </a:r>
            <a:r>
              <a:rPr lang="fi" sz="1600" dirty="0">
                <a:latin typeface="Montserrat" panose="02000505000000020004" pitchFamily="2" charset="77"/>
                <a:cs typeface="Calibri"/>
              </a:rPr>
              <a:t> nuorisotyössä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F3709-F7C2-4E54-7152-54383201B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435380">
            <a:off x="7370923" y="-432460"/>
            <a:ext cx="5524309" cy="442844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D0A568C-E7D4-12F5-EA5E-5BC0AD7BF18F}"/>
              </a:ext>
            </a:extLst>
          </p:cNvPr>
          <p:cNvSpPr txBox="1">
            <a:spLocks/>
          </p:cNvSpPr>
          <p:nvPr/>
        </p:nvSpPr>
        <p:spPr>
          <a:xfrm>
            <a:off x="8037265" y="870770"/>
            <a:ext cx="3455392" cy="1297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Tartu </a:t>
            </a:r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Work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 Center</a:t>
            </a:r>
            <a:endParaRPr lang="fi" sz="2400" b="1" dirty="0">
              <a:solidFill>
                <a:srgbClr val="D20036"/>
              </a:solidFill>
              <a:latin typeface="Norwester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C4BC2B-FFD3-9EC0-DE46-2BE8B327C042}"/>
              </a:ext>
            </a:extLst>
          </p:cNvPr>
          <p:cNvSpPr txBox="1"/>
          <p:nvPr/>
        </p:nvSpPr>
        <p:spPr>
          <a:xfrm>
            <a:off x="7888831" y="1725438"/>
            <a:ext cx="40815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" sz="1600" dirty="0">
                <a:latin typeface="Montserrat" panose="02000505000000020004" pitchFamily="2" charset="77"/>
                <a:cs typeface="Calibri"/>
              </a:rPr>
              <a:t>Saavutettavuus avoimessa nuorisotyössä:</a:t>
            </a:r>
          </a:p>
          <a:p>
            <a:pPr algn="ctr"/>
            <a:r>
              <a:rPr lang="fi" sz="1600" dirty="0">
                <a:latin typeface="Montserrat" panose="02000505000000020004" pitchFamily="2" charset="77"/>
                <a:cs typeface="Calibri"/>
              </a:rPr>
              <a:t>näkö-, kuulo- ja liikuntavammaisten nuorten integrointi nuorisokeskusten toimintaan luontokasvatuksen tuella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C561546-FF84-2C88-4B78-8231BBF26583}"/>
              </a:ext>
            </a:extLst>
          </p:cNvPr>
          <p:cNvSpPr txBox="1">
            <a:spLocks/>
          </p:cNvSpPr>
          <p:nvPr/>
        </p:nvSpPr>
        <p:spPr>
          <a:xfrm>
            <a:off x="8353352" y="3676206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" sz="2400" b="1" dirty="0">
                <a:solidFill>
                  <a:srgbClr val="D20036"/>
                </a:solidFill>
                <a:latin typeface="Norwester" pitchFamily="2" charset="0"/>
              </a:rPr>
              <a:t>GYIÖT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CFE56A-9214-FDD8-2EC9-FBF0976127C3}"/>
              </a:ext>
            </a:extLst>
          </p:cNvPr>
          <p:cNvSpPr txBox="1"/>
          <p:nvPr/>
        </p:nvSpPr>
        <p:spPr>
          <a:xfrm>
            <a:off x="8119423" y="4261624"/>
            <a:ext cx="36203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" sz="1600" dirty="0">
                <a:latin typeface="Montserrat" panose="02000505000000020004" pitchFamily="2" charset="77"/>
                <a:cs typeface="Calibri"/>
              </a:rPr>
              <a:t>Nuorisovaltuustojen ja päätöksentekoprosessien avoimuus: Opas nuorisovaltuuston pyörittämiseen ja päätöksentekoprosessien kehittämiseen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9DD05A0-AAD3-C5DB-CA90-7ED29790D2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1983" y="3070476"/>
            <a:ext cx="4932982" cy="320103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BE84140-68FA-40D8-83D6-72777CD54A5E}"/>
              </a:ext>
            </a:extLst>
          </p:cNvPr>
          <p:cNvSpPr txBox="1">
            <a:spLocks/>
          </p:cNvSpPr>
          <p:nvPr/>
        </p:nvSpPr>
        <p:spPr>
          <a:xfrm>
            <a:off x="4059619" y="3820722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" sz="2400" b="1" dirty="0">
                <a:solidFill>
                  <a:srgbClr val="D20036"/>
                </a:solidFill>
                <a:latin typeface="Norwester" pitchFamily="2" charset="0"/>
              </a:rPr>
              <a:t>Radio 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0CFEAA-457C-2932-6626-737A9498940E}"/>
              </a:ext>
            </a:extLst>
          </p:cNvPr>
          <p:cNvSpPr txBox="1"/>
          <p:nvPr/>
        </p:nvSpPr>
        <p:spPr>
          <a:xfrm>
            <a:off x="3780906" y="4500049"/>
            <a:ext cx="37085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" sz="1600" dirty="0">
                <a:latin typeface="Montserrat" panose="02000505000000020004" pitchFamily="2" charset="77"/>
                <a:cs typeface="Calibri"/>
              </a:rPr>
              <a:t>Yliopistolaisten vapaa-ajan aktiviteettien saavutettavuuden parantaminen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FBE0B0-BE95-7347-7F30-29E7DB183E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19" y="4179790"/>
            <a:ext cx="3144110" cy="186690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CF5EFDB2-FC96-0E8D-D608-51B462A08B8B}"/>
              </a:ext>
            </a:extLst>
          </p:cNvPr>
          <p:cNvSpPr txBox="1">
            <a:spLocks/>
          </p:cNvSpPr>
          <p:nvPr/>
        </p:nvSpPr>
        <p:spPr>
          <a:xfrm>
            <a:off x="95995" y="4016384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Le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 </a:t>
            </a:r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Discipline</a:t>
            </a:r>
            <a:endParaRPr lang="fi-FI" sz="2400" b="1" dirty="0">
              <a:solidFill>
                <a:srgbClr val="D20036"/>
              </a:solidFill>
              <a:latin typeface="Norwester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195868-74B8-4008-FA24-0729B88448FD}"/>
              </a:ext>
            </a:extLst>
          </p:cNvPr>
          <p:cNvSpPr txBox="1"/>
          <p:nvPr/>
        </p:nvSpPr>
        <p:spPr>
          <a:xfrm>
            <a:off x="79886" y="4589649"/>
            <a:ext cx="2967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" sz="1600" dirty="0">
                <a:latin typeface="Montserrat" panose="02000505000000020004" pitchFamily="2" charset="77"/>
                <a:cs typeface="Calibri"/>
              </a:rPr>
              <a:t>Osallisuus ja aktiivinen kansalaisuus: Citizenship Education Group</a:t>
            </a:r>
            <a:endParaRPr lang="en-US" sz="1600" dirty="0"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955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50370-A57A-81E4-E3A9-86C7CD1B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275" y="803176"/>
            <a:ext cx="5698268" cy="49771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fi-FI" dirty="0">
                <a:latin typeface="Montserrat" panose="02000505000000020004" pitchFamily="2" charset="77"/>
              </a:rPr>
              <a:t>Hankkeen </a:t>
            </a:r>
            <a:r>
              <a:rPr lang="fi" dirty="0">
                <a:latin typeface="Montserrat" panose="02000505000000020004" pitchFamily="2" charset="77"/>
              </a:rPr>
              <a:t>esittely</a:t>
            </a:r>
            <a:endParaRPr lang="fi-FI" dirty="0"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r>
              <a:rPr lang="fi-FI" dirty="0" err="1">
                <a:latin typeface="Montserrat" panose="02000505000000020004" pitchFamily="2" charset="77"/>
              </a:rPr>
              <a:t>Lämppä</a:t>
            </a:r>
            <a:endParaRPr lang="fi-FI" dirty="0"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r>
              <a:rPr lang="fi" dirty="0">
                <a:latin typeface="Montserrat" panose="02000505000000020004" pitchFamily="2" charset="77"/>
              </a:rPr>
              <a:t>Tietovisa sosiaalisesta osallisuudesta</a:t>
            </a:r>
          </a:p>
          <a:p>
            <a:pPr>
              <a:lnSpc>
                <a:spcPct val="100000"/>
              </a:lnSpc>
            </a:pPr>
            <a:r>
              <a:rPr lang="fi" dirty="0">
                <a:latin typeface="Montserrat" panose="02000505000000020004" pitchFamily="2" charset="77"/>
              </a:rPr>
              <a:t>Turvallisem</a:t>
            </a:r>
            <a:r>
              <a:rPr lang="fi-FI" dirty="0">
                <a:latin typeface="Montserrat" panose="02000505000000020004" pitchFamily="2" charset="77"/>
              </a:rPr>
              <a:t>man tilan periaatteet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Montserrat" panose="02000505000000020004" pitchFamily="2" charset="77"/>
              </a:rPr>
              <a:t>Hyvät käytännöt</a:t>
            </a:r>
          </a:p>
          <a:p>
            <a:pPr>
              <a:lnSpc>
                <a:spcPct val="100000"/>
              </a:lnSpc>
            </a:pPr>
            <a:r>
              <a:rPr lang="fi" dirty="0">
                <a:latin typeface="Montserrat" panose="02000505000000020004" pitchFamily="2" charset="77"/>
              </a:rPr>
              <a:t>Innova</a:t>
            </a:r>
            <a:r>
              <a:rPr lang="fi-FI" dirty="0" err="1">
                <a:latin typeface="Montserrat" panose="02000505000000020004" pitchFamily="2" charset="77"/>
              </a:rPr>
              <a:t>atiomalli</a:t>
            </a:r>
            <a:r>
              <a:rPr lang="fi-FI" dirty="0">
                <a:latin typeface="Montserrat" panose="02000505000000020004" pitchFamily="2" charset="77"/>
              </a:rPr>
              <a:t> ja e</a:t>
            </a:r>
            <a:r>
              <a:rPr lang="fi" dirty="0">
                <a:latin typeface="Montserrat" panose="02000505000000020004" pitchFamily="2" charset="77"/>
              </a:rPr>
              <a:t>nsiaskeleet uusien työkalujen luomiseksi</a:t>
            </a:r>
            <a:endParaRPr lang="fi-FI" dirty="0"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r>
              <a:rPr lang="fi-FI" dirty="0">
                <a:latin typeface="Montserrat" panose="02000505000000020004" pitchFamily="2" charset="77"/>
              </a:rPr>
              <a:t>Hankekumppaneiden kehittämät työkalut</a:t>
            </a:r>
          </a:p>
          <a:p>
            <a:pPr>
              <a:lnSpc>
                <a:spcPct val="100000"/>
              </a:lnSpc>
            </a:pPr>
            <a:r>
              <a:rPr lang="fi" dirty="0">
                <a:latin typeface="Montserrat" panose="02000505000000020004" pitchFamily="2" charset="77"/>
              </a:rPr>
              <a:t>Sana</a:t>
            </a:r>
            <a:r>
              <a:rPr lang="fi-FI" dirty="0">
                <a:latin typeface="Montserrat" panose="02000505000000020004" pitchFamily="2" charset="77"/>
              </a:rPr>
              <a:t>selityksiä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0444C3-FA59-AFFF-2C20-49BD8B0A0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45" y="82419"/>
            <a:ext cx="2574881" cy="204725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0A1B03A-6B64-F6A1-923A-B57066EB6C9D}"/>
              </a:ext>
            </a:extLst>
          </p:cNvPr>
          <p:cNvSpPr txBox="1">
            <a:spLocks/>
          </p:cNvSpPr>
          <p:nvPr/>
        </p:nvSpPr>
        <p:spPr>
          <a:xfrm>
            <a:off x="1523986" y="8478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Sisäl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tö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Picture 7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A86DCBCA-1B68-796C-A98A-D4197555E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5D26C-22D3-105E-3CF6-AB9EF2A07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DB8EE-0B58-EF3F-9DF2-1B3E4CE0D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4" name="Picture 3" descr="A cartoon of a person pointing&#10;&#10;Description automatically generated">
            <a:extLst>
              <a:ext uri="{FF2B5EF4-FFF2-40B4-BE49-F238E27FC236}">
                <a16:creationId xmlns:a16="http://schemas.microsoft.com/office/drawing/2014/main" id="{C74BE6C1-A1C0-8E4D-7FE8-9D77865C2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8" t="25811" r="23737"/>
          <a:stretch/>
        </p:blipFill>
        <p:spPr>
          <a:xfrm>
            <a:off x="3505352" y="803177"/>
            <a:ext cx="2573867" cy="55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11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094"/>
            <a:ext cx="5907651" cy="19242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B35BA3-BD15-F646-6AFD-183BF974C86B}"/>
              </a:ext>
            </a:extLst>
          </p:cNvPr>
          <p:cNvSpPr txBox="1">
            <a:spLocks/>
          </p:cNvSpPr>
          <p:nvPr/>
        </p:nvSpPr>
        <p:spPr>
          <a:xfrm>
            <a:off x="761960" y="1342431"/>
            <a:ext cx="46169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0"/>
              </a:spcBef>
            </a:pPr>
            <a:r>
              <a:rPr lang="fi" sz="2400" b="1" i="0" u="none" strike="noStrike" dirty="0">
                <a:solidFill>
                  <a:srgbClr val="D20036"/>
                </a:solidFill>
                <a:effectLst/>
                <a:latin typeface="Montserrat" panose="00000500000000000000" pitchFamily="2" charset="0"/>
              </a:rPr>
              <a:t>Millaisia ajatuksia hyvä käytäntö herättää sinussa?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BF1F8A-21CA-4272-83F6-CD9A7AEC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652" y="905555"/>
            <a:ext cx="5739527" cy="19242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8C768E-4220-8281-5A1C-6A38E1FECB5B}"/>
              </a:ext>
            </a:extLst>
          </p:cNvPr>
          <p:cNvSpPr txBox="1">
            <a:spLocks/>
          </p:cNvSpPr>
          <p:nvPr/>
        </p:nvSpPr>
        <p:spPr>
          <a:xfrm>
            <a:off x="6705600" y="1256729"/>
            <a:ext cx="4412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Bef>
                <a:spcPts val="0"/>
              </a:spcBef>
            </a:pPr>
            <a:r>
              <a:rPr lang="fi-FI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Onko jotain, mitä hyvään käytäntöön voisi mielestäsi lisätä</a:t>
            </a:r>
            <a:r>
              <a:rPr lang="fi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A68589-44A3-BEA0-4CA1-CD8B0741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" y="3223494"/>
            <a:ext cx="5920845" cy="197165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3BC2625-1227-809D-6361-6FAC5516F7D6}"/>
              </a:ext>
            </a:extLst>
          </p:cNvPr>
          <p:cNvSpPr txBox="1">
            <a:spLocks/>
          </p:cNvSpPr>
          <p:nvPr/>
        </p:nvSpPr>
        <p:spPr>
          <a:xfrm>
            <a:off x="761960" y="3498555"/>
            <a:ext cx="44874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0"/>
              </a:spcBef>
            </a:pPr>
            <a:r>
              <a:rPr lang="fi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Miten hyvä käytäntö tai jokin sen osa sopisi sinun työhö</a:t>
            </a:r>
            <a:r>
              <a:rPr lang="fi-FI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si</a:t>
            </a:r>
            <a:r>
              <a:rPr lang="fi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333D84F-092F-662E-6BCD-A3501F98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649" y="3138447"/>
            <a:ext cx="5819205" cy="197165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9CD6B27-9273-E5A1-5BC1-5C0BAB5FDF94}"/>
              </a:ext>
            </a:extLst>
          </p:cNvPr>
          <p:cNvSpPr txBox="1">
            <a:spLocks/>
          </p:cNvSpPr>
          <p:nvPr/>
        </p:nvSpPr>
        <p:spPr>
          <a:xfrm>
            <a:off x="6432758" y="3512839"/>
            <a:ext cx="4847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Bef>
                <a:spcPts val="0"/>
              </a:spcBef>
              <a:spcAft>
                <a:spcPts val="1200"/>
              </a:spcAft>
            </a:pPr>
            <a:r>
              <a:rPr lang="fi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Tuleeko mieleesi muita vastaavia hyviä käytäntöjä, joita haluaisit jakaa?</a:t>
            </a:r>
          </a:p>
        </p:txBody>
      </p:sp>
    </p:spTree>
    <p:extLst>
      <p:ext uri="{BB962C8B-B14F-4D97-AF65-F5344CB8AC3E}">
        <p14:creationId xmlns:p14="http://schemas.microsoft.com/office/powerpoint/2010/main" val="1658948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-152693" y="-226924"/>
            <a:ext cx="12497386" cy="7422147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015B56"/>
          </a:solidFill>
          <a:ln>
            <a:noFill/>
          </a:ln>
        </p:spPr>
        <p:txBody>
          <a:bodyPr/>
          <a:lstStyle/>
          <a:p>
            <a:endParaRPr lang="fi-FI" sz="1200"/>
          </a:p>
        </p:txBody>
      </p:sp>
      <p:pic>
        <p:nvPicPr>
          <p:cNvPr id="4" name="Picture 3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D51D1B15-6DA1-B5B7-27C0-EC0A54C5A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26" y="5737807"/>
            <a:ext cx="9518753" cy="1457416"/>
          </a:xfrm>
          <a:prstGeom prst="rect">
            <a:avLst/>
          </a:prstGeom>
        </p:spPr>
      </p:pic>
      <p:pic>
        <p:nvPicPr>
          <p:cNvPr id="9" name="Picture 8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31C743DD-395F-03C6-DFCB-E86034D39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8" y="0"/>
            <a:ext cx="68573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C1ECB8-6AB9-46D2-3E50-6B20C942EDC7}"/>
              </a:ext>
            </a:extLst>
          </p:cNvPr>
          <p:cNvSpPr txBox="1">
            <a:spLocks/>
          </p:cNvSpPr>
          <p:nvPr/>
        </p:nvSpPr>
        <p:spPr>
          <a:xfrm>
            <a:off x="3023732" y="2286333"/>
            <a:ext cx="6144533" cy="16439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i-FI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Innovointimalli ja ensiaskeleet uusien työkalujen luomiseksi</a:t>
            </a:r>
            <a:endParaRPr lang="fi-FI" sz="3600" b="1" dirty="0">
              <a:solidFill>
                <a:schemeClr val="bg1"/>
              </a:solidFill>
              <a:latin typeface="Norwester"/>
            </a:endParaRPr>
          </a:p>
        </p:txBody>
      </p:sp>
    </p:spTree>
    <p:extLst>
      <p:ext uri="{BB962C8B-B14F-4D97-AF65-F5344CB8AC3E}">
        <p14:creationId xmlns:p14="http://schemas.microsoft.com/office/powerpoint/2010/main" val="2590411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5" y="397387"/>
            <a:ext cx="5663681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8024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Kouluttajan</a:t>
            </a:r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ohjeet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fontAlgn="base">
              <a:lnSpc>
                <a:spcPct val="110000"/>
              </a:lnSpc>
            </a:pP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Fasilitoi ongelmapuu </a:t>
            </a: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ja viisi miksi -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kysymystä </a:t>
            </a: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-työpaja (viimeinen dia). Pyydä osallistujia keksimään koulutuksen aiheeseen eli sosiaaliseen osallisuuteen liittyvä ongelma/kehityskohta (esim. 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o</a:t>
            </a: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massa työssään). </a:t>
            </a:r>
            <a:r>
              <a:rPr lang="fi" sz="2000" b="1" dirty="0">
                <a:solidFill>
                  <a:schemeClr val="bg1"/>
                </a:solidFill>
                <a:latin typeface="Montserrat" panose="02000505000000020004" pitchFamily="2" charset="77"/>
              </a:rPr>
              <a:t>20-30 minuuttia</a:t>
            </a: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. Osallistujat tarvitsevat tyhjiä paperiarkkeja ja (väri)kyniä. (Verkossa voi käyttää esim. </a:t>
            </a: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  <a:hlinkClick r:id="rId3"/>
              </a:rPr>
              <a:t>Sketchpadia </a:t>
            </a: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tai vastaavaa alustaa.)</a:t>
            </a:r>
          </a:p>
          <a:p>
            <a:pPr fontAlgn="base">
              <a:lnSpc>
                <a:spcPct val="110000"/>
              </a:lnSpc>
            </a:pP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Seuraavat diat sisältävät myös esittelyn innovaatiomallin perusideasta sekä yksinkertaistettuja esityksiä sen kaikista vaiheista. Anna osallistujille lyhyt katsaus näistä ennen työpajan aloittamista.</a:t>
            </a:r>
          </a:p>
          <a:p>
            <a:pPr fontAlgn="base">
              <a:lnSpc>
                <a:spcPct val="110000"/>
              </a:lnSpc>
            </a:pPr>
            <a:r>
              <a:rPr lang="fi" sz="2000" b="0" i="0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Muistuta osallistujia, </a:t>
            </a:r>
            <a:r>
              <a:rPr lang="fi-FI" sz="2000" b="0" i="0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että</a:t>
            </a:r>
            <a:r>
              <a:rPr lang="fi" sz="2000" b="0" i="0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 ongelmapu</a:t>
            </a:r>
            <a:r>
              <a:rPr lang="fi-FI" sz="2000" b="0" i="0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u</a:t>
            </a:r>
            <a:r>
              <a:rPr lang="fi" sz="2000" b="0" i="0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 ja 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viisi miksi -kysymystä </a:t>
            </a: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ovat koko innovaatioprosessin lähtökohta. Jos 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he </a:t>
            </a: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innost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uvat</a:t>
            </a: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 oman työkalun luomisesta, tarkat ohjeet ja pitkä versio innovaatiomallista ovat saatavilla osoitteessa </a:t>
            </a: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  <a:hlinkClick r:id="rId4"/>
              </a:rPr>
              <a:t>https://nuortenakatemia.fi/en/incon-projectresults/ </a:t>
            </a: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(projektin tuotosten alta).</a:t>
            </a:r>
            <a:endParaRPr lang="en-AU" sz="2000" b="0" i="0" dirty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65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EA2329-952E-4049-C063-A66BC477EDE1}"/>
              </a:ext>
            </a:extLst>
          </p:cNvPr>
          <p:cNvSpPr txBox="1">
            <a:spLocks/>
          </p:cNvSpPr>
          <p:nvPr/>
        </p:nvSpPr>
        <p:spPr>
          <a:xfrm>
            <a:off x="516664" y="2121574"/>
            <a:ext cx="1369811" cy="2430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12000">
                <a:solidFill>
                  <a:schemeClr val="bg1"/>
                </a:solidFill>
                <a:latin typeface="Norwester" pitchFamily="2" charset="0"/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365E-3F94-0845-E780-9AC8DC00E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2758104"/>
            <a:ext cx="9917853" cy="2104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" sz="2000" b="0" i="0" u="none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Innovaatiomallilla voidaan luoda omia työkaluja </a:t>
            </a:r>
            <a:r>
              <a:rPr lang="fi-FI" sz="2000" b="0" i="0" u="none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yhdenvertaisuuden, osallisuuden </a:t>
            </a:r>
            <a:r>
              <a:rPr lang="fi" sz="2000" b="0" i="0" u="none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ja saavutettavuuden edistämiseen</a:t>
            </a: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" sz="2000" b="0" i="0" u="none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tai sitä voidaan soveltaa myös muilla aihealueilla.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Innovaatiomalli</a:t>
            </a:r>
            <a:r>
              <a:rPr lang="fi" sz="2000" b="0" i="0" u="none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 perustuu </a:t>
            </a:r>
            <a:r>
              <a:rPr lang="fi-FI" sz="2000" b="0" i="0" u="none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palvelumuotoilun </a:t>
            </a:r>
            <a:r>
              <a:rPr lang="fi" sz="2000" b="0" i="0" u="none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menetelmiin ja sen vaiheet tarjoavat systemaattisen lähestymistavan ongelmanratkaisuun.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A2630-1F1F-0E41-B4AF-0A719571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84" y="-96931"/>
            <a:ext cx="5020733" cy="23159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CB0C95-4ACA-414F-E9E3-0F8973000EB5}"/>
              </a:ext>
            </a:extLst>
          </p:cNvPr>
          <p:cNvSpPr txBox="1">
            <a:spLocks/>
          </p:cNvSpPr>
          <p:nvPr/>
        </p:nvSpPr>
        <p:spPr>
          <a:xfrm>
            <a:off x="956733" y="8845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Innovaatiomalli</a:t>
            </a:r>
            <a:endParaRPr lang="fi-FI" sz="40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7A34E504-29F7-D884-07C8-7D173426B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6867F-DD74-D805-A47F-BC2128342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5466B-4C6B-8E5E-9302-D62214F06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06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5BDC4E-9EDA-4DA6-97A1-EE18C7641C2D}"/>
              </a:ext>
            </a:extLst>
          </p:cNvPr>
          <p:cNvSpPr txBox="1">
            <a:spLocks/>
          </p:cNvSpPr>
          <p:nvPr/>
        </p:nvSpPr>
        <p:spPr>
          <a:xfrm>
            <a:off x="516664" y="2070572"/>
            <a:ext cx="1369811" cy="2430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12000">
                <a:solidFill>
                  <a:schemeClr val="bg1"/>
                </a:solidFill>
                <a:latin typeface="Norwester" pitchFamily="2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A2630-1F1F-0E41-B4AF-0A719571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91" y="-137898"/>
            <a:ext cx="5020733" cy="2315943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7A34E504-29F7-D884-07C8-7D173426B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6867F-DD74-D805-A47F-BC2128342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5466B-4C6B-8E5E-9302-D62214F06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E652E2-1DA1-5CEA-BAAC-DB2577E56B0F}"/>
              </a:ext>
            </a:extLst>
          </p:cNvPr>
          <p:cNvSpPr txBox="1">
            <a:spLocks/>
          </p:cNvSpPr>
          <p:nvPr/>
        </p:nvSpPr>
        <p:spPr>
          <a:xfrm>
            <a:off x="1577504" y="2619700"/>
            <a:ext cx="969683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fi" sz="2000">
                <a:solidFill>
                  <a:schemeClr val="bg1"/>
                </a:solidFill>
                <a:latin typeface="Montserrat" panose="02000505000000020004" pitchFamily="2" charset="77"/>
              </a:rPr>
              <a:t>Voit työskennellä yksin tai ryhmässä</a:t>
            </a:r>
          </a:p>
          <a:p>
            <a:pPr lvl="1" fontAlgn="base">
              <a:lnSpc>
                <a:spcPct val="100000"/>
              </a:lnSpc>
            </a:pPr>
            <a:r>
              <a:rPr lang="fi" sz="2000">
                <a:solidFill>
                  <a:schemeClr val="bg1"/>
                </a:solidFill>
                <a:latin typeface="Montserrat" panose="02000505000000020004" pitchFamily="2" charset="77"/>
              </a:rPr>
              <a:t>Ryhmässä mielellään 3-5 osallistujaa.</a:t>
            </a:r>
          </a:p>
          <a:p>
            <a:pPr fontAlgn="base">
              <a:lnSpc>
                <a:spcPct val="100000"/>
              </a:lnSpc>
            </a:pPr>
            <a:r>
              <a:rPr lang="fi" sz="2000">
                <a:solidFill>
                  <a:schemeClr val="bg1"/>
                </a:solidFill>
                <a:latin typeface="Montserrat" panose="02000505000000020004" pitchFamily="2" charset="77"/>
              </a:rPr>
              <a:t>Tarvitset paperia, (väri)kyniä ja aikaa.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89B00B-E6BC-5691-E160-1FFDDC370B1F}"/>
              </a:ext>
            </a:extLst>
          </p:cNvPr>
          <p:cNvSpPr txBox="1">
            <a:spLocks/>
          </p:cNvSpPr>
          <p:nvPr/>
        </p:nvSpPr>
        <p:spPr>
          <a:xfrm>
            <a:off x="758738" y="8524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Innovaatiomalli</a:t>
            </a:r>
            <a:endParaRPr lang="fi-FI" sz="40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53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8EAB453-19A2-0703-46EB-488E9849A4E0}"/>
              </a:ext>
            </a:extLst>
          </p:cNvPr>
          <p:cNvSpPr txBox="1">
            <a:spLocks/>
          </p:cNvSpPr>
          <p:nvPr/>
        </p:nvSpPr>
        <p:spPr>
          <a:xfrm>
            <a:off x="516664" y="2049137"/>
            <a:ext cx="1369811" cy="2430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12000">
                <a:solidFill>
                  <a:schemeClr val="bg1"/>
                </a:solidFill>
                <a:latin typeface="Norwester" pitchFamily="2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A2630-1F1F-0E41-B4AF-0A719571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60" y="-173342"/>
            <a:ext cx="5020733" cy="2315943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7A34E504-29F7-D884-07C8-7D173426B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6867F-DD74-D805-A47F-BC2128342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5466B-4C6B-8E5E-9302-D62214F06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A1C3DC-0692-5992-6B12-EBA57D493D6D}"/>
              </a:ext>
            </a:extLst>
          </p:cNvPr>
          <p:cNvSpPr txBox="1">
            <a:spLocks/>
          </p:cNvSpPr>
          <p:nvPr/>
        </p:nvSpPr>
        <p:spPr>
          <a:xfrm>
            <a:off x="1539240" y="2563228"/>
            <a:ext cx="9933093" cy="3197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Ennen innovaatioprosessin aloittamista on suositeltavaa tehdä lyhyt kysely tai kartoitus 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keskeisten aiheeseen liittyvien henkilöiden </a:t>
            </a: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kanssa ratkaistavasta ongelmasta.</a:t>
            </a:r>
          </a:p>
          <a:p>
            <a:pPr fontAlgn="base">
              <a:lnSpc>
                <a:spcPct val="100000"/>
              </a:lnSpc>
            </a:pP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Mallin eri vaiheiden välissä suositellaan myös palautekierroksia aiheeseen liittyvien henkilöiden ja sidosryhmien kanssa. Nämä palautekierrokset eivät kuitenkaan sisälly seuraavilla dioilla esiteltyyn innovaatiomallin pelkistettyyn versioon.</a:t>
            </a:r>
            <a:endParaRPr lang="fi" sz="2000" dirty="0">
              <a:solidFill>
                <a:srgbClr val="000000"/>
              </a:solidFill>
              <a:latin typeface="Montserrat" panose="02000505000000020004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99A99-00A4-A9E0-9435-E50859B47A48}"/>
              </a:ext>
            </a:extLst>
          </p:cNvPr>
          <p:cNvSpPr txBox="1">
            <a:spLocks/>
          </p:cNvSpPr>
          <p:nvPr/>
        </p:nvSpPr>
        <p:spPr>
          <a:xfrm>
            <a:off x="768197" y="8170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Innovaatiomalli</a:t>
            </a:r>
            <a:endParaRPr lang="fi-FI" sz="40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33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88;p7">
            <a:extLst>
              <a:ext uri="{FF2B5EF4-FFF2-40B4-BE49-F238E27FC236}">
                <a16:creationId xmlns:a16="http://schemas.microsoft.com/office/drawing/2014/main" id="{ED014732-8570-35C2-92B1-67AC3448D78C}"/>
              </a:ext>
            </a:extLst>
          </p:cNvPr>
          <p:cNvSpPr/>
          <p:nvPr/>
        </p:nvSpPr>
        <p:spPr>
          <a:xfrm>
            <a:off x="8494537" y="601035"/>
            <a:ext cx="2873574" cy="3423221"/>
          </a:xfrm>
          <a:custGeom>
            <a:avLst/>
            <a:gdLst/>
            <a:ahLst/>
            <a:cxnLst/>
            <a:rect l="l" t="t" r="r" b="b"/>
            <a:pathLst>
              <a:path w="9269813" h="10175236" extrusionOk="0">
                <a:moveTo>
                  <a:pt x="0" y="0"/>
                </a:moveTo>
                <a:lnTo>
                  <a:pt x="9269813" y="0"/>
                </a:lnTo>
                <a:lnTo>
                  <a:pt x="9269813" y="10175236"/>
                </a:lnTo>
                <a:lnTo>
                  <a:pt x="0" y="10175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9B61D7-2C95-FF5F-EE2B-18944179F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1" y="2803588"/>
            <a:ext cx="4395984" cy="21895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58261"/>
            <a:ext cx="6945923" cy="585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7337304" y="3534747"/>
            <a:ext cx="4498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" sz="2800" b="1" dirty="0">
                <a:solidFill>
                  <a:srgbClr val="015B56"/>
                </a:solidFill>
                <a:latin typeface="Montserrat" panose="00000500000000000000" pitchFamily="2" charset="0"/>
              </a:rPr>
              <a:t>Ongelmapuu ja viisi miksi -</a:t>
            </a:r>
            <a:r>
              <a:rPr lang="fi-FI" sz="2800" b="1" dirty="0">
                <a:solidFill>
                  <a:srgbClr val="015B56"/>
                </a:solidFill>
                <a:latin typeface="Montserrat" panose="00000500000000000000" pitchFamily="2" charset="0"/>
              </a:rPr>
              <a:t>kysymystä</a:t>
            </a:r>
            <a:endParaRPr lang="fi-FI" sz="2800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11" name="Google Shape;188;p7">
            <a:extLst>
              <a:ext uri="{FF2B5EF4-FFF2-40B4-BE49-F238E27FC236}">
                <a16:creationId xmlns:a16="http://schemas.microsoft.com/office/drawing/2014/main" id="{0F7E32E7-1501-882B-1F3E-5F9AC335093C}"/>
              </a:ext>
            </a:extLst>
          </p:cNvPr>
          <p:cNvSpPr/>
          <p:nvPr/>
        </p:nvSpPr>
        <p:spPr>
          <a:xfrm>
            <a:off x="1548614" y="68965"/>
            <a:ext cx="4547386" cy="5417193"/>
          </a:xfrm>
          <a:custGeom>
            <a:avLst/>
            <a:gdLst/>
            <a:ahLst/>
            <a:cxnLst/>
            <a:rect l="l" t="t" r="r" b="b"/>
            <a:pathLst>
              <a:path w="9269813" h="10175236" extrusionOk="0">
                <a:moveTo>
                  <a:pt x="0" y="0"/>
                </a:moveTo>
                <a:lnTo>
                  <a:pt x="9269813" y="0"/>
                </a:lnTo>
                <a:lnTo>
                  <a:pt x="9269813" y="10175236"/>
                </a:lnTo>
                <a:lnTo>
                  <a:pt x="0" y="10175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12" name="Google Shape;194;p7">
            <a:extLst>
              <a:ext uri="{FF2B5EF4-FFF2-40B4-BE49-F238E27FC236}">
                <a16:creationId xmlns:a16="http://schemas.microsoft.com/office/drawing/2014/main" id="{00DF3950-B0FF-2971-F1AC-0F3BE7260BDD}"/>
              </a:ext>
            </a:extLst>
          </p:cNvPr>
          <p:cNvSpPr txBox="1"/>
          <p:nvPr/>
        </p:nvSpPr>
        <p:spPr>
          <a:xfrm>
            <a:off x="2500141" y="2803588"/>
            <a:ext cx="2644332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7986"/>
              </a:lnSpc>
            </a:pPr>
            <a:r>
              <a:rPr lang="fi" sz="1867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Määritä ongelma</a:t>
            </a:r>
            <a:endParaRPr sz="1200">
              <a:highlight>
                <a:srgbClr val="FAFFCA"/>
              </a:highlight>
            </a:endParaRPr>
          </a:p>
        </p:txBody>
      </p:sp>
      <p:sp>
        <p:nvSpPr>
          <p:cNvPr id="15" name="Google Shape;195;p7">
            <a:extLst>
              <a:ext uri="{FF2B5EF4-FFF2-40B4-BE49-F238E27FC236}">
                <a16:creationId xmlns:a16="http://schemas.microsoft.com/office/drawing/2014/main" id="{F6625F99-6E75-3F3C-3932-A5259C31CB7B}"/>
              </a:ext>
            </a:extLst>
          </p:cNvPr>
          <p:cNvSpPr txBox="1"/>
          <p:nvPr/>
        </p:nvSpPr>
        <p:spPr>
          <a:xfrm>
            <a:off x="3004993" y="4719740"/>
            <a:ext cx="1634627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7986"/>
              </a:lnSpc>
            </a:pPr>
            <a:r>
              <a:rPr lang="fi" sz="1867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Syyt</a:t>
            </a:r>
            <a:endParaRPr sz="1200">
              <a:highlight>
                <a:srgbClr val="FAFFCA"/>
              </a:highlight>
            </a:endParaRPr>
          </a:p>
        </p:txBody>
      </p:sp>
      <p:sp>
        <p:nvSpPr>
          <p:cNvPr id="16" name="Google Shape;196;p7">
            <a:extLst>
              <a:ext uri="{FF2B5EF4-FFF2-40B4-BE49-F238E27FC236}">
                <a16:creationId xmlns:a16="http://schemas.microsoft.com/office/drawing/2014/main" id="{C94F6E7B-7EA1-E20C-434B-DD19A00507EB}"/>
              </a:ext>
            </a:extLst>
          </p:cNvPr>
          <p:cNvSpPr txBox="1"/>
          <p:nvPr/>
        </p:nvSpPr>
        <p:spPr>
          <a:xfrm>
            <a:off x="923958" y="3534747"/>
            <a:ext cx="2081035" cy="196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7985"/>
              </a:lnSpc>
            </a:pPr>
            <a:r>
              <a:rPr lang="fi" sz="1333">
                <a:solidFill>
                  <a:srgbClr val="F09833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Miksi </a:t>
            </a:r>
            <a:r>
              <a:rPr lang="fi" sz="1333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se tapahtuu?</a:t>
            </a:r>
            <a:endParaRPr sz="1333">
              <a:solidFill>
                <a:srgbClr val="000000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  <a:p>
            <a:pPr>
              <a:lnSpc>
                <a:spcPct val="167985"/>
              </a:lnSpc>
            </a:pPr>
            <a:r>
              <a:rPr lang="fi" sz="1333">
                <a:solidFill>
                  <a:srgbClr val="F09833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Miksi </a:t>
            </a:r>
            <a:r>
              <a:rPr lang="fi" sz="1333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niin?</a:t>
            </a:r>
            <a:endParaRPr sz="1333">
              <a:solidFill>
                <a:srgbClr val="000000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  <a:p>
            <a:pPr>
              <a:lnSpc>
                <a:spcPct val="167985"/>
              </a:lnSpc>
            </a:pPr>
            <a:r>
              <a:rPr lang="fi" sz="1333">
                <a:solidFill>
                  <a:srgbClr val="F09833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Miksi </a:t>
            </a:r>
            <a:r>
              <a:rPr lang="fi" sz="1333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niin?</a:t>
            </a:r>
            <a:endParaRPr sz="1333">
              <a:solidFill>
                <a:srgbClr val="000000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  <a:p>
            <a:pPr>
              <a:lnSpc>
                <a:spcPct val="167985"/>
              </a:lnSpc>
            </a:pPr>
            <a:r>
              <a:rPr lang="fi" sz="1333">
                <a:solidFill>
                  <a:srgbClr val="F09833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Miksi </a:t>
            </a:r>
            <a:r>
              <a:rPr lang="fi" sz="1333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niin?</a:t>
            </a:r>
            <a:endParaRPr sz="1333">
              <a:solidFill>
                <a:srgbClr val="000000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  <a:p>
            <a:pPr>
              <a:lnSpc>
                <a:spcPct val="167985"/>
              </a:lnSpc>
            </a:pPr>
            <a:r>
              <a:rPr lang="fi" sz="1333">
                <a:solidFill>
                  <a:srgbClr val="F09833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Miksi </a:t>
            </a:r>
            <a:r>
              <a:rPr lang="fi" sz="1333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niin?</a:t>
            </a:r>
            <a:endParaRPr sz="1333">
              <a:latin typeface="Montserrat" panose="02000505000000020004" pitchFamily="2" charset="77"/>
            </a:endParaRPr>
          </a:p>
          <a:p>
            <a:pPr>
              <a:lnSpc>
                <a:spcPct val="106957"/>
              </a:lnSpc>
            </a:pPr>
            <a:endParaRPr sz="1466">
              <a:solidFill>
                <a:srgbClr val="000000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198;p7">
            <a:extLst>
              <a:ext uri="{FF2B5EF4-FFF2-40B4-BE49-F238E27FC236}">
                <a16:creationId xmlns:a16="http://schemas.microsoft.com/office/drawing/2014/main" id="{FD225C52-78DB-9C5C-76EB-3C2A17400699}"/>
              </a:ext>
            </a:extLst>
          </p:cNvPr>
          <p:cNvSpPr txBox="1"/>
          <p:nvPr/>
        </p:nvSpPr>
        <p:spPr>
          <a:xfrm>
            <a:off x="2606784" y="904429"/>
            <a:ext cx="1970508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7986"/>
              </a:lnSpc>
            </a:pPr>
            <a:r>
              <a:rPr lang="fi" sz="1867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Seuraukset</a:t>
            </a:r>
            <a:endParaRPr sz="1200">
              <a:highlight>
                <a:srgbClr val="FAFFCA"/>
              </a:highlight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3F3CB7-5320-66AC-9C70-A133AB9A11E6}"/>
              </a:ext>
            </a:extLst>
          </p:cNvPr>
          <p:cNvCxnSpPr/>
          <p:nvPr/>
        </p:nvCxnSpPr>
        <p:spPr>
          <a:xfrm>
            <a:off x="2103120" y="4472940"/>
            <a:ext cx="1135380" cy="4495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22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2587C91-5D97-24C7-4904-37C32C4F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857" y="2666103"/>
            <a:ext cx="4432281" cy="20066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7694029" y="3307153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" sz="3200" b="1" dirty="0">
                <a:solidFill>
                  <a:srgbClr val="015B56"/>
                </a:solidFill>
                <a:latin typeface="Montserrat" panose="00000500000000000000" pitchFamily="2" charset="0"/>
              </a:rPr>
              <a:t>Kohde- ja sidosryhmät </a:t>
            </a:r>
            <a:endParaRPr lang="fi-FI" sz="3200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2" name="Google Shape;209;p8">
            <a:extLst>
              <a:ext uri="{FF2B5EF4-FFF2-40B4-BE49-F238E27FC236}">
                <a16:creationId xmlns:a16="http://schemas.microsoft.com/office/drawing/2014/main" id="{111D14CF-126C-B5EF-BB86-199B532B8BB7}"/>
              </a:ext>
            </a:extLst>
          </p:cNvPr>
          <p:cNvSpPr/>
          <p:nvPr/>
        </p:nvSpPr>
        <p:spPr>
          <a:xfrm>
            <a:off x="837424" y="291988"/>
            <a:ext cx="5172347" cy="5172347"/>
          </a:xfrm>
          <a:custGeom>
            <a:avLst/>
            <a:gdLst/>
            <a:ahLst/>
            <a:cxnLst/>
            <a:rect l="l" t="t" r="r" b="b"/>
            <a:pathLst>
              <a:path w="7758520" h="7758520" extrusionOk="0">
                <a:moveTo>
                  <a:pt x="0" y="0"/>
                </a:moveTo>
                <a:lnTo>
                  <a:pt x="7758520" y="0"/>
                </a:lnTo>
                <a:lnTo>
                  <a:pt x="7758520" y="7758520"/>
                </a:lnTo>
                <a:lnTo>
                  <a:pt x="0" y="7758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3" name="Google Shape;212;p8">
            <a:extLst>
              <a:ext uri="{FF2B5EF4-FFF2-40B4-BE49-F238E27FC236}">
                <a16:creationId xmlns:a16="http://schemas.microsoft.com/office/drawing/2014/main" id="{2D11900B-C05A-DFF9-14B9-3CC4391335E6}"/>
              </a:ext>
            </a:extLst>
          </p:cNvPr>
          <p:cNvSpPr/>
          <p:nvPr/>
        </p:nvSpPr>
        <p:spPr>
          <a:xfrm>
            <a:off x="1628980" y="1083545"/>
            <a:ext cx="3589235" cy="3589235"/>
          </a:xfrm>
          <a:custGeom>
            <a:avLst/>
            <a:gdLst/>
            <a:ahLst/>
            <a:cxnLst/>
            <a:rect l="l" t="t" r="r" b="b"/>
            <a:pathLst>
              <a:path w="5383853" h="5383853" extrusionOk="0">
                <a:moveTo>
                  <a:pt x="0" y="0"/>
                </a:moveTo>
                <a:lnTo>
                  <a:pt x="5383853" y="0"/>
                </a:lnTo>
                <a:lnTo>
                  <a:pt x="5383853" y="5383853"/>
                </a:lnTo>
                <a:lnTo>
                  <a:pt x="0" y="53838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4" name="Google Shape;213;p8">
            <a:extLst>
              <a:ext uri="{FF2B5EF4-FFF2-40B4-BE49-F238E27FC236}">
                <a16:creationId xmlns:a16="http://schemas.microsoft.com/office/drawing/2014/main" id="{799C63CA-74E7-AE73-17BE-1AE11E46A40B}"/>
              </a:ext>
            </a:extLst>
          </p:cNvPr>
          <p:cNvSpPr/>
          <p:nvPr/>
        </p:nvSpPr>
        <p:spPr>
          <a:xfrm>
            <a:off x="2518002" y="1972567"/>
            <a:ext cx="1811191" cy="1811191"/>
          </a:xfrm>
          <a:custGeom>
            <a:avLst/>
            <a:gdLst/>
            <a:ahLst/>
            <a:cxnLst/>
            <a:rect l="l" t="t" r="r" b="b"/>
            <a:pathLst>
              <a:path w="2716787" h="2716787" extrusionOk="0">
                <a:moveTo>
                  <a:pt x="0" y="0"/>
                </a:moveTo>
                <a:lnTo>
                  <a:pt x="2716787" y="0"/>
                </a:lnTo>
                <a:lnTo>
                  <a:pt x="2716787" y="2716787"/>
                </a:lnTo>
                <a:lnTo>
                  <a:pt x="0" y="2716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5" name="Google Shape;214;p8">
            <a:extLst>
              <a:ext uri="{FF2B5EF4-FFF2-40B4-BE49-F238E27FC236}">
                <a16:creationId xmlns:a16="http://schemas.microsoft.com/office/drawing/2014/main" id="{2C0D43F5-AA78-748D-C6A7-084CD3B645E8}"/>
              </a:ext>
            </a:extLst>
          </p:cNvPr>
          <p:cNvSpPr txBox="1"/>
          <p:nvPr/>
        </p:nvSpPr>
        <p:spPr>
          <a:xfrm rot="67161">
            <a:off x="2396933" y="2534866"/>
            <a:ext cx="205332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fi" sz="16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Kohderyhmä</a:t>
            </a:r>
            <a:endParaRPr sz="1067" b="1" dirty="0"/>
          </a:p>
        </p:txBody>
      </p:sp>
      <p:sp>
        <p:nvSpPr>
          <p:cNvPr id="6" name="Google Shape;215;p8">
            <a:extLst>
              <a:ext uri="{FF2B5EF4-FFF2-40B4-BE49-F238E27FC236}">
                <a16:creationId xmlns:a16="http://schemas.microsoft.com/office/drawing/2014/main" id="{5C80E885-EA72-FC7B-E020-7CB40CEF5F8D}"/>
              </a:ext>
            </a:extLst>
          </p:cNvPr>
          <p:cNvSpPr txBox="1"/>
          <p:nvPr/>
        </p:nvSpPr>
        <p:spPr>
          <a:xfrm rot="67161">
            <a:off x="1958620" y="1409389"/>
            <a:ext cx="3028680" cy="4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fi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</a:t>
            </a:r>
            <a:r>
              <a:rPr lang="fi-FI" sz="15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hen</a:t>
            </a:r>
            <a:r>
              <a:rPr lang="fi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muuhun asia vaikuttaa?</a:t>
            </a:r>
            <a:endParaRPr sz="1200" b="1" dirty="0"/>
          </a:p>
        </p:txBody>
      </p:sp>
      <p:sp>
        <p:nvSpPr>
          <p:cNvPr id="8" name="Google Shape;216;p8">
            <a:extLst>
              <a:ext uri="{FF2B5EF4-FFF2-40B4-BE49-F238E27FC236}">
                <a16:creationId xmlns:a16="http://schemas.microsoft.com/office/drawing/2014/main" id="{B1768465-FC29-B5A9-2C59-2D7E426AF32B}"/>
              </a:ext>
            </a:extLst>
          </p:cNvPr>
          <p:cNvSpPr txBox="1"/>
          <p:nvPr/>
        </p:nvSpPr>
        <p:spPr>
          <a:xfrm rot="67161">
            <a:off x="2017448" y="493227"/>
            <a:ext cx="2911026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fi" sz="1599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Kuka voi vaikuttaa asiaan?</a:t>
            </a:r>
            <a:endParaRPr sz="1200" b="1" dirty="0"/>
          </a:p>
        </p:txBody>
      </p:sp>
      <p:sp>
        <p:nvSpPr>
          <p:cNvPr id="9" name="Google Shape;208;p8">
            <a:extLst>
              <a:ext uri="{FF2B5EF4-FFF2-40B4-BE49-F238E27FC236}">
                <a16:creationId xmlns:a16="http://schemas.microsoft.com/office/drawing/2014/main" id="{5F6BB587-FAEA-4480-27D0-100EBB448F57}"/>
              </a:ext>
            </a:extLst>
          </p:cNvPr>
          <p:cNvSpPr/>
          <p:nvPr/>
        </p:nvSpPr>
        <p:spPr>
          <a:xfrm>
            <a:off x="2245250" y="3790901"/>
            <a:ext cx="2356691" cy="1353153"/>
          </a:xfrm>
          <a:custGeom>
            <a:avLst/>
            <a:gdLst/>
            <a:ahLst/>
            <a:cxnLst/>
            <a:rect l="l" t="t" r="r" b="b"/>
            <a:pathLst>
              <a:path w="5323165" h="2634967" extrusionOk="0">
                <a:moveTo>
                  <a:pt x="0" y="0"/>
                </a:moveTo>
                <a:lnTo>
                  <a:pt x="5323165" y="0"/>
                </a:lnTo>
                <a:lnTo>
                  <a:pt x="5323165" y="2634967"/>
                </a:lnTo>
                <a:lnTo>
                  <a:pt x="0" y="2634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68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20" name="Google Shape;208;p8">
            <a:extLst>
              <a:ext uri="{FF2B5EF4-FFF2-40B4-BE49-F238E27FC236}">
                <a16:creationId xmlns:a16="http://schemas.microsoft.com/office/drawing/2014/main" id="{7ABF1202-2C55-C4B4-7E4A-F4ACC3B1FFD6}"/>
              </a:ext>
            </a:extLst>
          </p:cNvPr>
          <p:cNvSpPr/>
          <p:nvPr/>
        </p:nvSpPr>
        <p:spPr>
          <a:xfrm>
            <a:off x="8702175" y="1224939"/>
            <a:ext cx="2356691" cy="1353153"/>
          </a:xfrm>
          <a:custGeom>
            <a:avLst/>
            <a:gdLst/>
            <a:ahLst/>
            <a:cxnLst/>
            <a:rect l="l" t="t" r="r" b="b"/>
            <a:pathLst>
              <a:path w="5323165" h="2634967" extrusionOk="0">
                <a:moveTo>
                  <a:pt x="0" y="0"/>
                </a:moveTo>
                <a:lnTo>
                  <a:pt x="5323165" y="0"/>
                </a:lnTo>
                <a:lnTo>
                  <a:pt x="5323165" y="2634967"/>
                </a:lnTo>
                <a:lnTo>
                  <a:pt x="0" y="2634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68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5648373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D3AA486-7269-A30F-B9B0-9BF4E220C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632" y="2629493"/>
            <a:ext cx="3247058" cy="18005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-49013" y="0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8169051" y="3104487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3600" b="1" dirty="0">
                <a:solidFill>
                  <a:srgbClr val="015B56"/>
                </a:solidFill>
                <a:latin typeface="Montserrat" panose="00000500000000000000" pitchFamily="2" charset="0"/>
              </a:rPr>
              <a:t>Persoonat</a:t>
            </a:r>
            <a:endParaRPr lang="fi-FI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8" name="Google Shape;216;p8">
            <a:extLst>
              <a:ext uri="{FF2B5EF4-FFF2-40B4-BE49-F238E27FC236}">
                <a16:creationId xmlns:a16="http://schemas.microsoft.com/office/drawing/2014/main" id="{B1768465-FC29-B5A9-2C59-2D7E426AF32B}"/>
              </a:ext>
            </a:extLst>
          </p:cNvPr>
          <p:cNvSpPr txBox="1"/>
          <p:nvPr/>
        </p:nvSpPr>
        <p:spPr>
          <a:xfrm rot="67161">
            <a:off x="2396934" y="425621"/>
            <a:ext cx="2053326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fi" sz="1599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Kuka voi vaikuttaa?</a:t>
            </a:r>
            <a:endParaRPr sz="1200" b="1"/>
          </a:p>
        </p:txBody>
      </p:sp>
      <p:sp>
        <p:nvSpPr>
          <p:cNvPr id="11" name="Google Shape;226;p9">
            <a:extLst>
              <a:ext uri="{FF2B5EF4-FFF2-40B4-BE49-F238E27FC236}">
                <a16:creationId xmlns:a16="http://schemas.microsoft.com/office/drawing/2014/main" id="{9EBA6D8A-4CD7-C127-54B9-601B5380DC25}"/>
              </a:ext>
            </a:extLst>
          </p:cNvPr>
          <p:cNvSpPr/>
          <p:nvPr/>
        </p:nvSpPr>
        <p:spPr>
          <a:xfrm>
            <a:off x="2314871" y="3750095"/>
            <a:ext cx="2337567" cy="1569479"/>
          </a:xfrm>
          <a:custGeom>
            <a:avLst/>
            <a:gdLst/>
            <a:ahLst/>
            <a:cxnLst/>
            <a:rect l="l" t="t" r="r" b="b"/>
            <a:pathLst>
              <a:path w="4734803" h="2900067" extrusionOk="0">
                <a:moveTo>
                  <a:pt x="0" y="0"/>
                </a:moveTo>
                <a:lnTo>
                  <a:pt x="4734803" y="0"/>
                </a:lnTo>
                <a:lnTo>
                  <a:pt x="4734803" y="2900067"/>
                </a:lnTo>
                <a:lnTo>
                  <a:pt x="0" y="2900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59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12" name="Google Shape;229;p9">
            <a:extLst>
              <a:ext uri="{FF2B5EF4-FFF2-40B4-BE49-F238E27FC236}">
                <a16:creationId xmlns:a16="http://schemas.microsoft.com/office/drawing/2014/main" id="{8C094D1F-9970-F0FB-CBB4-D5AA92B0D665}"/>
              </a:ext>
            </a:extLst>
          </p:cNvPr>
          <p:cNvSpPr txBox="1"/>
          <p:nvPr/>
        </p:nvSpPr>
        <p:spPr>
          <a:xfrm rot="-512948">
            <a:off x="3826362" y="1669309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fi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Halut?</a:t>
            </a:r>
            <a:endParaRPr sz="1200" dirty="0"/>
          </a:p>
        </p:txBody>
      </p:sp>
      <p:sp>
        <p:nvSpPr>
          <p:cNvPr id="15" name="Google Shape;230;p9">
            <a:extLst>
              <a:ext uri="{FF2B5EF4-FFF2-40B4-BE49-F238E27FC236}">
                <a16:creationId xmlns:a16="http://schemas.microsoft.com/office/drawing/2014/main" id="{9560D13F-3D03-CAEB-1358-28F627EFA073}"/>
              </a:ext>
            </a:extLst>
          </p:cNvPr>
          <p:cNvSpPr txBox="1"/>
          <p:nvPr/>
        </p:nvSpPr>
        <p:spPr>
          <a:xfrm rot="404166">
            <a:off x="1483796" y="1638377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fi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Tarpeet?</a:t>
            </a:r>
            <a:endParaRPr sz="1200" dirty="0"/>
          </a:p>
        </p:txBody>
      </p:sp>
      <p:sp>
        <p:nvSpPr>
          <p:cNvPr id="16" name="Google Shape;231;p9">
            <a:extLst>
              <a:ext uri="{FF2B5EF4-FFF2-40B4-BE49-F238E27FC236}">
                <a16:creationId xmlns:a16="http://schemas.microsoft.com/office/drawing/2014/main" id="{9A344F4A-DF43-C7E4-3D7A-3A99B81E59A8}"/>
              </a:ext>
            </a:extLst>
          </p:cNvPr>
          <p:cNvSpPr txBox="1"/>
          <p:nvPr/>
        </p:nvSpPr>
        <p:spPr>
          <a:xfrm rot="593436">
            <a:off x="2751912" y="2287845"/>
            <a:ext cx="1849402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fi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Turhautumiset?</a:t>
            </a:r>
            <a:endParaRPr sz="1200" dirty="0"/>
          </a:p>
        </p:txBody>
      </p:sp>
      <p:sp>
        <p:nvSpPr>
          <p:cNvPr id="17" name="Google Shape;232;p9">
            <a:extLst>
              <a:ext uri="{FF2B5EF4-FFF2-40B4-BE49-F238E27FC236}">
                <a16:creationId xmlns:a16="http://schemas.microsoft.com/office/drawing/2014/main" id="{C1A5EC41-11E4-1BC9-17B4-E9DFB759702E}"/>
              </a:ext>
            </a:extLst>
          </p:cNvPr>
          <p:cNvSpPr txBox="1"/>
          <p:nvPr/>
        </p:nvSpPr>
        <p:spPr>
          <a:xfrm>
            <a:off x="4005277" y="2974191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fi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Kipupisteet?</a:t>
            </a:r>
            <a:endParaRPr sz="1200" dirty="0"/>
          </a:p>
        </p:txBody>
      </p:sp>
      <p:sp>
        <p:nvSpPr>
          <p:cNvPr id="18" name="Google Shape;233;p9">
            <a:extLst>
              <a:ext uri="{FF2B5EF4-FFF2-40B4-BE49-F238E27FC236}">
                <a16:creationId xmlns:a16="http://schemas.microsoft.com/office/drawing/2014/main" id="{3C3EA379-FA43-586D-1AAF-F795D1456DC8}"/>
              </a:ext>
            </a:extLst>
          </p:cNvPr>
          <p:cNvSpPr txBox="1"/>
          <p:nvPr/>
        </p:nvSpPr>
        <p:spPr>
          <a:xfrm rot="-1210160">
            <a:off x="1705006" y="2954871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fi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Haasteet?</a:t>
            </a:r>
            <a:endParaRPr sz="1200" dirty="0"/>
          </a:p>
        </p:txBody>
      </p:sp>
      <p:sp>
        <p:nvSpPr>
          <p:cNvPr id="20" name="Google Shape;234;p9">
            <a:extLst>
              <a:ext uri="{FF2B5EF4-FFF2-40B4-BE49-F238E27FC236}">
                <a16:creationId xmlns:a16="http://schemas.microsoft.com/office/drawing/2014/main" id="{456C997E-8DBB-D670-07A9-5D8D6873F297}"/>
              </a:ext>
            </a:extLst>
          </p:cNvPr>
          <p:cNvSpPr txBox="1"/>
          <p:nvPr/>
        </p:nvSpPr>
        <p:spPr>
          <a:xfrm>
            <a:off x="2726360" y="1053864"/>
            <a:ext cx="1627541" cy="110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Demografiset perustiedot</a:t>
            </a:r>
            <a:endParaRPr sz="1200" dirty="0"/>
          </a:p>
        </p:txBody>
      </p:sp>
      <p:sp>
        <p:nvSpPr>
          <p:cNvPr id="23" name="Google Shape;226;p9">
            <a:extLst>
              <a:ext uri="{FF2B5EF4-FFF2-40B4-BE49-F238E27FC236}">
                <a16:creationId xmlns:a16="http://schemas.microsoft.com/office/drawing/2014/main" id="{7F0C27EA-CAAC-8D4B-28B1-DF1F51A7AA4B}"/>
              </a:ext>
            </a:extLst>
          </p:cNvPr>
          <p:cNvSpPr/>
          <p:nvPr/>
        </p:nvSpPr>
        <p:spPr>
          <a:xfrm>
            <a:off x="8894405" y="1282171"/>
            <a:ext cx="2128123" cy="1428854"/>
          </a:xfrm>
          <a:custGeom>
            <a:avLst/>
            <a:gdLst/>
            <a:ahLst/>
            <a:cxnLst/>
            <a:rect l="l" t="t" r="r" b="b"/>
            <a:pathLst>
              <a:path w="4734803" h="2900067" extrusionOk="0">
                <a:moveTo>
                  <a:pt x="0" y="0"/>
                </a:moveTo>
                <a:lnTo>
                  <a:pt x="4734803" y="0"/>
                </a:lnTo>
                <a:lnTo>
                  <a:pt x="4734803" y="2900067"/>
                </a:lnTo>
                <a:lnTo>
                  <a:pt x="0" y="2900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59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1100869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68193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892" y="3002325"/>
            <a:ext cx="4157706" cy="1800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7864949" y="3477319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3600" b="1" dirty="0">
                <a:solidFill>
                  <a:srgbClr val="015B56"/>
                </a:solidFill>
                <a:latin typeface="Montserrat" panose="00000500000000000000" pitchFamily="2" charset="0"/>
              </a:rPr>
              <a:t>Brainstormaus</a:t>
            </a:r>
            <a:endParaRPr lang="fi-FI" sz="4000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CD30D1-C2C4-E6F6-5E09-E13EDE577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59" y="1227676"/>
            <a:ext cx="5698067" cy="1009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" sz="2000" dirty="0">
                <a:solidFill>
                  <a:srgbClr val="015B56"/>
                </a:solidFill>
                <a:latin typeface="Montserrat" panose="00000500000000000000" pitchFamily="2" charset="0"/>
                <a:ea typeface="+mj-ea"/>
                <a:cs typeface="+mj-cs"/>
                <a:sym typeface="Montserrat"/>
              </a:rPr>
              <a:t>Luo mahdollisimman monta ideaa ongelman ratkaisemiseksi!</a:t>
            </a:r>
            <a:endParaRPr lang="en-US" sz="2000" dirty="0">
              <a:solidFill>
                <a:srgbClr val="015B56"/>
              </a:solidFill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623927" y="2178045"/>
            <a:ext cx="617827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7504" lvl="2" indent="-115152">
              <a:lnSpc>
                <a:spcPct val="100000"/>
              </a:lnSpc>
              <a:buClr>
                <a:srgbClr val="000000"/>
              </a:buClr>
              <a:buSzPts val="1599"/>
              <a:buFont typeface="Arial"/>
              <a:buChar char="•"/>
            </a:pPr>
            <a:r>
              <a:rPr lang="fi-FI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Ryhmittele ideat</a:t>
            </a:r>
            <a:r>
              <a:rPr lang="fi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niiden merkityksen ja yhtäläisyyksien perusteella.</a:t>
            </a:r>
            <a:endParaRPr lang="en-US" dirty="0">
              <a:latin typeface="Montserrat" panose="02000505000000020004" pitchFamily="2" charset="77"/>
            </a:endParaRPr>
          </a:p>
          <a:p>
            <a:pPr marL="687504" lvl="2" indent="-115152">
              <a:lnSpc>
                <a:spcPct val="100000"/>
              </a:lnSpc>
              <a:buClr>
                <a:srgbClr val="000000"/>
              </a:buClr>
              <a:buSzPts val="1599"/>
              <a:buFont typeface="Arial"/>
              <a:buChar char="•"/>
            </a:pPr>
            <a:r>
              <a:rPr lang="fi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Määrittele kunkin idean edut ja haitat sen toteuttamiskelpoisuuden arvioimiseksi.</a:t>
            </a:r>
            <a:endParaRPr lang="en-US" dirty="0">
              <a:latin typeface="Montserrat" panose="02000505000000020004" pitchFamily="2" charset="77"/>
            </a:endParaRPr>
          </a:p>
          <a:p>
            <a:pPr marL="687504" lvl="2" indent="-115152">
              <a:lnSpc>
                <a:spcPct val="100000"/>
              </a:lnSpc>
              <a:buClr>
                <a:srgbClr val="000000"/>
              </a:buClr>
              <a:buSzPts val="1599"/>
              <a:buFont typeface="Arial"/>
              <a:buChar char="•"/>
            </a:pPr>
            <a:r>
              <a:rPr lang="fi-FI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Valitse lupaavin</a:t>
            </a:r>
            <a:r>
              <a:rPr lang="fi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idea prototyyppisi pohjaksi.</a:t>
            </a:r>
            <a:endParaRPr lang="en-US" dirty="0">
              <a:latin typeface="Montserrat" panose="02000505000000020004" pitchFamily="2" charset="77"/>
            </a:endParaRPr>
          </a:p>
        </p:txBody>
      </p:sp>
      <p:sp>
        <p:nvSpPr>
          <p:cNvPr id="6" name="Google Shape;264;p11">
            <a:extLst>
              <a:ext uri="{FF2B5EF4-FFF2-40B4-BE49-F238E27FC236}">
                <a16:creationId xmlns:a16="http://schemas.microsoft.com/office/drawing/2014/main" id="{393FF98E-22F5-E89D-0DE0-B389264EEDE7}"/>
              </a:ext>
            </a:extLst>
          </p:cNvPr>
          <p:cNvSpPr/>
          <p:nvPr/>
        </p:nvSpPr>
        <p:spPr>
          <a:xfrm>
            <a:off x="9609514" y="1112228"/>
            <a:ext cx="2141084" cy="1968175"/>
          </a:xfrm>
          <a:custGeom>
            <a:avLst/>
            <a:gdLst/>
            <a:ahLst/>
            <a:cxnLst/>
            <a:rect l="l" t="t" r="r" b="b"/>
            <a:pathLst>
              <a:path w="4262034" h="4114800" extrusionOk="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334817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large rectangular sign&#10;&#10;Description automatically generated">
            <a:extLst>
              <a:ext uri="{FF2B5EF4-FFF2-40B4-BE49-F238E27FC236}">
                <a16:creationId xmlns:a16="http://schemas.microsoft.com/office/drawing/2014/main" id="{1F61744C-4751-F1F8-D4EA-D10F17AD4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33" y="2415798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Hankkeen esittely</a:t>
            </a: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93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182" y="3118752"/>
            <a:ext cx="4395984" cy="1800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7334640" y="3593746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" sz="4000" b="1" dirty="0">
                <a:solidFill>
                  <a:srgbClr val="015B56"/>
                </a:solidFill>
                <a:latin typeface="Montserrat" panose="00000500000000000000" pitchFamily="2" charset="0"/>
                <a:cs typeface="Calibri Light"/>
              </a:rPr>
              <a:t>Prototyyppi</a:t>
            </a:r>
            <a:endParaRPr lang="fi-FI" sz="4000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762591" y="1589319"/>
            <a:ext cx="569806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" sz="2400" dirty="0">
                <a:latin typeface="Montserrat"/>
              </a:rPr>
              <a:t>Esityksen luominen tuotteesta tai palvelusta. </a:t>
            </a:r>
          </a:p>
          <a:p>
            <a:pPr>
              <a:lnSpc>
                <a:spcPct val="100000"/>
              </a:lnSpc>
            </a:pPr>
            <a:r>
              <a:rPr lang="fi" sz="2400" dirty="0">
                <a:latin typeface="Montserrat"/>
              </a:rPr>
              <a:t>Kyseessä on iteratiivinen prosessi eli prototyypin eri versioita kehitetään pikkuhiljaa vaiheittain (prototyyppi 1, prototyyppi 2, prototyyppi 3).</a:t>
            </a:r>
          </a:p>
        </p:txBody>
      </p:sp>
      <p:sp>
        <p:nvSpPr>
          <p:cNvPr id="8" name="Google Shape;281;p12">
            <a:extLst>
              <a:ext uri="{FF2B5EF4-FFF2-40B4-BE49-F238E27FC236}">
                <a16:creationId xmlns:a16="http://schemas.microsoft.com/office/drawing/2014/main" id="{5CFEDEBF-C875-D18E-8269-5565C11C2191}"/>
              </a:ext>
            </a:extLst>
          </p:cNvPr>
          <p:cNvSpPr/>
          <p:nvPr/>
        </p:nvSpPr>
        <p:spPr>
          <a:xfrm>
            <a:off x="8015707" y="1182224"/>
            <a:ext cx="2840935" cy="2054543"/>
          </a:xfrm>
          <a:custGeom>
            <a:avLst/>
            <a:gdLst/>
            <a:ahLst/>
            <a:cxnLst/>
            <a:rect l="l" t="t" r="r" b="b"/>
            <a:pathLst>
              <a:path w="5744921" h="4114800" extrusionOk="0">
                <a:moveTo>
                  <a:pt x="0" y="0"/>
                </a:moveTo>
                <a:lnTo>
                  <a:pt x="5744922" y="0"/>
                </a:lnTo>
                <a:lnTo>
                  <a:pt x="5744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116604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366" y="2849257"/>
            <a:ext cx="4395984" cy="1800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7498365" y="3324251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" sz="4000" b="1" dirty="0">
                <a:solidFill>
                  <a:srgbClr val="015B56"/>
                </a:solidFill>
                <a:latin typeface="Montserrat" panose="00000500000000000000" pitchFamily="2" charset="0"/>
                <a:cs typeface="Calibri Light"/>
              </a:rPr>
              <a:t>Tee siitä totta</a:t>
            </a:r>
            <a:endParaRPr lang="fi-FI" sz="4000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679649" y="1159484"/>
            <a:ext cx="5698067" cy="4439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11" indent="-228611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Resurssien suunnittelu</a:t>
            </a:r>
            <a:endParaRPr lang="fi-FI" sz="2400" dirty="0"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28611" indent="-228611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Toiminnan suunnittelu</a:t>
            </a:r>
            <a:endParaRPr lang="fi-FI" sz="2400" dirty="0"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28611" indent="-228611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Kestävyyden arviointi</a:t>
            </a:r>
          </a:p>
          <a:p>
            <a:pPr marL="228611" indent="-228611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Kulujen arviointi</a:t>
            </a:r>
          </a:p>
          <a:p>
            <a:pPr marL="228611" indent="-228611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Riskien arviointi ja </a:t>
            </a:r>
            <a:r>
              <a:rPr lang="fi-FI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ennakointi</a:t>
            </a:r>
          </a:p>
          <a:p>
            <a:pPr marL="228611" indent="-228611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Sidosryhmäviestintä</a:t>
            </a:r>
            <a:endParaRPr lang="fi-FI" sz="2400" dirty="0"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Graphic 5" descr="Aspiration with solid fill">
            <a:extLst>
              <a:ext uri="{FF2B5EF4-FFF2-40B4-BE49-F238E27FC236}">
                <a16:creationId xmlns:a16="http://schemas.microsoft.com/office/drawing/2014/main" id="{1D7D7178-E185-E383-6D3F-B5ED5A7F9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9151" y="908918"/>
            <a:ext cx="2309715" cy="23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03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-20555" y="0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5250" y="2765315"/>
            <a:ext cx="4050507" cy="1800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7561771" y="3242851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" sz="4000" b="1" dirty="0">
                <a:solidFill>
                  <a:srgbClr val="015B56"/>
                </a:solidFill>
                <a:latin typeface="Montserrat" panose="00000500000000000000" pitchFamily="2" charset="0"/>
                <a:cs typeface="Calibri Light"/>
              </a:rPr>
              <a:t>Pitchaus</a:t>
            </a:r>
            <a:endParaRPr lang="fi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616243" y="2357080"/>
            <a:ext cx="6182313" cy="3097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21"/>
              </a:lnSpc>
              <a:buNone/>
            </a:pPr>
            <a:r>
              <a:rPr lang="fi-FI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Työkalun esittely</a:t>
            </a:r>
            <a:endParaRPr lang="en-US" dirty="0"/>
          </a:p>
        </p:txBody>
      </p:sp>
      <p:sp>
        <p:nvSpPr>
          <p:cNvPr id="4" name="Google Shape;296;p13">
            <a:extLst>
              <a:ext uri="{FF2B5EF4-FFF2-40B4-BE49-F238E27FC236}">
                <a16:creationId xmlns:a16="http://schemas.microsoft.com/office/drawing/2014/main" id="{5CB4FBEA-5FAC-8931-96B7-9FCDF74B0191}"/>
              </a:ext>
            </a:extLst>
          </p:cNvPr>
          <p:cNvSpPr/>
          <p:nvPr/>
        </p:nvSpPr>
        <p:spPr>
          <a:xfrm>
            <a:off x="8785555" y="691973"/>
            <a:ext cx="2296746" cy="226039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761038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455C-BC6E-DEF8-BD2D-6A24EEE28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672" y="2178045"/>
            <a:ext cx="522905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Aloita innovaatioprosessi ongelmapuun työstöllä </a:t>
            </a:r>
            <a:r>
              <a:rPr lang="fi" sz="2400" dirty="0">
                <a:solidFill>
                  <a:schemeClr val="bg1"/>
                </a:solidFill>
                <a:latin typeface="Montserrat" panose="02000505000000020004" pitchFamily="2" charset="77"/>
              </a:rPr>
              <a:t>ja sen jälkeen 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vastaamalla</a:t>
            </a:r>
            <a:r>
              <a:rPr lang="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viiteen ongelman syitä syventävään miksi -kysymykseen.</a:t>
            </a:r>
            <a:endParaRPr lang="fi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r>
              <a:rPr lang="fi" sz="2400" dirty="0">
                <a:solidFill>
                  <a:schemeClr val="bg1"/>
                </a:solidFill>
                <a:latin typeface="Montserrat" panose="02000505000000020004" pitchFamily="2" charset="77"/>
              </a:rPr>
              <a:t>T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yöskentele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yksin tai pienryhmässä (mieluiten tutussa ryhmässä oman organisaation sisällä).</a:t>
            </a:r>
            <a:endParaRPr lang="fi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6512022" y="933044"/>
            <a:ext cx="56799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4000" dirty="0">
                <a:solidFill>
                  <a:schemeClr val="bg1"/>
                </a:solidFill>
                <a:latin typeface="Norwester" pitchFamily="2" charset="0"/>
              </a:rPr>
              <a:t>Ongelmapuu </a:t>
            </a:r>
          </a:p>
          <a:p>
            <a:r>
              <a:rPr lang="fi" sz="4000" dirty="0">
                <a:solidFill>
                  <a:schemeClr val="bg1"/>
                </a:solidFill>
                <a:latin typeface="Norwester" pitchFamily="2" charset="0"/>
              </a:rPr>
              <a:t>ja viisi miksi -</a:t>
            </a:r>
            <a:r>
              <a:rPr lang="fi-FI" sz="4000" dirty="0">
                <a:solidFill>
                  <a:schemeClr val="bg1"/>
                </a:solidFill>
                <a:latin typeface="Norwester" pitchFamily="2" charset="0"/>
              </a:rPr>
              <a:t>kysymystä</a:t>
            </a:r>
            <a:endParaRPr lang="fi-FI" sz="4000" dirty="0">
              <a:solidFill>
                <a:schemeClr val="bg1"/>
              </a:solidFill>
              <a:latin typeface="Norwester" pitchFamily="2" charset="0"/>
              <a:cs typeface="Calibri Light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4" name="Google Shape;188;p7">
            <a:extLst>
              <a:ext uri="{FF2B5EF4-FFF2-40B4-BE49-F238E27FC236}">
                <a16:creationId xmlns:a16="http://schemas.microsoft.com/office/drawing/2014/main" id="{1991538F-5607-12FA-F0F7-D173EDCD5CB1}"/>
              </a:ext>
            </a:extLst>
          </p:cNvPr>
          <p:cNvSpPr/>
          <p:nvPr/>
        </p:nvSpPr>
        <p:spPr>
          <a:xfrm>
            <a:off x="1472694" y="455764"/>
            <a:ext cx="4547386" cy="5417193"/>
          </a:xfrm>
          <a:custGeom>
            <a:avLst/>
            <a:gdLst/>
            <a:ahLst/>
            <a:cxnLst/>
            <a:rect l="l" t="t" r="r" b="b"/>
            <a:pathLst>
              <a:path w="9269813" h="10175236" extrusionOk="0">
                <a:moveTo>
                  <a:pt x="0" y="0"/>
                </a:moveTo>
                <a:lnTo>
                  <a:pt x="9269813" y="0"/>
                </a:lnTo>
                <a:lnTo>
                  <a:pt x="9269813" y="10175236"/>
                </a:lnTo>
                <a:lnTo>
                  <a:pt x="0" y="10175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5" name="Google Shape;194;p7">
            <a:extLst>
              <a:ext uri="{FF2B5EF4-FFF2-40B4-BE49-F238E27FC236}">
                <a16:creationId xmlns:a16="http://schemas.microsoft.com/office/drawing/2014/main" id="{6B6513F4-6989-B1C0-3B5B-AF00A4F1A59B}"/>
              </a:ext>
            </a:extLst>
          </p:cNvPr>
          <p:cNvSpPr txBox="1"/>
          <p:nvPr/>
        </p:nvSpPr>
        <p:spPr>
          <a:xfrm>
            <a:off x="2424221" y="3080717"/>
            <a:ext cx="2644332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7986"/>
              </a:lnSpc>
            </a:pPr>
            <a:r>
              <a:rPr lang="fi" sz="1867" dirty="0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Määritä ongelma</a:t>
            </a:r>
            <a:endParaRPr sz="1200" dirty="0">
              <a:highlight>
                <a:srgbClr val="FAFFCA"/>
              </a:highlight>
            </a:endParaRPr>
          </a:p>
        </p:txBody>
      </p:sp>
      <p:sp>
        <p:nvSpPr>
          <p:cNvPr id="6" name="Google Shape;195;p7">
            <a:extLst>
              <a:ext uri="{FF2B5EF4-FFF2-40B4-BE49-F238E27FC236}">
                <a16:creationId xmlns:a16="http://schemas.microsoft.com/office/drawing/2014/main" id="{46A223D8-DC18-7559-DCEC-5BC71393B74F}"/>
              </a:ext>
            </a:extLst>
          </p:cNvPr>
          <p:cNvSpPr txBox="1"/>
          <p:nvPr/>
        </p:nvSpPr>
        <p:spPr>
          <a:xfrm>
            <a:off x="2853033" y="5133512"/>
            <a:ext cx="1634627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7986"/>
              </a:lnSpc>
            </a:pPr>
            <a:r>
              <a:rPr lang="fi" sz="1867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Syyt</a:t>
            </a:r>
            <a:endParaRPr sz="1200">
              <a:highlight>
                <a:srgbClr val="FAFFCA"/>
              </a:highlight>
            </a:endParaRPr>
          </a:p>
        </p:txBody>
      </p:sp>
      <p:sp>
        <p:nvSpPr>
          <p:cNvPr id="8" name="Google Shape;196;p7">
            <a:extLst>
              <a:ext uri="{FF2B5EF4-FFF2-40B4-BE49-F238E27FC236}">
                <a16:creationId xmlns:a16="http://schemas.microsoft.com/office/drawing/2014/main" id="{D44D16AB-1F13-9C89-0892-29C2C5738274}"/>
              </a:ext>
            </a:extLst>
          </p:cNvPr>
          <p:cNvSpPr txBox="1"/>
          <p:nvPr/>
        </p:nvSpPr>
        <p:spPr>
          <a:xfrm>
            <a:off x="691329" y="3631114"/>
            <a:ext cx="2443642" cy="230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7985"/>
              </a:lnSpc>
            </a:pPr>
            <a:r>
              <a:rPr lang="fi" sz="160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Miksi se tapahtuu?</a:t>
            </a:r>
            <a:endParaRPr sz="1600">
              <a:solidFill>
                <a:schemeClr val="bg1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  <a:p>
            <a:pPr>
              <a:lnSpc>
                <a:spcPct val="167985"/>
              </a:lnSpc>
            </a:pPr>
            <a:r>
              <a:rPr lang="fi" sz="160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Miksi niin?</a:t>
            </a:r>
            <a:endParaRPr sz="1600">
              <a:solidFill>
                <a:schemeClr val="bg1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  <a:p>
            <a:pPr>
              <a:lnSpc>
                <a:spcPct val="167985"/>
              </a:lnSpc>
            </a:pPr>
            <a:r>
              <a:rPr lang="fi" sz="160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Miksi niin?</a:t>
            </a:r>
            <a:endParaRPr sz="1600">
              <a:solidFill>
                <a:schemeClr val="bg1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  <a:p>
            <a:pPr>
              <a:lnSpc>
                <a:spcPct val="167985"/>
              </a:lnSpc>
            </a:pPr>
            <a:r>
              <a:rPr lang="fi" sz="160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Miksi niin?</a:t>
            </a:r>
            <a:endParaRPr sz="1600">
              <a:solidFill>
                <a:schemeClr val="bg1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  <a:p>
            <a:pPr>
              <a:lnSpc>
                <a:spcPct val="167985"/>
              </a:lnSpc>
            </a:pPr>
            <a:r>
              <a:rPr lang="fi" sz="160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Miksi niin?</a:t>
            </a:r>
            <a:endParaRPr sz="160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6957"/>
              </a:lnSpc>
            </a:pPr>
            <a:endParaRPr sz="1466">
              <a:solidFill>
                <a:schemeClr val="bg1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98;p7">
            <a:extLst>
              <a:ext uri="{FF2B5EF4-FFF2-40B4-BE49-F238E27FC236}">
                <a16:creationId xmlns:a16="http://schemas.microsoft.com/office/drawing/2014/main" id="{AF669340-E295-6280-2B6D-EC592D9854F2}"/>
              </a:ext>
            </a:extLst>
          </p:cNvPr>
          <p:cNvSpPr txBox="1"/>
          <p:nvPr/>
        </p:nvSpPr>
        <p:spPr>
          <a:xfrm>
            <a:off x="2606277" y="1287476"/>
            <a:ext cx="1970508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7986"/>
              </a:lnSpc>
            </a:pPr>
            <a:r>
              <a:rPr lang="fi" sz="1867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Seuraukset</a:t>
            </a:r>
            <a:endParaRPr sz="1200">
              <a:highlight>
                <a:srgbClr val="FAFFCA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4BFCD-CC01-3CCB-B439-9F3B7CAE6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5723" y="-205871"/>
            <a:ext cx="2581563" cy="1785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6A2E3B-4DAA-B581-9FDB-1B22517C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9403" y="543480"/>
            <a:ext cx="1970508" cy="870739"/>
          </a:xfrm>
        </p:spPr>
        <p:txBody>
          <a:bodyPr>
            <a:noAutofit/>
          </a:bodyPr>
          <a:lstStyle/>
          <a:p>
            <a:r>
              <a:rPr lang="fi" sz="3200" b="1" dirty="0">
                <a:solidFill>
                  <a:srgbClr val="015B56"/>
                </a:solidFill>
                <a:latin typeface="Montserrat" panose="00000500000000000000" pitchFamily="2" charset="0"/>
              </a:rPr>
              <a:t>Työpaja</a:t>
            </a:r>
            <a:endParaRPr lang="fi-FI" sz="3200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A47830-FD42-9BF2-F222-3639410FF6EB}"/>
              </a:ext>
            </a:extLst>
          </p:cNvPr>
          <p:cNvCxnSpPr>
            <a:cxnSpLocks/>
          </p:cNvCxnSpPr>
          <p:nvPr/>
        </p:nvCxnSpPr>
        <p:spPr>
          <a:xfrm>
            <a:off x="2083882" y="4413223"/>
            <a:ext cx="1051089" cy="7453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614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rectangular sign&#10;&#10;Description automatically generated">
            <a:extLst>
              <a:ext uri="{FF2B5EF4-FFF2-40B4-BE49-F238E27FC236}">
                <a16:creationId xmlns:a16="http://schemas.microsoft.com/office/drawing/2014/main" id="{41B5627A-BEB2-5D5E-7A65-FA3F20F1A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33" y="2412584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sz="3600" b="1" dirty="0">
                <a:latin typeface="Montserrat" panose="00000500000000000000" pitchFamily="2" charset="0"/>
              </a:rPr>
              <a:t>Hankekumppaneiden kehittämät työkalut</a:t>
            </a: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360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2" y="387068"/>
            <a:ext cx="5691672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28" y="414977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Kouluttajan</a:t>
            </a:r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ohjeet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Vaiheet, tarvikkeet ja aika :</a:t>
            </a:r>
          </a:p>
          <a:p>
            <a:pPr lvl="1" fontAlgn="base">
              <a:lnSpc>
                <a:spcPct val="110000"/>
              </a:lnSpc>
            </a:pP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Pyydä osallistujia tutustumaan projektissa luotuihin työkaluihin (otsikoihin, jotka ovat seuraavalla dialla).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~2 minuuttia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Pyydä jokaista osallistuja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a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/pari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a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/ryhmä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ä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valit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semaan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yksi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työkalu, josta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he haluavat tietää lisää. (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On toivottavaa, että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jokainen valitsee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eri aiheen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mutta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kaikkiin aiheisiin ei tarvitse välttämättä tutustua).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~1 minuutti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Pyydä osallistujia menemään osoitteeseen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https://nuortenakatemia.fi/en/incon-projectresults/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ja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anna heille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noin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8-10 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min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aikaa tutustua aiheeseen. Tämän jälkeen jokainen esittelee lyhyesti muille sen työkalun, johon on tutustunut.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(~3 minuuttia / 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esittely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).</a:t>
            </a:r>
          </a:p>
          <a:p>
            <a:pPr lvl="1" fontAlgn="base">
              <a:lnSpc>
                <a:spcPct val="110000"/>
              </a:lnSpc>
            </a:pP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Anna osallistujille mahdollisuus keskustella viimeisen dian aiheista.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~5 minuuttia / 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työkalu.</a:t>
            </a:r>
            <a:endParaRPr lang="fi" sz="1800" b="1" dirty="0">
              <a:solidFill>
                <a:srgbClr val="000000"/>
              </a:solidFill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656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7556ECD-16F9-9BCB-8984-4CB93A70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149" y="1395548"/>
            <a:ext cx="3335306" cy="4118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68" y="190395"/>
            <a:ext cx="2768337" cy="12117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B35BA3-BD15-F646-6AFD-183BF974C86B}"/>
              </a:ext>
            </a:extLst>
          </p:cNvPr>
          <p:cNvSpPr txBox="1">
            <a:spLocks/>
          </p:cNvSpPr>
          <p:nvPr/>
        </p:nvSpPr>
        <p:spPr>
          <a:xfrm>
            <a:off x="530158" y="1154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Työkalut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5453" y="636915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1CA3C5-D15A-1906-201D-139DD6D72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608" y="1479014"/>
            <a:ext cx="4487768" cy="261675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ECB70AE-8305-D94B-6E99-0F40901D12EC}"/>
              </a:ext>
            </a:extLst>
          </p:cNvPr>
          <p:cNvSpPr txBox="1">
            <a:spLocks/>
          </p:cNvSpPr>
          <p:nvPr/>
        </p:nvSpPr>
        <p:spPr>
          <a:xfrm>
            <a:off x="2043117" y="1503272"/>
            <a:ext cx="3152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Suomen Nuorisoseurat</a:t>
            </a:r>
            <a:endParaRPr lang="fi" sz="2400" b="1" dirty="0">
              <a:solidFill>
                <a:srgbClr val="D20036"/>
              </a:solidFill>
              <a:latin typeface="Norwest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0365D-771B-1AD1-4E1B-02DBE679F6A6}"/>
              </a:ext>
            </a:extLst>
          </p:cNvPr>
          <p:cNvSpPr txBox="1"/>
          <p:nvPr/>
        </p:nvSpPr>
        <p:spPr>
          <a:xfrm>
            <a:off x="1740891" y="2317693"/>
            <a:ext cx="37682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fi-FI" dirty="0">
                <a:latin typeface="Montserrat" panose="02000505000000020004" pitchFamily="2" charset="77"/>
                <a:cs typeface="Calibri"/>
              </a:rPr>
              <a:t>Suunnitelma turvallisemman tilan periaatteiden jalkauttamiseksi organisaation henkilöstön kautta</a:t>
            </a:r>
            <a:endParaRPr lang="fi" dirty="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F3709-F7C2-4E54-7152-54383201B1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1222" y="-731314"/>
            <a:ext cx="4327245" cy="413144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D0A568C-E7D4-12F5-EA5E-5BC0AD7BF18F}"/>
              </a:ext>
            </a:extLst>
          </p:cNvPr>
          <p:cNvSpPr txBox="1">
            <a:spLocks/>
          </p:cNvSpPr>
          <p:nvPr/>
        </p:nvSpPr>
        <p:spPr>
          <a:xfrm>
            <a:off x="6315522" y="797310"/>
            <a:ext cx="3152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Tartu </a:t>
            </a:r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Work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 Center</a:t>
            </a:r>
            <a:endParaRPr lang="fi" sz="2400" b="1" dirty="0">
              <a:solidFill>
                <a:srgbClr val="D20036"/>
              </a:solidFill>
              <a:latin typeface="Norwester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C4BC2B-FFD3-9EC0-DE46-2BE8B327C042}"/>
              </a:ext>
            </a:extLst>
          </p:cNvPr>
          <p:cNvSpPr txBox="1"/>
          <p:nvPr/>
        </p:nvSpPr>
        <p:spPr>
          <a:xfrm>
            <a:off x="6425368" y="1775053"/>
            <a:ext cx="3152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latin typeface="Montserrat" panose="02000505000000020004" pitchFamily="2" charset="77"/>
                <a:cs typeface="Calibri"/>
              </a:rPr>
              <a:t>Suunnitelma nuorisotyön maineen parantamiseksi</a:t>
            </a:r>
            <a:endParaRPr lang="fi" dirty="0">
              <a:latin typeface="Montserrat" panose="02000505000000020004" pitchFamily="2" charset="77"/>
              <a:cs typeface="Calibri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C561546-FF84-2C88-4B78-8231BBF26583}"/>
              </a:ext>
            </a:extLst>
          </p:cNvPr>
          <p:cNvSpPr txBox="1">
            <a:spLocks/>
          </p:cNvSpPr>
          <p:nvPr/>
        </p:nvSpPr>
        <p:spPr>
          <a:xfrm>
            <a:off x="8733254" y="2582982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" sz="2400" b="1" dirty="0">
                <a:solidFill>
                  <a:srgbClr val="D20036"/>
                </a:solidFill>
                <a:latin typeface="Norwester" pitchFamily="2" charset="0"/>
              </a:rPr>
              <a:t>GYIÖT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CFE56A-9214-FDD8-2EC9-FBF0976127C3}"/>
              </a:ext>
            </a:extLst>
          </p:cNvPr>
          <p:cNvSpPr txBox="1"/>
          <p:nvPr/>
        </p:nvSpPr>
        <p:spPr>
          <a:xfrm>
            <a:off x="8861279" y="3213046"/>
            <a:ext cx="31075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i-FI" dirty="0">
                <a:latin typeface="Montserrat" panose="02000505000000020004" pitchFamily="2" charset="77"/>
                <a:cs typeface="Calibri"/>
              </a:rPr>
              <a:t>Suunnitelma tietoisuuden lisäämiseksi </a:t>
            </a:r>
            <a:r>
              <a:rPr lang="fi" dirty="0">
                <a:latin typeface="Montserrat" panose="02000505000000020004" pitchFamily="2" charset="77"/>
                <a:cs typeface="Calibri"/>
              </a:rPr>
              <a:t>inkluusiosta ja turvallisemmista tiloista nuorisoalan tapahtumien ja </a:t>
            </a:r>
            <a:r>
              <a:rPr lang="fi-FI" dirty="0">
                <a:latin typeface="Montserrat" panose="02000505000000020004" pitchFamily="2" charset="77"/>
                <a:cs typeface="Calibri"/>
              </a:rPr>
              <a:t>toiminnan</a:t>
            </a:r>
            <a:r>
              <a:rPr lang="fi" dirty="0">
                <a:latin typeface="Montserrat" panose="02000505000000020004" pitchFamily="2" charset="77"/>
                <a:cs typeface="Calibri"/>
              </a:rPr>
              <a:t> aikana.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9DD05A0-AAD3-C5DB-CA90-7ED29790D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3492" y="2905669"/>
            <a:ext cx="4889762" cy="335715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BE84140-68FA-40D8-83D6-72777CD54A5E}"/>
              </a:ext>
            </a:extLst>
          </p:cNvPr>
          <p:cNvSpPr txBox="1">
            <a:spLocks/>
          </p:cNvSpPr>
          <p:nvPr/>
        </p:nvSpPr>
        <p:spPr>
          <a:xfrm>
            <a:off x="4551073" y="3800314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" sz="2400" b="1" dirty="0">
                <a:solidFill>
                  <a:srgbClr val="D20036"/>
                </a:solidFill>
                <a:latin typeface="Norwester" pitchFamily="2" charset="0"/>
              </a:rPr>
              <a:t>Radio 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0CFEAA-457C-2932-6626-737A9498940E}"/>
              </a:ext>
            </a:extLst>
          </p:cNvPr>
          <p:cNvSpPr txBox="1"/>
          <p:nvPr/>
        </p:nvSpPr>
        <p:spPr>
          <a:xfrm>
            <a:off x="4400012" y="4368440"/>
            <a:ext cx="36219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" dirty="0">
                <a:latin typeface="Montserrat" panose="02000505000000020004" pitchFamily="2" charset="77"/>
                <a:cs typeface="Calibri"/>
              </a:rPr>
              <a:t>Suunnitelma organisaation vapaaehtoisten motivaation ja osallistumi</a:t>
            </a:r>
            <a:r>
              <a:rPr lang="fi-FI" dirty="0">
                <a:latin typeface="Montserrat" panose="02000505000000020004" pitchFamily="2" charset="77"/>
                <a:cs typeface="Calibri"/>
              </a:rPr>
              <a:t>sen</a:t>
            </a:r>
            <a:r>
              <a:rPr lang="fi" dirty="0">
                <a:latin typeface="Montserrat" panose="02000505000000020004" pitchFamily="2" charset="77"/>
                <a:cs typeface="Calibri"/>
              </a:rPr>
              <a:t> lisäämi</a:t>
            </a:r>
            <a:r>
              <a:rPr lang="fi-FI" dirty="0">
                <a:latin typeface="Montserrat" panose="02000505000000020004" pitchFamily="2" charset="77"/>
                <a:cs typeface="Calibri"/>
              </a:rPr>
              <a:t>seksi</a:t>
            </a:r>
            <a:endParaRPr lang="fi" dirty="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FBE0B0-BE95-7347-7F30-29E7DB183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580" y="4383010"/>
            <a:ext cx="3319235" cy="186690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CF5EFDB2-FC96-0E8D-D608-51B462A08B8B}"/>
              </a:ext>
            </a:extLst>
          </p:cNvPr>
          <p:cNvSpPr txBox="1">
            <a:spLocks/>
          </p:cNvSpPr>
          <p:nvPr/>
        </p:nvSpPr>
        <p:spPr>
          <a:xfrm>
            <a:off x="308533" y="4258338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" sz="2400" b="1" dirty="0">
                <a:solidFill>
                  <a:srgbClr val="D20036"/>
                </a:solidFill>
                <a:latin typeface="Norwester" pitchFamily="2" charset="0"/>
              </a:rPr>
              <a:t>Le Discipline</a:t>
            </a:r>
            <a:endParaRPr lang="fi-FI" sz="2400" b="1" dirty="0">
              <a:solidFill>
                <a:srgbClr val="D20036"/>
              </a:solidFill>
              <a:latin typeface="Norwester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195868-74B8-4008-FA24-0729B88448FD}"/>
              </a:ext>
            </a:extLst>
          </p:cNvPr>
          <p:cNvSpPr txBox="1"/>
          <p:nvPr/>
        </p:nvSpPr>
        <p:spPr>
          <a:xfrm>
            <a:off x="239211" y="4868077"/>
            <a:ext cx="34290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i-FI" dirty="0">
                <a:latin typeface="Montserrat" panose="02000505000000020004" pitchFamily="2" charset="77"/>
                <a:cs typeface="Calibri"/>
              </a:rPr>
              <a:t>Suunnitelma organisaation turvallisemman tilan periaatteiden luomiseksi</a:t>
            </a:r>
            <a:endParaRPr lang="fi" dirty="0">
              <a:latin typeface="Montserrat" panose="02000505000000020004" pitchFamily="2" charset="7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434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094"/>
            <a:ext cx="5907651" cy="1924238"/>
          </a:xfrm>
          <a:prstGeom prst="rect">
            <a:avLst/>
          </a:prstGeom>
        </p:spPr>
      </p:pic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BF1F8A-21CA-4272-83F6-CD9A7AEC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652" y="905555"/>
            <a:ext cx="5739527" cy="19242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A68589-44A3-BEA0-4CA1-CD8B0741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131"/>
            <a:ext cx="5920845" cy="19716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333D84F-092F-662E-6BCD-A3501F98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71157" y="3178574"/>
            <a:ext cx="5819205" cy="197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78C1A8-E469-E327-3AC1-AACE1B2A1476}"/>
              </a:ext>
            </a:extLst>
          </p:cNvPr>
          <p:cNvSpPr txBox="1">
            <a:spLocks/>
          </p:cNvSpPr>
          <p:nvPr/>
        </p:nvSpPr>
        <p:spPr>
          <a:xfrm>
            <a:off x="837050" y="1377654"/>
            <a:ext cx="46169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0"/>
              </a:spcBef>
            </a:pPr>
            <a:r>
              <a:rPr lang="fi" sz="2400" b="1" i="0" u="none" strike="noStrike" dirty="0">
                <a:solidFill>
                  <a:srgbClr val="D20036"/>
                </a:solidFill>
                <a:effectLst/>
                <a:latin typeface="Montserrat" panose="00000500000000000000" pitchFamily="2" charset="0"/>
              </a:rPr>
              <a:t>Millaisia ajatuksia työkalu herättää sinussa?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C7E216-5050-6C7B-AD76-7D4D9D6D09A7}"/>
              </a:ext>
            </a:extLst>
          </p:cNvPr>
          <p:cNvSpPr txBox="1">
            <a:spLocks/>
          </p:cNvSpPr>
          <p:nvPr/>
        </p:nvSpPr>
        <p:spPr>
          <a:xfrm>
            <a:off x="6780690" y="1291952"/>
            <a:ext cx="4412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Bef>
                <a:spcPts val="0"/>
              </a:spcBef>
            </a:pPr>
            <a:r>
              <a:rPr lang="fi-FI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Onko jotain, mitä työkaluun voisi mielestäsi lisätä</a:t>
            </a:r>
            <a:r>
              <a:rPr lang="fi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A007FB-9F13-E4BB-5B79-0361C03D9331}"/>
              </a:ext>
            </a:extLst>
          </p:cNvPr>
          <p:cNvSpPr txBox="1">
            <a:spLocks/>
          </p:cNvSpPr>
          <p:nvPr/>
        </p:nvSpPr>
        <p:spPr>
          <a:xfrm>
            <a:off x="837050" y="3533778"/>
            <a:ext cx="44874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0"/>
              </a:spcBef>
            </a:pPr>
            <a:r>
              <a:rPr lang="fi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Miten työkalu tai jokin sen osa sopisi sinun työhö</a:t>
            </a:r>
            <a:r>
              <a:rPr lang="fi-FI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si</a:t>
            </a:r>
            <a:r>
              <a:rPr lang="fi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921604-9A59-41BC-EEF5-E6E4FA798642}"/>
              </a:ext>
            </a:extLst>
          </p:cNvPr>
          <p:cNvSpPr txBox="1">
            <a:spLocks/>
          </p:cNvSpPr>
          <p:nvPr/>
        </p:nvSpPr>
        <p:spPr>
          <a:xfrm>
            <a:off x="6507848" y="3548062"/>
            <a:ext cx="4847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Bef>
                <a:spcPts val="0"/>
              </a:spcBef>
              <a:spcAft>
                <a:spcPts val="1200"/>
              </a:spcAft>
            </a:pPr>
            <a:r>
              <a:rPr lang="fi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Tuleeko mieleesi muita vastaavia työkaluja, joita haluaisit jakaa?</a:t>
            </a:r>
          </a:p>
        </p:txBody>
      </p:sp>
    </p:spTree>
    <p:extLst>
      <p:ext uri="{BB962C8B-B14F-4D97-AF65-F5344CB8AC3E}">
        <p14:creationId xmlns:p14="http://schemas.microsoft.com/office/powerpoint/2010/main" val="20567723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holding a large rectangular sign&#10;&#10;Description automatically generated">
            <a:extLst>
              <a:ext uri="{FF2B5EF4-FFF2-40B4-BE49-F238E27FC236}">
                <a16:creationId xmlns:a16="http://schemas.microsoft.com/office/drawing/2014/main" id="{716A1115-9AD7-24AB-C05D-BD5CD9C5F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33" y="2145564"/>
            <a:ext cx="6144533" cy="1825934"/>
          </a:xfrm>
        </p:spPr>
        <p:txBody>
          <a:bodyPr>
            <a:noAutofit/>
          </a:bodyPr>
          <a:lstStyle/>
          <a:p>
            <a:pPr algn="ctr"/>
            <a:r>
              <a:rPr lang="fi-FI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Sanaselityksiä</a:t>
            </a:r>
            <a:endParaRPr lang="fi-FI" sz="4800" b="1" dirty="0">
              <a:solidFill>
                <a:schemeClr val="bg1"/>
              </a:solidFill>
              <a:highlight>
                <a:srgbClr val="FFFF00"/>
              </a:highlight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51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6249970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12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Kouluttajan</a:t>
            </a:r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ohjeet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1800" b="0" i="0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Vaiheet, tarvikkeet ja aika:</a:t>
            </a:r>
          </a:p>
          <a:p>
            <a:pPr lvl="1" fontAlgn="base">
              <a:lnSpc>
                <a:spcPct val="110000"/>
              </a:lnSpc>
            </a:pPr>
            <a:r>
              <a:rPr lang="fi" sz="1800" b="0" i="0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Seuraavilla dioilla on </a:t>
            </a:r>
            <a:r>
              <a:rPr lang="fi" sz="1800" dirty="0">
                <a:solidFill>
                  <a:schemeClr val="bg1"/>
                </a:solidFill>
                <a:latin typeface="Montserrat" panose="02000505000000020004" pitchFamily="2" charset="77"/>
              </a:rPr>
              <a:t>kahdeksan sanaa, jotka liittyvät koulutusmallissa käsiteltyyn aiheeseen. Diat sisältävät myös kunkin sanan selityksen (animoitu).</a:t>
            </a:r>
          </a:p>
          <a:p>
            <a:pPr lvl="1" fontAlgn="base">
              <a:lnSpc>
                <a:spcPct val="110000"/>
              </a:lnSpc>
            </a:pPr>
            <a:r>
              <a:rPr lang="fi" sz="1800" dirty="0">
                <a:solidFill>
                  <a:schemeClr val="bg1"/>
                </a:solidFill>
                <a:latin typeface="Montserrat" panose="02000505000000020004" pitchFamily="2" charset="77"/>
              </a:rPr>
              <a:t>Näytä sanat yksitellen osallistujille, anna heidän ajatella hetki ja pyydä heitä sitten selittämään jokaisen sanan merkitys (tämän voidaan tehdä kaikki yhdessä, pareittain tai pienissä ryhmissä osallistujamäärästä riippuen).</a:t>
            </a:r>
          </a:p>
          <a:p>
            <a:pPr lvl="1" fontAlgn="base">
              <a:lnSpc>
                <a:spcPct val="110000"/>
              </a:lnSpc>
            </a:pPr>
            <a:r>
              <a:rPr lang="fi" sz="1800" dirty="0">
                <a:solidFill>
                  <a:schemeClr val="bg1"/>
                </a:solidFill>
                <a:latin typeface="Montserrat" panose="02000505000000020004" pitchFamily="2" charset="77"/>
              </a:rPr>
              <a:t>Kannusta osallistujia yrittämään kuvailla ajatuksiaan tai jopa </a:t>
            </a:r>
            <a:r>
              <a:rPr lang="fi-FI" sz="1800" dirty="0">
                <a:solidFill>
                  <a:schemeClr val="bg1"/>
                </a:solidFill>
                <a:latin typeface="Montserrat" panose="02000505000000020004" pitchFamily="2" charset="77"/>
              </a:rPr>
              <a:t>arvaamaan</a:t>
            </a:r>
            <a:r>
              <a:rPr lang="fi" sz="1800" dirty="0">
                <a:solidFill>
                  <a:schemeClr val="bg1"/>
                </a:solidFill>
                <a:latin typeface="Montserrat" panose="02000505000000020004" pitchFamily="2" charset="77"/>
              </a:rPr>
              <a:t>; sillä ei ole väliä, jos he eivät tiedä tiettyjä merkityksiä.</a:t>
            </a:r>
          </a:p>
          <a:p>
            <a:pPr lvl="1" fontAlgn="base">
              <a:lnSpc>
                <a:spcPct val="110000"/>
              </a:lnSpc>
            </a:pPr>
            <a:r>
              <a:rPr lang="fi" sz="1800" b="0" i="0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Kun osallistujat ovat ensin antaneet selityksensä, näytä heille </a:t>
            </a:r>
            <a:r>
              <a:rPr lang="fi" sz="1800" dirty="0">
                <a:solidFill>
                  <a:schemeClr val="bg1"/>
                </a:solidFill>
                <a:latin typeface="Montserrat" panose="02000505000000020004" pitchFamily="2" charset="77"/>
              </a:rPr>
              <a:t>sanan kuvaus. Kuinka se meni; tiesivätkö he enemmän tai vähemmän merkityksen vai oliko se uusi sana? Voit myös kysyä, mitä osallistujat ajattelevat diassa esitetystä kuvauksesta.</a:t>
            </a:r>
            <a:endParaRPr lang="en-AU" sz="1800" b="0" i="0" dirty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4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4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4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800" b="1" dirty="0">
              <a:solidFill>
                <a:srgbClr val="000000"/>
              </a:solidFill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F21334-FC91-D6D2-9536-2E6636B65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F68C37-B4F7-589A-38C1-2AB763AE7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5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5034888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409443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Inclusion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is On</a:t>
            </a:r>
            <a:endParaRPr lang="fi" sz="40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046" y="2321795"/>
            <a:ext cx="5034888" cy="4012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Erasmus+ nuorisosektorin kumppanuus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hanke</a:t>
            </a: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 2021-2024</a:t>
            </a:r>
          </a:p>
          <a:p>
            <a:pPr fontAlgn="base">
              <a:lnSpc>
                <a:spcPct val="110000"/>
              </a:lnSpc>
            </a:pP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Aihe: 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sosiaalinen osallisuus ja saavutettavuus nuorten vapaa-ajan toiminnassa</a:t>
            </a:r>
          </a:p>
          <a:p>
            <a:pPr lvl="1" fontAlgn="base">
              <a:lnSpc>
                <a:spcPct val="110000"/>
              </a:lnSpc>
            </a:pPr>
            <a:r>
              <a:rPr lang="fi-FI" sz="1600" dirty="0">
                <a:solidFill>
                  <a:schemeClr val="bg1"/>
                </a:solidFill>
                <a:latin typeface="Montserrat" panose="02000505000000020004" pitchFamily="2" charset="77"/>
              </a:rPr>
              <a:t>Hyvien käytäntöjen jakamista</a:t>
            </a:r>
          </a:p>
          <a:p>
            <a:pPr lvl="1" fontAlgn="base">
              <a:lnSpc>
                <a:spcPct val="110000"/>
              </a:lnSpc>
            </a:pPr>
            <a:r>
              <a:rPr lang="fi-FI" sz="1600" dirty="0">
                <a:solidFill>
                  <a:schemeClr val="bg1"/>
                </a:solidFill>
                <a:latin typeface="Montserrat" panose="02000505000000020004" pitchFamily="2" charset="77"/>
              </a:rPr>
              <a:t>Uusien työkalujen kehittämistä</a:t>
            </a:r>
            <a:endParaRPr lang="en-US" sz="1600" b="0" i="0" dirty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8303B6-C89B-A522-057F-7346ED66AE48}"/>
              </a:ext>
            </a:extLst>
          </p:cNvPr>
          <p:cNvSpPr txBox="1"/>
          <p:nvPr/>
        </p:nvSpPr>
        <p:spPr>
          <a:xfrm>
            <a:off x="6333067" y="2321795"/>
            <a:ext cx="5627663" cy="2440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Tuotokset</a:t>
            </a:r>
            <a:endParaRPr lang="fi-FI" sz="2000" b="0" i="0" dirty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marL="800100" lvl="1" indent="-34290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Koulutukset kumppanimaissa</a:t>
            </a:r>
          </a:p>
          <a:p>
            <a:pPr marL="800100" lvl="1" indent="-34290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Työkalup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aketti</a:t>
            </a:r>
            <a:endParaRPr lang="en-US" sz="2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800100" lvl="1" indent="-34290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Innovaatiomalli</a:t>
            </a:r>
            <a:endParaRPr lang="en-US" sz="2000" b="0" i="0" dirty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marL="800100" lvl="1" indent="-34290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</a:rPr>
              <a:t>Koulutusmalli</a:t>
            </a:r>
            <a:endParaRPr lang="en-US" sz="2000" b="0" i="0" dirty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marL="800100" lvl="1" indent="-34290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" sz="2000" b="0" i="0" u="none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Podcast-sarj</a:t>
            </a:r>
            <a:r>
              <a:rPr lang="fi-FI" sz="2000" b="0" i="0" u="none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a</a:t>
            </a:r>
          </a:p>
          <a:p>
            <a:pPr marL="800100" lvl="1" indent="-34290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Alku- ja loppukartoitukset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CF665-0ACE-8BC6-D9FD-D937A8BB3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3CEE2-8F95-FAD6-4978-047F3BE8F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659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0" y="450451"/>
            <a:ext cx="8533946" cy="1325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450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Tosiasiallinen yhdenvertaisuus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54830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2000" dirty="0">
                <a:solidFill>
                  <a:schemeClr val="bg1"/>
                </a:solidFill>
                <a:latin typeface="Montserrat" panose="00000500000000000000" pitchFamily="2" charset="0"/>
              </a:rPr>
              <a:t>Tosiasiallinen yhdenvertaisuus </a:t>
            </a:r>
            <a:r>
              <a:rPr lang="fi" sz="20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tarkoittaa, että yksilöille tarjotaan </a:t>
            </a:r>
            <a:r>
              <a:rPr lang="fi" sz="2000" dirty="0">
                <a:solidFill>
                  <a:schemeClr val="bg1"/>
                </a:solidFill>
                <a:latin typeface="Montserrat" panose="00000500000000000000" pitchFamily="2" charset="0"/>
              </a:rPr>
              <a:t>erilaisia resursseja</a:t>
            </a:r>
            <a:r>
              <a:rPr lang="fi" sz="20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jotta he pääsevät samoihin mahdollisuuksiin/lopputulokseen muiden kanssa. Asioita ei siis jaeta tasan kaikille</a:t>
            </a:r>
            <a:r>
              <a:rPr lang="fi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" sz="20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vaan tunnistetaan se, että jokaisella on erilaiset voimavarat ja lähtökohdat ja ihmiset tarvitsevat erilaisia resursseja saavuttaakseen saman lopputuloksen.</a:t>
            </a:r>
            <a:endParaRPr lang="fi-FI" sz="2000" b="1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63F0D6-1DA0-08AA-8D5C-70F1E83AD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69C37-9593-905E-5956-DC14B579B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77" y="575014"/>
            <a:ext cx="5229058" cy="1175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11" y="397387"/>
            <a:ext cx="10515600" cy="1530912"/>
          </a:xfrm>
        </p:spPr>
        <p:txBody>
          <a:bodyPr>
            <a:normAutofit/>
          </a:bodyPr>
          <a:lstStyle/>
          <a:p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Moni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muotoisuus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011" y="2030973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2000" dirty="0">
                <a:solidFill>
                  <a:schemeClr val="bg1"/>
                </a:solidFill>
                <a:latin typeface="Montserrat" panose="00000500000000000000" pitchFamily="2" charset="0"/>
              </a:rPr>
              <a:t>Monimuotoisuus on asioiden ja/tai ihmisten kirjoa: muun muassa ikä, sukupuoli, etninen tausta, uskonto, kieli, koulutustausta ja seksuaalinen suuntautuminen luovat monimuotoisuutta.</a:t>
            </a:r>
            <a:endParaRPr lang="fi-FI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125859-CC6E-3DE7-79A0-EFE645D5F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177142-23BA-70B5-82C3-6D40A9BF5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6" y="484371"/>
            <a:ext cx="5906278" cy="1151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397385"/>
            <a:ext cx="10515600" cy="1325563"/>
          </a:xfrm>
        </p:spPr>
        <p:txBody>
          <a:bodyPr>
            <a:normAutofit/>
          </a:bodyPr>
          <a:lstStyle/>
          <a:p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Interse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ktionaalisuus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2000" dirty="0">
                <a:solidFill>
                  <a:schemeClr val="bg1"/>
                </a:solidFill>
                <a:latin typeface="Montserrat" panose="00000500000000000000" pitchFamily="2" charset="0"/>
              </a:rPr>
              <a:t>Viitekehys kuvaamaan ja ymmärtämään sitä, kuinka ihmisellä voi olla samaan aikaan erilaisia risteäviä ominaisuuksia (esim. </a:t>
            </a:r>
            <a:r>
              <a:rPr lang="fi-FI" sz="2000" dirty="0">
                <a:solidFill>
                  <a:schemeClr val="bg1"/>
                </a:solidFill>
                <a:latin typeface="Montserrat" panose="00000500000000000000" pitchFamily="2" charset="0"/>
              </a:rPr>
              <a:t>s</a:t>
            </a:r>
            <a:r>
              <a:rPr lang="fi" sz="2000" dirty="0">
                <a:solidFill>
                  <a:schemeClr val="bg1"/>
                </a:solidFill>
                <a:latin typeface="Montserrat" panose="00000500000000000000" pitchFamily="2" charset="0"/>
              </a:rPr>
              <a:t>ekä </a:t>
            </a:r>
            <a:r>
              <a:rPr lang="fi-FI" sz="2000" dirty="0">
                <a:solidFill>
                  <a:schemeClr val="bg1"/>
                </a:solidFill>
                <a:latin typeface="Montserrat" panose="00000500000000000000" pitchFamily="2" charset="0"/>
              </a:rPr>
              <a:t>v</a:t>
            </a:r>
            <a:r>
              <a:rPr lang="fi" sz="2000" dirty="0">
                <a:solidFill>
                  <a:schemeClr val="bg1"/>
                </a:solidFill>
                <a:latin typeface="Montserrat" panose="00000500000000000000" pitchFamily="2" charset="0"/>
              </a:rPr>
              <a:t>altavirrasta poikkeava </a:t>
            </a:r>
            <a:r>
              <a:rPr lang="fi-FI" sz="2000" dirty="0">
                <a:solidFill>
                  <a:schemeClr val="bg1"/>
                </a:solidFill>
                <a:latin typeface="Montserrat" panose="00000500000000000000" pitchFamily="2" charset="0"/>
              </a:rPr>
              <a:t>e</a:t>
            </a:r>
            <a:r>
              <a:rPr lang="fi" sz="2000" dirty="0">
                <a:solidFill>
                  <a:schemeClr val="bg1"/>
                </a:solidFill>
                <a:latin typeface="Montserrat" panose="00000500000000000000" pitchFamily="2" charset="0"/>
              </a:rPr>
              <a:t>tninen tausta että seksuaalinen suuntautuminen), jotka yhdessä voivat johtaa hyvin omanlaisiinsa syrjintäkokemuksiin.</a:t>
            </a:r>
            <a:endParaRPr lang="fi-FI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F75BD7-7804-1EA0-1430-5532D7AC0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06265-AA82-2D9F-06FA-A5928AB18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" y="442380"/>
            <a:ext cx="3470988" cy="1135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11" y="365003"/>
            <a:ext cx="10515600" cy="1325563"/>
          </a:xfrm>
        </p:spPr>
        <p:txBody>
          <a:bodyPr>
            <a:normAutofit/>
          </a:bodyPr>
          <a:lstStyle/>
          <a:p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LGBTQI+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2000" dirty="0">
                <a:solidFill>
                  <a:schemeClr val="bg1"/>
                </a:solidFill>
                <a:latin typeface="Montserrat" panose="00000500000000000000" pitchFamily="2" charset="0"/>
              </a:rPr>
              <a:t>Lyhenne, joka viittaa ihmisiin, jotka identifioivat itsensä lesboksi, homoksi, biseksuaaliksi, transihmiseksi, queeriksi tai intersukupuoliseksi. Plussa viittaa seksuaalisen suuntautumisen ja sukupuoli-identiteettien kirjoon: sen avulla yritetään huomioida, että on olemassa vielä muutakin, kuin mitä lyhenteessä on mainittu.</a:t>
            </a:r>
            <a:endParaRPr lang="fi-FI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B95856-03E0-BCAF-5A87-6D4B3E284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51288C-FA71-4F2C-DE0D-5679637E2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97387"/>
            <a:ext cx="7375072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07705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Moniperustainen syrjintä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2000" dirty="0">
                <a:solidFill>
                  <a:schemeClr val="bg1"/>
                </a:solidFill>
                <a:latin typeface="Montserrat" panose="00000500000000000000" pitchFamily="2" charset="0"/>
              </a:rPr>
              <a:t>Viittaa syrjintään, joka johtuu useammasta kuin yhdestä ominaisuudesta, kuten sukupuolesta, etnisestä taustasta, iästä, uskonnosta, seksuaalisesta suuntautumisesta tai mistä tahansa muusta tekijästä.</a:t>
            </a:r>
            <a:endParaRPr lang="fi-FI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A43159-F2AA-38BD-8717-56E007F1E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3D2CE4-7997-99D5-10AB-281CBA476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465759"/>
            <a:ext cx="7043169" cy="1188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37" y="397387"/>
            <a:ext cx="10515600" cy="1325563"/>
          </a:xfrm>
        </p:spPr>
        <p:txBody>
          <a:bodyPr>
            <a:normAutofit/>
          </a:bodyPr>
          <a:lstStyle/>
          <a:p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Fyysinen saavutettavuus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2000" dirty="0">
                <a:solidFill>
                  <a:schemeClr val="bg1"/>
                </a:solidFill>
                <a:latin typeface="Montserrat" panose="00000500000000000000" pitchFamily="2" charset="0"/>
              </a:rPr>
              <a:t>Viittaa yleisesti suunnitteluun ja/tai ominaisuuksiin, joiden kautta mahdollisestaan esim. </a:t>
            </a:r>
            <a:r>
              <a:rPr lang="fi-FI" sz="2000" dirty="0">
                <a:solidFill>
                  <a:schemeClr val="bg1"/>
                </a:solidFill>
                <a:latin typeface="Montserrat" panose="00000500000000000000" pitchFamily="2" charset="0"/>
              </a:rPr>
              <a:t>v</a:t>
            </a:r>
            <a:r>
              <a:rPr lang="fi" sz="2000" dirty="0">
                <a:solidFill>
                  <a:schemeClr val="bg1"/>
                </a:solidFill>
                <a:latin typeface="Montserrat" panose="00000500000000000000" pitchFamily="2" charset="0"/>
              </a:rPr>
              <a:t>ammaisten ihmisten itsenäinen ja turvallinen kulkeminen vaikkapa rakennuksiin ja kaduilla.</a:t>
            </a:r>
          </a:p>
          <a:p>
            <a:pPr lvl="1" fontAlgn="base">
              <a:lnSpc>
                <a:spcPct val="110000"/>
              </a:lnSpc>
            </a:pPr>
            <a:r>
              <a:rPr lang="fi" sz="1600" dirty="0">
                <a:solidFill>
                  <a:schemeClr val="bg1"/>
                </a:solidFill>
                <a:latin typeface="Montserrat" panose="00000500000000000000" pitchFamily="2" charset="0"/>
              </a:rPr>
              <a:t>Esimerkiksi rampit, hissit, automaattiovet. </a:t>
            </a:r>
            <a:endParaRPr lang="fi-FI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42E373-8606-1581-E58A-3F478B8E7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739670-625C-44D7-0040-D40FBFFCD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1" y="486143"/>
            <a:ext cx="4368073" cy="1214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0792"/>
            <a:ext cx="10515600" cy="1325563"/>
          </a:xfrm>
        </p:spPr>
        <p:txBody>
          <a:bodyPr>
            <a:normAutofit/>
          </a:bodyPr>
          <a:lstStyle/>
          <a:p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Ennakkoluulo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2000" dirty="0">
                <a:solidFill>
                  <a:schemeClr val="bg1"/>
                </a:solidFill>
                <a:latin typeface="Montserrat" panose="00000500000000000000" pitchFamily="2" charset="0"/>
              </a:rPr>
              <a:t>Käsityksiä, joilla ei ole kunnollisia perusteita vaan ne pohjaavat usein esimerkiksi stereotypioihin ihmisryhmistä. Ennakkoluulot voivat olla sekä positiivia että negatiivisia. </a:t>
            </a:r>
            <a:endParaRPr lang="fi-FI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E0101-2124-AA13-BDBF-D1B9C4C24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F19354-1B53-FE8F-2231-980118305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6" y="615108"/>
            <a:ext cx="2742636" cy="972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1" y="471442"/>
            <a:ext cx="10515600" cy="1325563"/>
          </a:xfrm>
        </p:spPr>
        <p:txBody>
          <a:bodyPr>
            <a:normAutofit/>
          </a:bodyPr>
          <a:lstStyle/>
          <a:p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Rasismi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1800" dirty="0">
                <a:solidFill>
                  <a:schemeClr val="bg1"/>
                </a:solidFill>
                <a:latin typeface="Montserrat" panose="00000500000000000000" pitchFamily="2" charset="0"/>
              </a:rPr>
              <a:t>Esimerkiksi yksilöiden tai ryhmien välistä tai rakenteellista ihmisiin kohdistuvia syrjiviä tekoja ja/tai rodullistavaa käytöstä yleensä heidän etnisen taustansa tai syntyperäänsä liittyvän seikan perusteella. Voi näyttäytyä esimerkiksi vihapuheena tai väkivaltana, mutta ilmenee usein myös näennäisesti neutraaleina mutta todellisuudessa osaa ihmisistä syrjivinä tapahtumina.</a:t>
            </a:r>
            <a:endParaRPr lang="fi-FI" sz="1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large rectangular sign&#10;&#10;Description automatically generated">
            <a:extLst>
              <a:ext uri="{FF2B5EF4-FFF2-40B4-BE49-F238E27FC236}">
                <a16:creationId xmlns:a16="http://schemas.microsoft.com/office/drawing/2014/main" id="{8DB25663-14AF-A30C-84CD-D9A764991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19" y="-798987"/>
            <a:ext cx="8185794" cy="8186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411" y="1967196"/>
            <a:ext cx="7367177" cy="1825934"/>
          </a:xfrm>
        </p:spPr>
        <p:txBody>
          <a:bodyPr>
            <a:no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Kaikki hankkeen materiaalit: </a:t>
            </a:r>
            <a:b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br>
              <a:rPr lang="fi-FI" sz="24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fi-FI" sz="1800" dirty="0">
                <a:solidFill>
                  <a:schemeClr val="bg1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https://nuortenakatemia.fi/en/incon-projectresults/</a:t>
            </a:r>
            <a:r>
              <a:rPr lang="fi-FI" sz="18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endParaRPr lang="fi"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0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" sz="2000" u="none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Nuorten </a:t>
            </a:r>
            <a:r>
              <a:rPr lang="fi" sz="2000" dirty="0">
                <a:solidFill>
                  <a:schemeClr val="bg1"/>
                </a:solidFill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Akatemia </a:t>
            </a:r>
            <a:r>
              <a:rPr lang="fi" sz="2000" u="none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Suomi</a:t>
            </a:r>
            <a:endParaRPr lang="en-US" sz="2000" dirty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" sz="2000" u="sng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Suomen Nuoriso</a:t>
            </a:r>
            <a:r>
              <a:rPr lang="fi-FI" sz="2000" u="sng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seurat</a:t>
            </a:r>
            <a:r>
              <a:rPr lang="fi" sz="2000" u="sng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" sz="2000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​, Suomi</a:t>
            </a:r>
            <a:endParaRPr lang="fi-FI" sz="2000" dirty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fontAlgn="base">
              <a:lnSpc>
                <a:spcPct val="100000"/>
              </a:lnSpc>
            </a:pPr>
            <a:r>
              <a:rPr lang="fi-FI" sz="2000" u="sng" dirty="0">
                <a:solidFill>
                  <a:schemeClr val="bg1"/>
                </a:solidFill>
                <a:latin typeface="Montserrat" panose="02000505000000020004" pitchFamily="2" charset="77"/>
              </a:rPr>
              <a:t>Radio R, </a:t>
            </a:r>
            <a:r>
              <a:rPr lang="fi-FI" sz="2000" u="sng" dirty="0" err="1">
                <a:solidFill>
                  <a:schemeClr val="bg1"/>
                </a:solidFill>
                <a:latin typeface="Montserrat" panose="02000505000000020004" pitchFamily="2" charset="77"/>
              </a:rPr>
              <a:t>Tsekki</a:t>
            </a:r>
            <a:endParaRPr lang="fi-FI" sz="2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fontAlgn="base">
              <a:lnSpc>
                <a:spcPct val="100000"/>
              </a:lnSpc>
            </a:pPr>
            <a:r>
              <a:rPr lang="fi-FI" sz="2000" u="sng" dirty="0">
                <a:solidFill>
                  <a:schemeClr val="bg1"/>
                </a:solidFill>
                <a:latin typeface="Montserrat" panose="02000505000000020004" pitchFamily="2" charset="77"/>
              </a:rPr>
              <a:t>Tartu </a:t>
            </a:r>
            <a:r>
              <a:rPr lang="fi-FI" sz="2000" u="sng" dirty="0" err="1">
                <a:solidFill>
                  <a:schemeClr val="bg1"/>
                </a:solidFill>
                <a:latin typeface="Montserrat" panose="02000505000000020004" pitchFamily="2" charset="77"/>
              </a:rPr>
              <a:t>Youth</a:t>
            </a:r>
            <a:r>
              <a:rPr lang="fi-FI" sz="2000" u="sng" dirty="0">
                <a:solidFill>
                  <a:schemeClr val="bg1"/>
                </a:solidFill>
                <a:latin typeface="Montserrat" panose="02000505000000020004" pitchFamily="2" charset="77"/>
              </a:rPr>
              <a:t> </a:t>
            </a:r>
            <a:r>
              <a:rPr lang="fi-FI" sz="2000" u="sng" dirty="0" err="1">
                <a:solidFill>
                  <a:schemeClr val="bg1"/>
                </a:solidFill>
                <a:latin typeface="Montserrat" panose="02000505000000020004" pitchFamily="2" charset="77"/>
              </a:rPr>
              <a:t>Work</a:t>
            </a:r>
            <a:r>
              <a:rPr lang="fi-FI" sz="2000" u="sng" dirty="0">
                <a:solidFill>
                  <a:schemeClr val="bg1"/>
                </a:solidFill>
                <a:latin typeface="Montserrat" panose="02000505000000020004" pitchFamily="2" charset="77"/>
              </a:rPr>
              <a:t> Center, Viro</a:t>
            </a:r>
            <a:endParaRPr lang="fi-FI" sz="2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fontAlgn="base">
              <a:lnSpc>
                <a:spcPct val="100000"/>
              </a:lnSpc>
            </a:pPr>
            <a:r>
              <a:rPr lang="fi-FI" sz="2000" u="sng" dirty="0">
                <a:solidFill>
                  <a:schemeClr val="bg1"/>
                </a:solidFill>
                <a:latin typeface="Montserrat" panose="02000505000000020004" pitchFamily="2" charset="77"/>
              </a:rPr>
              <a:t>Federation of </a:t>
            </a:r>
            <a:r>
              <a:rPr lang="fi-FI" sz="2000" u="sng" dirty="0" err="1">
                <a:solidFill>
                  <a:schemeClr val="bg1"/>
                </a:solidFill>
                <a:latin typeface="Montserrat" panose="02000505000000020004" pitchFamily="2" charset="77"/>
              </a:rPr>
              <a:t>Children´s</a:t>
            </a:r>
            <a:r>
              <a:rPr lang="fi-FI" sz="2000" u="sng" dirty="0">
                <a:solidFill>
                  <a:schemeClr val="bg1"/>
                </a:solidFill>
                <a:latin typeface="Montserrat" panose="02000505000000020004" pitchFamily="2" charset="77"/>
              </a:rPr>
              <a:t> and </a:t>
            </a:r>
            <a:r>
              <a:rPr lang="fi-FI" sz="2000" u="sng" dirty="0" err="1">
                <a:solidFill>
                  <a:schemeClr val="bg1"/>
                </a:solidFill>
                <a:latin typeface="Montserrat" panose="02000505000000020004" pitchFamily="2" charset="77"/>
              </a:rPr>
              <a:t>Youth</a:t>
            </a:r>
            <a:r>
              <a:rPr lang="fi-FI" sz="2000" u="sng" dirty="0">
                <a:solidFill>
                  <a:schemeClr val="bg1"/>
                </a:solidFill>
                <a:latin typeface="Montserrat" panose="02000505000000020004" pitchFamily="2" charset="77"/>
              </a:rPr>
              <a:t> </a:t>
            </a:r>
            <a:r>
              <a:rPr lang="fi-FI" sz="2000" u="sng" dirty="0" err="1">
                <a:solidFill>
                  <a:schemeClr val="bg1"/>
                </a:solidFill>
                <a:latin typeface="Montserrat" panose="02000505000000020004" pitchFamily="2" charset="77"/>
              </a:rPr>
              <a:t>Municipal</a:t>
            </a:r>
            <a:r>
              <a:rPr lang="fi-FI" sz="2000" u="sng" dirty="0">
                <a:solidFill>
                  <a:schemeClr val="bg1"/>
                </a:solidFill>
                <a:latin typeface="Montserrat" panose="02000505000000020004" pitchFamily="2" charset="77"/>
              </a:rPr>
              <a:t> </a:t>
            </a:r>
            <a:r>
              <a:rPr lang="fi-FI" sz="2000" u="sng" dirty="0" err="1">
                <a:solidFill>
                  <a:schemeClr val="bg1"/>
                </a:solidFill>
                <a:latin typeface="Montserrat" panose="02000505000000020004" pitchFamily="2" charset="77"/>
              </a:rPr>
              <a:t>Councils</a:t>
            </a:r>
            <a:r>
              <a:rPr lang="fi-FI" sz="2000" u="sng" dirty="0">
                <a:solidFill>
                  <a:schemeClr val="bg1"/>
                </a:solidFill>
                <a:latin typeface="Montserrat" panose="02000505000000020004" pitchFamily="2" charset="77"/>
              </a:rPr>
              <a:t>, Unkari</a:t>
            </a:r>
            <a:endParaRPr lang="fi-FI" sz="2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fontAlgn="base">
              <a:lnSpc>
                <a:spcPct val="100000"/>
              </a:lnSpc>
            </a:pPr>
            <a:r>
              <a:rPr lang="fi-FI" sz="2000" u="sng" dirty="0" err="1">
                <a:solidFill>
                  <a:schemeClr val="bg1"/>
                </a:solidFill>
                <a:latin typeface="Montserrat" panose="02000505000000020004" pitchFamily="2" charset="77"/>
              </a:rPr>
              <a:t>Le</a:t>
            </a:r>
            <a:r>
              <a:rPr lang="fi-FI" sz="2000" u="sng" dirty="0">
                <a:solidFill>
                  <a:schemeClr val="bg1"/>
                </a:solidFill>
                <a:latin typeface="Montserrat" panose="02000505000000020004" pitchFamily="2" charset="77"/>
              </a:rPr>
              <a:t> </a:t>
            </a:r>
            <a:r>
              <a:rPr lang="fi-FI" sz="2000" u="sng" dirty="0" err="1">
                <a:solidFill>
                  <a:schemeClr val="bg1"/>
                </a:solidFill>
                <a:latin typeface="Montserrat" panose="02000505000000020004" pitchFamily="2" charset="77"/>
              </a:rPr>
              <a:t>Discipline</a:t>
            </a:r>
            <a:r>
              <a:rPr lang="fi-FI" sz="2000" u="sng" dirty="0">
                <a:solidFill>
                  <a:schemeClr val="bg1"/>
                </a:solidFill>
                <a:latin typeface="Montserrat" panose="02000505000000020004" pitchFamily="2" charset="77"/>
              </a:rPr>
              <a:t>, Italia</a:t>
            </a:r>
            <a:endParaRPr lang="fi-FI" sz="2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fontAlgn="base">
              <a:lnSpc>
                <a:spcPct val="100000"/>
              </a:lnSpc>
            </a:pPr>
            <a:r>
              <a:rPr lang="fi-FI" sz="2000" u="sng" dirty="0" err="1">
                <a:solidFill>
                  <a:schemeClr val="bg1"/>
                </a:solidFill>
                <a:latin typeface="Montserrat" panose="02000505000000020004" pitchFamily="2" charset="77"/>
              </a:rPr>
              <a:t>Croatian</a:t>
            </a:r>
            <a:r>
              <a:rPr lang="fi-FI" sz="2000" u="sng" dirty="0">
                <a:solidFill>
                  <a:schemeClr val="bg1"/>
                </a:solidFill>
                <a:latin typeface="Montserrat" panose="02000505000000020004" pitchFamily="2" charset="77"/>
              </a:rPr>
              <a:t> Office for </a:t>
            </a:r>
            <a:r>
              <a:rPr lang="fi-FI" sz="2000" u="sng" dirty="0" err="1">
                <a:solidFill>
                  <a:schemeClr val="bg1"/>
                </a:solidFill>
                <a:latin typeface="Montserrat" panose="02000505000000020004" pitchFamily="2" charset="77"/>
              </a:rPr>
              <a:t>Creativity</a:t>
            </a:r>
            <a:r>
              <a:rPr lang="fi-FI" sz="2000" u="sng" dirty="0">
                <a:solidFill>
                  <a:schemeClr val="bg1"/>
                </a:solidFill>
                <a:latin typeface="Montserrat" panose="02000505000000020004" pitchFamily="2" charset="77"/>
              </a:rPr>
              <a:t> and Innovation, Kroatia</a:t>
            </a:r>
            <a:endParaRPr lang="fi-FI" sz="2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endParaRPr lang="fi-FI" dirty="0">
              <a:highlight>
                <a:srgbClr val="FFFF00"/>
              </a:highlight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6" name="Picture 5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D7899E6E-9A7C-AAA9-4939-CE3E287F93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2559CF-D16E-8675-918C-3A57A3A1F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9" y="835400"/>
            <a:ext cx="5972079" cy="13255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6498E05-C5A7-3B50-9280-B15E7D53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52" y="835401"/>
            <a:ext cx="5349476" cy="1325563"/>
          </a:xfrm>
        </p:spPr>
        <p:txBody>
          <a:bodyPr>
            <a:normAutofit/>
          </a:bodyPr>
          <a:lstStyle/>
          <a:p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Yhteistyökumppanit</a:t>
            </a:r>
          </a:p>
        </p:txBody>
      </p:sp>
      <p:pic>
        <p:nvPicPr>
          <p:cNvPr id="2" name="Picture 1" descr="A cartoon of a person in a wheelchair&#10;&#10;Description automatically generated">
            <a:extLst>
              <a:ext uri="{FF2B5EF4-FFF2-40B4-BE49-F238E27FC236}">
                <a16:creationId xmlns:a16="http://schemas.microsoft.com/office/drawing/2014/main" id="{753E29EC-6DFD-4291-1A3D-6BBC9B2AB1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3" t="21093" r="35403" b="30063"/>
          <a:stretch/>
        </p:blipFill>
        <p:spPr>
          <a:xfrm>
            <a:off x="8269029" y="597434"/>
            <a:ext cx="2847704" cy="3279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2E99E4-4CBA-E798-532E-C41C49E09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DFA32-60E4-91AC-3E7E-D8475B2BF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large yellow sign&#10;&#10;Description automatically generated">
            <a:extLst>
              <a:ext uri="{FF2B5EF4-FFF2-40B4-BE49-F238E27FC236}">
                <a16:creationId xmlns:a16="http://schemas.microsoft.com/office/drawing/2014/main" id="{3ACA3F1F-ACDD-6138-61F3-4D476FDCD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315" y="2404872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sz="4800" b="1" dirty="0" err="1">
                <a:latin typeface="Montserrat" panose="00000500000000000000" pitchFamily="2" charset="0"/>
              </a:rPr>
              <a:t>Lämppä</a:t>
            </a:r>
            <a:endParaRPr lang="fi-FI" sz="4800" b="1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5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5476972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1" y="385762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Kouluttajan </a:t>
            </a:r>
            <a:r>
              <a:rPr lang="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ohjeet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Vaiheet, tarvikkeet ja aika:</a:t>
            </a:r>
          </a:p>
          <a:p>
            <a:pPr lvl="1"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Mieti hetki itsenäisesti: pyydä osallistujia pohtimaan kysymystä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1 minuutin ajan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 Vielä ei tarvitse kirjoittaa mitään.</a:t>
            </a:r>
          </a:p>
          <a:p>
            <a:pPr lvl="1"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Sanapilvi: Käytä esimerkiksi 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post-it lappuja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 ja kyniä tai online-sanapilvigeneraattoria,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kuten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Answergarden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(lisää kysymys aiheeksi, paina enter ja näytä/kopioi sitten sivuston linkki, jotta osallistujat voivat lisätä sanoja heidän puheli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miltaan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). Riippuen ihmisten määrästä, anna osallistujille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1-3 minuuttia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aikaa työstää sanapilveä ja käy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kää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sitten lyhyesti läpi, millaisia ideoita pilvessä on.</a:t>
            </a:r>
          </a:p>
          <a:p>
            <a:pPr lvl="1" fontAlgn="base">
              <a:lnSpc>
                <a:spcPct val="110000"/>
              </a:lnSpc>
            </a:pP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Keskustel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u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parin kanssa tai pienessä ryhmässä: Pyydä osallistujia keskustelemaan kysymyksistä </a:t>
            </a:r>
            <a:r>
              <a:rPr lang="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3-5 minuuttia </a:t>
            </a:r>
            <a:r>
              <a:rPr lang="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riippuen ihmisten määrästä.</a:t>
            </a:r>
            <a:endParaRPr lang="fi-FI" sz="1600" dirty="0">
              <a:solidFill>
                <a:srgbClr val="000000"/>
              </a:solidFill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600" dirty="0">
              <a:solidFill>
                <a:srgbClr val="000000"/>
              </a:solidFill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6B84576EBF6A84384872AD0432F3AAD" ma:contentTypeVersion="18" ma:contentTypeDescription="Luo uusi asiakirja." ma:contentTypeScope="" ma:versionID="c4620b2dcc4a78826106b4b360f49de3">
  <xsd:schema xmlns:xsd="http://www.w3.org/2001/XMLSchema" xmlns:xs="http://www.w3.org/2001/XMLSchema" xmlns:p="http://schemas.microsoft.com/office/2006/metadata/properties" xmlns:ns2="b1188ef3-5983-423b-9949-173ef6e53242" xmlns:ns3="3a387dbe-9acf-47b1-97ea-ce4e9eae4f6a" targetNamespace="http://schemas.microsoft.com/office/2006/metadata/properties" ma:root="true" ma:fieldsID="a11b02f85c230fecd25287549032df30" ns2:_="" ns3:_="">
    <xsd:import namespace="b1188ef3-5983-423b-9949-173ef6e53242"/>
    <xsd:import namespace="3a387dbe-9acf-47b1-97ea-ce4e9eae4f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88ef3-5983-423b-9949-173ef6e53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5a05df22-f028-4329-bfa6-daf770b3d8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87dbe-9acf-47b1-97ea-ce4e9eae4f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20acab3-db41-4a0a-89e6-30f1cb591e8f}" ma:internalName="TaxCatchAll" ma:showField="CatchAllData" ma:web="3a387dbe-9acf-47b1-97ea-ce4e9eae4f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188ef3-5983-423b-9949-173ef6e53242">
      <Terms xmlns="http://schemas.microsoft.com/office/infopath/2007/PartnerControls"/>
    </lcf76f155ced4ddcb4097134ff3c332f>
    <TaxCatchAll xmlns="3a387dbe-9acf-47b1-97ea-ce4e9eae4f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6EDC49-2985-48C4-93EB-5C3ADD877E1C}">
  <ds:schemaRefs>
    <ds:schemaRef ds:uri="3a387dbe-9acf-47b1-97ea-ce4e9eae4f6a"/>
    <ds:schemaRef ds:uri="b1188ef3-5983-423b-9949-173ef6e532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EB0A7E-1C89-4ACD-A27E-131EFCA64A83}">
  <ds:schemaRefs>
    <ds:schemaRef ds:uri="http://schemas.microsoft.com/office/2006/metadata/properties"/>
    <ds:schemaRef ds:uri="b1188ef3-5983-423b-9949-173ef6e53242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a387dbe-9acf-47b1-97ea-ce4e9eae4f6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066537-468D-4C16-8115-E8AC4FD110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2402</Words>
  <Application>Microsoft Office PowerPoint</Application>
  <PresentationFormat>Widescreen</PresentationFormat>
  <Paragraphs>331</Paragraphs>
  <Slides>68</Slides>
  <Notes>20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Calibri</vt:lpstr>
      <vt:lpstr>Calibri Light</vt:lpstr>
      <vt:lpstr>Montserrat</vt:lpstr>
      <vt:lpstr>Norwester</vt:lpstr>
      <vt:lpstr>Symbol</vt:lpstr>
      <vt:lpstr>Wingdings</vt:lpstr>
      <vt:lpstr>Office-teema</vt:lpstr>
      <vt:lpstr>Inclusion is On  Nuorisotyöntekijöiden koulutusmalli</vt:lpstr>
      <vt:lpstr>PowerPoint Presentation</vt:lpstr>
      <vt:lpstr>Ohjeita kouluttajalle / fasilitoijalle:  Kuinka hyödyntää koulutusmallia?</vt:lpstr>
      <vt:lpstr>PowerPoint Presentation</vt:lpstr>
      <vt:lpstr>Hankkeen esittely</vt:lpstr>
      <vt:lpstr>Inclusion is On</vt:lpstr>
      <vt:lpstr>Yhteistyökumppanit</vt:lpstr>
      <vt:lpstr>Lämppä</vt:lpstr>
      <vt:lpstr>Kouluttajan ohjeet</vt:lpstr>
      <vt:lpstr>PowerPoint Presentation</vt:lpstr>
      <vt:lpstr>PowerPoint Presentation</vt:lpstr>
      <vt:lpstr>PowerPoint Presentation</vt:lpstr>
      <vt:lpstr>Tietovisa </vt:lpstr>
      <vt:lpstr>Kouluttajan ohjeet</vt:lpstr>
      <vt:lpstr>Mitä kuva esittää?</vt:lpstr>
      <vt:lpstr>Mitkä seuraavista tekijöistä liitetään usein syrjäytymisriskiin?</vt:lpstr>
      <vt:lpstr>Euroopassa köyhyys- ja syrjäytymisriski koskee _____ nuorista ihmisistä.</vt:lpstr>
      <vt:lpstr>Mitä kuva esittää?</vt:lpstr>
      <vt:lpstr>Sosiaalinen osallisuus on ”prosessi, jolla parannetaan yksilöiden ja ryhmien osallistumismahdollisuuksia ____” (Maailmapankki).</vt:lpstr>
      <vt:lpstr>Sosiaalista osallisuutta voidaan parantaa esimerkiksi muutoksilla _____.</vt:lpstr>
      <vt:lpstr>______ edistäminen on toimiva keino torjua syrjäytymistä.</vt:lpstr>
      <vt:lpstr>Sosiaalisen osallisuuden edistäminen on myös yksi _______ ydinpainopisteistä.</vt:lpstr>
      <vt:lpstr>Oikeat vastaukset</vt:lpstr>
      <vt:lpstr>Mitä kuva esittää?</vt:lpstr>
      <vt:lpstr>Mitkä seuraavista tekijöistä liitetään usein syrjäytymisriskiin?</vt:lpstr>
      <vt:lpstr>Euroopassa köyhyys- ja syrjäytymisriski koskee _____ nuorista ihmisistä.</vt:lpstr>
      <vt:lpstr>Mitä kuva esittää?</vt:lpstr>
      <vt:lpstr>Sosiaalinen osallisuus on ”prosessi, jolla parannetaan yksilöiden ja ryhmien osallistumismahdollisuuksia ____” (Maailmapankki).</vt:lpstr>
      <vt:lpstr>Sosiaalista osallisuutta voidaan parantaa esimerkiksi muutoksilla _____.</vt:lpstr>
      <vt:lpstr>______ edistäminen on toimiva keino torjua syrjäytymistä.</vt:lpstr>
      <vt:lpstr>Sosiaalisen osallisuuden edistäminen on myös yksi _______ ydinpainopisteistä.</vt:lpstr>
      <vt:lpstr>Turvallisemman tilan periaatteet</vt:lpstr>
      <vt:lpstr>Kouluttajan ohjeet</vt:lpstr>
      <vt:lpstr>PowerPoint Presentation</vt:lpstr>
      <vt:lpstr>PowerPoint Presentation</vt:lpstr>
      <vt:lpstr>PowerPoint Presentation</vt:lpstr>
      <vt:lpstr>Hyvät käytännöt</vt:lpstr>
      <vt:lpstr>Kouluttajan ohjeet</vt:lpstr>
      <vt:lpstr>PowerPoint Presentation</vt:lpstr>
      <vt:lpstr>PowerPoint Presentation</vt:lpstr>
      <vt:lpstr>PowerPoint Presentation</vt:lpstr>
      <vt:lpstr>Kouluttajan ohjeet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Työpaja</vt:lpstr>
      <vt:lpstr>Hankekumppaneiden kehittämät työkalut</vt:lpstr>
      <vt:lpstr>Kouluttajan ohjeet</vt:lpstr>
      <vt:lpstr>PowerPoint Presentation</vt:lpstr>
      <vt:lpstr>PowerPoint Presentation</vt:lpstr>
      <vt:lpstr>Sanaselityksiä</vt:lpstr>
      <vt:lpstr>Kouluttajan ohjeet</vt:lpstr>
      <vt:lpstr>Tosiasiallinen yhdenvertaisuus</vt:lpstr>
      <vt:lpstr>Monimuotoisuus</vt:lpstr>
      <vt:lpstr>Intersektionaalisuus</vt:lpstr>
      <vt:lpstr>LGBTQI+</vt:lpstr>
      <vt:lpstr>Moniperustainen syrjintä</vt:lpstr>
      <vt:lpstr>Fyysinen saavutettavuus</vt:lpstr>
      <vt:lpstr>Ennakkoluulot</vt:lpstr>
      <vt:lpstr>Rasismi</vt:lpstr>
      <vt:lpstr>Kaikki hankkeen materiaalit:   https://nuortenakatemia.fi/en/incon-projectresults/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Henna Liiri-Turunen</dc:creator>
  <cp:lastModifiedBy>Sanna Lindgren</cp:lastModifiedBy>
  <cp:revision>1</cp:revision>
  <dcterms:created xsi:type="dcterms:W3CDTF">2023-04-15T12:19:09Z</dcterms:created>
  <dcterms:modified xsi:type="dcterms:W3CDTF">2024-04-09T07:43:35Z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0x01010086B84576EBF6A84384872AD0432F3AAD</vt:lpwstr>
  </property>
  <property fmtid="{D5CDD505-2E9C-101B-9397-08002B2CF9AE}" pid="3" name="MediaServiceImageTags">
    <vt:lpwstr/>
  </property>
</Properties>
</file>