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3"/>
  </p:notesMasterIdLst>
  <p:sldIdLst>
    <p:sldId id="309" r:id="rId5"/>
    <p:sldId id="291" r:id="rId6"/>
    <p:sldId id="348" r:id="rId7"/>
    <p:sldId id="313" r:id="rId8"/>
    <p:sldId id="349" r:id="rId9"/>
    <p:sldId id="290" r:id="rId10"/>
    <p:sldId id="306" r:id="rId11"/>
    <p:sldId id="351" r:id="rId12"/>
    <p:sldId id="358" r:id="rId13"/>
    <p:sldId id="287" r:id="rId14"/>
    <p:sldId id="314" r:id="rId15"/>
    <p:sldId id="289" r:id="rId16"/>
    <p:sldId id="352" r:id="rId17"/>
    <p:sldId id="359" r:id="rId18"/>
    <p:sldId id="382" r:id="rId19"/>
    <p:sldId id="383" r:id="rId20"/>
    <p:sldId id="384" r:id="rId21"/>
    <p:sldId id="385" r:id="rId22"/>
    <p:sldId id="386" r:id="rId23"/>
    <p:sldId id="387" r:id="rId24"/>
    <p:sldId id="388" r:id="rId25"/>
    <p:sldId id="389" r:id="rId26"/>
    <p:sldId id="390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350" r:id="rId36"/>
    <p:sldId id="357" r:id="rId37"/>
    <p:sldId id="365" r:id="rId38"/>
    <p:sldId id="317" r:id="rId39"/>
    <p:sldId id="318" r:id="rId40"/>
    <p:sldId id="353" r:id="rId41"/>
    <p:sldId id="360" r:id="rId42"/>
    <p:sldId id="292" r:id="rId43"/>
    <p:sldId id="343" r:id="rId44"/>
    <p:sldId id="271" r:id="rId45"/>
    <p:sldId id="362" r:id="rId46"/>
    <p:sldId id="296" r:id="rId47"/>
    <p:sldId id="339" r:id="rId48"/>
    <p:sldId id="340" r:id="rId49"/>
    <p:sldId id="300" r:id="rId50"/>
    <p:sldId id="326" r:id="rId51"/>
    <p:sldId id="327" r:id="rId52"/>
    <p:sldId id="329" r:id="rId53"/>
    <p:sldId id="330" r:id="rId54"/>
    <p:sldId id="331" r:id="rId55"/>
    <p:sldId id="332" r:id="rId56"/>
    <p:sldId id="325" r:id="rId57"/>
    <p:sldId id="354" r:id="rId58"/>
    <p:sldId id="361" r:id="rId59"/>
    <p:sldId id="333" r:id="rId60"/>
    <p:sldId id="344" r:id="rId61"/>
    <p:sldId id="367" r:id="rId62"/>
    <p:sldId id="368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66" r:id="rId7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B376D6-A912-C373-1160-8744D990ADBA}" name="APanna Makó" initials="AM" userId="78eb09dc573a14f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CA"/>
    <a:srgbClr val="F5892C"/>
    <a:srgbClr val="D20036"/>
    <a:srgbClr val="015B56"/>
    <a:srgbClr val="F5D02C"/>
    <a:srgbClr val="C2BDB8"/>
    <a:srgbClr val="0D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24FA3-060A-4878-897E-512128E958C0}" v="364" dt="2024-02-13T09:36:52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notesMaster" Target="notesMasters/notesMaster1.xml"/><Relationship Id="rId78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viana Muranen" userId="6e275375-9272-42ba-bff7-b43fb8e9ea77" providerId="ADAL" clId="{C7424FA3-060A-4878-897E-512128E958C0}"/>
    <pc:docChg chg="undo custSel modSld">
      <pc:chgData name="Viviana Muranen" userId="6e275375-9272-42ba-bff7-b43fb8e9ea77" providerId="ADAL" clId="{C7424FA3-060A-4878-897E-512128E958C0}" dt="2024-02-13T09:36:52.604" v="908" actId="1076"/>
      <pc:docMkLst>
        <pc:docMk/>
      </pc:docMkLst>
      <pc:sldChg chg="modSp mod">
        <pc:chgData name="Viviana Muranen" userId="6e275375-9272-42ba-bff7-b43fb8e9ea77" providerId="ADAL" clId="{C7424FA3-060A-4878-897E-512128E958C0}" dt="2024-02-13T07:35:03.114" v="768" actId="1076"/>
        <pc:sldMkLst>
          <pc:docMk/>
          <pc:sldMk cId="2590411949" sldId="271"/>
        </pc:sldMkLst>
        <pc:spChg chg="mod">
          <ac:chgData name="Viviana Muranen" userId="6e275375-9272-42ba-bff7-b43fb8e9ea77" providerId="ADAL" clId="{C7424FA3-060A-4878-897E-512128E958C0}" dt="2024-02-13T07:35:03.114" v="768" actId="1076"/>
          <ac:spMkLst>
            <pc:docMk/>
            <pc:sldMk cId="2590411949" sldId="271"/>
            <ac:spMk id="7" creationId="{70C1ECB8-6AB9-46D2-3E50-6B20C942EDC7}"/>
          </ac:spMkLst>
        </pc:spChg>
        <pc:picChg chg="mod">
          <ac:chgData name="Viviana Muranen" userId="6e275375-9272-42ba-bff7-b43fb8e9ea77" providerId="ADAL" clId="{C7424FA3-060A-4878-897E-512128E958C0}" dt="2024-02-13T07:34:54.829" v="765" actId="1076"/>
          <ac:picMkLst>
            <pc:docMk/>
            <pc:sldMk cId="2590411949" sldId="271"/>
            <ac:picMk id="9" creationId="{31C743DD-395F-03C6-DFCB-E86034D39B09}"/>
          </ac:picMkLst>
        </pc:picChg>
      </pc:sldChg>
      <pc:sldChg chg="modSp mod">
        <pc:chgData name="Viviana Muranen" userId="6e275375-9272-42ba-bff7-b43fb8e9ea77" providerId="ADAL" clId="{C7424FA3-060A-4878-897E-512128E958C0}" dt="2024-02-13T07:27:08.788" v="613" actId="1076"/>
        <pc:sldMkLst>
          <pc:docMk/>
          <pc:sldMk cId="2351953392" sldId="287"/>
        </pc:sldMkLst>
        <pc:spChg chg="mod">
          <ac:chgData name="Viviana Muranen" userId="6e275375-9272-42ba-bff7-b43fb8e9ea77" providerId="ADAL" clId="{C7424FA3-060A-4878-897E-512128E958C0}" dt="2024-02-13T07:26:59.989" v="610" actId="113"/>
          <ac:spMkLst>
            <pc:docMk/>
            <pc:sldMk cId="2351953392" sldId="287"/>
            <ac:spMk id="11" creationId="{D755A7A3-4C24-0491-4307-5F0998857D91}"/>
          </ac:spMkLst>
        </pc:spChg>
        <pc:picChg chg="mod">
          <ac:chgData name="Viviana Muranen" userId="6e275375-9272-42ba-bff7-b43fb8e9ea77" providerId="ADAL" clId="{C7424FA3-060A-4878-897E-512128E958C0}" dt="2024-02-13T07:27:08.788" v="613" actId="1076"/>
          <ac:picMkLst>
            <pc:docMk/>
            <pc:sldMk cId="2351953392" sldId="287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C7424FA3-060A-4878-897E-512128E958C0}" dt="2024-02-13T07:27:45.089" v="623" actId="1076"/>
        <pc:sldMkLst>
          <pc:docMk/>
          <pc:sldMk cId="3033883909" sldId="289"/>
        </pc:sldMkLst>
        <pc:spChg chg="mod">
          <ac:chgData name="Viviana Muranen" userId="6e275375-9272-42ba-bff7-b43fb8e9ea77" providerId="ADAL" clId="{C7424FA3-060A-4878-897E-512128E958C0}" dt="2024-02-09T07:17:38.517" v="25" actId="1076"/>
          <ac:spMkLst>
            <pc:docMk/>
            <pc:sldMk cId="3033883909" sldId="289"/>
            <ac:spMk id="3" creationId="{592A3E67-6CA6-DA20-2305-7A80BB018053}"/>
          </ac:spMkLst>
        </pc:spChg>
        <pc:spChg chg="mod">
          <ac:chgData name="Viviana Muranen" userId="6e275375-9272-42ba-bff7-b43fb8e9ea77" providerId="ADAL" clId="{C7424FA3-060A-4878-897E-512128E958C0}" dt="2024-02-13T07:27:45.089" v="623" actId="1076"/>
          <ac:spMkLst>
            <pc:docMk/>
            <pc:sldMk cId="3033883909" sldId="289"/>
            <ac:spMk id="9" creationId="{9335ABD5-2044-DAEA-2E6B-2E3CEEC97B99}"/>
          </ac:spMkLst>
        </pc:spChg>
        <pc:spChg chg="mod">
          <ac:chgData name="Viviana Muranen" userId="6e275375-9272-42ba-bff7-b43fb8e9ea77" providerId="ADAL" clId="{C7424FA3-060A-4878-897E-512128E958C0}" dt="2024-02-09T07:17:41.461" v="26" actId="1076"/>
          <ac:spMkLst>
            <pc:docMk/>
            <pc:sldMk cId="3033883909" sldId="289"/>
            <ac:spMk id="13" creationId="{2054D273-C4F1-385D-6582-C8CE8FEC11BE}"/>
          </ac:spMkLst>
        </pc:spChg>
        <pc:picChg chg="mod">
          <ac:chgData name="Viviana Muranen" userId="6e275375-9272-42ba-bff7-b43fb8e9ea77" providerId="ADAL" clId="{C7424FA3-060A-4878-897E-512128E958C0}" dt="2024-02-09T07:17:18.988" v="23" actId="1076"/>
          <ac:picMkLst>
            <pc:docMk/>
            <pc:sldMk cId="3033883909" sldId="289"/>
            <ac:picMk id="8" creationId="{01B5DDDC-FF7D-2AB0-93E6-5952B579532A}"/>
          </ac:picMkLst>
        </pc:picChg>
      </pc:sldChg>
      <pc:sldChg chg="modSp mod">
        <pc:chgData name="Viviana Muranen" userId="6e275375-9272-42ba-bff7-b43fb8e9ea77" providerId="ADAL" clId="{C7424FA3-060A-4878-897E-512128E958C0}" dt="2024-02-13T07:26:03.572" v="595" actId="14100"/>
        <pc:sldMkLst>
          <pc:docMk/>
          <pc:sldMk cId="1941565916" sldId="290"/>
        </pc:sldMkLst>
        <pc:spChg chg="mod">
          <ac:chgData name="Viviana Muranen" userId="6e275375-9272-42ba-bff7-b43fb8e9ea77" providerId="ADAL" clId="{C7424FA3-060A-4878-897E-512128E958C0}" dt="2024-02-13T07:26:01.256" v="594" actId="1076"/>
          <ac:spMkLst>
            <pc:docMk/>
            <pc:sldMk cId="1941565916" sldId="290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6:03.572" v="595" actId="14100"/>
          <ac:picMkLst>
            <pc:docMk/>
            <pc:sldMk cId="1941565916" sldId="2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4:03.202" v="742" actId="1076"/>
        <pc:sldMkLst>
          <pc:docMk/>
          <pc:sldMk cId="1519554761" sldId="292"/>
        </pc:sldMkLst>
        <pc:spChg chg="mod ord">
          <ac:chgData name="Viviana Muranen" userId="6e275375-9272-42ba-bff7-b43fb8e9ea77" providerId="ADAL" clId="{C7424FA3-060A-4878-897E-512128E958C0}" dt="2024-02-13T07:33:57.860" v="740" actId="1076"/>
          <ac:spMkLst>
            <pc:docMk/>
            <pc:sldMk cId="1519554761" sldId="292"/>
            <ac:spMk id="9" creationId="{C5B35BA3-BD15-F646-6AFD-183BF974C86B}"/>
          </ac:spMkLst>
        </pc:spChg>
        <pc:spChg chg="mod">
          <ac:chgData name="Viviana Muranen" userId="6e275375-9272-42ba-bff7-b43fb8e9ea77" providerId="ADAL" clId="{C7424FA3-060A-4878-897E-512128E958C0}" dt="2024-02-09T07:24:20.892" v="133" actId="1076"/>
          <ac:spMkLst>
            <pc:docMk/>
            <pc:sldMk cId="1519554761" sldId="292"/>
            <ac:spMk id="11" creationId="{BC5E19FE-85A1-55D5-BB0F-1B1B46F40933}"/>
          </ac:spMkLst>
        </pc:spChg>
        <pc:spChg chg="mod">
          <ac:chgData name="Viviana Muranen" userId="6e275375-9272-42ba-bff7-b43fb8e9ea77" providerId="ADAL" clId="{C7424FA3-060A-4878-897E-512128E958C0}" dt="2024-02-09T07:24:25.381" v="134" actId="1076"/>
          <ac:spMkLst>
            <pc:docMk/>
            <pc:sldMk cId="1519554761" sldId="292"/>
            <ac:spMk id="13" creationId="{A1D09012-0CD0-1ACC-DBB0-4A58751A7CF3}"/>
          </ac:spMkLst>
        </pc:spChg>
        <pc:spChg chg="mod">
          <ac:chgData name="Viviana Muranen" userId="6e275375-9272-42ba-bff7-b43fb8e9ea77" providerId="ADAL" clId="{C7424FA3-060A-4878-897E-512128E958C0}" dt="2024-02-09T07:27:01.773" v="184" actId="1076"/>
          <ac:spMkLst>
            <pc:docMk/>
            <pc:sldMk cId="1519554761" sldId="292"/>
            <ac:spMk id="16" creationId="{6ECB70AE-8305-D94B-6E99-0F40901D12EC}"/>
          </ac:spMkLst>
        </pc:spChg>
        <pc:spChg chg="mod">
          <ac:chgData name="Viviana Muranen" userId="6e275375-9272-42ba-bff7-b43fb8e9ea77" providerId="ADAL" clId="{C7424FA3-060A-4878-897E-512128E958C0}" dt="2024-02-09T07:26:56.131" v="182" actId="1076"/>
          <ac:spMkLst>
            <pc:docMk/>
            <pc:sldMk cId="1519554761" sldId="292"/>
            <ac:spMk id="17" creationId="{C1E0365D-771B-1AD1-4E1B-02DBE679F6A6}"/>
          </ac:spMkLst>
        </pc:spChg>
        <pc:spChg chg="mod">
          <ac:chgData name="Viviana Muranen" userId="6e275375-9272-42ba-bff7-b43fb8e9ea77" providerId="ADAL" clId="{C7424FA3-060A-4878-897E-512128E958C0}" dt="2024-02-09T07:28:43.247" v="213" actId="1076"/>
          <ac:spMkLst>
            <pc:docMk/>
            <pc:sldMk cId="1519554761" sldId="292"/>
            <ac:spMk id="19" creationId="{DD0A568C-E7D4-12F5-EA5E-5BC0AD7BF18F}"/>
          </ac:spMkLst>
        </pc:spChg>
        <pc:spChg chg="mod">
          <ac:chgData name="Viviana Muranen" userId="6e275375-9272-42ba-bff7-b43fb8e9ea77" providerId="ADAL" clId="{C7424FA3-060A-4878-897E-512128E958C0}" dt="2024-02-09T07:28:37.481" v="212" actId="1076"/>
          <ac:spMkLst>
            <pc:docMk/>
            <pc:sldMk cId="1519554761" sldId="292"/>
            <ac:spMk id="20" creationId="{AEC4BC2B-FFD3-9EC0-DE46-2BE8B327C042}"/>
          </ac:spMkLst>
        </pc:spChg>
        <pc:spChg chg="mod">
          <ac:chgData name="Viviana Muranen" userId="6e275375-9272-42ba-bff7-b43fb8e9ea77" providerId="ADAL" clId="{C7424FA3-060A-4878-897E-512128E958C0}" dt="2024-02-09T07:28:52.066" v="215" actId="1076"/>
          <ac:spMkLst>
            <pc:docMk/>
            <pc:sldMk cId="1519554761" sldId="292"/>
            <ac:spMk id="23" creationId="{CC561546-FF84-2C88-4B78-8231BBF26583}"/>
          </ac:spMkLst>
        </pc:spChg>
        <pc:spChg chg="mod">
          <ac:chgData name="Viviana Muranen" userId="6e275375-9272-42ba-bff7-b43fb8e9ea77" providerId="ADAL" clId="{C7424FA3-060A-4878-897E-512128E958C0}" dt="2024-02-09T07:28:55.543" v="216" actId="1076"/>
          <ac:spMkLst>
            <pc:docMk/>
            <pc:sldMk cId="1519554761" sldId="292"/>
            <ac:spMk id="24" creationId="{BACFE56A-9214-FDD8-2EC9-FBF0976127C3}"/>
          </ac:spMkLst>
        </pc:spChg>
        <pc:spChg chg="mod">
          <ac:chgData name="Viviana Muranen" userId="6e275375-9272-42ba-bff7-b43fb8e9ea77" providerId="ADAL" clId="{C7424FA3-060A-4878-897E-512128E958C0}" dt="2024-02-09T07:27:59.799" v="201" actId="1076"/>
          <ac:spMkLst>
            <pc:docMk/>
            <pc:sldMk cId="1519554761" sldId="292"/>
            <ac:spMk id="26" creationId="{6BE84140-68FA-40D8-83D6-72777CD54A5E}"/>
          </ac:spMkLst>
        </pc:spChg>
        <pc:spChg chg="mod">
          <ac:chgData name="Viviana Muranen" userId="6e275375-9272-42ba-bff7-b43fb8e9ea77" providerId="ADAL" clId="{C7424FA3-060A-4878-897E-512128E958C0}" dt="2024-02-09T07:27:56.633" v="200" actId="1076"/>
          <ac:spMkLst>
            <pc:docMk/>
            <pc:sldMk cId="1519554761" sldId="292"/>
            <ac:spMk id="27" creationId="{350CFEAA-457C-2932-6626-737A9498940E}"/>
          </ac:spMkLst>
        </pc:spChg>
        <pc:spChg chg="mod">
          <ac:chgData name="Viviana Muranen" userId="6e275375-9272-42ba-bff7-b43fb8e9ea77" providerId="ADAL" clId="{C7424FA3-060A-4878-897E-512128E958C0}" dt="2024-02-09T07:24:39.899" v="139" actId="1076"/>
          <ac:spMkLst>
            <pc:docMk/>
            <pc:sldMk cId="1519554761" sldId="292"/>
            <ac:spMk id="29" creationId="{CF5EFDB2-FC96-0E8D-D608-51B462A08B8B}"/>
          </ac:spMkLst>
        </pc:spChg>
        <pc:spChg chg="mod">
          <ac:chgData name="Viviana Muranen" userId="6e275375-9272-42ba-bff7-b43fb8e9ea77" providerId="ADAL" clId="{C7424FA3-060A-4878-897E-512128E958C0}" dt="2024-02-09T07:24:43.112" v="140" actId="1076"/>
          <ac:spMkLst>
            <pc:docMk/>
            <pc:sldMk cId="1519554761" sldId="292"/>
            <ac:spMk id="30" creationId="{40195868-74B8-4008-FA24-0729B88448FD}"/>
          </ac:spMkLst>
        </pc:spChg>
        <pc:picChg chg="mod ord">
          <ac:chgData name="Viviana Muranen" userId="6e275375-9272-42ba-bff7-b43fb8e9ea77" providerId="ADAL" clId="{C7424FA3-060A-4878-897E-512128E958C0}" dt="2024-02-13T07:34:00.473" v="741" actId="14100"/>
          <ac:picMkLst>
            <pc:docMk/>
            <pc:sldMk cId="1519554761" sldId="292"/>
            <ac:picMk id="8" creationId="{D6FA68C6-9B00-6CAC-30B6-29938A66B458}"/>
          </ac:picMkLst>
        </pc:picChg>
        <pc:picChg chg="mod">
          <ac:chgData name="Viviana Muranen" userId="6e275375-9272-42ba-bff7-b43fb8e9ea77" providerId="ADAL" clId="{C7424FA3-060A-4878-897E-512128E958C0}" dt="2024-02-09T07:24:16.931" v="132" actId="1076"/>
          <ac:picMkLst>
            <pc:docMk/>
            <pc:sldMk cId="1519554761" sldId="292"/>
            <ac:picMk id="10" creationId="{DBB7FDFC-2825-E7A8-1E7B-6B7A4602FF2C}"/>
          </ac:picMkLst>
        </pc:picChg>
        <pc:picChg chg="mod">
          <ac:chgData name="Viviana Muranen" userId="6e275375-9272-42ba-bff7-b43fb8e9ea77" providerId="ADAL" clId="{C7424FA3-060A-4878-897E-512128E958C0}" dt="2024-02-13T07:34:03.202" v="742" actId="1076"/>
          <ac:picMkLst>
            <pc:docMk/>
            <pc:sldMk cId="1519554761" sldId="292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C7424FA3-060A-4878-897E-512128E958C0}" dt="2024-02-09T07:28:33.537" v="211" actId="1076"/>
          <ac:picMkLst>
            <pc:docMk/>
            <pc:sldMk cId="1519554761" sldId="292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C7424FA3-060A-4878-897E-512128E958C0}" dt="2024-02-09T07:28:49.460" v="214" actId="1076"/>
          <ac:picMkLst>
            <pc:docMk/>
            <pc:sldMk cId="1519554761" sldId="292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C7424FA3-060A-4878-897E-512128E958C0}" dt="2024-02-09T07:27:53.141" v="199" actId="1076"/>
          <ac:picMkLst>
            <pc:docMk/>
            <pc:sldMk cId="1519554761" sldId="292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C7424FA3-060A-4878-897E-512128E958C0}" dt="2024-02-09T07:24:30.905" v="136" actId="14100"/>
          <ac:picMkLst>
            <pc:docMk/>
            <pc:sldMk cId="1519554761" sldId="292"/>
            <ac:picMk id="28" creationId="{4CFBE0B0-BE95-7347-7F30-29E7DB183E05}"/>
          </ac:picMkLst>
        </pc:picChg>
      </pc:sldChg>
      <pc:sldChg chg="modSp mod">
        <pc:chgData name="Viviana Muranen" userId="6e275375-9272-42ba-bff7-b43fb8e9ea77" providerId="ADAL" clId="{C7424FA3-060A-4878-897E-512128E958C0}" dt="2024-02-13T07:35:41.331" v="779" actId="14100"/>
        <pc:sldMkLst>
          <pc:docMk/>
          <pc:sldMk cId="1323106200" sldId="296"/>
        </pc:sldMkLst>
        <pc:spChg chg="mod">
          <ac:chgData name="Viviana Muranen" userId="6e275375-9272-42ba-bff7-b43fb8e9ea77" providerId="ADAL" clId="{C7424FA3-060A-4878-897E-512128E958C0}" dt="2024-02-13T07:35:38.679" v="778" actId="1076"/>
          <ac:spMkLst>
            <pc:docMk/>
            <pc:sldMk cId="1323106200" sldId="296"/>
            <ac:spMk id="6" creationId="{E7CB0C95-4ACA-414F-E9E3-0F8973000EB5}"/>
          </ac:spMkLst>
        </pc:spChg>
        <pc:picChg chg="mod">
          <ac:chgData name="Viviana Muranen" userId="6e275375-9272-42ba-bff7-b43fb8e9ea77" providerId="ADAL" clId="{C7424FA3-060A-4878-897E-512128E958C0}" dt="2024-02-13T07:35:41.331" v="779" actId="14100"/>
          <ac:picMkLst>
            <pc:docMk/>
            <pc:sldMk cId="1323106200" sldId="296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C7424FA3-060A-4878-897E-512128E958C0}" dt="2024-02-13T07:36:34.237" v="795" actId="1076"/>
        <pc:sldMkLst>
          <pc:docMk/>
          <pc:sldMk cId="2382122359" sldId="300"/>
        </pc:sldMkLst>
        <pc:spChg chg="mod">
          <ac:chgData name="Viviana Muranen" userId="6e275375-9272-42ba-bff7-b43fb8e9ea77" providerId="ADAL" clId="{C7424FA3-060A-4878-897E-512128E958C0}" dt="2024-02-13T07:36:34.237" v="795" actId="1076"/>
          <ac:spMkLst>
            <pc:docMk/>
            <pc:sldMk cId="2382122359" sldId="300"/>
            <ac:spMk id="7" creationId="{C08DE3B4-DE08-C5E8-11A1-CFD9A7C8EB39}"/>
          </ac:spMkLst>
        </pc:spChg>
        <pc:picChg chg="mod">
          <ac:chgData name="Viviana Muranen" userId="6e275375-9272-42ba-bff7-b43fb8e9ea77" providerId="ADAL" clId="{C7424FA3-060A-4878-897E-512128E958C0}" dt="2024-02-12T14:56:53.212" v="571" actId="14100"/>
          <ac:picMkLst>
            <pc:docMk/>
            <pc:sldMk cId="2382122359" sldId="300"/>
            <ac:picMk id="20" creationId="{1A9B61D7-2C95-FF5F-EE2B-18944179F11A}"/>
          </ac:picMkLst>
        </pc:picChg>
      </pc:sldChg>
      <pc:sldChg chg="modSp mod">
        <pc:chgData name="Viviana Muranen" userId="6e275375-9272-42ba-bff7-b43fb8e9ea77" providerId="ADAL" clId="{C7424FA3-060A-4878-897E-512128E958C0}" dt="2024-02-13T07:26:15.933" v="598" actId="1076"/>
        <pc:sldMkLst>
          <pc:docMk/>
          <pc:sldMk cId="24899983" sldId="306"/>
        </pc:sldMkLst>
        <pc:spChg chg="mod">
          <ac:chgData name="Viviana Muranen" userId="6e275375-9272-42ba-bff7-b43fb8e9ea77" providerId="ADAL" clId="{C7424FA3-060A-4878-897E-512128E958C0}" dt="2024-02-13T07:26:15.933" v="598" actId="1076"/>
          <ac:spMkLst>
            <pc:docMk/>
            <pc:sldMk cId="24899983" sldId="306"/>
            <ac:spMk id="12" creationId="{C6498E05-C5A7-3B50-9280-B15E7D53E9CE}"/>
          </ac:spMkLst>
        </pc:spChg>
        <pc:picChg chg="mod">
          <ac:chgData name="Viviana Muranen" userId="6e275375-9272-42ba-bff7-b43fb8e9ea77" providerId="ADAL" clId="{C7424FA3-060A-4878-897E-512128E958C0}" dt="2024-02-09T07:16:38.353" v="13" actId="14100"/>
          <ac:picMkLst>
            <pc:docMk/>
            <pc:sldMk cId="24899983" sldId="306"/>
            <ac:picMk id="11" creationId="{6B2559CF-D16E-8675-918C-3A57A3A1F9C6}"/>
          </ac:picMkLst>
        </pc:picChg>
      </pc:sldChg>
      <pc:sldChg chg="modSp mod">
        <pc:chgData name="Viviana Muranen" userId="6e275375-9272-42ba-bff7-b43fb8e9ea77" providerId="ADAL" clId="{C7424FA3-060A-4878-897E-512128E958C0}" dt="2024-02-13T09:36:52.604" v="908" actId="1076"/>
        <pc:sldMkLst>
          <pc:docMk/>
          <pc:sldMk cId="3368664291" sldId="309"/>
        </pc:sldMkLst>
        <pc:spChg chg="mod">
          <ac:chgData name="Viviana Muranen" userId="6e275375-9272-42ba-bff7-b43fb8e9ea77" providerId="ADAL" clId="{C7424FA3-060A-4878-897E-512128E958C0}" dt="2024-02-13T09:36:52.604" v="908" actId="1076"/>
          <ac:spMkLst>
            <pc:docMk/>
            <pc:sldMk cId="3368664291" sldId="309"/>
            <ac:spMk id="8" creationId="{306E1301-BF7C-815B-C1DD-C4BE10756BF9}"/>
          </ac:spMkLst>
        </pc:spChg>
      </pc:sldChg>
      <pc:sldChg chg="modSp mod">
        <pc:chgData name="Viviana Muranen" userId="6e275375-9272-42ba-bff7-b43fb8e9ea77" providerId="ADAL" clId="{C7424FA3-060A-4878-897E-512128E958C0}" dt="2024-02-13T07:25:15.165" v="589" actId="1076"/>
        <pc:sldMkLst>
          <pc:docMk/>
          <pc:sldMk cId="3930511998" sldId="313"/>
        </pc:sldMkLst>
        <pc:spChg chg="mod">
          <ac:chgData name="Viviana Muranen" userId="6e275375-9272-42ba-bff7-b43fb8e9ea77" providerId="ADAL" clId="{C7424FA3-060A-4878-897E-512128E958C0}" dt="2024-02-12T14:45:03.037" v="390" actId="2711"/>
          <ac:spMkLst>
            <pc:docMk/>
            <pc:sldMk cId="3930511998" sldId="313"/>
            <ac:spMk id="3" creationId="{75C50370-A57A-81E4-E3A9-86C7CD1B9A78}"/>
          </ac:spMkLst>
        </pc:spChg>
        <pc:spChg chg="mod">
          <ac:chgData name="Viviana Muranen" userId="6e275375-9272-42ba-bff7-b43fb8e9ea77" providerId="ADAL" clId="{C7424FA3-060A-4878-897E-512128E958C0}" dt="2024-02-13T07:25:15.165" v="589" actId="1076"/>
          <ac:spMkLst>
            <pc:docMk/>
            <pc:sldMk cId="3930511998" sldId="313"/>
            <ac:spMk id="12" creationId="{A0A1B03A-6B64-F6A1-923A-B57066EB6C9D}"/>
          </ac:spMkLst>
        </pc:spChg>
        <pc:picChg chg="mod">
          <ac:chgData name="Viviana Muranen" userId="6e275375-9272-42ba-bff7-b43fb8e9ea77" providerId="ADAL" clId="{C7424FA3-060A-4878-897E-512128E958C0}" dt="2024-02-13T07:25:13.103" v="588" actId="1076"/>
          <ac:picMkLst>
            <pc:docMk/>
            <pc:sldMk cId="3930511998" sldId="313"/>
            <ac:picMk id="11" creationId="{6E0444C3-FA59-AFFF-2C20-49BD8B0A0509}"/>
          </ac:picMkLst>
        </pc:picChg>
      </pc:sldChg>
      <pc:sldChg chg="modSp mod">
        <pc:chgData name="Viviana Muranen" userId="6e275375-9272-42ba-bff7-b43fb8e9ea77" providerId="ADAL" clId="{C7424FA3-060A-4878-897E-512128E958C0}" dt="2024-02-13T07:27:20.282" v="616" actId="14100"/>
        <pc:sldMkLst>
          <pc:docMk/>
          <pc:sldMk cId="2194117935" sldId="314"/>
        </pc:sldMkLst>
        <pc:spChg chg="mod">
          <ac:chgData name="Viviana Muranen" userId="6e275375-9272-42ba-bff7-b43fb8e9ea77" providerId="ADAL" clId="{C7424FA3-060A-4878-897E-512128E958C0}" dt="2024-02-13T07:27:16.751" v="615" actId="2711"/>
          <ac:spMkLst>
            <pc:docMk/>
            <pc:sldMk cId="2194117935" sldId="314"/>
            <ac:spMk id="11" creationId="{D755A7A3-4C24-0491-4307-5F0998857D91}"/>
          </ac:spMkLst>
        </pc:spChg>
        <pc:picChg chg="mod">
          <ac:chgData name="Viviana Muranen" userId="6e275375-9272-42ba-bff7-b43fb8e9ea77" providerId="ADAL" clId="{C7424FA3-060A-4878-897E-512128E958C0}" dt="2024-02-13T07:27:20.282" v="616" actId="14100"/>
          <ac:picMkLst>
            <pc:docMk/>
            <pc:sldMk cId="2194117935" sldId="314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C7424FA3-060A-4878-897E-512128E958C0}" dt="2024-02-13T07:33:17.192" v="725" actId="27636"/>
        <pc:sldMkLst>
          <pc:docMk/>
          <pc:sldMk cId="3528781047" sldId="317"/>
        </pc:sldMkLst>
        <pc:spChg chg="mod">
          <ac:chgData name="Viviana Muranen" userId="6e275375-9272-42ba-bff7-b43fb8e9ea77" providerId="ADAL" clId="{C7424FA3-060A-4878-897E-512128E958C0}" dt="2024-02-13T07:33:17.192" v="725" actId="27636"/>
          <ac:spMkLst>
            <pc:docMk/>
            <pc:sldMk cId="3528781047" sldId="317"/>
            <ac:spMk id="3" creationId="{0C303E6C-14BE-70BC-0AD1-065AD4C90BDF}"/>
          </ac:spMkLst>
        </pc:spChg>
        <pc:spChg chg="mod">
          <ac:chgData name="Viviana Muranen" userId="6e275375-9272-42ba-bff7-b43fb8e9ea77" providerId="ADAL" clId="{C7424FA3-060A-4878-897E-512128E958C0}" dt="2024-02-09T07:22:41.920" v="104" actId="1076"/>
          <ac:spMkLst>
            <pc:docMk/>
            <pc:sldMk cId="3528781047" sldId="317"/>
            <ac:spMk id="16" creationId="{CFE78970-DB75-1A63-2A86-3C4EFEBE5508}"/>
          </ac:spMkLst>
        </pc:spChg>
        <pc:picChg chg="mod">
          <ac:chgData name="Viviana Muranen" userId="6e275375-9272-42ba-bff7-b43fb8e9ea77" providerId="ADAL" clId="{C7424FA3-060A-4878-897E-512128E958C0}" dt="2024-02-09T07:22:55.699" v="110" actId="1076"/>
          <ac:picMkLst>
            <pc:docMk/>
            <pc:sldMk cId="3528781047" sldId="317"/>
            <ac:picMk id="2" creationId="{165F95DF-81C8-3812-8904-AF53B279E97C}"/>
          </ac:picMkLst>
        </pc:picChg>
        <pc:picChg chg="mod">
          <ac:chgData name="Viviana Muranen" userId="6e275375-9272-42ba-bff7-b43fb8e9ea77" providerId="ADAL" clId="{C7424FA3-060A-4878-897E-512128E958C0}" dt="2024-02-09T07:23:08.937" v="114" actId="1076"/>
          <ac:picMkLst>
            <pc:docMk/>
            <pc:sldMk cId="3528781047" sldId="317"/>
            <ac:picMk id="7" creationId="{97903961-25AD-22FA-2BD7-2984A9C2CF08}"/>
          </ac:picMkLst>
        </pc:picChg>
        <pc:picChg chg="mod">
          <ac:chgData name="Viviana Muranen" userId="6e275375-9272-42ba-bff7-b43fb8e9ea77" providerId="ADAL" clId="{C7424FA3-060A-4878-897E-512128E958C0}" dt="2024-02-09T07:23:11.828" v="115" actId="14100"/>
          <ac:picMkLst>
            <pc:docMk/>
            <pc:sldMk cId="3528781047" sldId="317"/>
            <ac:picMk id="13" creationId="{0396F5A4-43A2-E529-1CC2-5B64F1CF030B}"/>
          </ac:picMkLst>
        </pc:picChg>
      </pc:sldChg>
      <pc:sldChg chg="modSp mod">
        <pc:chgData name="Viviana Muranen" userId="6e275375-9272-42ba-bff7-b43fb8e9ea77" providerId="ADAL" clId="{C7424FA3-060A-4878-897E-512128E958C0}" dt="2024-02-13T07:33:32.287" v="731" actId="1076"/>
        <pc:sldMkLst>
          <pc:docMk/>
          <pc:sldMk cId="2551263558" sldId="318"/>
        </pc:sldMkLst>
        <pc:spChg chg="mod">
          <ac:chgData name="Viviana Muranen" userId="6e275375-9272-42ba-bff7-b43fb8e9ea77" providerId="ADAL" clId="{C7424FA3-060A-4878-897E-512128E958C0}" dt="2024-02-13T07:33:32.287" v="731" actId="1076"/>
          <ac:spMkLst>
            <pc:docMk/>
            <pc:sldMk cId="2551263558" sldId="318"/>
            <ac:spMk id="12" creationId="{A0A1B03A-6B64-F6A1-923A-B57066EB6C9D}"/>
          </ac:spMkLst>
        </pc:spChg>
        <pc:picChg chg="mod">
          <ac:chgData name="Viviana Muranen" userId="6e275375-9272-42ba-bff7-b43fb8e9ea77" providerId="ADAL" clId="{C7424FA3-060A-4878-897E-512128E958C0}" dt="2024-02-13T07:33:30.508" v="730" actId="1076"/>
          <ac:picMkLst>
            <pc:docMk/>
            <pc:sldMk cId="2551263558" sldId="318"/>
            <ac:picMk id="2" creationId="{8A390566-A3C9-CCF9-572A-B9D6AAF76362}"/>
          </ac:picMkLst>
        </pc:picChg>
      </pc:sldChg>
      <pc:sldChg chg="modSp mod">
        <pc:chgData name="Viviana Muranen" userId="6e275375-9272-42ba-bff7-b43fb8e9ea77" providerId="ADAL" clId="{C7424FA3-060A-4878-897E-512128E958C0}" dt="2024-02-13T07:37:40.292" v="820" actId="14100"/>
        <pc:sldMkLst>
          <pc:docMk/>
          <pc:sldMk cId="739614573" sldId="325"/>
        </pc:sldMkLst>
        <pc:spChg chg="mod">
          <ac:chgData name="Viviana Muranen" userId="6e275375-9272-42ba-bff7-b43fb8e9ea77" providerId="ADAL" clId="{C7424FA3-060A-4878-897E-512128E958C0}" dt="2024-02-13T07:37:40.292" v="820" actId="14100"/>
          <ac:spMkLst>
            <pc:docMk/>
            <pc:sldMk cId="739614573" sldId="325"/>
            <ac:spMk id="2" creationId="{E16A2E3B-4DAA-B581-9FDB-1B22517CC998}"/>
          </ac:spMkLst>
        </pc:spChg>
        <pc:picChg chg="mod">
          <ac:chgData name="Viviana Muranen" userId="6e275375-9272-42ba-bff7-b43fb8e9ea77" providerId="ADAL" clId="{C7424FA3-060A-4878-897E-512128E958C0}" dt="2024-02-13T07:37:36.981" v="819" actId="14100"/>
          <ac:picMkLst>
            <pc:docMk/>
            <pc:sldMk cId="739614573" sldId="325"/>
            <ac:picMk id="9" creationId="{ABA4BFCD-CC01-3CCB-B439-9F3B7CAE61C5}"/>
          </ac:picMkLst>
        </pc:picChg>
      </pc:sldChg>
      <pc:sldChg chg="modSp mod">
        <pc:chgData name="Viviana Muranen" userId="6e275375-9272-42ba-bff7-b43fb8e9ea77" providerId="ADAL" clId="{C7424FA3-060A-4878-897E-512128E958C0}" dt="2024-02-13T07:36:40.826" v="797" actId="2711"/>
        <pc:sldMkLst>
          <pc:docMk/>
          <pc:sldMk cId="564837349" sldId="326"/>
        </pc:sldMkLst>
        <pc:spChg chg="mod">
          <ac:chgData name="Viviana Muranen" userId="6e275375-9272-42ba-bff7-b43fb8e9ea77" providerId="ADAL" clId="{C7424FA3-060A-4878-897E-512128E958C0}" dt="2024-02-13T07:36:40.826" v="797" actId="2711"/>
          <ac:spMkLst>
            <pc:docMk/>
            <pc:sldMk cId="564837349" sldId="326"/>
            <ac:spMk id="7" creationId="{C08DE3B4-DE08-C5E8-11A1-CFD9A7C8EB39}"/>
          </ac:spMkLst>
        </pc:spChg>
        <pc:picChg chg="mod">
          <ac:chgData name="Viviana Muranen" userId="6e275375-9272-42ba-bff7-b43fb8e9ea77" providerId="ADAL" clId="{C7424FA3-060A-4878-897E-512128E958C0}" dt="2024-02-09T07:30:18.853" v="242" actId="14100"/>
          <ac:picMkLst>
            <pc:docMk/>
            <pc:sldMk cId="564837349" sldId="326"/>
            <ac:picMk id="18" creationId="{D2587C91-5D97-24C7-4904-37C32C4FF01F}"/>
          </ac:picMkLst>
        </pc:picChg>
      </pc:sldChg>
      <pc:sldChg chg="modSp mod">
        <pc:chgData name="Viviana Muranen" userId="6e275375-9272-42ba-bff7-b43fb8e9ea77" providerId="ADAL" clId="{C7424FA3-060A-4878-897E-512128E958C0}" dt="2024-02-13T07:36:53.454" v="802" actId="1076"/>
        <pc:sldMkLst>
          <pc:docMk/>
          <pc:sldMk cId="1100869730" sldId="327"/>
        </pc:sldMkLst>
        <pc:spChg chg="mod">
          <ac:chgData name="Viviana Muranen" userId="6e275375-9272-42ba-bff7-b43fb8e9ea77" providerId="ADAL" clId="{C7424FA3-060A-4878-897E-512128E958C0}" dt="2024-02-13T07:36:51.848" v="801" actId="113"/>
          <ac:spMkLst>
            <pc:docMk/>
            <pc:sldMk cId="1100869730" sldId="327"/>
            <ac:spMk id="7" creationId="{C08DE3B4-DE08-C5E8-11A1-CFD9A7C8EB39}"/>
          </ac:spMkLst>
        </pc:spChg>
        <pc:picChg chg="mod">
          <ac:chgData name="Viviana Muranen" userId="6e275375-9272-42ba-bff7-b43fb8e9ea77" providerId="ADAL" clId="{C7424FA3-060A-4878-897E-512128E958C0}" dt="2024-02-13T07:36:53.454" v="802" actId="1076"/>
          <ac:picMkLst>
            <pc:docMk/>
            <pc:sldMk cId="1100869730" sldId="327"/>
            <ac:picMk id="21" creationId="{FD3AA486-7269-A30F-B9B0-9BF4E220C631}"/>
          </ac:picMkLst>
        </pc:picChg>
      </pc:sldChg>
      <pc:sldChg chg="modSp mod">
        <pc:chgData name="Viviana Muranen" userId="6e275375-9272-42ba-bff7-b43fb8e9ea77" providerId="ADAL" clId="{C7424FA3-060A-4878-897E-512128E958C0}" dt="2024-02-13T07:37:08.533" v="807" actId="1076"/>
        <pc:sldMkLst>
          <pc:docMk/>
          <pc:sldMk cId="3348177197" sldId="329"/>
        </pc:sldMkLst>
        <pc:spChg chg="mod">
          <ac:chgData name="Viviana Muranen" userId="6e275375-9272-42ba-bff7-b43fb8e9ea77" providerId="ADAL" clId="{C7424FA3-060A-4878-897E-512128E958C0}" dt="2024-02-13T07:37:08.533" v="807" actId="1076"/>
          <ac:spMkLst>
            <pc:docMk/>
            <pc:sldMk cId="3348177197" sldId="329"/>
            <ac:spMk id="3" creationId="{CECC571A-AF98-252F-9EE9-82B6896A59B8}"/>
          </ac:spMkLst>
        </pc:spChg>
      </pc:sldChg>
      <pc:sldChg chg="modSp mod">
        <pc:chgData name="Viviana Muranen" userId="6e275375-9272-42ba-bff7-b43fb8e9ea77" providerId="ADAL" clId="{C7424FA3-060A-4878-897E-512128E958C0}" dt="2024-02-13T07:37:13.042" v="809" actId="2711"/>
        <pc:sldMkLst>
          <pc:docMk/>
          <pc:sldMk cId="116604154" sldId="330"/>
        </pc:sldMkLst>
        <pc:spChg chg="mod">
          <ac:chgData name="Viviana Muranen" userId="6e275375-9272-42ba-bff7-b43fb8e9ea77" providerId="ADAL" clId="{C7424FA3-060A-4878-897E-512128E958C0}" dt="2024-02-13T07:37:13.042" v="809" actId="2711"/>
          <ac:spMkLst>
            <pc:docMk/>
            <pc:sldMk cId="116604154" sldId="330"/>
            <ac:spMk id="3" creationId="{CECC571A-AF98-252F-9EE9-82B6896A59B8}"/>
          </ac:spMkLst>
        </pc:spChg>
        <pc:picChg chg="mod">
          <ac:chgData name="Viviana Muranen" userId="6e275375-9272-42ba-bff7-b43fb8e9ea77" providerId="ADAL" clId="{C7424FA3-060A-4878-897E-512128E958C0}" dt="2024-02-09T07:31:00.068" v="256" actId="14100"/>
          <ac:picMkLst>
            <pc:docMk/>
            <pc:sldMk cId="116604154" sldId="330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C7424FA3-060A-4878-897E-512128E958C0}" dt="2024-02-13T07:37:22.930" v="813" actId="1076"/>
        <pc:sldMkLst>
          <pc:docMk/>
          <pc:sldMk cId="522703216" sldId="331"/>
        </pc:sldMkLst>
        <pc:spChg chg="mod">
          <ac:chgData name="Viviana Muranen" userId="6e275375-9272-42ba-bff7-b43fb8e9ea77" providerId="ADAL" clId="{C7424FA3-060A-4878-897E-512128E958C0}" dt="2024-02-13T07:37:22.930" v="813" actId="1076"/>
          <ac:spMkLst>
            <pc:docMk/>
            <pc:sldMk cId="522703216" sldId="331"/>
            <ac:spMk id="3" creationId="{CECC571A-AF98-252F-9EE9-82B6896A59B8}"/>
          </ac:spMkLst>
        </pc:spChg>
        <pc:picChg chg="mod">
          <ac:chgData name="Viviana Muranen" userId="6e275375-9272-42ba-bff7-b43fb8e9ea77" providerId="ADAL" clId="{C7424FA3-060A-4878-897E-512128E958C0}" dt="2024-02-09T07:31:13.382" v="260" actId="1076"/>
          <ac:picMkLst>
            <pc:docMk/>
            <pc:sldMk cId="522703216" sldId="331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C7424FA3-060A-4878-897E-512128E958C0}" dt="2024-02-13T07:37:26.968" v="815" actId="113"/>
        <pc:sldMkLst>
          <pc:docMk/>
          <pc:sldMk cId="761038917" sldId="332"/>
        </pc:sldMkLst>
        <pc:spChg chg="mod">
          <ac:chgData name="Viviana Muranen" userId="6e275375-9272-42ba-bff7-b43fb8e9ea77" providerId="ADAL" clId="{C7424FA3-060A-4878-897E-512128E958C0}" dt="2024-02-13T07:37:26.968" v="815" actId="113"/>
          <ac:spMkLst>
            <pc:docMk/>
            <pc:sldMk cId="761038917" sldId="332"/>
            <ac:spMk id="3" creationId="{CECC571A-AF98-252F-9EE9-82B6896A59B8}"/>
          </ac:spMkLst>
        </pc:spChg>
        <pc:picChg chg="mod">
          <ac:chgData name="Viviana Muranen" userId="6e275375-9272-42ba-bff7-b43fb8e9ea77" providerId="ADAL" clId="{C7424FA3-060A-4878-897E-512128E958C0}" dt="2024-02-09T07:31:34.828" v="266" actId="1076"/>
          <ac:picMkLst>
            <pc:docMk/>
            <pc:sldMk cId="761038917" sldId="332"/>
            <ac:picMk id="2" creationId="{6E7222BD-F065-D268-F719-49981E5F4301}"/>
          </ac:picMkLst>
        </pc:picChg>
      </pc:sldChg>
      <pc:sldChg chg="modSp mod">
        <pc:chgData name="Viviana Muranen" userId="6e275375-9272-42ba-bff7-b43fb8e9ea77" providerId="ADAL" clId="{C7424FA3-060A-4878-897E-512128E958C0}" dt="2024-02-13T07:38:37.571" v="838" actId="14100"/>
        <pc:sldMkLst>
          <pc:docMk/>
          <pc:sldMk cId="3722434337" sldId="333"/>
        </pc:sldMkLst>
        <pc:spChg chg="mod">
          <ac:chgData name="Viviana Muranen" userId="6e275375-9272-42ba-bff7-b43fb8e9ea77" providerId="ADAL" clId="{C7424FA3-060A-4878-897E-512128E958C0}" dt="2024-02-13T07:38:32.609" v="835" actId="1076"/>
          <ac:spMkLst>
            <pc:docMk/>
            <pc:sldMk cId="3722434337" sldId="333"/>
            <ac:spMk id="9" creationId="{C5B35BA3-BD15-F646-6AFD-183BF974C86B}"/>
          </ac:spMkLst>
        </pc:spChg>
        <pc:spChg chg="mod">
          <ac:chgData name="Viviana Muranen" userId="6e275375-9272-42ba-bff7-b43fb8e9ea77" providerId="ADAL" clId="{C7424FA3-060A-4878-897E-512128E958C0}" dt="2024-02-09T07:35:09.745" v="336" actId="1076"/>
          <ac:spMkLst>
            <pc:docMk/>
            <pc:sldMk cId="3722434337" sldId="333"/>
            <ac:spMk id="16" creationId="{6ECB70AE-8305-D94B-6E99-0F40901D12EC}"/>
          </ac:spMkLst>
        </pc:spChg>
        <pc:spChg chg="mod">
          <ac:chgData name="Viviana Muranen" userId="6e275375-9272-42ba-bff7-b43fb8e9ea77" providerId="ADAL" clId="{C7424FA3-060A-4878-897E-512128E958C0}" dt="2024-02-09T07:35:14.243" v="337" actId="1076"/>
          <ac:spMkLst>
            <pc:docMk/>
            <pc:sldMk cId="3722434337" sldId="333"/>
            <ac:spMk id="17" creationId="{C1E0365D-771B-1AD1-4E1B-02DBE679F6A6}"/>
          </ac:spMkLst>
        </pc:spChg>
        <pc:spChg chg="mod">
          <ac:chgData name="Viviana Muranen" userId="6e275375-9272-42ba-bff7-b43fb8e9ea77" providerId="ADAL" clId="{C7424FA3-060A-4878-897E-512128E958C0}" dt="2024-02-09T07:34:05.862" v="314" actId="1076"/>
          <ac:spMkLst>
            <pc:docMk/>
            <pc:sldMk cId="3722434337" sldId="333"/>
            <ac:spMk id="19" creationId="{DD0A568C-E7D4-12F5-EA5E-5BC0AD7BF18F}"/>
          </ac:spMkLst>
        </pc:spChg>
        <pc:spChg chg="mod">
          <ac:chgData name="Viviana Muranen" userId="6e275375-9272-42ba-bff7-b43fb8e9ea77" providerId="ADAL" clId="{C7424FA3-060A-4878-897E-512128E958C0}" dt="2024-02-09T07:33:53.474" v="310" actId="1076"/>
          <ac:spMkLst>
            <pc:docMk/>
            <pc:sldMk cId="3722434337" sldId="333"/>
            <ac:spMk id="20" creationId="{AEC4BC2B-FFD3-9EC0-DE46-2BE8B327C042}"/>
          </ac:spMkLst>
        </pc:spChg>
        <pc:spChg chg="mod">
          <ac:chgData name="Viviana Muranen" userId="6e275375-9272-42ba-bff7-b43fb8e9ea77" providerId="ADAL" clId="{C7424FA3-060A-4878-897E-512128E958C0}" dt="2024-02-09T07:35:00.100" v="332" actId="1076"/>
          <ac:spMkLst>
            <pc:docMk/>
            <pc:sldMk cId="3722434337" sldId="333"/>
            <ac:spMk id="23" creationId="{CC561546-FF84-2C88-4B78-8231BBF26583}"/>
          </ac:spMkLst>
        </pc:spChg>
        <pc:spChg chg="mod">
          <ac:chgData name="Viviana Muranen" userId="6e275375-9272-42ba-bff7-b43fb8e9ea77" providerId="ADAL" clId="{C7424FA3-060A-4878-897E-512128E958C0}" dt="2024-02-09T07:34:57.818" v="331" actId="1076"/>
          <ac:spMkLst>
            <pc:docMk/>
            <pc:sldMk cId="3722434337" sldId="333"/>
            <ac:spMk id="24" creationId="{BACFE56A-9214-FDD8-2EC9-FBF0976127C3}"/>
          </ac:spMkLst>
        </pc:spChg>
        <pc:spChg chg="mod">
          <ac:chgData name="Viviana Muranen" userId="6e275375-9272-42ba-bff7-b43fb8e9ea77" providerId="ADAL" clId="{C7424FA3-060A-4878-897E-512128E958C0}" dt="2024-02-09T07:35:20.275" v="338" actId="1076"/>
          <ac:spMkLst>
            <pc:docMk/>
            <pc:sldMk cId="3722434337" sldId="333"/>
            <ac:spMk id="26" creationId="{6BE84140-68FA-40D8-83D6-72777CD54A5E}"/>
          </ac:spMkLst>
        </pc:spChg>
        <pc:spChg chg="mod">
          <ac:chgData name="Viviana Muranen" userId="6e275375-9272-42ba-bff7-b43fb8e9ea77" providerId="ADAL" clId="{C7424FA3-060A-4878-897E-512128E958C0}" dt="2024-02-09T07:35:30.700" v="341" actId="1076"/>
          <ac:spMkLst>
            <pc:docMk/>
            <pc:sldMk cId="3722434337" sldId="333"/>
            <ac:spMk id="27" creationId="{350CFEAA-457C-2932-6626-737A9498940E}"/>
          </ac:spMkLst>
        </pc:spChg>
        <pc:spChg chg="mod">
          <ac:chgData name="Viviana Muranen" userId="6e275375-9272-42ba-bff7-b43fb8e9ea77" providerId="ADAL" clId="{C7424FA3-060A-4878-897E-512128E958C0}" dt="2024-02-09T07:32:49.552" v="290" actId="1076"/>
          <ac:spMkLst>
            <pc:docMk/>
            <pc:sldMk cId="3722434337" sldId="333"/>
            <ac:spMk id="29" creationId="{CF5EFDB2-FC96-0E8D-D608-51B462A08B8B}"/>
          </ac:spMkLst>
        </pc:spChg>
        <pc:spChg chg="mod">
          <ac:chgData name="Viviana Muranen" userId="6e275375-9272-42ba-bff7-b43fb8e9ea77" providerId="ADAL" clId="{C7424FA3-060A-4878-897E-512128E958C0}" dt="2024-02-09T07:32:42.308" v="287" actId="1076"/>
          <ac:spMkLst>
            <pc:docMk/>
            <pc:sldMk cId="3722434337" sldId="333"/>
            <ac:spMk id="30" creationId="{40195868-74B8-4008-FA24-0729B88448FD}"/>
          </ac:spMkLst>
        </pc:spChg>
        <pc:picChg chg="mod">
          <ac:chgData name="Viviana Muranen" userId="6e275375-9272-42ba-bff7-b43fb8e9ea77" providerId="ADAL" clId="{C7424FA3-060A-4878-897E-512128E958C0}" dt="2024-02-13T07:38:37.571" v="838" actId="14100"/>
          <ac:picMkLst>
            <pc:docMk/>
            <pc:sldMk cId="3722434337" sldId="333"/>
            <ac:picMk id="8" creationId="{D6FA68C6-9B00-6CAC-30B6-29938A66B458}"/>
          </ac:picMkLst>
        </pc:picChg>
        <pc:picChg chg="mod">
          <ac:chgData name="Viviana Muranen" userId="6e275375-9272-42ba-bff7-b43fb8e9ea77" providerId="ADAL" clId="{C7424FA3-060A-4878-897E-512128E958C0}" dt="2024-02-09T07:35:07.017" v="335" actId="1076"/>
          <ac:picMkLst>
            <pc:docMk/>
            <pc:sldMk cId="3722434337" sldId="333"/>
            <ac:picMk id="14" creationId="{401CA3C5-D15A-1906-201D-139DD6D726EE}"/>
          </ac:picMkLst>
        </pc:picChg>
        <pc:picChg chg="mod">
          <ac:chgData name="Viviana Muranen" userId="6e275375-9272-42ba-bff7-b43fb8e9ea77" providerId="ADAL" clId="{C7424FA3-060A-4878-897E-512128E958C0}" dt="2024-02-09T07:34:02.614" v="313" actId="14100"/>
          <ac:picMkLst>
            <pc:docMk/>
            <pc:sldMk cId="3722434337" sldId="333"/>
            <ac:picMk id="18" creationId="{557F3709-F7C2-4E54-7152-54383201B1E3}"/>
          </ac:picMkLst>
        </pc:picChg>
        <pc:picChg chg="mod">
          <ac:chgData name="Viviana Muranen" userId="6e275375-9272-42ba-bff7-b43fb8e9ea77" providerId="ADAL" clId="{C7424FA3-060A-4878-897E-512128E958C0}" dt="2024-02-09T07:34:54.921" v="330" actId="1076"/>
          <ac:picMkLst>
            <pc:docMk/>
            <pc:sldMk cId="3722434337" sldId="333"/>
            <ac:picMk id="21" creationId="{07556ECD-16F9-9BCB-8984-4CB93A7030D4}"/>
          </ac:picMkLst>
        </pc:picChg>
        <pc:picChg chg="mod">
          <ac:chgData name="Viviana Muranen" userId="6e275375-9272-42ba-bff7-b43fb8e9ea77" providerId="ADAL" clId="{C7424FA3-060A-4878-897E-512128E958C0}" dt="2024-02-09T07:35:35.054" v="343" actId="14100"/>
          <ac:picMkLst>
            <pc:docMk/>
            <pc:sldMk cId="3722434337" sldId="333"/>
            <ac:picMk id="25" creationId="{89DD05A0-AAD3-C5DB-CA90-7ED29790D250}"/>
          </ac:picMkLst>
        </pc:picChg>
        <pc:picChg chg="mod">
          <ac:chgData name="Viviana Muranen" userId="6e275375-9272-42ba-bff7-b43fb8e9ea77" providerId="ADAL" clId="{C7424FA3-060A-4878-897E-512128E958C0}" dt="2024-02-09T07:32:38.249" v="286" actId="14100"/>
          <ac:picMkLst>
            <pc:docMk/>
            <pc:sldMk cId="3722434337" sldId="333"/>
            <ac:picMk id="28" creationId="{4CFBE0B0-BE95-7347-7F30-29E7DB183E05}"/>
          </ac:picMkLst>
        </pc:picChg>
      </pc:sldChg>
      <pc:sldChg chg="addSp delSp modSp mod">
        <pc:chgData name="Viviana Muranen" userId="6e275375-9272-42ba-bff7-b43fb8e9ea77" providerId="ADAL" clId="{C7424FA3-060A-4878-897E-512128E958C0}" dt="2024-02-13T07:35:58.363" v="784" actId="1076"/>
        <pc:sldMkLst>
          <pc:docMk/>
          <pc:sldMk cId="1741553280" sldId="339"/>
        </pc:sldMkLst>
        <pc:spChg chg="add mod">
          <ac:chgData name="Viviana Muranen" userId="6e275375-9272-42ba-bff7-b43fb8e9ea77" providerId="ADAL" clId="{C7424FA3-060A-4878-897E-512128E958C0}" dt="2024-02-13T07:35:51.358" v="781"/>
          <ac:spMkLst>
            <pc:docMk/>
            <pc:sldMk cId="1741553280" sldId="339"/>
            <ac:spMk id="3" creationId="{DA7E9DDE-AB24-61DD-1807-4A2F413183AD}"/>
          </ac:spMkLst>
        </pc:spChg>
        <pc:spChg chg="del mod">
          <ac:chgData name="Viviana Muranen" userId="6e275375-9272-42ba-bff7-b43fb8e9ea77" providerId="ADAL" clId="{C7424FA3-060A-4878-897E-512128E958C0}" dt="2024-02-13T07:35:50.835" v="780" actId="478"/>
          <ac:spMkLst>
            <pc:docMk/>
            <pc:sldMk cId="1741553280" sldId="339"/>
            <ac:spMk id="6" creationId="{E7CB0C95-4ACA-414F-E9E3-0F8973000EB5}"/>
          </ac:spMkLst>
        </pc:spChg>
        <pc:picChg chg="mod">
          <ac:chgData name="Viviana Muranen" userId="6e275375-9272-42ba-bff7-b43fb8e9ea77" providerId="ADAL" clId="{C7424FA3-060A-4878-897E-512128E958C0}" dt="2024-02-13T07:35:58.363" v="784" actId="1076"/>
          <ac:picMkLst>
            <pc:docMk/>
            <pc:sldMk cId="1741553280" sldId="339"/>
            <ac:picMk id="5" creationId="{9B7A2630-1F1F-0E41-B4AF-0A719571B42C}"/>
          </ac:picMkLst>
        </pc:picChg>
      </pc:sldChg>
      <pc:sldChg chg="addSp delSp modSp mod">
        <pc:chgData name="Viviana Muranen" userId="6e275375-9272-42ba-bff7-b43fb8e9ea77" providerId="ADAL" clId="{C7424FA3-060A-4878-897E-512128E958C0}" dt="2024-02-13T07:36:07.146" v="787" actId="14100"/>
        <pc:sldMkLst>
          <pc:docMk/>
          <pc:sldMk cId="1123833876" sldId="340"/>
        </pc:sldMkLst>
        <pc:spChg chg="add mod">
          <ac:chgData name="Viviana Muranen" userId="6e275375-9272-42ba-bff7-b43fb8e9ea77" providerId="ADAL" clId="{C7424FA3-060A-4878-897E-512128E958C0}" dt="2024-02-13T07:36:03.935" v="786"/>
          <ac:spMkLst>
            <pc:docMk/>
            <pc:sldMk cId="1123833876" sldId="340"/>
            <ac:spMk id="2" creationId="{12290E2F-E312-5BC8-E754-2D2317CA7386}"/>
          </ac:spMkLst>
        </pc:spChg>
        <pc:spChg chg="del mod">
          <ac:chgData name="Viviana Muranen" userId="6e275375-9272-42ba-bff7-b43fb8e9ea77" providerId="ADAL" clId="{C7424FA3-060A-4878-897E-512128E958C0}" dt="2024-02-13T07:36:02.711" v="785" actId="478"/>
          <ac:spMkLst>
            <pc:docMk/>
            <pc:sldMk cId="1123833876" sldId="340"/>
            <ac:spMk id="6" creationId="{E7CB0C95-4ACA-414F-E9E3-0F8973000EB5}"/>
          </ac:spMkLst>
        </pc:spChg>
        <pc:picChg chg="mod">
          <ac:chgData name="Viviana Muranen" userId="6e275375-9272-42ba-bff7-b43fb8e9ea77" providerId="ADAL" clId="{C7424FA3-060A-4878-897E-512128E958C0}" dt="2024-02-13T07:36:07.146" v="787" actId="14100"/>
          <ac:picMkLst>
            <pc:docMk/>
            <pc:sldMk cId="1123833876" sldId="340"/>
            <ac:picMk id="5" creationId="{9B7A2630-1F1F-0E41-B4AF-0A719571B42C}"/>
          </ac:picMkLst>
        </pc:picChg>
      </pc:sldChg>
      <pc:sldChg chg="modSp mod">
        <pc:chgData name="Viviana Muranen" userId="6e275375-9272-42ba-bff7-b43fb8e9ea77" providerId="ADAL" clId="{C7424FA3-060A-4878-897E-512128E958C0}" dt="2024-02-13T07:34:37.646" v="756" actId="1076"/>
        <pc:sldMkLst>
          <pc:docMk/>
          <pc:sldMk cId="1658948938" sldId="343"/>
        </pc:sldMkLst>
        <pc:spChg chg="mod">
          <ac:chgData name="Viviana Muranen" userId="6e275375-9272-42ba-bff7-b43fb8e9ea77" providerId="ADAL" clId="{C7424FA3-060A-4878-897E-512128E958C0}" dt="2024-02-13T07:34:10.298" v="744" actId="2711"/>
          <ac:spMkLst>
            <pc:docMk/>
            <pc:sldMk cId="1658948938" sldId="343"/>
            <ac:spMk id="9" creationId="{C5B35BA3-BD15-F646-6AFD-183BF974C86B}"/>
          </ac:spMkLst>
        </pc:spChg>
        <pc:spChg chg="mod">
          <ac:chgData name="Viviana Muranen" userId="6e275375-9272-42ba-bff7-b43fb8e9ea77" providerId="ADAL" clId="{C7424FA3-060A-4878-897E-512128E958C0}" dt="2024-02-13T07:34:15.682" v="750" actId="20577"/>
          <ac:spMkLst>
            <pc:docMk/>
            <pc:sldMk cId="1658948938" sldId="343"/>
            <ac:spMk id="12" creationId="{108C768E-4220-8281-5A1C-6A38E1FECB5B}"/>
          </ac:spMkLst>
        </pc:spChg>
        <pc:spChg chg="mod">
          <ac:chgData name="Viviana Muranen" userId="6e275375-9272-42ba-bff7-b43fb8e9ea77" providerId="ADAL" clId="{C7424FA3-060A-4878-897E-512128E958C0}" dt="2024-02-13T07:34:37.646" v="756" actId="1076"/>
          <ac:spMkLst>
            <pc:docMk/>
            <pc:sldMk cId="1658948938" sldId="343"/>
            <ac:spMk id="22" creationId="{F3BC2625-1227-809D-6361-6FAC5516F7D6}"/>
          </ac:spMkLst>
        </pc:spChg>
        <pc:spChg chg="mod">
          <ac:chgData name="Viviana Muranen" userId="6e275375-9272-42ba-bff7-b43fb8e9ea77" providerId="ADAL" clId="{C7424FA3-060A-4878-897E-512128E958C0}" dt="2024-02-13T07:34:34.518" v="755" actId="1076"/>
          <ac:spMkLst>
            <pc:docMk/>
            <pc:sldMk cId="1658948938" sldId="343"/>
            <ac:spMk id="32" creationId="{59CD6B27-9273-E5A1-5BC1-5C0BAB5FDF94}"/>
          </ac:spMkLst>
        </pc:spChg>
        <pc:picChg chg="mod">
          <ac:chgData name="Viviana Muranen" userId="6e275375-9272-42ba-bff7-b43fb8e9ea77" providerId="ADAL" clId="{C7424FA3-060A-4878-897E-512128E958C0}" dt="2024-02-12T14:51:01.324" v="487" actId="1076"/>
          <ac:picMkLst>
            <pc:docMk/>
            <pc:sldMk cId="1658948938" sldId="343"/>
            <ac:picMk id="31" creationId="{F333D84F-092F-662E-6BCD-A3501F9822EC}"/>
          </ac:picMkLst>
        </pc:picChg>
      </pc:sldChg>
      <pc:sldChg chg="modSp mod">
        <pc:chgData name="Viviana Muranen" userId="6e275375-9272-42ba-bff7-b43fb8e9ea77" providerId="ADAL" clId="{C7424FA3-060A-4878-897E-512128E958C0}" dt="2024-02-13T07:39:19.287" v="844" actId="1076"/>
        <pc:sldMkLst>
          <pc:docMk/>
          <pc:sldMk cId="2056772303" sldId="344"/>
        </pc:sldMkLst>
        <pc:spChg chg="mod">
          <ac:chgData name="Viviana Muranen" userId="6e275375-9272-42ba-bff7-b43fb8e9ea77" providerId="ADAL" clId="{C7424FA3-060A-4878-897E-512128E958C0}" dt="2024-02-13T07:39:10.050" v="841" actId="113"/>
          <ac:spMkLst>
            <pc:docMk/>
            <pc:sldMk cId="2056772303" sldId="344"/>
            <ac:spMk id="9" creationId="{C5B35BA3-BD15-F646-6AFD-183BF974C86B}"/>
          </ac:spMkLst>
        </pc:spChg>
        <pc:spChg chg="mod">
          <ac:chgData name="Viviana Muranen" userId="6e275375-9272-42ba-bff7-b43fb8e9ea77" providerId="ADAL" clId="{C7424FA3-060A-4878-897E-512128E958C0}" dt="2024-02-13T07:39:15.909" v="843" actId="1076"/>
          <ac:spMkLst>
            <pc:docMk/>
            <pc:sldMk cId="2056772303" sldId="344"/>
            <ac:spMk id="12" creationId="{108C768E-4220-8281-5A1C-6A38E1FECB5B}"/>
          </ac:spMkLst>
        </pc:spChg>
        <pc:spChg chg="mod">
          <ac:chgData name="Viviana Muranen" userId="6e275375-9272-42ba-bff7-b43fb8e9ea77" providerId="ADAL" clId="{C7424FA3-060A-4878-897E-512128E958C0}" dt="2024-02-13T07:39:10.050" v="842" actId="27636"/>
          <ac:spMkLst>
            <pc:docMk/>
            <pc:sldMk cId="2056772303" sldId="344"/>
            <ac:spMk id="22" creationId="{F3BC2625-1227-809D-6361-6FAC5516F7D6}"/>
          </ac:spMkLst>
        </pc:spChg>
        <pc:spChg chg="mod">
          <ac:chgData name="Viviana Muranen" userId="6e275375-9272-42ba-bff7-b43fb8e9ea77" providerId="ADAL" clId="{C7424FA3-060A-4878-897E-512128E958C0}" dt="2024-02-13T07:39:19.287" v="844" actId="1076"/>
          <ac:spMkLst>
            <pc:docMk/>
            <pc:sldMk cId="2056772303" sldId="344"/>
            <ac:spMk id="32" creationId="{59CD6B27-9273-E5A1-5BC1-5C0BAB5FDF94}"/>
          </ac:spMkLst>
        </pc:spChg>
        <pc:picChg chg="mod">
          <ac:chgData name="Viviana Muranen" userId="6e275375-9272-42ba-bff7-b43fb8e9ea77" providerId="ADAL" clId="{C7424FA3-060A-4878-897E-512128E958C0}" dt="2024-02-12T14:53:41.390" v="527" actId="1076"/>
          <ac:picMkLst>
            <pc:docMk/>
            <pc:sldMk cId="2056772303" sldId="344"/>
            <ac:picMk id="8" creationId="{D6FA68C6-9B00-6CAC-30B6-29938A66B458}"/>
          </ac:picMkLst>
        </pc:picChg>
      </pc:sldChg>
      <pc:sldChg chg="modSp mod">
        <pc:chgData name="Viviana Muranen" userId="6e275375-9272-42ba-bff7-b43fb8e9ea77" providerId="ADAL" clId="{C7424FA3-060A-4878-897E-512128E958C0}" dt="2024-02-13T07:24:43.877" v="575" actId="14100"/>
        <pc:sldMkLst>
          <pc:docMk/>
          <pc:sldMk cId="4259584691" sldId="348"/>
        </pc:sldMkLst>
        <pc:spChg chg="mod">
          <ac:chgData name="Viviana Muranen" userId="6e275375-9272-42ba-bff7-b43fb8e9ea77" providerId="ADAL" clId="{C7424FA3-060A-4878-897E-512128E958C0}" dt="2024-02-13T07:24:39.357" v="574" actId="113"/>
          <ac:spMkLst>
            <pc:docMk/>
            <pc:sldMk cId="4259584691" sldId="348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4:43.877" v="575" actId="14100"/>
          <ac:picMkLst>
            <pc:docMk/>
            <pc:sldMk cId="4259584691" sldId="34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5:49.610" v="591" actId="113"/>
        <pc:sldMkLst>
          <pc:docMk/>
          <pc:sldMk cId="1222393679" sldId="349"/>
        </pc:sldMkLst>
        <pc:spChg chg="mod">
          <ac:chgData name="Viviana Muranen" userId="6e275375-9272-42ba-bff7-b43fb8e9ea77" providerId="ADAL" clId="{C7424FA3-060A-4878-897E-512128E958C0}" dt="2024-02-13T07:25:49.610" v="591" actId="113"/>
          <ac:spMkLst>
            <pc:docMk/>
            <pc:sldMk cId="1222393679" sldId="349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C7424FA3-060A-4878-897E-512128E958C0}" dt="2024-02-13T07:32:51.728" v="715" actId="1076"/>
        <pc:sldMkLst>
          <pc:docMk/>
          <pc:sldMk cId="2130362846" sldId="350"/>
        </pc:sldMkLst>
        <pc:spChg chg="mod">
          <ac:chgData name="Viviana Muranen" userId="6e275375-9272-42ba-bff7-b43fb8e9ea77" providerId="ADAL" clId="{C7424FA3-060A-4878-897E-512128E958C0}" dt="2024-02-13T07:32:51.728" v="715" actId="1076"/>
          <ac:spMkLst>
            <pc:docMk/>
            <pc:sldMk cId="2130362846" sldId="350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C7424FA3-060A-4878-897E-512128E958C0}" dt="2024-02-13T07:26:24.918" v="600" actId="113"/>
        <pc:sldMkLst>
          <pc:docMk/>
          <pc:sldMk cId="765753438" sldId="351"/>
        </pc:sldMkLst>
        <pc:spChg chg="mod">
          <ac:chgData name="Viviana Muranen" userId="6e275375-9272-42ba-bff7-b43fb8e9ea77" providerId="ADAL" clId="{C7424FA3-060A-4878-897E-512128E958C0}" dt="2024-02-13T07:26:24.918" v="600" actId="113"/>
          <ac:spMkLst>
            <pc:docMk/>
            <pc:sldMk cId="765753438" sldId="351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C7424FA3-060A-4878-897E-512128E958C0}" dt="2024-02-13T07:28:04.646" v="629" actId="1076"/>
        <pc:sldMkLst>
          <pc:docMk/>
          <pc:sldMk cId="3494828938" sldId="352"/>
        </pc:sldMkLst>
        <pc:spChg chg="mod">
          <ac:chgData name="Viviana Muranen" userId="6e275375-9272-42ba-bff7-b43fb8e9ea77" providerId="ADAL" clId="{C7424FA3-060A-4878-897E-512128E958C0}" dt="2024-02-13T07:28:04.646" v="629" actId="1076"/>
          <ac:spMkLst>
            <pc:docMk/>
            <pc:sldMk cId="3494828938" sldId="352"/>
            <ac:spMk id="2" creationId="{130EBC89-F169-DE0B-D0BE-461A5D9564E8}"/>
          </ac:spMkLst>
        </pc:spChg>
        <pc:picChg chg="mod">
          <ac:chgData name="Viviana Muranen" userId="6e275375-9272-42ba-bff7-b43fb8e9ea77" providerId="ADAL" clId="{C7424FA3-060A-4878-897E-512128E958C0}" dt="2024-02-13T07:28:00.873" v="628" actId="14100"/>
          <ac:picMkLst>
            <pc:docMk/>
            <pc:sldMk cId="3494828938" sldId="352"/>
            <ac:picMk id="4" creationId="{5C42EA05-12B4-9F46-D31D-75A9D5E817C3}"/>
          </ac:picMkLst>
        </pc:picChg>
      </pc:sldChg>
      <pc:sldChg chg="modSp mod">
        <pc:chgData name="Viviana Muranen" userId="6e275375-9272-42ba-bff7-b43fb8e9ea77" providerId="ADAL" clId="{C7424FA3-060A-4878-897E-512128E958C0}" dt="2024-02-13T07:33:37.706" v="733" actId="2711"/>
        <pc:sldMkLst>
          <pc:docMk/>
          <pc:sldMk cId="715567480" sldId="353"/>
        </pc:sldMkLst>
        <pc:spChg chg="mod">
          <ac:chgData name="Viviana Muranen" userId="6e275375-9272-42ba-bff7-b43fb8e9ea77" providerId="ADAL" clId="{C7424FA3-060A-4878-897E-512128E958C0}" dt="2024-02-13T07:33:37.706" v="733" actId="2711"/>
          <ac:spMkLst>
            <pc:docMk/>
            <pc:sldMk cId="715567480" sldId="353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C7424FA3-060A-4878-897E-512128E958C0}" dt="2024-02-13T07:38:10.045" v="828" actId="1076"/>
        <pc:sldMkLst>
          <pc:docMk/>
          <pc:sldMk cId="3659136019" sldId="354"/>
        </pc:sldMkLst>
        <pc:spChg chg="mod">
          <ac:chgData name="Viviana Muranen" userId="6e275375-9272-42ba-bff7-b43fb8e9ea77" providerId="ADAL" clId="{C7424FA3-060A-4878-897E-512128E958C0}" dt="2024-02-13T07:38:10.045" v="828" actId="1076"/>
          <ac:spMkLst>
            <pc:docMk/>
            <pc:sldMk cId="3659136019" sldId="354"/>
            <ac:spMk id="2" creationId="{130EBC89-F169-DE0B-D0BE-461A5D9564E8}"/>
          </ac:spMkLst>
        </pc:spChg>
        <pc:picChg chg="mod">
          <ac:chgData name="Viviana Muranen" userId="6e275375-9272-42ba-bff7-b43fb8e9ea77" providerId="ADAL" clId="{C7424FA3-060A-4878-897E-512128E958C0}" dt="2024-02-13T07:37:58.695" v="826" actId="1076"/>
          <ac:picMkLst>
            <pc:docMk/>
            <pc:sldMk cId="3659136019" sldId="354"/>
            <ac:picMk id="4" creationId="{41B5627A-BEB2-5D5E-7A65-FA3F20F1A5D1}"/>
          </ac:picMkLst>
        </pc:picChg>
      </pc:sldChg>
      <pc:sldChg chg="modSp mod">
        <pc:chgData name="Viviana Muranen" userId="6e275375-9272-42ba-bff7-b43fb8e9ea77" providerId="ADAL" clId="{C7424FA3-060A-4878-897E-512128E958C0}" dt="2024-02-13T07:33:01.064" v="719" actId="14100"/>
        <pc:sldMkLst>
          <pc:docMk/>
          <pc:sldMk cId="2170383771" sldId="357"/>
        </pc:sldMkLst>
        <pc:spChg chg="mod">
          <ac:chgData name="Viviana Muranen" userId="6e275375-9272-42ba-bff7-b43fb8e9ea77" providerId="ADAL" clId="{C7424FA3-060A-4878-897E-512128E958C0}" dt="2024-02-13T07:32:58.404" v="718" actId="1076"/>
          <ac:spMkLst>
            <pc:docMk/>
            <pc:sldMk cId="2170383771" sldId="357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3:01.064" v="719" actId="14100"/>
          <ac:picMkLst>
            <pc:docMk/>
            <pc:sldMk cId="2170383771" sldId="35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6:50.786" v="608" actId="1076"/>
        <pc:sldMkLst>
          <pc:docMk/>
          <pc:sldMk cId="3286671859" sldId="358"/>
        </pc:sldMkLst>
        <pc:spChg chg="mod">
          <ac:chgData name="Viviana Muranen" userId="6e275375-9272-42ba-bff7-b43fb8e9ea77" providerId="ADAL" clId="{C7424FA3-060A-4878-897E-512128E958C0}" dt="2024-02-13T07:26:50.786" v="608" actId="1076"/>
          <ac:spMkLst>
            <pc:docMk/>
            <pc:sldMk cId="3286671859" sldId="358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6:47.487" v="607" actId="14100"/>
          <ac:picMkLst>
            <pc:docMk/>
            <pc:sldMk cId="3286671859" sldId="35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8:20.298" v="634" actId="1076"/>
        <pc:sldMkLst>
          <pc:docMk/>
          <pc:sldMk cId="4252493784" sldId="359"/>
        </pc:sldMkLst>
        <pc:spChg chg="mod">
          <ac:chgData name="Viviana Muranen" userId="6e275375-9272-42ba-bff7-b43fb8e9ea77" providerId="ADAL" clId="{C7424FA3-060A-4878-897E-512128E958C0}" dt="2024-02-13T07:28:14.663" v="632" actId="1076"/>
          <ac:spMkLst>
            <pc:docMk/>
            <pc:sldMk cId="4252493784" sldId="359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8:20.298" v="634" actId="1076"/>
          <ac:picMkLst>
            <pc:docMk/>
            <pc:sldMk cId="4252493784" sldId="35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3:48.821" v="737" actId="14100"/>
        <pc:sldMkLst>
          <pc:docMk/>
          <pc:sldMk cId="657899232" sldId="360"/>
        </pc:sldMkLst>
        <pc:spChg chg="mod">
          <ac:chgData name="Viviana Muranen" userId="6e275375-9272-42ba-bff7-b43fb8e9ea77" providerId="ADAL" clId="{C7424FA3-060A-4878-897E-512128E958C0}" dt="2024-02-13T07:33:45.943" v="736" actId="1076"/>
          <ac:spMkLst>
            <pc:docMk/>
            <pc:sldMk cId="657899232" sldId="360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3:48.821" v="737" actId="14100"/>
          <ac:picMkLst>
            <pc:docMk/>
            <pc:sldMk cId="657899232" sldId="36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8:24.819" v="832" actId="14100"/>
        <pc:sldMkLst>
          <pc:docMk/>
          <pc:sldMk cId="3421665660" sldId="361"/>
        </pc:sldMkLst>
        <pc:spChg chg="mod">
          <ac:chgData name="Viviana Muranen" userId="6e275375-9272-42ba-bff7-b43fb8e9ea77" providerId="ADAL" clId="{C7424FA3-060A-4878-897E-512128E958C0}" dt="2024-02-13T07:38:21.364" v="831" actId="1076"/>
          <ac:spMkLst>
            <pc:docMk/>
            <pc:sldMk cId="3421665660" sldId="361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8:24.819" v="832" actId="14100"/>
          <ac:picMkLst>
            <pc:docMk/>
            <pc:sldMk cId="3421665660" sldId="36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5:27.081" v="774" actId="14100"/>
        <pc:sldMkLst>
          <pc:docMk/>
          <pc:sldMk cId="3107665617" sldId="362"/>
        </pc:sldMkLst>
        <pc:spChg chg="mod">
          <ac:chgData name="Viviana Muranen" userId="6e275375-9272-42ba-bff7-b43fb8e9ea77" providerId="ADAL" clId="{C7424FA3-060A-4878-897E-512128E958C0}" dt="2024-02-13T07:35:22.557" v="773" actId="1076"/>
          <ac:spMkLst>
            <pc:docMk/>
            <pc:sldMk cId="3107665617" sldId="362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5:27.081" v="774" actId="14100"/>
          <ac:picMkLst>
            <pc:docMk/>
            <pc:sldMk cId="3107665617" sldId="36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3:11.854" v="722" actId="14100"/>
        <pc:sldMkLst>
          <pc:docMk/>
          <pc:sldMk cId="1228856100" sldId="365"/>
        </pc:sldMkLst>
        <pc:spChg chg="mod">
          <ac:chgData name="Viviana Muranen" userId="6e275375-9272-42ba-bff7-b43fb8e9ea77" providerId="ADAL" clId="{C7424FA3-060A-4878-897E-512128E958C0}" dt="2024-02-13T07:33:07.822" v="721" actId="113"/>
          <ac:spMkLst>
            <pc:docMk/>
            <pc:sldMk cId="1228856100" sldId="365"/>
            <ac:spMk id="11" creationId="{D755A7A3-4C24-0491-4307-5F0998857D91}"/>
          </ac:spMkLst>
        </pc:spChg>
        <pc:picChg chg="mod">
          <ac:chgData name="Viviana Muranen" userId="6e275375-9272-42ba-bff7-b43fb8e9ea77" providerId="ADAL" clId="{C7424FA3-060A-4878-897E-512128E958C0}" dt="2024-02-13T07:33:11.854" v="722" actId="14100"/>
          <ac:picMkLst>
            <pc:docMk/>
            <pc:sldMk cId="1228856100" sldId="365"/>
            <ac:picMk id="14" creationId="{BBAF0DB0-8DCA-F558-6023-1E060BB64590}"/>
          </ac:picMkLst>
        </pc:picChg>
      </pc:sldChg>
      <pc:sldChg chg="modSp mod">
        <pc:chgData name="Viviana Muranen" userId="6e275375-9272-42ba-bff7-b43fb8e9ea77" providerId="ADAL" clId="{C7424FA3-060A-4878-897E-512128E958C0}" dt="2024-02-13T07:42:15.128" v="902" actId="1076"/>
        <pc:sldMkLst>
          <pc:docMk/>
          <pc:sldMk cId="1890001457" sldId="366"/>
        </pc:sldMkLst>
        <pc:spChg chg="mod">
          <ac:chgData name="Viviana Muranen" userId="6e275375-9272-42ba-bff7-b43fb8e9ea77" providerId="ADAL" clId="{C7424FA3-060A-4878-897E-512128E958C0}" dt="2024-02-13T07:42:05.234" v="900" actId="255"/>
          <ac:spMkLst>
            <pc:docMk/>
            <pc:sldMk cId="1890001457" sldId="366"/>
            <ac:spMk id="2" creationId="{130EBC89-F169-DE0B-D0BE-461A5D9564E8}"/>
          </ac:spMkLst>
        </pc:spChg>
        <pc:picChg chg="mod">
          <ac:chgData name="Viviana Muranen" userId="6e275375-9272-42ba-bff7-b43fb8e9ea77" providerId="ADAL" clId="{C7424FA3-060A-4878-897E-512128E958C0}" dt="2024-02-13T07:42:15.128" v="902" actId="1076"/>
          <ac:picMkLst>
            <pc:docMk/>
            <pc:sldMk cId="1890001457" sldId="366"/>
            <ac:picMk id="4" creationId="{8DB25663-14AF-A30C-84CD-D9A7649913FD}"/>
          </ac:picMkLst>
        </pc:picChg>
      </pc:sldChg>
      <pc:sldChg chg="modSp mod">
        <pc:chgData name="Viviana Muranen" userId="6e275375-9272-42ba-bff7-b43fb8e9ea77" providerId="ADAL" clId="{C7424FA3-060A-4878-897E-512128E958C0}" dt="2024-02-13T07:39:31.898" v="846" actId="2711"/>
        <pc:sldMkLst>
          <pc:docMk/>
          <pc:sldMk cId="3488651453" sldId="367"/>
        </pc:sldMkLst>
        <pc:spChg chg="mod">
          <ac:chgData name="Viviana Muranen" userId="6e275375-9272-42ba-bff7-b43fb8e9ea77" providerId="ADAL" clId="{C7424FA3-060A-4878-897E-512128E958C0}" dt="2024-02-13T07:39:31.898" v="846" actId="2711"/>
          <ac:spMkLst>
            <pc:docMk/>
            <pc:sldMk cId="3488651453" sldId="367"/>
            <ac:spMk id="2" creationId="{130EBC89-F169-DE0B-D0BE-461A5D9564E8}"/>
          </ac:spMkLst>
        </pc:spChg>
      </pc:sldChg>
      <pc:sldChg chg="modSp mod">
        <pc:chgData name="Viviana Muranen" userId="6e275375-9272-42ba-bff7-b43fb8e9ea77" providerId="ADAL" clId="{C7424FA3-060A-4878-897E-512128E958C0}" dt="2024-02-13T07:39:51.397" v="853" actId="14100"/>
        <pc:sldMkLst>
          <pc:docMk/>
          <pc:sldMk cId="3735659039" sldId="368"/>
        </pc:sldMkLst>
        <pc:spChg chg="mod">
          <ac:chgData name="Viviana Muranen" userId="6e275375-9272-42ba-bff7-b43fb8e9ea77" providerId="ADAL" clId="{C7424FA3-060A-4878-897E-512128E958C0}" dt="2024-02-13T07:39:43.331" v="849" actId="1076"/>
          <ac:spMkLst>
            <pc:docMk/>
            <pc:sldMk cId="3735659039" sldId="368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9:51.397" v="853" actId="14100"/>
          <ac:picMkLst>
            <pc:docMk/>
            <pc:sldMk cId="3735659039" sldId="36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9:59.121" v="856" actId="1076"/>
        <pc:sldMkLst>
          <pc:docMk/>
          <pc:sldMk cId="1614006429" sldId="369"/>
        </pc:sldMkLst>
        <pc:spChg chg="mod">
          <ac:chgData name="Viviana Muranen" userId="6e275375-9272-42ba-bff7-b43fb8e9ea77" providerId="ADAL" clId="{C7424FA3-060A-4878-897E-512128E958C0}" dt="2024-02-13T07:39:59.121" v="856" actId="1076"/>
          <ac:spMkLst>
            <pc:docMk/>
            <pc:sldMk cId="1614006429" sldId="369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09T07:35:55.755" v="349" actId="1076"/>
          <ac:picMkLst>
            <pc:docMk/>
            <pc:sldMk cId="1614006429" sldId="36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0:09.229" v="860" actId="14100"/>
        <pc:sldMkLst>
          <pc:docMk/>
          <pc:sldMk cId="2685983357" sldId="370"/>
        </pc:sldMkLst>
        <pc:spChg chg="mod">
          <ac:chgData name="Viviana Muranen" userId="6e275375-9272-42ba-bff7-b43fb8e9ea77" providerId="ADAL" clId="{C7424FA3-060A-4878-897E-512128E958C0}" dt="2024-02-13T07:40:07.378" v="859" actId="1076"/>
          <ac:spMkLst>
            <pc:docMk/>
            <pc:sldMk cId="2685983357" sldId="370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40:09.229" v="860" actId="14100"/>
          <ac:picMkLst>
            <pc:docMk/>
            <pc:sldMk cId="2685983357" sldId="37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0:20.955" v="866" actId="14100"/>
        <pc:sldMkLst>
          <pc:docMk/>
          <pc:sldMk cId="2047911169" sldId="371"/>
        </pc:sldMkLst>
        <pc:spChg chg="mod">
          <ac:chgData name="Viviana Muranen" userId="6e275375-9272-42ba-bff7-b43fb8e9ea77" providerId="ADAL" clId="{C7424FA3-060A-4878-897E-512128E958C0}" dt="2024-02-13T07:40:17.167" v="863" actId="1076"/>
          <ac:spMkLst>
            <pc:docMk/>
            <pc:sldMk cId="2047911169" sldId="371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40:20.955" v="866" actId="14100"/>
          <ac:picMkLst>
            <pc:docMk/>
            <pc:sldMk cId="2047911169" sldId="371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0:29.307" v="869" actId="1076"/>
        <pc:sldMkLst>
          <pc:docMk/>
          <pc:sldMk cId="2532294162" sldId="372"/>
        </pc:sldMkLst>
        <pc:spChg chg="mod">
          <ac:chgData name="Viviana Muranen" userId="6e275375-9272-42ba-bff7-b43fb8e9ea77" providerId="ADAL" clId="{C7424FA3-060A-4878-897E-512128E958C0}" dt="2024-02-13T07:40:29.307" v="869" actId="1076"/>
          <ac:spMkLst>
            <pc:docMk/>
            <pc:sldMk cId="2532294162" sldId="372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09T07:43:28.905" v="361" actId="14100"/>
          <ac:picMkLst>
            <pc:docMk/>
            <pc:sldMk cId="2532294162" sldId="37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0:44.587" v="877" actId="1076"/>
        <pc:sldMkLst>
          <pc:docMk/>
          <pc:sldMk cId="294828187" sldId="373"/>
        </pc:sldMkLst>
        <pc:spChg chg="mod">
          <ac:chgData name="Viviana Muranen" userId="6e275375-9272-42ba-bff7-b43fb8e9ea77" providerId="ADAL" clId="{C7424FA3-060A-4878-897E-512128E958C0}" dt="2024-02-13T07:40:44.587" v="877" actId="1076"/>
          <ac:spMkLst>
            <pc:docMk/>
            <pc:sldMk cId="294828187" sldId="373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40:42.345" v="876" actId="14100"/>
          <ac:picMkLst>
            <pc:docMk/>
            <pc:sldMk cId="294828187" sldId="37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1:02.679" v="883" actId="14100"/>
        <pc:sldMkLst>
          <pc:docMk/>
          <pc:sldMk cId="3074202121" sldId="374"/>
        </pc:sldMkLst>
        <pc:spChg chg="mod">
          <ac:chgData name="Viviana Muranen" userId="6e275375-9272-42ba-bff7-b43fb8e9ea77" providerId="ADAL" clId="{C7424FA3-060A-4878-897E-512128E958C0}" dt="2024-02-13T07:40:56.604" v="881" actId="2711"/>
          <ac:spMkLst>
            <pc:docMk/>
            <pc:sldMk cId="3074202121" sldId="374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41:02.679" v="883" actId="14100"/>
          <ac:picMkLst>
            <pc:docMk/>
            <pc:sldMk cId="3074202121" sldId="37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1:12.255" v="887" actId="14100"/>
        <pc:sldMkLst>
          <pc:docMk/>
          <pc:sldMk cId="543220783" sldId="375"/>
        </pc:sldMkLst>
        <pc:spChg chg="mod">
          <ac:chgData name="Viviana Muranen" userId="6e275375-9272-42ba-bff7-b43fb8e9ea77" providerId="ADAL" clId="{C7424FA3-060A-4878-897E-512128E958C0}" dt="2024-02-13T07:41:10.314" v="886" actId="1076"/>
          <ac:spMkLst>
            <pc:docMk/>
            <pc:sldMk cId="543220783" sldId="375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41:12.255" v="887" actId="14100"/>
          <ac:picMkLst>
            <pc:docMk/>
            <pc:sldMk cId="543220783" sldId="37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41:20.130" v="890" actId="14100"/>
        <pc:sldMkLst>
          <pc:docMk/>
          <pc:sldMk cId="3206856496" sldId="376"/>
        </pc:sldMkLst>
        <pc:spChg chg="mod">
          <ac:chgData name="Viviana Muranen" userId="6e275375-9272-42ba-bff7-b43fb8e9ea77" providerId="ADAL" clId="{C7424FA3-060A-4878-897E-512128E958C0}" dt="2024-02-13T07:41:17.683" v="889" actId="2711"/>
          <ac:spMkLst>
            <pc:docMk/>
            <pc:sldMk cId="3206856496" sldId="376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41:20.130" v="890" actId="14100"/>
          <ac:picMkLst>
            <pc:docMk/>
            <pc:sldMk cId="3206856496" sldId="37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8:37.319" v="638" actId="14100"/>
        <pc:sldMkLst>
          <pc:docMk/>
          <pc:sldMk cId="4013715101" sldId="382"/>
        </pc:sldMkLst>
        <pc:spChg chg="mod">
          <ac:chgData name="Viviana Muranen" userId="6e275375-9272-42ba-bff7-b43fb8e9ea77" providerId="ADAL" clId="{C7424FA3-060A-4878-897E-512128E958C0}" dt="2024-02-13T07:28:34.090" v="637" actId="1076"/>
          <ac:spMkLst>
            <pc:docMk/>
            <pc:sldMk cId="4013715101" sldId="382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8:37.319" v="638" actId="14100"/>
          <ac:picMkLst>
            <pc:docMk/>
            <pc:sldMk cId="4013715101" sldId="382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9:06.065" v="643" actId="1076"/>
        <pc:sldMkLst>
          <pc:docMk/>
          <pc:sldMk cId="4256227715" sldId="383"/>
        </pc:sldMkLst>
        <pc:spChg chg="mod">
          <ac:chgData name="Viviana Muranen" userId="6e275375-9272-42ba-bff7-b43fb8e9ea77" providerId="ADAL" clId="{C7424FA3-060A-4878-897E-512128E958C0}" dt="2024-02-13T07:29:06.065" v="643" actId="1076"/>
          <ac:spMkLst>
            <pc:docMk/>
            <pc:sldMk cId="4256227715" sldId="383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9:02.180" v="642" actId="14100"/>
          <ac:picMkLst>
            <pc:docMk/>
            <pc:sldMk cId="4256227715" sldId="383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9:16.726" v="646" actId="14100"/>
        <pc:sldMkLst>
          <pc:docMk/>
          <pc:sldMk cId="1631568847" sldId="384"/>
        </pc:sldMkLst>
        <pc:spChg chg="mod">
          <ac:chgData name="Viviana Muranen" userId="6e275375-9272-42ba-bff7-b43fb8e9ea77" providerId="ADAL" clId="{C7424FA3-060A-4878-897E-512128E958C0}" dt="2024-02-13T07:29:11.841" v="645" actId="2711"/>
          <ac:spMkLst>
            <pc:docMk/>
            <pc:sldMk cId="1631568847" sldId="384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9:16.726" v="646" actId="14100"/>
          <ac:picMkLst>
            <pc:docMk/>
            <pc:sldMk cId="1631568847" sldId="384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9:31.450" v="650" actId="14100"/>
        <pc:sldMkLst>
          <pc:docMk/>
          <pc:sldMk cId="2631165166" sldId="385"/>
        </pc:sldMkLst>
        <pc:spChg chg="mod">
          <ac:chgData name="Viviana Muranen" userId="6e275375-9272-42ba-bff7-b43fb8e9ea77" providerId="ADAL" clId="{C7424FA3-060A-4878-897E-512128E958C0}" dt="2024-02-13T07:29:28.229" v="649" actId="1076"/>
          <ac:spMkLst>
            <pc:docMk/>
            <pc:sldMk cId="2631165166" sldId="385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9:31.450" v="650" actId="14100"/>
          <ac:picMkLst>
            <pc:docMk/>
            <pc:sldMk cId="2631165166" sldId="385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29:50.721" v="657" actId="14100"/>
        <pc:sldMkLst>
          <pc:docMk/>
          <pc:sldMk cId="2510201848" sldId="386"/>
        </pc:sldMkLst>
        <pc:spChg chg="mod">
          <ac:chgData name="Viviana Muranen" userId="6e275375-9272-42ba-bff7-b43fb8e9ea77" providerId="ADAL" clId="{C7424FA3-060A-4878-897E-512128E958C0}" dt="2024-02-13T07:29:48.290" v="656" actId="1076"/>
          <ac:spMkLst>
            <pc:docMk/>
            <pc:sldMk cId="2510201848" sldId="386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29:50.721" v="657" actId="14100"/>
          <ac:picMkLst>
            <pc:docMk/>
            <pc:sldMk cId="2510201848" sldId="386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0:14.497" v="665" actId="14100"/>
        <pc:sldMkLst>
          <pc:docMk/>
          <pc:sldMk cId="3317223967" sldId="387"/>
        </pc:sldMkLst>
        <pc:spChg chg="mod">
          <ac:chgData name="Viviana Muranen" userId="6e275375-9272-42ba-bff7-b43fb8e9ea77" providerId="ADAL" clId="{C7424FA3-060A-4878-897E-512128E958C0}" dt="2024-02-13T07:30:05.580" v="663" actId="14100"/>
          <ac:spMkLst>
            <pc:docMk/>
            <pc:sldMk cId="3317223967" sldId="387"/>
            <ac:spMk id="2" creationId="{2E2C5FF1-E4D2-A2F6-D50D-8BF6534976B8}"/>
          </ac:spMkLst>
        </pc:spChg>
        <pc:spChg chg="mod">
          <ac:chgData name="Viviana Muranen" userId="6e275375-9272-42ba-bff7-b43fb8e9ea77" providerId="ADAL" clId="{C7424FA3-060A-4878-897E-512128E958C0}" dt="2024-02-09T07:19:06.729" v="50" actId="1076"/>
          <ac:spMkLst>
            <pc:docMk/>
            <pc:sldMk cId="3317223967" sldId="387"/>
            <ac:spMk id="3" creationId="{E0471262-BEF5-072D-F382-3B5A84917643}"/>
          </ac:spMkLst>
        </pc:spChg>
        <pc:picChg chg="mod">
          <ac:chgData name="Viviana Muranen" userId="6e275375-9272-42ba-bff7-b43fb8e9ea77" providerId="ADAL" clId="{C7424FA3-060A-4878-897E-512128E958C0}" dt="2024-02-13T07:30:14.497" v="665" actId="14100"/>
          <ac:picMkLst>
            <pc:docMk/>
            <pc:sldMk cId="3317223967" sldId="387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0:29.217" v="669" actId="14100"/>
        <pc:sldMkLst>
          <pc:docMk/>
          <pc:sldMk cId="3452116655" sldId="388"/>
        </pc:sldMkLst>
        <pc:spChg chg="mod">
          <ac:chgData name="Viviana Muranen" userId="6e275375-9272-42ba-bff7-b43fb8e9ea77" providerId="ADAL" clId="{C7424FA3-060A-4878-897E-512128E958C0}" dt="2024-02-13T07:30:25.237" v="668" actId="120"/>
          <ac:spMkLst>
            <pc:docMk/>
            <pc:sldMk cId="3452116655" sldId="388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0:29.217" v="669" actId="14100"/>
          <ac:picMkLst>
            <pc:docMk/>
            <pc:sldMk cId="3452116655" sldId="388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0:39.367" v="673" actId="14100"/>
        <pc:sldMkLst>
          <pc:docMk/>
          <pc:sldMk cId="3039219445" sldId="389"/>
        </pc:sldMkLst>
        <pc:spChg chg="mod">
          <ac:chgData name="Viviana Muranen" userId="6e275375-9272-42ba-bff7-b43fb8e9ea77" providerId="ADAL" clId="{C7424FA3-060A-4878-897E-512128E958C0}" dt="2024-02-13T07:30:37.542" v="672" actId="1076"/>
          <ac:spMkLst>
            <pc:docMk/>
            <pc:sldMk cId="3039219445" sldId="389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0:39.367" v="673" actId="14100"/>
          <ac:picMkLst>
            <pc:docMk/>
            <pc:sldMk cId="3039219445" sldId="389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0:57.021" v="677" actId="14100"/>
        <pc:sldMkLst>
          <pc:docMk/>
          <pc:sldMk cId="3600630242" sldId="390"/>
        </pc:sldMkLst>
        <pc:spChg chg="mod">
          <ac:chgData name="Viviana Muranen" userId="6e275375-9272-42ba-bff7-b43fb8e9ea77" providerId="ADAL" clId="{C7424FA3-060A-4878-897E-512128E958C0}" dt="2024-02-13T07:30:53.587" v="676" actId="1076"/>
          <ac:spMkLst>
            <pc:docMk/>
            <pc:sldMk cId="3600630242" sldId="390"/>
            <ac:spMk id="2" creationId="{2E2C5FF1-E4D2-A2F6-D50D-8BF6534976B8}"/>
          </ac:spMkLst>
        </pc:spChg>
        <pc:picChg chg="mod">
          <ac:chgData name="Viviana Muranen" userId="6e275375-9272-42ba-bff7-b43fb8e9ea77" providerId="ADAL" clId="{C7424FA3-060A-4878-897E-512128E958C0}" dt="2024-02-13T07:30:57.021" v="677" actId="14100"/>
          <ac:picMkLst>
            <pc:docMk/>
            <pc:sldMk cId="3600630242" sldId="390"/>
            <ac:picMk id="11" creationId="{5DD61147-33AF-ACDE-56F8-39599D729068}"/>
          </ac:picMkLst>
        </pc:picChg>
      </pc:sldChg>
      <pc:sldChg chg="modSp mod">
        <pc:chgData name="Viviana Muranen" userId="6e275375-9272-42ba-bff7-b43fb8e9ea77" providerId="ADAL" clId="{C7424FA3-060A-4878-897E-512128E958C0}" dt="2024-02-13T07:31:12.013" v="681" actId="14100"/>
        <pc:sldMkLst>
          <pc:docMk/>
          <pc:sldMk cId="3165548352" sldId="399"/>
        </pc:sldMkLst>
        <pc:spChg chg="mod">
          <ac:chgData name="Viviana Muranen" userId="6e275375-9272-42ba-bff7-b43fb8e9ea77" providerId="ADAL" clId="{C7424FA3-060A-4878-897E-512128E958C0}" dt="2024-02-13T07:31:08.058" v="680" actId="1076"/>
          <ac:spMkLst>
            <pc:docMk/>
            <pc:sldMk cId="3165548352" sldId="399"/>
            <ac:spMk id="2" creationId="{250C2A23-5B2E-548E-930F-473FD5CFA96E}"/>
          </ac:spMkLst>
        </pc:spChg>
        <pc:picChg chg="mod">
          <ac:chgData name="Viviana Muranen" userId="6e275375-9272-42ba-bff7-b43fb8e9ea77" providerId="ADAL" clId="{C7424FA3-060A-4878-897E-512128E958C0}" dt="2024-02-13T07:31:12.013" v="681" actId="14100"/>
          <ac:picMkLst>
            <pc:docMk/>
            <pc:sldMk cId="3165548352" sldId="399"/>
            <ac:picMk id="11" creationId="{FFC82304-87E8-6B6C-A746-E87D7E21EA65}"/>
          </ac:picMkLst>
        </pc:picChg>
      </pc:sldChg>
      <pc:sldChg chg="modSp mod">
        <pc:chgData name="Viviana Muranen" userId="6e275375-9272-42ba-bff7-b43fb8e9ea77" providerId="ADAL" clId="{C7424FA3-060A-4878-897E-512128E958C0}" dt="2024-02-13T07:31:27.289" v="686" actId="14100"/>
        <pc:sldMkLst>
          <pc:docMk/>
          <pc:sldMk cId="3418134854" sldId="400"/>
        </pc:sldMkLst>
        <pc:spChg chg="mod">
          <ac:chgData name="Viviana Muranen" userId="6e275375-9272-42ba-bff7-b43fb8e9ea77" providerId="ADAL" clId="{C7424FA3-060A-4878-897E-512128E958C0}" dt="2024-02-13T07:31:20.719" v="684" actId="1076"/>
          <ac:spMkLst>
            <pc:docMk/>
            <pc:sldMk cId="3418134854" sldId="400"/>
            <ac:spMk id="2" creationId="{000FD7F3-DD35-2BB5-5C2C-C5F276E554C8}"/>
          </ac:spMkLst>
        </pc:spChg>
        <pc:picChg chg="mod">
          <ac:chgData name="Viviana Muranen" userId="6e275375-9272-42ba-bff7-b43fb8e9ea77" providerId="ADAL" clId="{C7424FA3-060A-4878-897E-512128E958C0}" dt="2024-02-13T07:31:27.289" v="686" actId="14100"/>
          <ac:picMkLst>
            <pc:docMk/>
            <pc:sldMk cId="3418134854" sldId="400"/>
            <ac:picMk id="11" creationId="{0CDD403E-4DBB-972A-9D2F-B7767D555336}"/>
          </ac:picMkLst>
        </pc:picChg>
      </pc:sldChg>
      <pc:sldChg chg="modSp mod">
        <pc:chgData name="Viviana Muranen" userId="6e275375-9272-42ba-bff7-b43fb8e9ea77" providerId="ADAL" clId="{C7424FA3-060A-4878-897E-512128E958C0}" dt="2024-02-13T07:31:33.639" v="688" actId="113"/>
        <pc:sldMkLst>
          <pc:docMk/>
          <pc:sldMk cId="3319473935" sldId="401"/>
        </pc:sldMkLst>
        <pc:spChg chg="mod">
          <ac:chgData name="Viviana Muranen" userId="6e275375-9272-42ba-bff7-b43fb8e9ea77" providerId="ADAL" clId="{C7424FA3-060A-4878-897E-512128E958C0}" dt="2024-02-13T07:31:33.639" v="688" actId="113"/>
          <ac:spMkLst>
            <pc:docMk/>
            <pc:sldMk cId="3319473935" sldId="401"/>
            <ac:spMk id="2" creationId="{D1D4A647-D8EC-8028-A776-A0F887F5A3F5}"/>
          </ac:spMkLst>
        </pc:spChg>
        <pc:spChg chg="mod">
          <ac:chgData name="Viviana Muranen" userId="6e275375-9272-42ba-bff7-b43fb8e9ea77" providerId="ADAL" clId="{C7424FA3-060A-4878-897E-512128E958C0}" dt="2024-02-09T07:20:18.580" v="67" actId="1076"/>
          <ac:spMkLst>
            <pc:docMk/>
            <pc:sldMk cId="3319473935" sldId="401"/>
            <ac:spMk id="3" creationId="{8F21A07D-7F19-F545-CD1A-1C78D1F63718}"/>
          </ac:spMkLst>
        </pc:spChg>
        <pc:picChg chg="mod">
          <ac:chgData name="Viviana Muranen" userId="6e275375-9272-42ba-bff7-b43fb8e9ea77" providerId="ADAL" clId="{C7424FA3-060A-4878-897E-512128E958C0}" dt="2024-02-09T07:20:20.592" v="69" actId="14100"/>
          <ac:picMkLst>
            <pc:docMk/>
            <pc:sldMk cId="3319473935" sldId="401"/>
            <ac:picMk id="11" creationId="{23A2FF26-7A76-661D-024E-BCA97732EFB3}"/>
          </ac:picMkLst>
        </pc:picChg>
      </pc:sldChg>
      <pc:sldChg chg="modSp mod">
        <pc:chgData name="Viviana Muranen" userId="6e275375-9272-42ba-bff7-b43fb8e9ea77" providerId="ADAL" clId="{C7424FA3-060A-4878-897E-512128E958C0}" dt="2024-02-13T07:31:45.049" v="692" actId="14100"/>
        <pc:sldMkLst>
          <pc:docMk/>
          <pc:sldMk cId="1559988628" sldId="402"/>
        </pc:sldMkLst>
        <pc:spChg chg="mod">
          <ac:chgData name="Viviana Muranen" userId="6e275375-9272-42ba-bff7-b43fb8e9ea77" providerId="ADAL" clId="{C7424FA3-060A-4878-897E-512128E958C0}" dt="2024-02-13T07:31:42.093" v="691" actId="1076"/>
          <ac:spMkLst>
            <pc:docMk/>
            <pc:sldMk cId="1559988628" sldId="402"/>
            <ac:spMk id="2" creationId="{D8B58307-6FFB-DDAB-B2F0-616DE26AFEE9}"/>
          </ac:spMkLst>
        </pc:spChg>
        <pc:picChg chg="mod">
          <ac:chgData name="Viviana Muranen" userId="6e275375-9272-42ba-bff7-b43fb8e9ea77" providerId="ADAL" clId="{C7424FA3-060A-4878-897E-512128E958C0}" dt="2024-02-13T07:31:45.049" v="692" actId="14100"/>
          <ac:picMkLst>
            <pc:docMk/>
            <pc:sldMk cId="1559988628" sldId="402"/>
            <ac:picMk id="11" creationId="{FD85B2BE-6A89-4C59-5AF7-E6124ABABFB6}"/>
          </ac:picMkLst>
        </pc:picChg>
      </pc:sldChg>
      <pc:sldChg chg="modSp mod">
        <pc:chgData name="Viviana Muranen" userId="6e275375-9272-42ba-bff7-b43fb8e9ea77" providerId="ADAL" clId="{C7424FA3-060A-4878-897E-512128E958C0}" dt="2024-02-13T07:31:58.962" v="697" actId="14100"/>
        <pc:sldMkLst>
          <pc:docMk/>
          <pc:sldMk cId="1735652608" sldId="403"/>
        </pc:sldMkLst>
        <pc:spChg chg="mod">
          <ac:chgData name="Viviana Muranen" userId="6e275375-9272-42ba-bff7-b43fb8e9ea77" providerId="ADAL" clId="{C7424FA3-060A-4878-897E-512128E958C0}" dt="2024-02-13T07:31:50.869" v="694" actId="113"/>
          <ac:spMkLst>
            <pc:docMk/>
            <pc:sldMk cId="1735652608" sldId="403"/>
            <ac:spMk id="2" creationId="{4E104C0E-D81A-CF91-E14E-787DA60D3B35}"/>
          </ac:spMkLst>
        </pc:spChg>
        <pc:picChg chg="mod">
          <ac:chgData name="Viviana Muranen" userId="6e275375-9272-42ba-bff7-b43fb8e9ea77" providerId="ADAL" clId="{C7424FA3-060A-4878-897E-512128E958C0}" dt="2024-02-13T07:31:58.962" v="697" actId="14100"/>
          <ac:picMkLst>
            <pc:docMk/>
            <pc:sldMk cId="1735652608" sldId="403"/>
            <ac:picMk id="11" creationId="{452E86E7-45BD-057C-1F3F-12CB6BB3AD0A}"/>
          </ac:picMkLst>
        </pc:picChg>
      </pc:sldChg>
      <pc:sldChg chg="modSp mod">
        <pc:chgData name="Viviana Muranen" userId="6e275375-9272-42ba-bff7-b43fb8e9ea77" providerId="ADAL" clId="{C7424FA3-060A-4878-897E-512128E958C0}" dt="2024-02-13T07:32:19.313" v="705" actId="14100"/>
        <pc:sldMkLst>
          <pc:docMk/>
          <pc:sldMk cId="3282852360" sldId="404"/>
        </pc:sldMkLst>
        <pc:spChg chg="mod">
          <ac:chgData name="Viviana Muranen" userId="6e275375-9272-42ba-bff7-b43fb8e9ea77" providerId="ADAL" clId="{C7424FA3-060A-4878-897E-512128E958C0}" dt="2024-02-13T07:32:17.200" v="704" actId="1076"/>
          <ac:spMkLst>
            <pc:docMk/>
            <pc:sldMk cId="3282852360" sldId="404"/>
            <ac:spMk id="2" creationId="{F05849CE-C5CF-E5E5-8D17-B794A9C0BE8F}"/>
          </ac:spMkLst>
        </pc:spChg>
        <pc:picChg chg="mod">
          <ac:chgData name="Viviana Muranen" userId="6e275375-9272-42ba-bff7-b43fb8e9ea77" providerId="ADAL" clId="{C7424FA3-060A-4878-897E-512128E958C0}" dt="2024-02-13T07:32:19.313" v="705" actId="14100"/>
          <ac:picMkLst>
            <pc:docMk/>
            <pc:sldMk cId="3282852360" sldId="404"/>
            <ac:picMk id="11" creationId="{9C2E606D-6F16-146C-5531-7169CE39E103}"/>
          </ac:picMkLst>
        </pc:picChg>
      </pc:sldChg>
      <pc:sldChg chg="modSp mod">
        <pc:chgData name="Viviana Muranen" userId="6e275375-9272-42ba-bff7-b43fb8e9ea77" providerId="ADAL" clId="{C7424FA3-060A-4878-897E-512128E958C0}" dt="2024-02-13T07:32:28.950" v="708" actId="14100"/>
        <pc:sldMkLst>
          <pc:docMk/>
          <pc:sldMk cId="2152275720" sldId="405"/>
        </pc:sldMkLst>
        <pc:spChg chg="mod">
          <ac:chgData name="Viviana Muranen" userId="6e275375-9272-42ba-bff7-b43fb8e9ea77" providerId="ADAL" clId="{C7424FA3-060A-4878-897E-512128E958C0}" dt="2024-02-13T07:32:25.194" v="707" actId="2711"/>
          <ac:spMkLst>
            <pc:docMk/>
            <pc:sldMk cId="2152275720" sldId="405"/>
            <ac:spMk id="2" creationId="{6BAE2CB5-2893-0C2A-7081-60146086D8F5}"/>
          </ac:spMkLst>
        </pc:spChg>
        <pc:picChg chg="mod">
          <ac:chgData name="Viviana Muranen" userId="6e275375-9272-42ba-bff7-b43fb8e9ea77" providerId="ADAL" clId="{C7424FA3-060A-4878-897E-512128E958C0}" dt="2024-02-13T07:32:28.950" v="708" actId="14100"/>
          <ac:picMkLst>
            <pc:docMk/>
            <pc:sldMk cId="2152275720" sldId="405"/>
            <ac:picMk id="11" creationId="{5EA19872-AB94-5149-1510-DF389203AB83}"/>
          </ac:picMkLst>
        </pc:picChg>
      </pc:sldChg>
      <pc:sldChg chg="modSp mod">
        <pc:chgData name="Viviana Muranen" userId="6e275375-9272-42ba-bff7-b43fb8e9ea77" providerId="ADAL" clId="{C7424FA3-060A-4878-897E-512128E958C0}" dt="2024-02-13T07:32:42.736" v="712" actId="14100"/>
        <pc:sldMkLst>
          <pc:docMk/>
          <pc:sldMk cId="3891268370" sldId="406"/>
        </pc:sldMkLst>
        <pc:spChg chg="mod">
          <ac:chgData name="Viviana Muranen" userId="6e275375-9272-42ba-bff7-b43fb8e9ea77" providerId="ADAL" clId="{C7424FA3-060A-4878-897E-512128E958C0}" dt="2024-02-13T07:32:34.362" v="710" actId="2711"/>
          <ac:spMkLst>
            <pc:docMk/>
            <pc:sldMk cId="3891268370" sldId="406"/>
            <ac:spMk id="2" creationId="{5668C5A6-EE0C-397C-CEE6-F4CB98A76C86}"/>
          </ac:spMkLst>
        </pc:spChg>
        <pc:picChg chg="mod">
          <ac:chgData name="Viviana Muranen" userId="6e275375-9272-42ba-bff7-b43fb8e9ea77" providerId="ADAL" clId="{C7424FA3-060A-4878-897E-512128E958C0}" dt="2024-02-13T07:32:42.736" v="712" actId="14100"/>
          <ac:picMkLst>
            <pc:docMk/>
            <pc:sldMk cId="3891268370" sldId="406"/>
            <ac:picMk id="11" creationId="{7EC51BD2-3A78-39D6-A906-BF97E1CD00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E1D1A-37AD-4005-AAF8-1045AC66FAC5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F2682-ECF0-45B8-9C9A-CFA29A96F16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26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6468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9008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err="1"/>
              <a:t>Presenter</a:t>
            </a:r>
            <a:r>
              <a:rPr lang="fi-FI"/>
              <a:t>: HUKI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6002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err="1"/>
              <a:t>Presenter</a:t>
            </a:r>
            <a:r>
              <a:rPr lang="fi-FI"/>
              <a:t>: HUKI</a:t>
            </a:r>
          </a:p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077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08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582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091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12729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30 min – </a:t>
            </a:r>
            <a:r>
              <a:rPr lang="fi-FI" err="1"/>
              <a:t>screenille</a:t>
            </a:r>
            <a:r>
              <a:rPr lang="fi-FI"/>
              <a:t> tikittävä kello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880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57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HUKI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614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7962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err="1"/>
              <a:t>Presenter</a:t>
            </a:r>
            <a:r>
              <a:rPr lang="fi-FI"/>
              <a:t>: Radio 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53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625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855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401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470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highlight>
                <a:srgbClr val="FFFF00"/>
              </a:highlight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9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7590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F2682-ECF0-45B8-9C9A-CFA29A96F164}" type="slidenum">
              <a:rPr lang="fi-FI" smtClean="0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2019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9" name="Google Shape;219;p9:notes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3"/>
          </p:nvPr>
        </p:nvSpPr>
        <p:spPr>
          <a:xfrm>
            <a:off x="2290763" y="512763"/>
            <a:ext cx="4562475" cy="2566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 txBox="1">
            <a:spLocks noGrp="1"/>
          </p:cNvSpPr>
          <p:nvPr>
            <p:ph type="ftr" idx="11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2568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13.2.2024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quiz-on-social-inclusion/b216a6fc-3f9b-44db-b4aa-ef4c8513d2d7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1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6.png"/><Relationship Id="rId7" Type="http://schemas.openxmlformats.org/officeDocument/2006/relationships/image" Target="../media/image33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10" Type="http://schemas.openxmlformats.org/officeDocument/2006/relationships/image" Target="../media/image5.emf"/><Relationship Id="rId4" Type="http://schemas.openxmlformats.org/officeDocument/2006/relationships/image" Target="../media/image7.emf"/><Relationship Id="rId9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ketch.io/sketchpad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hyperlink" Target="https://nuortenakatemia.fi/en/incon-projectresult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emf"/><Relationship Id="rId4" Type="http://schemas.openxmlformats.org/officeDocument/2006/relationships/image" Target="../media/image39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6.png"/><Relationship Id="rId4" Type="http://schemas.openxmlformats.org/officeDocument/2006/relationships/image" Target="../media/image11.emf"/><Relationship Id="rId9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6.png"/><Relationship Id="rId4" Type="http://schemas.openxmlformats.org/officeDocument/2006/relationships/image" Target="../media/image1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9.e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9.emf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4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39.emf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9.emf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0.emf"/><Relationship Id="rId7" Type="http://schemas.openxmlformats.org/officeDocument/2006/relationships/image" Target="../media/image32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Relationship Id="rId9" Type="http://schemas.openxmlformats.org/officeDocument/2006/relationships/image" Target="../media/image35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nuortenakatemia.fi/en/incon-projectresults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uki.hr/" TargetMode="External"/><Relationship Id="rId3" Type="http://schemas.openxmlformats.org/officeDocument/2006/relationships/hyperlink" Target="https://nuorisoseurat.fi/" TargetMode="External"/><Relationship Id="rId7" Type="http://schemas.openxmlformats.org/officeDocument/2006/relationships/hyperlink" Target="https://www.facebook.com/LeDiscipline/" TargetMode="External"/><Relationship Id="rId12" Type="http://schemas.openxmlformats.org/officeDocument/2006/relationships/image" Target="../media/image11.emf"/><Relationship Id="rId2" Type="http://schemas.openxmlformats.org/officeDocument/2006/relationships/hyperlink" Target="https://nuortenakatemia.f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yiot.hu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ntk.tartu.ee/en/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radio-r.cz/" TargetMode="Externa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swergarden.ch/create/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774BC1-DCA6-104A-E82C-BD0A52F2E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310">
            <a:off x="10832227" y="3191870"/>
            <a:ext cx="1421213" cy="3888032"/>
          </a:xfrm>
          <a:prstGeom prst="rect">
            <a:avLst/>
          </a:prstGeom>
        </p:spPr>
      </p:pic>
      <p:pic>
        <p:nvPicPr>
          <p:cNvPr id="3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F2C14BA3-F9DC-CA58-EB39-80F4D1579C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77" y="-722186"/>
            <a:ext cx="7798521" cy="776490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06E1301-BF7C-815B-C1DD-C4BE10756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494" y="2103437"/>
            <a:ext cx="5227085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solidFill>
                  <a:schemeClr val="bg1"/>
                </a:solidFill>
                <a:latin typeface="Montserrat" panose="00000500000000000000" pitchFamily="2" charset="0"/>
              </a:rPr>
              <a:t>Inclusion is On</a:t>
            </a:r>
            <a:br>
              <a:rPr lang="fi-FI" sz="48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2800" b="1">
                <a:solidFill>
                  <a:schemeClr val="bg1"/>
                </a:solidFill>
                <a:latin typeface="Montserrat" panose="00000500000000000000" pitchFamily="2" charset="0"/>
              </a:rPr>
              <a:t>Training model per gli Youth Workers</a:t>
            </a:r>
            <a:endParaRPr lang="fi-FI" sz="24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64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cartoon people&#10;&#10;Description automatically generated">
            <a:extLst>
              <a:ext uri="{FF2B5EF4-FFF2-40B4-BE49-F238E27FC236}">
                <a16:creationId xmlns:a16="http://schemas.microsoft.com/office/drawing/2014/main" id="{C4CBF745-70AD-80C1-20B1-30C96A5225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86" y="501645"/>
            <a:ext cx="9514424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33" y="4180686"/>
            <a:ext cx="7611533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2400">
                <a:latin typeface="Montserrat" panose="02000505000000020004" pitchFamily="2" charset="77"/>
              </a:rPr>
              <a:t>Qual è la prima cosa che ti viene in mente riguardo all'uguaglianza nelle attività del tempo libero?</a:t>
            </a:r>
            <a:endParaRPr lang="en-US" sz="2400"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279907" y="5364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rgbClr val="D20036"/>
                </a:solidFill>
                <a:latin typeface="Montserrat" panose="00000500000000000000" pitchFamily="2" charset="0"/>
              </a:rPr>
              <a:t>Pensa per un minuto da solo</a:t>
            </a:r>
            <a:endParaRPr lang="fi-FI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3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cartoon people&#10;&#10;Description automatically generated">
            <a:extLst>
              <a:ext uri="{FF2B5EF4-FFF2-40B4-BE49-F238E27FC236}">
                <a16:creationId xmlns:a16="http://schemas.microsoft.com/office/drawing/2014/main" id="{3CD6CCE8-65A4-81DC-21CF-158F9FFCF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16547"/>
            <a:ext cx="10515600" cy="4963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0" y="501645"/>
            <a:ext cx="4283663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238" y="4165784"/>
            <a:ext cx="8547527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>
                <a:latin typeface="Montserrat" panose="02000505000000020004" pitchFamily="2" charset="77"/>
              </a:rPr>
              <a:t>Che cosa significa per te inclusione sociale?</a:t>
            </a:r>
            <a:endParaRPr lang="fi-FI"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rgbClr val="D20036"/>
                </a:solidFill>
                <a:latin typeface="Montserrat" panose="00000500000000000000" pitchFamily="2" charset="0"/>
              </a:rPr>
              <a:t>Word cloud</a:t>
            </a:r>
          </a:p>
        </p:txBody>
      </p:sp>
    </p:spTree>
    <p:extLst>
      <p:ext uri="{BB962C8B-B14F-4D97-AF65-F5344CB8AC3E}">
        <p14:creationId xmlns:p14="http://schemas.microsoft.com/office/powerpoint/2010/main" val="2194117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D7B69C1-DA6F-F383-FE22-8C0644838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222" y="3886306"/>
            <a:ext cx="2004741" cy="26007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AD21253-39EF-588F-6411-3A5AC12BD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6942" y="2957870"/>
            <a:ext cx="4204197" cy="27787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03CC13-91B4-4C35-28B6-7A8F61948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685" y="431423"/>
            <a:ext cx="4966655" cy="31668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A3E67-6CA6-DA20-2305-7A80BB018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509" y="4290350"/>
            <a:ext cx="3677062" cy="13199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2400">
                <a:latin typeface="Montserrat" panose="02000505000000020004" pitchFamily="2" charset="77"/>
              </a:rPr>
              <a:t>C'è qualcosa che ti ha sorpreso?</a:t>
            </a:r>
            <a:endParaRPr lang="fi-FI" sz="2400"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CDFB539-EB46-A4DA-1BBB-2EE095FDAC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9E878B-D0F3-1575-4321-D96A0DB32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2D17D-19E8-6CFF-B313-A04722BB7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B5DDDC-FF7D-2AB0-93E6-5952B5795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678" y="1315823"/>
            <a:ext cx="6392136" cy="27219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335ABD5-2044-DAEA-2E6B-2E3CEEC97B99}"/>
              </a:ext>
            </a:extLst>
          </p:cNvPr>
          <p:cNvSpPr txBox="1">
            <a:spLocks/>
          </p:cNvSpPr>
          <p:nvPr/>
        </p:nvSpPr>
        <p:spPr>
          <a:xfrm>
            <a:off x="463890" y="1701563"/>
            <a:ext cx="607592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rgbClr val="D20036"/>
                </a:solidFill>
                <a:latin typeface="Montserrat" panose="00000500000000000000" pitchFamily="2" charset="0"/>
              </a:rPr>
              <a:t>Parlatene in coppia o
in piccoli gruppi</a:t>
            </a:r>
            <a:endParaRPr lang="fi-FI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54D273-C4F1-385D-6582-C8CE8FEC11BE}"/>
              </a:ext>
            </a:extLst>
          </p:cNvPr>
          <p:cNvSpPr txBox="1">
            <a:spLocks/>
          </p:cNvSpPr>
          <p:nvPr/>
        </p:nvSpPr>
        <p:spPr>
          <a:xfrm>
            <a:off x="7523913" y="1587254"/>
            <a:ext cx="4204197" cy="24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it-IT" sz="2400">
                <a:latin typeface="Montserrat" panose="02000505000000020004" pitchFamily="2" charset="77"/>
              </a:rPr>
              <a:t>Che tipo di pensieri suscita in te la word cloud?</a:t>
            </a:r>
            <a:endParaRPr lang="fi-FI" sz="2400"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3883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5C42EA05-12B4-9F46-D31D-75A9D5E817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-219075"/>
            <a:ext cx="6857342" cy="70770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289" y="2326888"/>
            <a:ext cx="6565422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latin typeface="Montserrat" panose="00000500000000000000" pitchFamily="2" charset="0"/>
              </a:rPr>
              <a:t>Quiz </a:t>
            </a:r>
            <a:br>
              <a:rPr lang="fi-FI" sz="4800" b="1">
                <a:latin typeface="Montserrat" panose="00000500000000000000" pitchFamily="2" charset="0"/>
              </a:rPr>
            </a:br>
            <a:r>
              <a:rPr lang="fi-FI" sz="4800" b="1">
                <a:latin typeface="Montserrat" panose="00000500000000000000" pitchFamily="2" charset="0"/>
              </a:rPr>
              <a:t>sull'inclusione sociale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82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864"/>
            <a:ext cx="857372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41" y="47144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la facilitazione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en-AU" sz="2000" b="0" i="0">
                <a:effectLst/>
                <a:latin typeface="Montserrat" panose="02000505000000020004" pitchFamily="2" charset="77"/>
              </a:rPr>
              <a:t>Step, </a:t>
            </a:r>
            <a:r>
              <a:rPr lang="en-AU" sz="2000" err="1">
                <a:latin typeface="Montserrat" panose="02000505000000020004" pitchFamily="2" charset="77"/>
              </a:rPr>
              <a:t>materiali</a:t>
            </a:r>
            <a:r>
              <a:rPr lang="en-AU" sz="2000">
                <a:latin typeface="Montserrat" panose="02000505000000020004" pitchFamily="2" charset="77"/>
              </a:rPr>
              <a:t> e </a:t>
            </a:r>
            <a:r>
              <a:rPr lang="en-AU" sz="2000" err="1">
                <a:latin typeface="Montserrat" panose="02000505000000020004" pitchFamily="2" charset="77"/>
              </a:rPr>
              <a:t>tempistiche</a:t>
            </a: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i-FI" sz="200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Vai su Kahoot per condurre un piccolo quiz sull’inclusione sociale </a:t>
            </a:r>
            <a:r>
              <a:rPr lang="it-IT" sz="2000">
                <a:solidFill>
                  <a:srgbClr val="000000"/>
                </a:solidFill>
                <a:latin typeface="Montserrat" panose="02000505000000020004" pitchFamily="2" charset="77"/>
              </a:rPr>
              <a:t>O utilizza le diapositive seguenti.
Il quiz prevede otto domande, della durata di circa </a:t>
            </a:r>
            <a:r>
              <a:rPr lang="it-IT" sz="2000" b="1">
                <a:solidFill>
                  <a:srgbClr val="000000"/>
                </a:solidFill>
                <a:latin typeface="Montserrat" panose="02000505000000020004" pitchFamily="2" charset="77"/>
              </a:rPr>
              <a:t>10-12 minuti.</a:t>
            </a:r>
            <a:r>
              <a:rPr lang="it-IT" sz="2000">
                <a:solidFill>
                  <a:srgbClr val="000000"/>
                </a:solidFill>
                <a:latin typeface="Montserrat" panose="02000505000000020004" pitchFamily="2" charset="77"/>
              </a:rPr>
              <a:t>
I partecipanti hanno bisogno di un telefono per partecipare al </a:t>
            </a:r>
            <a:r>
              <a:rPr lang="it-IT" sz="2000" err="1">
                <a:solidFill>
                  <a:srgbClr val="000000"/>
                </a:solidFill>
                <a:latin typeface="Montserrat" panose="02000505000000020004" pitchFamily="2" charset="77"/>
              </a:rPr>
              <a:t>Kahoot</a:t>
            </a:r>
            <a:r>
              <a:rPr lang="it-IT" sz="2000">
                <a:solidFill>
                  <a:srgbClr val="000000"/>
                </a:solidFill>
                <a:latin typeface="Montserrat" panose="02000505000000020004" pitchFamily="2" charset="77"/>
              </a:rPr>
              <a:t> O di carta e penna per scrivere le loro risposte se conduci il quiz con le diapositive.</a:t>
            </a:r>
            <a:endParaRPr lang="fi-FI" sz="20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ACD53A-8E66-D15A-15A8-B9DAF6BF22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08A914-30C6-F1D5-92EB-81698704FD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93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796412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809" y="410665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Di cosa parla l'immagine?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inclusione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esclusione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integrazione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segregazione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CB73F8-B795-D33B-7FD1-325E763A48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71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478"/>
            <a:ext cx="8731045" cy="18954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524" y="491423"/>
            <a:ext cx="7960579" cy="1325563"/>
          </a:xfrm>
        </p:spPr>
        <p:txBody>
          <a:bodyPr>
            <a:normAutofit fontScale="90000"/>
          </a:bodyPr>
          <a:lstStyle/>
          <a:p>
            <a:r>
              <a:rPr lang="it-IT" sz="4000" b="1">
                <a:solidFill>
                  <a:srgbClr val="D20036"/>
                </a:solidFill>
                <a:latin typeface="Montserrat" panose="00000500000000000000" pitchFamily="2" charset="0"/>
              </a:rPr>
              <a:t>Quali dei seguenti fattori sono solitamente collegati al rischio di esclusione sociale?</a:t>
            </a:r>
            <a:endParaRPr lang="fi-FI" sz="40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disabilità
condizione socioeconomica
status di migrante
identità di genere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5F240D-A4CD-4A5F-E661-85C89DC7C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2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686"/>
            <a:ext cx="8839194" cy="1746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221" y="642852"/>
            <a:ext cx="7638951" cy="1325563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In Europa, il rischio di povertà ed esclusione sociale riguarda _____ dei giovani.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787758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la totalità
la metà
un terzo
un quinto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25FFD8-2475-4039-E82E-E1AB02803E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794446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803" y="399306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Di cosa parla l'immagine?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inclusione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esclusione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integrazione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segregazione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8424B-57A4-3B3C-50DF-4DB8669DC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65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7" y="157316"/>
            <a:ext cx="9684773" cy="2006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204" y="498009"/>
            <a:ext cx="8920699" cy="1325563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L'inclusione sociale è "il processo di miglioramento delle condizioni per la partecipazione di individui e gruppi a _____" (Banca Mondiale).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attività nel tempo libero
politica
società
attività sportive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DB8A2-BF44-08DF-5362-84BB1240E8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0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0" y="0"/>
            <a:ext cx="5935579" cy="6858000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FAFFCA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605A8-1A03-790A-3E4B-E3ED59054C18}"/>
              </a:ext>
            </a:extLst>
          </p:cNvPr>
          <p:cNvSpPr txBox="1"/>
          <p:nvPr/>
        </p:nvSpPr>
        <p:spPr>
          <a:xfrm>
            <a:off x="6256423" y="2536448"/>
            <a:ext cx="49195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600">
                <a:latin typeface="Montserrat" panose="00000500000000000000" pitchFamily="2" charset="0"/>
              </a:rPr>
              <a:t>Finanziato dall'Unione europea. Le opinioni espresse appartengono, tuttavia, al solo o ai soli autori e non riflettono necessariamente le opinioni dell'Unione europea o dell’Agenzia esecutiva europea per l’istruzione e la cultura (EACEA). Né l'Unione europea né l'EACEA possono esserne ritenute responsabili.</a:t>
            </a:r>
            <a:endParaRPr lang="fi-FI" sz="1600">
              <a:latin typeface="Montserrat" panose="00000500000000000000" pitchFamily="2" charset="0"/>
            </a:endParaRPr>
          </a:p>
        </p:txBody>
      </p:sp>
      <p:pic>
        <p:nvPicPr>
          <p:cNvPr id="10" name="Picture 9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A3D40E5-8446-4C99-8E6D-CA92B600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935" y="3017321"/>
            <a:ext cx="3695709" cy="8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1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4559"/>
            <a:ext cx="7246374" cy="19630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7" y="488281"/>
            <a:ext cx="6843882" cy="1325563"/>
          </a:xfrm>
        </p:spPr>
        <p:txBody>
          <a:bodyPr>
            <a:normAutofit fontScale="90000"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L'inclusione sociale può, ad esempio, essere migliorata da cambiamenti che riguardano _____.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9300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le abitudini culturali
la personalità
gli </a:t>
            </a:r>
            <a:r>
              <a:rPr lang="it-IT" err="1">
                <a:solidFill>
                  <a:schemeClr val="bg1"/>
                </a:solidFill>
                <a:latin typeface="Montserrat" panose="00000500000000000000" pitchFamily="2" charset="0"/>
              </a:rPr>
              <a:t>tteggiamenti</a:t>
            </a: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
le abitudini del sonno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ED5341-C553-45AD-EBC7-BD95E6FC9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3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918370" cy="1563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459909"/>
            <a:ext cx="7843102" cy="1325563"/>
          </a:xfrm>
        </p:spPr>
        <p:txBody>
          <a:bodyPr>
            <a:normAutofit fontScale="90000"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Promuovere il _____ dei gruppi emarginati è un mezzo straordinario per affrontare l'esclusione sociale.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senso del gusto
senso della vista
senso di appartenenza
senso del tatto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8F73F1-A9A4-28BC-4B11-79F231FBDF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16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7964625" cy="1660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614" y="532503"/>
            <a:ext cx="7027011" cy="1325563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La promozione dell'inclusione sociale è anche una delle priorità fondamentali _____.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della Legge europea sulla gioventù
della Dichiarazione Universale dei Diritti Umani
del Green Deal dell’UE
della Strategia dell'UE per la gioventù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490F6-DB2F-B1D2-BA39-D108EA5CCC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19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647413"/>
            <a:ext cx="5368413" cy="1563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81" y="2766218"/>
            <a:ext cx="5995632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Risposte corrette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30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A5E659-926C-B1D3-8D92-7CACEA0B4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FC82304-87E8-6B6C-A746-E87D7E21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170606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0C2A23-5B2E-548E-930F-473FD5CFA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681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Di cosa parla l'immagine?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4F6EE-4C09-D15F-9BB3-0053FCF9F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2292"/>
            <a:ext cx="10515599" cy="220259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inclusione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b="1" u="sng" err="1">
                <a:solidFill>
                  <a:schemeClr val="bg1"/>
                </a:solidFill>
                <a:latin typeface="Montserrat" panose="00000500000000000000" pitchFamily="2" charset="0"/>
              </a:rPr>
              <a:t>esclusione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integrazione</a:t>
            </a:r>
            <a:r>
              <a:rPr lang="en-US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segregazione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69F0021-A380-5A5C-D8A4-3F196DF387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27283C-9FE1-7430-2D20-607DAD1D3C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1745A-F196-837F-6993-CDC667EA8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080BEC-8C16-0D52-449D-F6D23E8BE9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00" y="546350"/>
            <a:ext cx="4626873" cy="588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54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17D845-D040-CE28-DC88-056586C67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CDD403E-4DBB-972A-9D2F-B7767D555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55640"/>
            <a:ext cx="8563896" cy="19566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0FD7F3-DD35-2BB5-5C2C-C5F276E55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51" y="539297"/>
            <a:ext cx="7968343" cy="1325563"/>
          </a:xfrm>
        </p:spPr>
        <p:txBody>
          <a:bodyPr>
            <a:normAutofit fontScale="90000"/>
          </a:bodyPr>
          <a:lstStyle/>
          <a:p>
            <a:r>
              <a:rPr lang="it-IT" sz="4000" b="1">
                <a:solidFill>
                  <a:srgbClr val="D20036"/>
                </a:solidFill>
                <a:latin typeface="Montserrat" panose="00000500000000000000" pitchFamily="2" charset="0"/>
              </a:rPr>
              <a:t>Quali dei seguenti fattori sono solitamente collegati al rischio di esclusione sociale?</a:t>
            </a:r>
            <a:endParaRPr lang="fi-FI" sz="40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558E5-E922-566E-027A-6465CA024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8468"/>
            <a:ext cx="10515599" cy="25456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 fontAlgn="base">
              <a:lnSpc>
                <a:spcPct val="110000"/>
              </a:lnSpc>
              <a:buFont typeface="+mj-lt"/>
              <a:buAutoNum type="alphaLcPeriod"/>
            </a:pP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disabilità</a:t>
            </a:r>
            <a:r>
              <a:rPr lang="it-IT" b="1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condizione socioeconomica
status di migrante</a:t>
            </a:r>
            <a:r>
              <a:rPr lang="it-IT" b="1">
                <a:solidFill>
                  <a:schemeClr val="bg1"/>
                </a:solidFill>
                <a:latin typeface="Montserrat" panose="00000500000000000000" pitchFamily="2" charset="0"/>
              </a:rPr>
              <a:t>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identità di genere</a:t>
            </a:r>
            <a:endParaRPr lang="fi-FI" b="1" u="sng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1B9F419C-108E-0A5C-D4D8-B29AB712C8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127B4-3041-74E9-8C8F-18A3127A4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83B993-0CA6-E97F-F674-3BD0543BC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0F1D7-E131-7E2B-3E1D-DF7FA9B1D6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77" y="1563879"/>
            <a:ext cx="1788522" cy="413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48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934004-12E7-4E15-6311-49703A462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A2FF26-7A76-661D-024E-BCA97732E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47" y="389477"/>
            <a:ext cx="8688530" cy="1665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4A647-D8EC-8028-A776-A0F887F5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31" y="559473"/>
            <a:ext cx="7638951" cy="1325563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In Europa, il rischio di povertà ed esclusione sociale riguarda _____ dei giovani.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1A07D-7F19-F545-CD1A-1C78D1F63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7531"/>
            <a:ext cx="10515599" cy="23958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la totalità
la metà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un terzo</a:t>
            </a: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
un quinto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5A39DFF-68E8-65EA-FD5A-CEE1791AA4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B7C216-C863-EA21-5E4D-FFB2538854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5BCB3E-97C9-BFA2-251E-5BDEB53265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D42785-A01B-E34C-0B2F-D6EB9B8561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4" y="1362534"/>
            <a:ext cx="2333585" cy="413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3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4485D-E3C6-B141-5B24-05AF24C6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D85B2BE-6A89-4C59-5AF7-E6124ABA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380"/>
            <a:ext cx="787563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B58307-6FFB-DDAB-B2F0-616DE26A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12" y="42207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Di cosa parla l'immagine?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66718C-F146-53EF-E9C8-CB6A2AEB1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3740"/>
            <a:ext cx="10515599" cy="25728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b="1" u="sng" err="1">
                <a:solidFill>
                  <a:schemeClr val="bg1"/>
                </a:solidFill>
                <a:latin typeface="Montserrat" panose="00000500000000000000" pitchFamily="2" charset="0"/>
              </a:rPr>
              <a:t>inclusione</a:t>
            </a:r>
            <a:endParaRPr lang="en-US" b="1" u="sng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esclusione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integrazione</a:t>
            </a:r>
            <a:endParaRPr lang="en-US">
              <a:solidFill>
                <a:schemeClr val="bg1"/>
              </a:solidFill>
              <a:latin typeface="Montserrat" panose="00000500000000000000" pitchFamily="2" charset="0"/>
            </a:endParaRPr>
          </a:p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en-US" err="1">
                <a:solidFill>
                  <a:schemeClr val="bg1"/>
                </a:solidFill>
                <a:latin typeface="Montserrat" panose="00000500000000000000" pitchFamily="2" charset="0"/>
              </a:rPr>
              <a:t>segregazione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ED83D973-BD6B-7D42-FB59-06B0C75635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71535B-F4B5-CF53-F4D7-149695010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4BDC7-204D-2EA7-17D9-7288EE8A1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64759-8142-9421-7EA6-89041EE396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661" y="328617"/>
            <a:ext cx="4821932" cy="613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88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233C02-5AE8-002C-A24F-8D19406EF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2E86E7-45BD-057C-1F3F-12CB6BB3A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5806"/>
            <a:ext cx="9448799" cy="20352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104C0E-D81A-CF91-E14E-787DA60D3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95" y="601914"/>
            <a:ext cx="8969860" cy="1325563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L'inclusione sociale è "il processo di miglioramento delle condizioni per la partecipazione di individui e gruppi a _____" (Banca Mondiale).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C56F7-5C5F-F416-70B9-5572D40D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203"/>
            <a:ext cx="10515599" cy="26971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attività nel tempo libero
politica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società</a:t>
            </a: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
attività sportive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65A47C5-05DF-EFC6-3C1F-4AE5CA47D9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132A0E-81B4-98F2-BC00-C1E6CB9CF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964145-950C-DBF7-B513-CA11D7EEF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F1D56C-8EDC-DF29-A6E7-DE4BA7EECB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68" y="2385235"/>
            <a:ext cx="1795531" cy="313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526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D12E3-E985-9399-1883-8CDBE22E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C2E606D-6F16-146C-5531-7169CE39E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20" y="328617"/>
            <a:ext cx="7777315" cy="17743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5849CE-C5CF-E5E5-8D17-B794A9C0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7" y="501760"/>
            <a:ext cx="7089688" cy="1325563"/>
          </a:xfrm>
        </p:spPr>
        <p:txBody>
          <a:bodyPr>
            <a:normAutofit fontScale="90000"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L'inclusione sociale può, ad esempio, essere migliorata da cambiamenti che riguardano _____.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DA6CB-9B0C-3054-B011-4583D4241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7" y="2592779"/>
            <a:ext cx="10515599" cy="29197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le abitudini culturali
la personalità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gli atteggiamenti</a:t>
            </a: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
le abitudini del sonno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52BB93D9-7E31-81F6-1725-76334FEE6B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E37591-38BC-2849-B8C9-F9BC66F2C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2EA876-B356-AD70-5EC6-0A1E51294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CDA681-5568-B769-336E-23F3E0C87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133" y="1345518"/>
            <a:ext cx="3384420" cy="438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52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9596283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facilitare: </a:t>
            </a:r>
            <a:b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</a:br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Come usare il training model?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Il training model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è composto da diverse parti, tutte basate sui contenuti del pacchetto di strumenti prodotto nell'ambito del partenariato Erasmus+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Inclusion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is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On (2021-2024). </a:t>
            </a:r>
            <a:endParaRPr lang="en-AU" sz="180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Consulta i contenuti nella diapositiva successiva.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Puoi usare le diverse parti del training model separatamente o insieme per strutturare una formazione in base alle tue esigenze e al tempo a disposizione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ll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modello è adatto sia per formazioni in presenza che online.</a:t>
            </a:r>
            <a:endParaRPr lang="en-AU" sz="180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fontAlgn="base">
              <a:lnSpc>
                <a:spcPct val="110000"/>
              </a:lnSpc>
            </a:pP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Ogni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sezione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inzia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con le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istruzioni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che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forniscono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indicazioni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su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passaggi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specifici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e il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materiale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necessario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per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condurre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il training. Le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istruzioni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per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facilitare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sono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inserite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nelle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note (non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visibili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in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modalità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presentazione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).</a:t>
            </a:r>
          </a:p>
          <a:p>
            <a:pPr fontAlgn="base">
              <a:lnSpc>
                <a:spcPct val="110000"/>
              </a:lnSpc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Tutti i materiali di supporto per il training model e gli altri risultati del progetto sono disponibili su: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.</a:t>
            </a:r>
            <a:endParaRPr lang="fi-FI" sz="18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846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C13F48-678C-551C-8A5A-8FA7DB552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A19872-AB94-5149-1510-DF389203A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65125"/>
            <a:ext cx="8780207" cy="1563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AE2CB5-2893-0C2A-7081-60146086D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7" y="459909"/>
            <a:ext cx="7843102" cy="1325563"/>
          </a:xfrm>
        </p:spPr>
        <p:txBody>
          <a:bodyPr>
            <a:normAutofit fontScale="90000"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Promuovere il _____ dei gruppi emarginati è un mezzo straordinario per affrontare l'esclusione sociale.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261EC-C07A-906D-D124-4C72DDD29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34033"/>
            <a:ext cx="10515599" cy="2600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senso del gusto
senso della vista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senso di appartenenza</a:t>
            </a: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
senso del tatto</a:t>
            </a:r>
            <a:endParaRPr lang="fi-FI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0D780B8A-3D61-16E0-8AF3-E9BA989EDD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AC1AAC-902E-0347-7C7A-548786F885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6BEACB-8B20-450F-01F2-38DB7F89AD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8F4EC6-65EC-3713-3793-A77A4DA990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033" y="1386619"/>
            <a:ext cx="2248765" cy="442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57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A9E23-6FFB-FD07-64FC-0EB4CE0D2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EC51BD2-3A78-39D6-A906-BF97E1CD0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249265" cy="1670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68C5A6-EE0C-397C-CEE6-F4CB98A76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66" y="484959"/>
            <a:ext cx="7027011" cy="1325563"/>
          </a:xfrm>
        </p:spPr>
        <p:txBody>
          <a:bodyPr>
            <a:noAutofit/>
          </a:bodyPr>
          <a:lstStyle/>
          <a:p>
            <a:r>
              <a:rPr lang="it-IT" sz="3200" b="1">
                <a:solidFill>
                  <a:srgbClr val="D20036"/>
                </a:solidFill>
                <a:latin typeface="Montserrat" panose="00000500000000000000" pitchFamily="2" charset="0"/>
              </a:rPr>
              <a:t>La promozione dell'inclusione sociale è anche una delle priorità fondamentali _____.</a:t>
            </a:r>
            <a:endParaRPr lang="fi-FI" sz="32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E783-F7FD-FE24-5EEB-B2201A48D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2662957"/>
            <a:ext cx="10515599" cy="238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 fontAlgn="base">
              <a:lnSpc>
                <a:spcPct val="110000"/>
              </a:lnSpc>
              <a:buFont typeface="+mj-lt"/>
              <a:buAutoNum type="alphaLcPeriod"/>
            </a:pPr>
            <a:r>
              <a:rPr lang="it-IT">
                <a:solidFill>
                  <a:schemeClr val="bg1"/>
                </a:solidFill>
                <a:latin typeface="Montserrat" panose="00000500000000000000" pitchFamily="2" charset="0"/>
              </a:rPr>
              <a:t>della Legge europea sulla gioventù
della Dichiarazione Universale dei Diritti Umani
del Green Deal dell’UE
</a:t>
            </a:r>
            <a:r>
              <a:rPr lang="it-IT" b="1" u="sng">
                <a:solidFill>
                  <a:schemeClr val="bg1"/>
                </a:solidFill>
                <a:latin typeface="Montserrat" panose="00000500000000000000" pitchFamily="2" charset="0"/>
              </a:rPr>
              <a:t>della Strategia dell'UE per la gioventù</a:t>
            </a:r>
            <a:endParaRPr lang="fi-FI" b="1" u="sng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3CD7E262-54BA-FAD9-B5FE-705B72344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4E2237-3A27-4FBF-9A38-5F1B5D67D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20547F-E7D0-1B54-AC2B-CF9AED40F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8D25D4-1B45-82CB-4F20-3AB1B6EA36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819" y="1928299"/>
            <a:ext cx="3309952" cy="473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268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0E295-D86E-4BBB-E953-D5C6D9ED2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493580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latin typeface="Montserrat" panose="00000500000000000000" pitchFamily="2" charset="0"/>
              </a:rPr>
              <a:t>A proposito di safer space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62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8731044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35" y="38576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la facilitazione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b="0" i="0">
                <a:effectLst/>
                <a:latin typeface="Montserrat" panose="02000505000000020004" pitchFamily="2" charset="77"/>
              </a:rPr>
              <a:t>Step, </a:t>
            </a:r>
            <a:r>
              <a:rPr lang="en-AU" sz="1800" err="1">
                <a:latin typeface="Montserrat" panose="02000505000000020004" pitchFamily="2" charset="77"/>
              </a:rPr>
              <a:t>materiali</a:t>
            </a:r>
            <a:r>
              <a:rPr lang="en-AU" sz="1800">
                <a:latin typeface="Montserrat" panose="02000505000000020004" pitchFamily="2" charset="77"/>
              </a:rPr>
              <a:t> e </a:t>
            </a:r>
            <a:r>
              <a:rPr lang="en-AU" sz="1800" err="1">
                <a:latin typeface="Montserrat" panose="02000505000000020004" pitchFamily="2" charset="77"/>
              </a:rPr>
              <a:t>tempistiche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Di cosa stiamo parlando: Chiedi ai partecipanti di riflettere sulla domanda per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 1 minuto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. Non c'è bisogno di scrivere nulla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Che cos'è uno </a:t>
            </a:r>
            <a:r>
              <a:rPr lang="it-IT" sz="1800" i="1">
                <a:solidFill>
                  <a:srgbClr val="000000"/>
                </a:solidFill>
                <a:latin typeface="Montserrat" panose="02000505000000020004" pitchFamily="2" charset="77"/>
              </a:rPr>
              <a:t>spazio sicuro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? Spiegare ai partecipanti l'idea di base e i principi dei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safer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space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con il supporto delle diapositive.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~2 minuti</a:t>
            </a:r>
            <a:r>
              <a:rPr lang="en-AU" sz="1800" b="1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Esempi di principi di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safer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it-IT" sz="1800" err="1">
                <a:solidFill>
                  <a:srgbClr val="000000"/>
                </a:solidFill>
                <a:latin typeface="Montserrat" panose="02000505000000020004" pitchFamily="2" charset="77"/>
              </a:rPr>
              <a:t>space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comunemente usati: Presentare ai partecipanti alcuni principi degli </a:t>
            </a:r>
            <a:r>
              <a:rPr lang="it-IT" sz="1800" i="1">
                <a:solidFill>
                  <a:srgbClr val="000000"/>
                </a:solidFill>
                <a:latin typeface="Montserrat" panose="02000505000000020004" pitchFamily="2" charset="77"/>
              </a:rPr>
              <a:t>spazio sicuri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comunemente usati, con il supporto delle diapositive. (Si può anche menzionare che diversi tipi di attori possono utilizzare diversi tipi di principi; non ci sono vincoli su cosa includere.)</a:t>
            </a:r>
            <a:r>
              <a:rPr lang="en-AU" sz="1800" b="1">
                <a:solidFill>
                  <a:srgbClr val="000000"/>
                </a:solidFill>
                <a:latin typeface="Montserrat" panose="02000505000000020004" pitchFamily="2" charset="77"/>
              </a:rPr>
              <a:t>~2 </a:t>
            </a:r>
            <a:r>
              <a:rPr lang="en-AU" sz="1800" b="1" err="1">
                <a:solidFill>
                  <a:srgbClr val="000000"/>
                </a:solidFill>
                <a:latin typeface="Montserrat" panose="02000505000000020004" pitchFamily="2" charset="77"/>
              </a:rPr>
              <a:t>minuti</a:t>
            </a:r>
            <a:r>
              <a:rPr lang="en-AU" sz="1800" b="1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83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cartoon people&#10;&#10;Description automatically generated">
            <a:extLst>
              <a:ext uri="{FF2B5EF4-FFF2-40B4-BE49-F238E27FC236}">
                <a16:creationId xmlns:a16="http://schemas.microsoft.com/office/drawing/2014/main" id="{4DDC5BFB-7BD4-0E28-E1BD-410492AE8A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69" y="404070"/>
            <a:ext cx="10795000" cy="50949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AF0DB0-8DCA-F558-6023-1E060BB64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31" y="501645"/>
            <a:ext cx="8295224" cy="167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1396-0283-2DDC-410B-FB89C57BE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259" y="4192390"/>
            <a:ext cx="8069482" cy="130661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it-IT" sz="2400">
                <a:latin typeface="Montserrat" panose="02000505000000020004" pitchFamily="2" charset="77"/>
              </a:rPr>
              <a:t>Qualcuno può descrivere cosa siano i </a:t>
            </a:r>
            <a:r>
              <a:rPr lang="it-IT" sz="2400" err="1">
                <a:latin typeface="Montserrat" panose="02000505000000020004" pitchFamily="2" charset="77"/>
              </a:rPr>
              <a:t>safer</a:t>
            </a:r>
            <a:r>
              <a:rPr lang="it-IT" sz="2400">
                <a:latin typeface="Montserrat" panose="02000505000000020004" pitchFamily="2" charset="77"/>
              </a:rPr>
              <a:t> </a:t>
            </a:r>
            <a:r>
              <a:rPr lang="it-IT" sz="2400" err="1">
                <a:latin typeface="Montserrat" panose="02000505000000020004" pitchFamily="2" charset="77"/>
              </a:rPr>
              <a:t>space</a:t>
            </a:r>
            <a:r>
              <a:rPr lang="it-IT" sz="2400">
                <a:latin typeface="Montserrat" panose="02000505000000020004" pitchFamily="2" charset="77"/>
              </a:rPr>
              <a:t> o i principi degli </a:t>
            </a:r>
            <a:r>
              <a:rPr lang="it-IT" sz="2400" i="1">
                <a:latin typeface="Montserrat" panose="02000505000000020004" pitchFamily="2" charset="77"/>
              </a:rPr>
              <a:t>spazi più sicuri</a:t>
            </a:r>
            <a:r>
              <a:rPr lang="it-IT" sz="2400">
                <a:latin typeface="Montserrat" panose="02000505000000020004" pitchFamily="2" charset="77"/>
              </a:rPr>
              <a:t>?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it-IT" sz="2400">
                <a:latin typeface="Montserrat" panose="02000505000000020004" pitchFamily="2" charset="77"/>
              </a:rPr>
              <a:t>Se nessuno ha familiarità con l'argomento, provate a indovinare!</a:t>
            </a:r>
            <a:endParaRPr lang="fi-FI" sz="2400"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C649885-17B8-3214-BEAA-A5C8B3BCCC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BD1116-F184-E753-6DB9-B16A4284A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3B36F4-B3CB-2582-1951-67A52C0D4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755A7A3-4C24-0491-4307-5F0998857D91}"/>
              </a:ext>
            </a:extLst>
          </p:cNvPr>
          <p:cNvSpPr txBox="1">
            <a:spLocks/>
          </p:cNvSpPr>
          <p:nvPr/>
        </p:nvSpPr>
        <p:spPr>
          <a:xfrm>
            <a:off x="1024269" y="4899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rgbClr val="D20036"/>
                </a:solidFill>
                <a:latin typeface="Montserrat" panose="00000500000000000000" pitchFamily="2" charset="0"/>
              </a:rPr>
              <a:t>Di cosa stiamo parlando?</a:t>
            </a:r>
          </a:p>
        </p:txBody>
      </p:sp>
    </p:spTree>
    <p:extLst>
      <p:ext uri="{BB962C8B-B14F-4D97-AF65-F5344CB8AC3E}">
        <p14:creationId xmlns:p14="http://schemas.microsoft.com/office/powerpoint/2010/main" val="12288561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5F95DF-81C8-3812-8904-AF53B279E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82404" y="40205"/>
            <a:ext cx="4475025" cy="2469853"/>
          </a:xfrm>
          <a:prstGeom prst="rect">
            <a:avLst/>
          </a:prstGeom>
        </p:spPr>
      </p:pic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903961-25AD-22FA-2BD7-2984A9C2CF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47" y="2637881"/>
            <a:ext cx="8873186" cy="34352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96F5A4-43A2-E529-1CC2-5B64F1CF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7680" y="682343"/>
            <a:ext cx="5624872" cy="298508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88C6CEE-ABFF-C15B-702F-86B471500D70}"/>
              </a:ext>
            </a:extLst>
          </p:cNvPr>
          <p:cNvSpPr txBox="1">
            <a:spLocks/>
          </p:cNvSpPr>
          <p:nvPr/>
        </p:nvSpPr>
        <p:spPr>
          <a:xfrm>
            <a:off x="700326" y="3590267"/>
            <a:ext cx="8643428" cy="224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70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I cosiddetti </a:t>
            </a:r>
            <a:r>
              <a:rPr lang="it-IT" sz="1700" i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principi degli spazi più sicuri</a:t>
            </a:r>
            <a:r>
              <a:rPr lang="it-IT" sz="170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hanno lo scopo di fornire uno strumento e delle linee guida, o politiche, per i partecipanti o i gruppi coinvolti in un'attività o evento, al fine di supportare la creazione di questo tipo di ambienti più sicuri. L'idea principale è quella di creare consapevolezza, non perseguire la perfezione. Tali principi sono solitamente presentati con poster o simili o pubblicati e resi disponibili ai partecipanti online.</a:t>
            </a:r>
            <a:endParaRPr lang="fi-FI" sz="1700"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E78970-DB75-1A63-2A86-3C4EFEBE5508}"/>
              </a:ext>
            </a:extLst>
          </p:cNvPr>
          <p:cNvSpPr txBox="1">
            <a:spLocks/>
          </p:cNvSpPr>
          <p:nvPr/>
        </p:nvSpPr>
        <p:spPr>
          <a:xfrm>
            <a:off x="6498584" y="1604256"/>
            <a:ext cx="4583717" cy="14363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Gli </a:t>
            </a:r>
            <a:r>
              <a:rPr lang="it-IT" sz="2000" i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spazi più sicuri </a:t>
            </a:r>
            <a:r>
              <a:rPr lang="it-IT" sz="2000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si riferiscono ad ambienti inclusivi in cui tutti possono sentirsi a proprio agio nell'essere ed esprimersi così come sono.</a:t>
            </a:r>
            <a:endParaRPr lang="en-US" sz="2400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C303E6C-14BE-70BC-0AD1-065AD4C90BDF}"/>
              </a:ext>
            </a:extLst>
          </p:cNvPr>
          <p:cNvSpPr txBox="1">
            <a:spLocks/>
          </p:cNvSpPr>
          <p:nvPr/>
        </p:nvSpPr>
        <p:spPr>
          <a:xfrm>
            <a:off x="1340994" y="592462"/>
            <a:ext cx="3681046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fi-FI" b="1">
                <a:solidFill>
                  <a:srgbClr val="D20036"/>
                </a:solidFill>
                <a:latin typeface="Montserrat" panose="00000500000000000000" pitchFamily="2" charset="0"/>
              </a:rPr>
              <a:t>Che cos'è un safer space?</a:t>
            </a:r>
          </a:p>
        </p:txBody>
      </p:sp>
    </p:spTree>
    <p:extLst>
      <p:ext uri="{BB962C8B-B14F-4D97-AF65-F5344CB8AC3E}">
        <p14:creationId xmlns:p14="http://schemas.microsoft.com/office/powerpoint/2010/main" val="3528781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2BD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90566-A3C9-CCF9-572A-B9D6AAF76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700323" y="-121975"/>
            <a:ext cx="6560284" cy="250723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1002957" y="655308"/>
            <a:ext cx="5955015" cy="17299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it-IT" b="1">
                <a:solidFill>
                  <a:srgbClr val="D20036"/>
                </a:solidFill>
                <a:latin typeface="Montserrat" panose="00000500000000000000" pitchFamily="2" charset="0"/>
              </a:rPr>
              <a:t>Esempi di principi di </a:t>
            </a:r>
            <a:r>
              <a:rPr lang="it-IT" b="1" err="1">
                <a:solidFill>
                  <a:srgbClr val="D20036"/>
                </a:solidFill>
                <a:latin typeface="Montserrat" panose="00000500000000000000" pitchFamily="2" charset="0"/>
              </a:rPr>
              <a:t>safer</a:t>
            </a:r>
            <a:r>
              <a:rPr lang="it-IT" b="1">
                <a:solidFill>
                  <a:srgbClr val="D20036"/>
                </a:solidFill>
                <a:latin typeface="Montserrat" panose="00000500000000000000" pitchFamily="2" charset="0"/>
              </a:rPr>
              <a:t> </a:t>
            </a:r>
            <a:r>
              <a:rPr lang="it-IT" b="1" err="1">
                <a:solidFill>
                  <a:srgbClr val="D20036"/>
                </a:solidFill>
                <a:latin typeface="Montserrat" panose="00000500000000000000" pitchFamily="2" charset="0"/>
              </a:rPr>
              <a:t>space</a:t>
            </a:r>
            <a:r>
              <a:rPr lang="it-IT" b="1">
                <a:solidFill>
                  <a:srgbClr val="D20036"/>
                </a:solidFill>
                <a:latin typeface="Montserrat" panose="00000500000000000000" pitchFamily="2" charset="0"/>
              </a:rPr>
              <a:t> di uso comune</a:t>
            </a:r>
            <a:endParaRPr lang="fi-FI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55FFB-8AA5-E2D8-BA3F-64C4ABA5B154}"/>
              </a:ext>
            </a:extLst>
          </p:cNvPr>
          <p:cNvSpPr txBox="1"/>
          <p:nvPr/>
        </p:nvSpPr>
        <p:spPr>
          <a:xfrm>
            <a:off x="866943" y="2698707"/>
            <a:ext cx="5229057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Rispettiamo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gli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altri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partecipanti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Opinioni, esperienze, diritto all'autodeterminazione e confini personali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Non tolleriamo discriminazioni, non mettiamo in discussione </a:t>
            </a:r>
            <a:r>
              <a:rPr lang="it-IT" err="1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neé</a:t>
            </a:r>
            <a:r>
              <a:rPr lang="it-IT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 sottovalutiamo le opinioni e le esperienze degli altri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Evitiamo di fare supposizioni e generalizzazioni, ad esempio, sulle identità.</a:t>
            </a:r>
            <a:endParaRPr lang="fi-FI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2CB5B-A29A-5BFC-95AB-3F30FE7CE637}"/>
              </a:ext>
            </a:extLst>
          </p:cNvPr>
          <p:cNvSpPr txBox="1"/>
          <p:nvPr/>
        </p:nvSpPr>
        <p:spPr>
          <a:xfrm>
            <a:off x="6096000" y="2698707"/>
            <a:ext cx="566261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Diamo spazio a tutti per parlare, ma non pressiamo nessuno per partecipare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​</a:t>
            </a:r>
            <a:r>
              <a:rPr lang="it-IT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Siamo aperti a dare e ricevere feedback costruttivi</a:t>
            </a:r>
            <a:r>
              <a:rPr lang="en-US">
                <a:latin typeface="Montserrat" panose="02000505000000020004" pitchFamily="2" charset="77"/>
                <a:ea typeface="Georgia" panose="02040502050405020303" pitchFamily="18" charset="0"/>
                <a:cs typeface="Arial" panose="020B0604020202020204" pitchFamily="34" charset="0"/>
              </a:rPr>
              <a:t>.</a:t>
            </a:r>
            <a:endParaRPr lang="en-US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In caso di discriminazione o molestia</a:t>
            </a:r>
            <a:r>
              <a:rPr lang="en-US">
                <a:effectLst/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: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it-IT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Contatta il rappresentante per la parità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Lascia</a:t>
            </a:r>
            <a:r>
              <a:rPr lang="en-US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 un feedback </a:t>
            </a:r>
            <a:r>
              <a:rPr lang="en-US" err="1">
                <a:latin typeface="Montserrat" panose="02000505000000020004" pitchFamily="2" charset="77"/>
                <a:ea typeface="MS Mincho" panose="02020609040205080304" pitchFamily="49" charset="-128"/>
                <a:cs typeface="Arial" panose="020B0604020202020204" pitchFamily="34" charset="0"/>
              </a:rPr>
              <a:t>anonimo</a:t>
            </a:r>
            <a:endParaRPr lang="fi-FI">
              <a:effectLst/>
              <a:latin typeface="Montserrat" panose="02000505000000020004" pitchFamily="2" charset="77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263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68D7F1CC-C02F-4A3D-3BA0-4E51DD71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315" y="2404872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latin typeface="Montserrat" panose="00000500000000000000" pitchFamily="2" charset="0"/>
              </a:rPr>
              <a:t>Buone pratiche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674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8" y="376750"/>
            <a:ext cx="8858864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733" y="41034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la facilitazione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752668" cy="424866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fontAlgn="base">
              <a:lnSpc>
                <a:spcPct val="110000"/>
              </a:lnSpc>
            </a:pPr>
            <a:r>
              <a:rPr lang="en-AU" sz="1800" b="0" i="0">
                <a:effectLst/>
                <a:latin typeface="Montserrat" panose="02000505000000020004" pitchFamily="2" charset="77"/>
              </a:rPr>
              <a:t>Step, </a:t>
            </a:r>
            <a:r>
              <a:rPr lang="en-AU" sz="1800" err="1">
                <a:latin typeface="Montserrat" panose="02000505000000020004" pitchFamily="2" charset="77"/>
              </a:rPr>
              <a:t>materiali</a:t>
            </a:r>
            <a:r>
              <a:rPr lang="en-AU" sz="1800">
                <a:latin typeface="Montserrat" panose="02000505000000020004" pitchFamily="2" charset="77"/>
              </a:rPr>
              <a:t> e </a:t>
            </a:r>
            <a:r>
              <a:rPr lang="en-AU" sz="1800" err="1">
                <a:latin typeface="Montserrat" panose="02000505000000020004" pitchFamily="2" charset="77"/>
              </a:rPr>
              <a:t>tempistiche</a:t>
            </a:r>
            <a:r>
              <a:rPr lang="fi-FI" sz="1800" b="0" i="0">
                <a:solidFill>
                  <a:srgbClr val="000000"/>
                </a:solidFill>
                <a:effectLst/>
                <a:latin typeface="Montserrat" panose="02000505000000020004" pitchFamily="2" charset="77"/>
              </a:rPr>
              <a:t>: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Chiedi ai partecipanti di dare un'occhiata agli argomenti delle diverse buone pratiche (i titoli delle buone pratiche sono nella diapositiva successiva).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~2 minuti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Chiedi a ciascun partecipante/coppia/gruppo di scegliere una buona pratica su cui desiderano saperne di più. (Preferibilmente, ogni partecipante/coppia/gruppo dovrebbe sceglierne una diversa, ma non importa se non si riesce a conoscere tutte le buone pratiche.)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~1 minuto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Dite loro di andare su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e concedete loro circa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10-12 minuti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per approfondire la buona pratica che hanno scelto, dopodiché dovranno presentare l'idea e alcuni punti principali agli altri (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~3 minuti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per ogni presentazione)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Lascia che i partecipanti discutano le domande dell'ultima diapositiva.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~5 minuti per buona pratica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</a:pPr>
            <a:endParaRPr lang="fi-FI" sz="14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9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1064" y="2860048"/>
            <a:ext cx="4202558" cy="3016700"/>
          </a:xfrm>
          <a:prstGeom prst="rect">
            <a:avLst/>
          </a:prstGeom>
        </p:spPr>
      </p:pic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B7FDFC-2825-E7A8-1E7B-6B7A4602F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07" y="896044"/>
            <a:ext cx="3410599" cy="308913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5E19FE-85A1-55D5-BB0F-1B1B46F40933}"/>
              </a:ext>
            </a:extLst>
          </p:cNvPr>
          <p:cNvSpPr txBox="1">
            <a:spLocks/>
          </p:cNvSpPr>
          <p:nvPr/>
        </p:nvSpPr>
        <p:spPr>
          <a:xfrm>
            <a:off x="421610" y="1269546"/>
            <a:ext cx="3152530" cy="1554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Academy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D09012-0CD0-1ACC-DBB0-4A58751A7CF3}"/>
              </a:ext>
            </a:extLst>
          </p:cNvPr>
          <p:cNvSpPr txBox="1"/>
          <p:nvPr/>
        </p:nvSpPr>
        <p:spPr>
          <a:xfrm>
            <a:off x="372363" y="2204289"/>
            <a:ext cx="32681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latin typeface="Montserrat" panose="02000505000000020004" pitchFamily="2" charset="77"/>
                <a:cs typeface="Calibri"/>
              </a:rPr>
              <a:t>Presentato attraverso gli </a:t>
            </a:r>
            <a:r>
              <a:rPr lang="it-IT" sz="1600" err="1">
                <a:latin typeface="Montserrat" panose="02000505000000020004" pitchFamily="2" charset="77"/>
                <a:cs typeface="Calibri"/>
              </a:rPr>
              <a:t>hobbie</a:t>
            </a:r>
            <a:r>
              <a:rPr lang="it-IT" sz="1600">
                <a:latin typeface="Montserrat" panose="02000505000000020004" pitchFamily="2" charset="77"/>
                <a:cs typeface="Calibri"/>
              </a:rPr>
              <a:t>: Manuale di accessibilità per rendere più accessibili le attività del tempo libero per i giovani con background migratorio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6629" y="972403"/>
            <a:ext cx="4103972" cy="277689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4203397" y="1105562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The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Finnish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4035120" y="2020295"/>
            <a:ext cx="329729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latin typeface="Montserrat" panose="02000505000000020004" pitchFamily="2" charset="77"/>
                <a:cs typeface="Calibri"/>
              </a:rPr>
              <a:t>Le nostre porte sono aperte per tutti: una guida a pratiche più inclusive nel lavoro culturale giovanile.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67810">
            <a:off x="7504880" y="-771677"/>
            <a:ext cx="5052883" cy="485159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8631444" y="364594"/>
            <a:ext cx="18448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000" b="1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000" b="1">
                <a:solidFill>
                  <a:srgbClr val="D20036"/>
                </a:solidFill>
                <a:latin typeface="Norwester" pitchFamily="2" charset="0"/>
              </a:rPr>
              <a:t>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8032055" y="1324522"/>
            <a:ext cx="332174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latin typeface="Montserrat" panose="02000505000000020004" pitchFamily="2" charset="77"/>
                <a:cs typeface="Calibri"/>
              </a:rPr>
              <a:t>Accessibilità nel lavoro giovanile aperto: Integrazione di adolescenti con disabilità visive, uditive e di mobilità a Tartu nelle attività dei centri giovanili con il supporto dell'educazione ambientale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396078" y="3639382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GYIOT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225628" y="4233791"/>
            <a:ext cx="3646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latin typeface="Montserrat" panose="02000505000000020004" pitchFamily="2" charset="77"/>
                <a:cs typeface="Calibri"/>
              </a:rPr>
              <a:t>Accessibilità dei consigli dei ragazzi e dei processi decisionali: una guida per la gestione dei consigli dei ragazzi e il miglioramento dei processi decisionali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8485" y="3319912"/>
            <a:ext cx="4524037" cy="3016700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3999606" y="4007584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3938362" y="4553654"/>
            <a:ext cx="31442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latin typeface="Montserrat" panose="02000505000000020004" pitchFamily="2" charset="77"/>
                <a:cs typeface="Calibri"/>
              </a:rPr>
              <a:t>Migliorare l'accessibilità delle attività extracurricolari universitarie per i giovani in situazioni difficili</a:t>
            </a:r>
            <a:endParaRPr lang="en-US" sz="1600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288" y="4193420"/>
            <a:ext cx="2908300" cy="2101444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203070" y="4023074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295507" y="4669660"/>
            <a:ext cx="29676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>
                <a:latin typeface="Montserrat" panose="02000505000000020004" pitchFamily="2" charset="77"/>
                <a:cs typeface="Calibri"/>
              </a:rPr>
              <a:t>Inclusione e cittadinanza attiva: i GEC (Gruppi di Educazione alla Cittadinanza)</a:t>
            </a:r>
            <a:endParaRPr lang="en-US" sz="1600">
              <a:latin typeface="Montserrat" panose="02000505000000020004" pitchFamily="2" charset="77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6476" y="139319"/>
            <a:ext cx="4874720" cy="11306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372363" y="79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Buone pratiche</a:t>
            </a:r>
          </a:p>
        </p:txBody>
      </p:sp>
    </p:spTree>
    <p:extLst>
      <p:ext uri="{BB962C8B-B14F-4D97-AF65-F5344CB8AC3E}">
        <p14:creationId xmlns:p14="http://schemas.microsoft.com/office/powerpoint/2010/main" val="1519554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50370-A57A-81E4-E3A9-86C7CD1B9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9219" y="1127394"/>
            <a:ext cx="5565341" cy="47038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Introduzione al progetto</a:t>
            </a: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Attività preliminari</a:t>
            </a: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Quiz sull’inclusione sociale</a:t>
            </a: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A proposito di </a:t>
            </a:r>
            <a:r>
              <a:rPr lang="it-IT" i="1" err="1">
                <a:latin typeface="Montserrat" panose="02000505000000020004" pitchFamily="2" charset="77"/>
              </a:rPr>
              <a:t>Safer</a:t>
            </a:r>
            <a:r>
              <a:rPr lang="it-IT" i="1">
                <a:latin typeface="Montserrat" panose="02000505000000020004" pitchFamily="2" charset="77"/>
              </a:rPr>
              <a:t> </a:t>
            </a:r>
            <a:r>
              <a:rPr lang="it-IT" i="1" err="1">
                <a:latin typeface="Montserrat" panose="02000505000000020004" pitchFamily="2" charset="77"/>
              </a:rPr>
              <a:t>Spaces</a:t>
            </a:r>
            <a:endParaRPr lang="it-IT" i="1"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Buone pratiche</a:t>
            </a: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Primi passi per creare un nuovo strumento</a:t>
            </a: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Strumenti prodotti dai partner del progetto</a:t>
            </a:r>
          </a:p>
          <a:p>
            <a:pPr>
              <a:lnSpc>
                <a:spcPct val="100000"/>
              </a:lnSpc>
            </a:pPr>
            <a:r>
              <a:rPr lang="it-IT">
                <a:latin typeface="Montserrat" panose="02000505000000020004" pitchFamily="2" charset="77"/>
              </a:rPr>
              <a:t>Glossario</a:t>
            </a:r>
            <a:endParaRPr lang="fi-FI">
              <a:latin typeface="Montserrat" panose="02000505000000020004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0444C3-FA59-AFFF-2C20-49BD8B0A0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181" y="0"/>
            <a:ext cx="2933012" cy="259941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0A1B03A-6B64-F6A1-923A-B57066EB6C9D}"/>
              </a:ext>
            </a:extLst>
          </p:cNvPr>
          <p:cNvSpPr txBox="1">
            <a:spLocks/>
          </p:cNvSpPr>
          <p:nvPr/>
        </p:nvSpPr>
        <p:spPr>
          <a:xfrm>
            <a:off x="1859465" y="113391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 err="1">
                <a:solidFill>
                  <a:srgbClr val="D20036"/>
                </a:solidFill>
                <a:latin typeface="Montserrat" panose="00000500000000000000" pitchFamily="2" charset="0"/>
              </a:rPr>
              <a:t>Indice</a:t>
            </a:r>
            <a:endParaRPr lang="fi-FI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8" name="Picture 7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A86DCBCA-1B68-796C-A98A-D4197555EE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65D26C-22D3-105E-3CF6-AB9EF2A07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E6DB8EE-0B58-EF3F-9DF2-1B3E4CE0D5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4" name="Picture 3" descr="A cartoon of a person pointing&#10;&#10;Description automatically generated">
            <a:extLst>
              <a:ext uri="{FF2B5EF4-FFF2-40B4-BE49-F238E27FC236}">
                <a16:creationId xmlns:a16="http://schemas.microsoft.com/office/drawing/2014/main" id="{C74BE6C1-A1C0-8E4D-7FE8-9D77865C2C8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98" t="25811" r="23737"/>
          <a:stretch/>
        </p:blipFill>
        <p:spPr>
          <a:xfrm>
            <a:off x="3505352" y="803177"/>
            <a:ext cx="2573867" cy="5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5119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3094"/>
            <a:ext cx="5907651" cy="19242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896815" y="1304347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Che tipo di pensieri suscita in te la buona pratica?</a:t>
            </a:r>
            <a:endParaRPr lang="en-US" sz="2800" b="1" i="0" u="none" strike="noStrike">
              <a:solidFill>
                <a:srgbClr val="D20036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594231" y="1337323"/>
            <a:ext cx="452415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Avete in mente qualcosa che vorreste aggiungere alla buona pratica?</a:t>
            </a:r>
            <a:endParaRPr lang="en-US" sz="28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47913" y="3635642"/>
            <a:ext cx="49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In che modo la buona pratica o parti di essa si adatterebbero al tuo lavoro?</a:t>
            </a:r>
            <a:endParaRPr lang="en-US" sz="28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32758" y="3176201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670863" y="3546537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ts val="1200"/>
              </a:spcAft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Hai in mente altre buone pratiche simili che vorresti condividere?</a:t>
            </a:r>
            <a:endParaRPr lang="en-US" sz="28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48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5;p13">
            <a:extLst>
              <a:ext uri="{FF2B5EF4-FFF2-40B4-BE49-F238E27FC236}">
                <a16:creationId xmlns:a16="http://schemas.microsoft.com/office/drawing/2014/main" id="{3A67C1AF-4E9B-1782-264D-2201E6E7BCDB}"/>
              </a:ext>
            </a:extLst>
          </p:cNvPr>
          <p:cNvSpPr/>
          <p:nvPr/>
        </p:nvSpPr>
        <p:spPr>
          <a:xfrm>
            <a:off x="-152693" y="-400757"/>
            <a:ext cx="12497386" cy="7422147"/>
          </a:xfrm>
          <a:custGeom>
            <a:avLst/>
            <a:gdLst/>
            <a:ahLst/>
            <a:cxnLst/>
            <a:rect l="l" t="t" r="r" b="b"/>
            <a:pathLst>
              <a:path w="9829008" h="10793102" extrusionOk="0">
                <a:moveTo>
                  <a:pt x="0" y="0"/>
                </a:moveTo>
                <a:lnTo>
                  <a:pt x="9829008" y="0"/>
                </a:lnTo>
                <a:lnTo>
                  <a:pt x="9829008" y="10793102"/>
                </a:lnTo>
                <a:lnTo>
                  <a:pt x="0" y="10793102"/>
                </a:lnTo>
                <a:lnTo>
                  <a:pt x="0" y="0"/>
                </a:lnTo>
                <a:close/>
              </a:path>
            </a:pathLst>
          </a:custGeom>
          <a:solidFill>
            <a:srgbClr val="015B56"/>
          </a:solid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4" name="Picture 3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51D1B15-6DA1-B5B7-27C0-EC0A54C5A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26" y="5737807"/>
            <a:ext cx="9518753" cy="1457416"/>
          </a:xfrm>
          <a:prstGeom prst="rect">
            <a:avLst/>
          </a:prstGeom>
        </p:spPr>
      </p:pic>
      <p:pic>
        <p:nvPicPr>
          <p:cNvPr id="9" name="Picture 8" descr="A group of people holding a sign&#10;&#10;Description automatically generated">
            <a:extLst>
              <a:ext uri="{FF2B5EF4-FFF2-40B4-BE49-F238E27FC236}">
                <a16:creationId xmlns:a16="http://schemas.microsoft.com/office/drawing/2014/main" id="{31C743DD-395F-03C6-DFCB-E86034D39B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169" y="-226924"/>
            <a:ext cx="8263666" cy="742214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C1ECB8-6AB9-46D2-3E50-6B20C942EDC7}"/>
              </a:ext>
            </a:extLst>
          </p:cNvPr>
          <p:cNvSpPr txBox="1">
            <a:spLocks/>
          </p:cNvSpPr>
          <p:nvPr/>
        </p:nvSpPr>
        <p:spPr>
          <a:xfrm>
            <a:off x="2590081" y="2251453"/>
            <a:ext cx="6529842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it-IT" sz="3600" b="1">
                <a:solidFill>
                  <a:schemeClr val="bg1"/>
                </a:solidFill>
                <a:latin typeface="Montserrat" panose="00000500000000000000" pitchFamily="2" charset="0"/>
              </a:rPr>
              <a:t>Innovare nuovi strumenti: fare i primi passi per creare uno strumento</a:t>
            </a:r>
            <a:endParaRPr lang="fi-FI" sz="36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119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860322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305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la facilitazione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Facilitare il workshop sull'albero dei problemi e le cinque domande del ‘</a:t>
            </a:r>
            <a:r>
              <a:rPr lang="it-IT" sz="2000" i="1">
                <a:solidFill>
                  <a:schemeClr val="bg1"/>
                </a:solidFill>
                <a:latin typeface="Montserrat" panose="02000505000000020004" pitchFamily="2" charset="77"/>
              </a:rPr>
              <a:t>perché’</a:t>
            </a: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 per i partecipanti (ultima slide). Chiedi ai partecipanti di individuare un problema correlato all'argomento della formazione, ad esempio, l'inclusione sociale. </a:t>
            </a:r>
            <a:r>
              <a:rPr lang="it-IT" sz="2000" b="1">
                <a:solidFill>
                  <a:schemeClr val="bg1"/>
                </a:solidFill>
                <a:latin typeface="Montserrat" panose="02000505000000020004" pitchFamily="2" charset="77"/>
              </a:rPr>
              <a:t>20-30 minuti.</a:t>
            </a: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 I partecipanti avranno bisogno di fogli di carta bianchi e penne (colorate). (Altrimenti potranno usare online strumenti come 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  <a:hlinkClick r:id="rId3"/>
              </a:rPr>
              <a:t>Sketchpad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 o </a:t>
            </a:r>
            <a:r>
              <a:rPr lang="en-AU" sz="2000" err="1">
                <a:solidFill>
                  <a:schemeClr val="bg1"/>
                </a:solidFill>
                <a:latin typeface="Montserrat" panose="02000505000000020004" pitchFamily="2" charset="77"/>
              </a:rPr>
              <a:t>simili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.)</a:t>
            </a:r>
          </a:p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Le diapositive seguenti includono anche una spiegazione dell'idea di base e presentazioni semplificate di tutti i passaggi del modello di innovazione. Fornite ai partecipanti una breve panoramica su questi aspetti prima di iniziare il workshop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fontAlgn="base">
              <a:lnSpc>
                <a:spcPct val="110000"/>
              </a:lnSpc>
            </a:pPr>
            <a:r>
              <a:rPr lang="it-IT" sz="2000" b="0" i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Ricorda ai partecipanti che l'albero dei problemi e le cinque domande del 'perché' sono il punto di partenza per il processo di innovazione. Se sono interessati a creare il proprio strumento, possono trovare istruzioni dettagliate e la versione estesa del modello di innovazione su 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  <a:hlinkClick r:id="rId4"/>
              </a:rPr>
              <a:t>https://nuortenakatemia.fi/en/incon-projectresults/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 (</a:t>
            </a:r>
            <a:r>
              <a:rPr lang="en-AU" sz="2000" err="1">
                <a:solidFill>
                  <a:schemeClr val="bg1"/>
                </a:solidFill>
                <a:latin typeface="Montserrat" panose="02000505000000020004" pitchFamily="2" charset="77"/>
              </a:rPr>
              <a:t>nella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 </a:t>
            </a:r>
            <a:r>
              <a:rPr lang="en-AU" sz="2000" err="1">
                <a:solidFill>
                  <a:schemeClr val="bg1"/>
                </a:solidFill>
                <a:latin typeface="Montserrat" panose="02000505000000020004" pitchFamily="2" charset="77"/>
              </a:rPr>
              <a:t>sezione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 ‘</a:t>
            </a: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risultati del </a:t>
            </a:r>
            <a:r>
              <a:rPr lang="it-IT" sz="2000" err="1">
                <a:solidFill>
                  <a:schemeClr val="bg1"/>
                </a:solidFill>
                <a:latin typeface="Montserrat" panose="02000505000000020004" pitchFamily="2" charset="77"/>
              </a:rPr>
              <a:t>progetto’</a:t>
            </a:r>
            <a:r>
              <a:rPr lang="en-AU" sz="2000">
                <a:solidFill>
                  <a:schemeClr val="bg1"/>
                </a:solidFill>
                <a:latin typeface="Montserrat" panose="02000505000000020004" pitchFamily="2" charset="77"/>
              </a:rPr>
              <a:t>).</a:t>
            </a:r>
            <a:endParaRPr lang="en-AU" sz="2000" b="0" i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656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5EA2329-952E-4049-C063-A66BC477EDE1}"/>
              </a:ext>
            </a:extLst>
          </p:cNvPr>
          <p:cNvSpPr txBox="1">
            <a:spLocks/>
          </p:cNvSpPr>
          <p:nvPr/>
        </p:nvSpPr>
        <p:spPr>
          <a:xfrm>
            <a:off x="516664" y="2121574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>
                <a:solidFill>
                  <a:schemeClr val="bg1"/>
                </a:solidFill>
                <a:latin typeface="Norwester" pitchFamily="2" charset="0"/>
              </a:rPr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2365E-3F94-0845-E780-9AC8DC00E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480" y="2758104"/>
            <a:ext cx="9917853" cy="210437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Il modello di innovazione può essere utilizzato per creare i propri strumenti per promuovere l'inclusione sociale e l'accessibilità, oppure può essere applicato anche ad altre aree tematiche.</a:t>
            </a:r>
          </a:p>
          <a:p>
            <a:pPr algn="just" fontAlgn="base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Si basa su metodi di design thinking e le fasi offrono un approccio sistematico e un quadro strutturato per la risoluzione dei problemi.</a:t>
            </a:r>
            <a:endParaRPr lang="en-US" sz="2000" b="0" i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64" y="-353494"/>
            <a:ext cx="7837888" cy="255603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CB0C95-4ACA-414F-E9E3-0F8973000EB5}"/>
              </a:ext>
            </a:extLst>
          </p:cNvPr>
          <p:cNvSpPr txBox="1">
            <a:spLocks/>
          </p:cNvSpPr>
          <p:nvPr/>
        </p:nvSpPr>
        <p:spPr>
          <a:xfrm>
            <a:off x="980494" y="796011"/>
            <a:ext cx="799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rgbClr val="D20036"/>
                </a:solidFill>
                <a:latin typeface="Montserrat" panose="00000500000000000000" pitchFamily="2" charset="0"/>
              </a:rPr>
              <a:t>Modello di innovazione</a:t>
            </a:r>
          </a:p>
        </p:txBody>
      </p:sp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6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15BDC4E-9EDA-4DA6-97A1-EE18C7641C2D}"/>
              </a:ext>
            </a:extLst>
          </p:cNvPr>
          <p:cNvSpPr txBox="1">
            <a:spLocks/>
          </p:cNvSpPr>
          <p:nvPr/>
        </p:nvSpPr>
        <p:spPr>
          <a:xfrm>
            <a:off x="516664" y="2070572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>
                <a:solidFill>
                  <a:schemeClr val="bg1"/>
                </a:solidFill>
                <a:latin typeface="Norwester" pitchFamily="2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4" y="-79306"/>
            <a:ext cx="7663775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CE652E2-1DA1-5CEA-BAAC-DB2577E56B0F}"/>
              </a:ext>
            </a:extLst>
          </p:cNvPr>
          <p:cNvSpPr txBox="1">
            <a:spLocks/>
          </p:cNvSpPr>
          <p:nvPr/>
        </p:nvSpPr>
        <p:spPr>
          <a:xfrm>
            <a:off x="1577504" y="2619700"/>
            <a:ext cx="9696834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Puoi lavorare individualmente o in gruppo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chemeClr val="bg1"/>
                </a:solidFill>
                <a:latin typeface="Montserrat" panose="02000505000000020004" pitchFamily="2" charset="77"/>
              </a:rPr>
              <a:t>Preferibilmente 3-5 partecipanti per gruppo.</a:t>
            </a:r>
          </a:p>
          <a:p>
            <a:pPr lvl="1" fontAlgn="base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Hai bisogno di carta, penne (colorate) e tempo.</a:t>
            </a:r>
            <a:endParaRPr lang="en-US" sz="200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A7E9DDE-AB24-61DD-1807-4A2F413183AD}"/>
              </a:ext>
            </a:extLst>
          </p:cNvPr>
          <p:cNvSpPr txBox="1">
            <a:spLocks/>
          </p:cNvSpPr>
          <p:nvPr/>
        </p:nvSpPr>
        <p:spPr>
          <a:xfrm>
            <a:off x="980494" y="796011"/>
            <a:ext cx="799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rgbClr val="D20036"/>
                </a:solidFill>
                <a:latin typeface="Montserrat" panose="00000500000000000000" pitchFamily="2" charset="0"/>
              </a:rPr>
              <a:t>Modello di innovazione</a:t>
            </a:r>
          </a:p>
        </p:txBody>
      </p:sp>
    </p:spTree>
    <p:extLst>
      <p:ext uri="{BB962C8B-B14F-4D97-AF65-F5344CB8AC3E}">
        <p14:creationId xmlns:p14="http://schemas.microsoft.com/office/powerpoint/2010/main" val="17415532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8EAB453-19A2-0703-46EB-488E9849A4E0}"/>
              </a:ext>
            </a:extLst>
          </p:cNvPr>
          <p:cNvSpPr txBox="1">
            <a:spLocks/>
          </p:cNvSpPr>
          <p:nvPr/>
        </p:nvSpPr>
        <p:spPr>
          <a:xfrm>
            <a:off x="516664" y="2049137"/>
            <a:ext cx="1369811" cy="24304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2000">
                <a:solidFill>
                  <a:schemeClr val="bg1"/>
                </a:solidFill>
                <a:latin typeface="Norwester" pitchFamily="2" charset="0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2630-1F1F-0E41-B4AF-0A719571B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63" y="-137898"/>
            <a:ext cx="7614614" cy="2315943"/>
          </a:xfrm>
          <a:prstGeom prst="rect">
            <a:avLst/>
          </a:prstGeom>
        </p:spPr>
      </p:pic>
      <p:pic>
        <p:nvPicPr>
          <p:cNvPr id="11" name="Picture 10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7A34E504-29F7-D884-07C8-7D173426B6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96867F-DD74-D805-A47F-BC2128342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95466B-4C6B-8E5E-9302-D62214F06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A1C3DC-0692-5992-6B12-EBA57D493D6D}"/>
              </a:ext>
            </a:extLst>
          </p:cNvPr>
          <p:cNvSpPr txBox="1">
            <a:spLocks/>
          </p:cNvSpPr>
          <p:nvPr/>
        </p:nvSpPr>
        <p:spPr>
          <a:xfrm>
            <a:off x="1539240" y="2563228"/>
            <a:ext cx="9933093" cy="31979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base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Prima di iniziare il processo, si raccomanda di condurre anche un breve sondaggio/mappatura con i beneficiari interessati sul problema da risolvere.</a:t>
            </a:r>
          </a:p>
          <a:p>
            <a:pPr algn="just" fontAlgn="base">
              <a:lnSpc>
                <a:spcPct val="10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Si raccomanda inoltre di organizzare cicli di feedback con i beneficiari e le parti interessate tra le diverse fasi del modello. Tuttavia, questi cicli di feedback non sono inclusi nella versione semplificata che segue.</a:t>
            </a:r>
            <a:endParaRPr lang="en-US" sz="200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290E2F-E312-5BC8-E754-2D2317CA7386}"/>
              </a:ext>
            </a:extLst>
          </p:cNvPr>
          <p:cNvSpPr txBox="1">
            <a:spLocks/>
          </p:cNvSpPr>
          <p:nvPr/>
        </p:nvSpPr>
        <p:spPr>
          <a:xfrm>
            <a:off x="980494" y="796011"/>
            <a:ext cx="79963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rgbClr val="D20036"/>
                </a:solidFill>
                <a:latin typeface="Montserrat" panose="00000500000000000000" pitchFamily="2" charset="0"/>
              </a:rPr>
              <a:t>Modello di innovazione</a:t>
            </a:r>
          </a:p>
        </p:txBody>
      </p:sp>
    </p:spTree>
    <p:extLst>
      <p:ext uri="{BB962C8B-B14F-4D97-AF65-F5344CB8AC3E}">
        <p14:creationId xmlns:p14="http://schemas.microsoft.com/office/powerpoint/2010/main" val="1123833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188;p7">
            <a:extLst>
              <a:ext uri="{FF2B5EF4-FFF2-40B4-BE49-F238E27FC236}">
                <a16:creationId xmlns:a16="http://schemas.microsoft.com/office/drawing/2014/main" id="{ED014732-8570-35C2-92B1-67AC3448D78C}"/>
              </a:ext>
            </a:extLst>
          </p:cNvPr>
          <p:cNvSpPr/>
          <p:nvPr/>
        </p:nvSpPr>
        <p:spPr>
          <a:xfrm>
            <a:off x="8494537" y="601035"/>
            <a:ext cx="2873574" cy="3423221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9B61D7-2C95-FF5F-EE2B-18944179F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2011" y="2819601"/>
            <a:ext cx="4395984" cy="23278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58261"/>
            <a:ext cx="6945923" cy="5856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406220" y="3733419"/>
            <a:ext cx="42075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b="1">
                <a:solidFill>
                  <a:srgbClr val="015B56"/>
                </a:solidFill>
                <a:latin typeface="Montserrat" panose="00000500000000000000" pitchFamily="2" charset="0"/>
              </a:rPr>
              <a:t>Albero dei problemi e le cinque domande del 'perché</a:t>
            </a:r>
            <a:r>
              <a:rPr lang="it-IT">
                <a:solidFill>
                  <a:srgbClr val="015B56"/>
                </a:solidFill>
                <a:latin typeface="Norwester" pitchFamily="2" charset="0"/>
              </a:rPr>
              <a:t>'</a:t>
            </a:r>
            <a:endParaRPr lang="fi-FI">
              <a:solidFill>
                <a:srgbClr val="015B56"/>
              </a:solidFill>
              <a:latin typeface="Norwester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11" name="Google Shape;188;p7">
            <a:extLst>
              <a:ext uri="{FF2B5EF4-FFF2-40B4-BE49-F238E27FC236}">
                <a16:creationId xmlns:a16="http://schemas.microsoft.com/office/drawing/2014/main" id="{0F7E32E7-1501-882B-1F3E-5F9AC335093C}"/>
              </a:ext>
            </a:extLst>
          </p:cNvPr>
          <p:cNvSpPr/>
          <p:nvPr/>
        </p:nvSpPr>
        <p:spPr>
          <a:xfrm>
            <a:off x="1548614" y="68965"/>
            <a:ext cx="4547386" cy="5417193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194;p7">
            <a:extLst>
              <a:ext uri="{FF2B5EF4-FFF2-40B4-BE49-F238E27FC236}">
                <a16:creationId xmlns:a16="http://schemas.microsoft.com/office/drawing/2014/main" id="{00DF3950-B0FF-2971-F1AC-0F3BE7260BDD}"/>
              </a:ext>
            </a:extLst>
          </p:cNvPr>
          <p:cNvSpPr txBox="1"/>
          <p:nvPr/>
        </p:nvSpPr>
        <p:spPr>
          <a:xfrm>
            <a:off x="2303527" y="2808587"/>
            <a:ext cx="2833859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en-US" sz="1867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Specificare</a:t>
            </a: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 il </a:t>
            </a:r>
            <a:r>
              <a:rPr lang="en-US" sz="1867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15" name="Google Shape;195;p7">
            <a:extLst>
              <a:ext uri="{FF2B5EF4-FFF2-40B4-BE49-F238E27FC236}">
                <a16:creationId xmlns:a16="http://schemas.microsoft.com/office/drawing/2014/main" id="{F6625F99-6E75-3F3C-3932-A5259C31CB7B}"/>
              </a:ext>
            </a:extLst>
          </p:cNvPr>
          <p:cNvSpPr txBox="1"/>
          <p:nvPr/>
        </p:nvSpPr>
        <p:spPr>
          <a:xfrm>
            <a:off x="3004993" y="4719740"/>
            <a:ext cx="1634627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Cause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16" name="Google Shape;196;p7">
            <a:extLst>
              <a:ext uri="{FF2B5EF4-FFF2-40B4-BE49-F238E27FC236}">
                <a16:creationId xmlns:a16="http://schemas.microsoft.com/office/drawing/2014/main" id="{C94F6E7B-7EA1-E20C-434B-DD19A00507EB}"/>
              </a:ext>
            </a:extLst>
          </p:cNvPr>
          <p:cNvSpPr txBox="1"/>
          <p:nvPr/>
        </p:nvSpPr>
        <p:spPr>
          <a:xfrm>
            <a:off x="923958" y="3534747"/>
            <a:ext cx="2081035" cy="1722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it-IT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Perché </a:t>
            </a:r>
            <a:r>
              <a:rPr lang="it-IT" sz="1333"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sta succedendo?</a:t>
            </a:r>
            <a:r>
              <a:rPr lang="it-IT" sz="1333">
                <a:solidFill>
                  <a:srgbClr val="F09833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
Perché?
Perché?
Perché?
Perché?</a:t>
            </a:r>
            <a:endParaRPr sz="1466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198;p7">
            <a:extLst>
              <a:ext uri="{FF2B5EF4-FFF2-40B4-BE49-F238E27FC236}">
                <a16:creationId xmlns:a16="http://schemas.microsoft.com/office/drawing/2014/main" id="{FD225C52-78DB-9C5C-76EB-3C2A17400699}"/>
              </a:ext>
            </a:extLst>
          </p:cNvPr>
          <p:cNvSpPr txBox="1"/>
          <p:nvPr/>
        </p:nvSpPr>
        <p:spPr>
          <a:xfrm>
            <a:off x="2606784" y="904429"/>
            <a:ext cx="1970508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67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Conseguenze</a:t>
            </a:r>
            <a:endParaRPr sz="1200">
              <a:highlight>
                <a:srgbClr val="FAFFCA"/>
              </a:highlight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B3F3CB7-5320-66AC-9C70-A133AB9A11E6}"/>
              </a:ext>
            </a:extLst>
          </p:cNvPr>
          <p:cNvCxnSpPr/>
          <p:nvPr/>
        </p:nvCxnSpPr>
        <p:spPr>
          <a:xfrm>
            <a:off x="2103120" y="4472940"/>
            <a:ext cx="1135380" cy="4495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122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2587C91-5D97-24C7-4904-37C32C4FF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7269" y="2605582"/>
            <a:ext cx="4583833" cy="234004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7562193" y="3429000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4000" b="1">
                <a:solidFill>
                  <a:srgbClr val="015B56"/>
                </a:solidFill>
                <a:latin typeface="Montserrat" panose="00000500000000000000" pitchFamily="2" charset="0"/>
              </a:rPr>
              <a:t>Gruppo target e stakeholder</a:t>
            </a:r>
            <a:endParaRPr lang="fi-FI" sz="4000" b="1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2" name="Google Shape;209;p8">
            <a:extLst>
              <a:ext uri="{FF2B5EF4-FFF2-40B4-BE49-F238E27FC236}">
                <a16:creationId xmlns:a16="http://schemas.microsoft.com/office/drawing/2014/main" id="{111D14CF-126C-B5EF-BB86-199B532B8BB7}"/>
              </a:ext>
            </a:extLst>
          </p:cNvPr>
          <p:cNvSpPr/>
          <p:nvPr/>
        </p:nvSpPr>
        <p:spPr>
          <a:xfrm>
            <a:off x="886787" y="219535"/>
            <a:ext cx="5172347" cy="5172347"/>
          </a:xfrm>
          <a:custGeom>
            <a:avLst/>
            <a:gdLst/>
            <a:ahLst/>
            <a:cxnLst/>
            <a:rect l="l" t="t" r="r" b="b"/>
            <a:pathLst>
              <a:path w="7758520" h="7758520" extrusionOk="0">
                <a:moveTo>
                  <a:pt x="0" y="0"/>
                </a:moveTo>
                <a:lnTo>
                  <a:pt x="7758520" y="0"/>
                </a:lnTo>
                <a:lnTo>
                  <a:pt x="7758520" y="7758520"/>
                </a:lnTo>
                <a:lnTo>
                  <a:pt x="0" y="77585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3" name="Google Shape;212;p8">
            <a:extLst>
              <a:ext uri="{FF2B5EF4-FFF2-40B4-BE49-F238E27FC236}">
                <a16:creationId xmlns:a16="http://schemas.microsoft.com/office/drawing/2014/main" id="{2D11900B-C05A-DFF9-14B9-3CC4391335E6}"/>
              </a:ext>
            </a:extLst>
          </p:cNvPr>
          <p:cNvSpPr/>
          <p:nvPr/>
        </p:nvSpPr>
        <p:spPr>
          <a:xfrm>
            <a:off x="1628980" y="1083545"/>
            <a:ext cx="3589235" cy="3589235"/>
          </a:xfrm>
          <a:custGeom>
            <a:avLst/>
            <a:gdLst/>
            <a:ahLst/>
            <a:cxnLst/>
            <a:rect l="l" t="t" r="r" b="b"/>
            <a:pathLst>
              <a:path w="5383853" h="5383853" extrusionOk="0">
                <a:moveTo>
                  <a:pt x="0" y="0"/>
                </a:moveTo>
                <a:lnTo>
                  <a:pt x="5383853" y="0"/>
                </a:lnTo>
                <a:lnTo>
                  <a:pt x="5383853" y="5383853"/>
                </a:lnTo>
                <a:lnTo>
                  <a:pt x="0" y="53838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4" name="Google Shape;213;p8">
            <a:extLst>
              <a:ext uri="{FF2B5EF4-FFF2-40B4-BE49-F238E27FC236}">
                <a16:creationId xmlns:a16="http://schemas.microsoft.com/office/drawing/2014/main" id="{799C63CA-74E7-AE73-17BE-1AE11E46A40B}"/>
              </a:ext>
            </a:extLst>
          </p:cNvPr>
          <p:cNvSpPr/>
          <p:nvPr/>
        </p:nvSpPr>
        <p:spPr>
          <a:xfrm>
            <a:off x="2518002" y="1972567"/>
            <a:ext cx="1811191" cy="1811191"/>
          </a:xfrm>
          <a:custGeom>
            <a:avLst/>
            <a:gdLst/>
            <a:ahLst/>
            <a:cxnLst/>
            <a:rect l="l" t="t" r="r" b="b"/>
            <a:pathLst>
              <a:path w="2716787" h="2716787" extrusionOk="0">
                <a:moveTo>
                  <a:pt x="0" y="0"/>
                </a:moveTo>
                <a:lnTo>
                  <a:pt x="2716787" y="0"/>
                </a:lnTo>
                <a:lnTo>
                  <a:pt x="2716787" y="2716787"/>
                </a:lnTo>
                <a:lnTo>
                  <a:pt x="0" y="27167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214;p8">
            <a:extLst>
              <a:ext uri="{FF2B5EF4-FFF2-40B4-BE49-F238E27FC236}">
                <a16:creationId xmlns:a16="http://schemas.microsoft.com/office/drawing/2014/main" id="{2C0D43F5-AA78-748D-C6A7-084CD3B645E8}"/>
              </a:ext>
            </a:extLst>
          </p:cNvPr>
          <p:cNvSpPr txBox="1"/>
          <p:nvPr/>
        </p:nvSpPr>
        <p:spPr>
          <a:xfrm rot="67161">
            <a:off x="2396933" y="2534866"/>
            <a:ext cx="2053326" cy="54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6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Gruppo target</a:t>
            </a:r>
            <a:endParaRPr sz="1067" b="1"/>
          </a:p>
        </p:txBody>
      </p:sp>
      <p:sp>
        <p:nvSpPr>
          <p:cNvPr id="6" name="Google Shape;215;p8">
            <a:extLst>
              <a:ext uri="{FF2B5EF4-FFF2-40B4-BE49-F238E27FC236}">
                <a16:creationId xmlns:a16="http://schemas.microsoft.com/office/drawing/2014/main" id="{5C80E885-EA72-FC7B-E020-7CB40CEF5F8D}"/>
              </a:ext>
            </a:extLst>
          </p:cNvPr>
          <p:cNvSpPr txBox="1"/>
          <p:nvPr/>
        </p:nvSpPr>
        <p:spPr>
          <a:xfrm rot="67161">
            <a:off x="1946794" y="1472608"/>
            <a:ext cx="3030490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Chi </a:t>
            </a: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altro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ne è </a:t>
            </a: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interessato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b="1"/>
          </a:p>
        </p:txBody>
      </p:sp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396912" y="427755"/>
            <a:ext cx="2271885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Chi </a:t>
            </a:r>
            <a:r>
              <a:rPr lang="en-US" sz="1599" b="1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può</a:t>
            </a:r>
            <a:r>
              <a:rPr lang="en-US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influenzare</a:t>
            </a:r>
            <a:r>
              <a:rPr lang="en-US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 b="1"/>
          </a:p>
        </p:txBody>
      </p:sp>
      <p:sp>
        <p:nvSpPr>
          <p:cNvPr id="9" name="Google Shape;208;p8">
            <a:extLst>
              <a:ext uri="{FF2B5EF4-FFF2-40B4-BE49-F238E27FC236}">
                <a16:creationId xmlns:a16="http://schemas.microsoft.com/office/drawing/2014/main" id="{5F6BB587-FAEA-4480-27D0-100EBB448F57}"/>
              </a:ext>
            </a:extLst>
          </p:cNvPr>
          <p:cNvSpPr/>
          <p:nvPr/>
        </p:nvSpPr>
        <p:spPr>
          <a:xfrm>
            <a:off x="2245250" y="3790901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20" name="Google Shape;208;p8">
            <a:extLst>
              <a:ext uri="{FF2B5EF4-FFF2-40B4-BE49-F238E27FC236}">
                <a16:creationId xmlns:a16="http://schemas.microsoft.com/office/drawing/2014/main" id="{7ABF1202-2C55-C4B4-7E4A-F4ACC3B1FFD6}"/>
              </a:ext>
            </a:extLst>
          </p:cNvPr>
          <p:cNvSpPr/>
          <p:nvPr/>
        </p:nvSpPr>
        <p:spPr>
          <a:xfrm>
            <a:off x="8702175" y="1224939"/>
            <a:ext cx="2356691" cy="1353153"/>
          </a:xfrm>
          <a:custGeom>
            <a:avLst/>
            <a:gdLst/>
            <a:ahLst/>
            <a:cxnLst/>
            <a:rect l="l" t="t" r="r" b="b"/>
            <a:pathLst>
              <a:path w="5323165" h="2634967" extrusionOk="0">
                <a:moveTo>
                  <a:pt x="0" y="0"/>
                </a:moveTo>
                <a:lnTo>
                  <a:pt x="5323165" y="0"/>
                </a:lnTo>
                <a:lnTo>
                  <a:pt x="5323165" y="2634967"/>
                </a:lnTo>
                <a:lnTo>
                  <a:pt x="0" y="2634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68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5648373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FD3AA486-7269-A30F-B9B0-9BF4E220C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804" y="2612319"/>
            <a:ext cx="3127417" cy="180055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8894405" y="308731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b="1">
                <a:solidFill>
                  <a:srgbClr val="015B56"/>
                </a:solidFill>
                <a:latin typeface="Montserrat" panose="00000500000000000000" pitchFamily="2" charset="0"/>
              </a:rPr>
              <a:t>Gente</a:t>
            </a:r>
            <a:endParaRPr lang="fi-FI" b="1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8" name="Google Shape;216;p8">
            <a:extLst>
              <a:ext uri="{FF2B5EF4-FFF2-40B4-BE49-F238E27FC236}">
                <a16:creationId xmlns:a16="http://schemas.microsoft.com/office/drawing/2014/main" id="{B1768465-FC29-B5A9-2C59-2D7E426AF32B}"/>
              </a:ext>
            </a:extLst>
          </p:cNvPr>
          <p:cNvSpPr txBox="1"/>
          <p:nvPr/>
        </p:nvSpPr>
        <p:spPr>
          <a:xfrm rot="67161">
            <a:off x="2396934" y="425621"/>
            <a:ext cx="2053326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Who can affect?</a:t>
            </a:r>
            <a:endParaRPr sz="1200" b="1"/>
          </a:p>
        </p:txBody>
      </p:sp>
      <p:sp>
        <p:nvSpPr>
          <p:cNvPr id="11" name="Google Shape;226;p9">
            <a:extLst>
              <a:ext uri="{FF2B5EF4-FFF2-40B4-BE49-F238E27FC236}">
                <a16:creationId xmlns:a16="http://schemas.microsoft.com/office/drawing/2014/main" id="{9EBA6D8A-4CD7-C127-54B9-601B5380DC25}"/>
              </a:ext>
            </a:extLst>
          </p:cNvPr>
          <p:cNvSpPr/>
          <p:nvPr/>
        </p:nvSpPr>
        <p:spPr>
          <a:xfrm>
            <a:off x="2314871" y="3750095"/>
            <a:ext cx="2337567" cy="1569479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12" name="Google Shape;229;p9">
            <a:extLst>
              <a:ext uri="{FF2B5EF4-FFF2-40B4-BE49-F238E27FC236}">
                <a16:creationId xmlns:a16="http://schemas.microsoft.com/office/drawing/2014/main" id="{8C094D1F-9970-F0FB-CBB4-D5AA92B0D665}"/>
              </a:ext>
            </a:extLst>
          </p:cNvPr>
          <p:cNvSpPr txBox="1"/>
          <p:nvPr/>
        </p:nvSpPr>
        <p:spPr>
          <a:xfrm rot="-512948">
            <a:off x="4011810" y="140013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Desideri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/>
          </a:p>
        </p:txBody>
      </p:sp>
      <p:sp>
        <p:nvSpPr>
          <p:cNvPr id="15" name="Google Shape;230;p9">
            <a:extLst>
              <a:ext uri="{FF2B5EF4-FFF2-40B4-BE49-F238E27FC236}">
                <a16:creationId xmlns:a16="http://schemas.microsoft.com/office/drawing/2014/main" id="{9560D13F-3D03-CAEB-1358-28F627EFA073}"/>
              </a:ext>
            </a:extLst>
          </p:cNvPr>
          <p:cNvSpPr txBox="1"/>
          <p:nvPr/>
        </p:nvSpPr>
        <p:spPr>
          <a:xfrm rot="404166">
            <a:off x="1656802" y="1564552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Bisogni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/>
          </a:p>
        </p:txBody>
      </p:sp>
      <p:sp>
        <p:nvSpPr>
          <p:cNvPr id="16" name="Google Shape;231;p9">
            <a:extLst>
              <a:ext uri="{FF2B5EF4-FFF2-40B4-BE49-F238E27FC236}">
                <a16:creationId xmlns:a16="http://schemas.microsoft.com/office/drawing/2014/main" id="{9A344F4A-DF43-C7E4-3D7A-3A99B81E59A8}"/>
              </a:ext>
            </a:extLst>
          </p:cNvPr>
          <p:cNvSpPr txBox="1"/>
          <p:nvPr/>
        </p:nvSpPr>
        <p:spPr>
          <a:xfrm rot="593436">
            <a:off x="2888996" y="211746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Frustrazioni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/>
          </a:p>
        </p:txBody>
      </p:sp>
      <p:sp>
        <p:nvSpPr>
          <p:cNvPr id="17" name="Google Shape;232;p9">
            <a:extLst>
              <a:ext uri="{FF2B5EF4-FFF2-40B4-BE49-F238E27FC236}">
                <a16:creationId xmlns:a16="http://schemas.microsoft.com/office/drawing/2014/main" id="{C1A5EC41-11E4-1BC9-17B4-E9DFB759702E}"/>
              </a:ext>
            </a:extLst>
          </p:cNvPr>
          <p:cNvSpPr txBox="1"/>
          <p:nvPr/>
        </p:nvSpPr>
        <p:spPr>
          <a:xfrm>
            <a:off x="3834224" y="2921073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Punti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dolenti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/>
          </a:p>
        </p:txBody>
      </p:sp>
      <p:sp>
        <p:nvSpPr>
          <p:cNvPr id="18" name="Google Shape;233;p9">
            <a:extLst>
              <a:ext uri="{FF2B5EF4-FFF2-40B4-BE49-F238E27FC236}">
                <a16:creationId xmlns:a16="http://schemas.microsoft.com/office/drawing/2014/main" id="{3C3EA379-FA43-586D-1AAF-F795D1456DC8}"/>
              </a:ext>
            </a:extLst>
          </p:cNvPr>
          <p:cNvSpPr txBox="1"/>
          <p:nvPr/>
        </p:nvSpPr>
        <p:spPr>
          <a:xfrm rot="-1210160">
            <a:off x="1812659" y="2704137"/>
            <a:ext cx="1627541" cy="541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219633"/>
              </a:lnSpc>
            </a:pP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Sfide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sz="1200"/>
          </a:p>
        </p:txBody>
      </p:sp>
      <p:sp>
        <p:nvSpPr>
          <p:cNvPr id="20" name="Google Shape;234;p9">
            <a:extLst>
              <a:ext uri="{FF2B5EF4-FFF2-40B4-BE49-F238E27FC236}">
                <a16:creationId xmlns:a16="http://schemas.microsoft.com/office/drawing/2014/main" id="{456C997E-8DBB-D670-07A9-5D8D6873F297}"/>
              </a:ext>
            </a:extLst>
          </p:cNvPr>
          <p:cNvSpPr txBox="1"/>
          <p:nvPr/>
        </p:nvSpPr>
        <p:spPr>
          <a:xfrm>
            <a:off x="2807561" y="590649"/>
            <a:ext cx="1627541" cy="110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Informazioni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599" b="1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demografiche</a:t>
            </a:r>
            <a:r>
              <a:rPr lang="en-US" sz="1599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di base</a:t>
            </a:r>
            <a:endParaRPr sz="1200"/>
          </a:p>
        </p:txBody>
      </p:sp>
      <p:sp>
        <p:nvSpPr>
          <p:cNvPr id="23" name="Google Shape;226;p9">
            <a:extLst>
              <a:ext uri="{FF2B5EF4-FFF2-40B4-BE49-F238E27FC236}">
                <a16:creationId xmlns:a16="http://schemas.microsoft.com/office/drawing/2014/main" id="{7F0C27EA-CAAC-8D4B-28B1-DF1F51A7AA4B}"/>
              </a:ext>
            </a:extLst>
          </p:cNvPr>
          <p:cNvSpPr/>
          <p:nvPr/>
        </p:nvSpPr>
        <p:spPr>
          <a:xfrm>
            <a:off x="8894405" y="1282171"/>
            <a:ext cx="2128123" cy="1428854"/>
          </a:xfrm>
          <a:custGeom>
            <a:avLst/>
            <a:gdLst/>
            <a:ahLst/>
            <a:cxnLst/>
            <a:rect l="l" t="t" r="r" b="b"/>
            <a:pathLst>
              <a:path w="4734803" h="2900067" extrusionOk="0">
                <a:moveTo>
                  <a:pt x="0" y="0"/>
                </a:moveTo>
                <a:lnTo>
                  <a:pt x="4734803" y="0"/>
                </a:lnTo>
                <a:lnTo>
                  <a:pt x="4734803" y="2900067"/>
                </a:lnTo>
                <a:lnTo>
                  <a:pt x="0" y="2900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-59"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008697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522" y="2954006"/>
            <a:ext cx="43959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694029" y="3429000"/>
            <a:ext cx="4787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 err="1">
                <a:solidFill>
                  <a:srgbClr val="015B56"/>
                </a:solidFill>
                <a:latin typeface="Montserrat" panose="00000500000000000000" pitchFamily="2" charset="0"/>
              </a:rPr>
              <a:t>Brainstorming</a:t>
            </a:r>
            <a:endParaRPr lang="fi-FI" sz="4000" b="1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CD30D1-C2C4-E6F6-5E09-E13EDE577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59" y="1227676"/>
            <a:ext cx="5698067" cy="10094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t-IT" sz="2400">
                <a:solidFill>
                  <a:srgbClr val="015B56"/>
                </a:solidFill>
                <a:latin typeface="Norwester" pitchFamily="2" charset="0"/>
                <a:ea typeface="+mj-ea"/>
                <a:cs typeface="+mj-cs"/>
                <a:sym typeface="Montserrat"/>
              </a:rPr>
              <a:t>Generare quante più idee possibili per affrontare il problema!</a:t>
            </a:r>
            <a:endParaRPr lang="en-US" sz="2400">
              <a:solidFill>
                <a:srgbClr val="015B56"/>
              </a:solidFill>
              <a:latin typeface="Norwester" pitchFamily="2" charset="0"/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23927" y="2178045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304" lvl="1" indent="-115152" algn="just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Raggruppare le idee in base alla pertinenza e alle somiglianze.</a:t>
            </a:r>
          </a:p>
          <a:p>
            <a:pPr marL="230304" lvl="1" indent="-115152" algn="just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endParaRPr lang="it-IT" sz="1000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 marL="230304" lvl="1" indent="-115152" algn="just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Definire i pro e i contro di ogni idea per valutarne la fattibilità.</a:t>
            </a:r>
          </a:p>
          <a:p>
            <a:pPr marL="230304" lvl="1" indent="-115152" algn="just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endParaRPr lang="it-IT" sz="1000">
              <a:solidFill>
                <a:srgbClr val="000000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  <a:p>
            <a:pPr marL="230304" lvl="1" indent="-115152" algn="just">
              <a:lnSpc>
                <a:spcPct val="100000"/>
              </a:lnSpc>
              <a:buClr>
                <a:srgbClr val="000000"/>
              </a:buClr>
              <a:buSzPts val="1599"/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Scegliere l'idea più promettente come base per il tuo prototipo.</a:t>
            </a:r>
            <a:endParaRPr lang="en-US" sz="2000">
              <a:latin typeface="Montserrat" panose="02000505000000020004" pitchFamily="2" charset="77"/>
            </a:endParaRPr>
          </a:p>
        </p:txBody>
      </p:sp>
      <p:sp>
        <p:nvSpPr>
          <p:cNvPr id="6" name="Google Shape;264;p11">
            <a:extLst>
              <a:ext uri="{FF2B5EF4-FFF2-40B4-BE49-F238E27FC236}">
                <a16:creationId xmlns:a16="http://schemas.microsoft.com/office/drawing/2014/main" id="{393FF98E-22F5-E89D-0DE0-B389264EEDE7}"/>
              </a:ext>
            </a:extLst>
          </p:cNvPr>
          <p:cNvSpPr/>
          <p:nvPr/>
        </p:nvSpPr>
        <p:spPr>
          <a:xfrm>
            <a:off x="8538972" y="748334"/>
            <a:ext cx="2141084" cy="1968175"/>
          </a:xfrm>
          <a:custGeom>
            <a:avLst/>
            <a:gdLst/>
            <a:ahLst/>
            <a:cxnLst/>
            <a:rect l="l" t="t" r="r" b="b"/>
            <a:pathLst>
              <a:path w="4262034" h="4114800" extrusionOk="0">
                <a:moveTo>
                  <a:pt x="0" y="0"/>
                </a:moveTo>
                <a:lnTo>
                  <a:pt x="4262034" y="0"/>
                </a:lnTo>
                <a:lnTo>
                  <a:pt x="42620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334817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1F61744C-4751-F1F8-D4EA-D10F17AD4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452374"/>
            <a:ext cx="6144533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solidFill>
                  <a:schemeClr val="bg1"/>
                </a:solidFill>
                <a:latin typeface="Montserrat" panose="00000500000000000000" pitchFamily="2" charset="0"/>
              </a:rPr>
              <a:t>Introduzione </a:t>
            </a:r>
            <a:br>
              <a:rPr lang="fi-FI" sz="48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4800" b="1">
                <a:solidFill>
                  <a:schemeClr val="bg1"/>
                </a:solidFill>
                <a:latin typeface="Montserrat" panose="00000500000000000000" pitchFamily="2" charset="0"/>
              </a:rPr>
              <a:t>al progetto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936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0502" y="2743639"/>
            <a:ext cx="3838907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590502" y="3218633"/>
            <a:ext cx="40139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Prototipo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762591" y="1589319"/>
            <a:ext cx="5698067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it-IT" sz="2400">
                <a:latin typeface="Montserrat"/>
              </a:rPr>
              <a:t>Creare una rappresentazione tangibile del prodotto o del servizio. Si tratta di un processo iterativo, il che significa che si sviluppano diverse versioni del prototipo a poco a poco (prototipo 1, prototipo 2, prototipo 3).</a:t>
            </a:r>
            <a:endParaRPr lang="en-US" sz="2400">
              <a:latin typeface="Montserrat"/>
            </a:endParaRPr>
          </a:p>
        </p:txBody>
      </p:sp>
      <p:sp>
        <p:nvSpPr>
          <p:cNvPr id="8" name="Google Shape;281;p12">
            <a:extLst>
              <a:ext uri="{FF2B5EF4-FFF2-40B4-BE49-F238E27FC236}">
                <a16:creationId xmlns:a16="http://schemas.microsoft.com/office/drawing/2014/main" id="{5CFEDEBF-C875-D18E-8269-5565C11C2191}"/>
              </a:ext>
            </a:extLst>
          </p:cNvPr>
          <p:cNvSpPr/>
          <p:nvPr/>
        </p:nvSpPr>
        <p:spPr>
          <a:xfrm>
            <a:off x="8015707" y="1182224"/>
            <a:ext cx="2840935" cy="2054543"/>
          </a:xfrm>
          <a:custGeom>
            <a:avLst/>
            <a:gdLst/>
            <a:ahLst/>
            <a:cxnLst/>
            <a:rect l="l" t="t" r="r" b="b"/>
            <a:pathLst>
              <a:path w="5744921" h="4114800" extrusionOk="0">
                <a:moveTo>
                  <a:pt x="0" y="0"/>
                </a:moveTo>
                <a:lnTo>
                  <a:pt x="5744922" y="0"/>
                </a:lnTo>
                <a:lnTo>
                  <a:pt x="57449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1166041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-16665" y="-12797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988" y="2762419"/>
            <a:ext cx="4276472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422988" y="3270752"/>
            <a:ext cx="42764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Rendilo reale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644683" y="1253331"/>
            <a:ext cx="605472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>
              <a:lnSpc>
                <a:spcPct val="100000"/>
              </a:lnSpc>
              <a:buFont typeface="Symbol" panose="05050102010706020507" pitchFamily="18" charset="2"/>
              <a:buChar char=""/>
            </a:pPr>
            <a:r>
              <a:rPr lang="it-IT" sz="2400">
                <a:latin typeface="Montserrat" panose="00000500000000000000" pitchFamily="2" charset="0"/>
                <a:ea typeface="MS Mincho" panose="02020609040205080304" pitchFamily="49" charset="-128"/>
                <a:cs typeface="Arial" panose="020B0604020202020204" pitchFamily="34" charset="0"/>
              </a:rPr>
              <a:t>Pianificazione delle risorse
Pianificazione delle attività
Valutazione della sostenibilità
Stima dei costi
Valutazione e mitigazione del rischio
Comunicazione con gli stakeholder</a:t>
            </a:r>
            <a:endParaRPr lang="fi-FI" sz="2400">
              <a:latin typeface="Montserrat" panose="00000500000000000000" pitchFamily="2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pic>
        <p:nvPicPr>
          <p:cNvPr id="6" name="Graphic 5" descr="Aspiration with solid fill">
            <a:extLst>
              <a:ext uri="{FF2B5EF4-FFF2-40B4-BE49-F238E27FC236}">
                <a16:creationId xmlns:a16="http://schemas.microsoft.com/office/drawing/2014/main" id="{1D7D7178-E185-E383-6D3F-B5ED5A7F9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9151" y="908918"/>
            <a:ext cx="2309715" cy="230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03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7BFDD15-775D-8B28-D0B8-237919725185}"/>
              </a:ext>
            </a:extLst>
          </p:cNvPr>
          <p:cNvSpPr/>
          <p:nvPr/>
        </p:nvSpPr>
        <p:spPr>
          <a:xfrm>
            <a:off x="0" y="-1"/>
            <a:ext cx="6945923" cy="56985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7222BD-F065-D268-F719-49981E5F43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2375" y="2762419"/>
            <a:ext cx="3266484" cy="180055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CECC571A-AF98-252F-9EE9-82B6896A59B8}"/>
              </a:ext>
            </a:extLst>
          </p:cNvPr>
          <p:cNvSpPr txBox="1">
            <a:spLocks/>
          </p:cNvSpPr>
          <p:nvPr/>
        </p:nvSpPr>
        <p:spPr>
          <a:xfrm>
            <a:off x="7827844" y="3242851"/>
            <a:ext cx="34555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b="1">
                <a:solidFill>
                  <a:srgbClr val="015B56"/>
                </a:solidFill>
                <a:latin typeface="Montserrat" panose="00000500000000000000" pitchFamily="2" charset="0"/>
                <a:cs typeface="Calibri Light"/>
              </a:rPr>
              <a:t>Pitch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8582FD-9AF7-69EC-2904-D87FB2DDF1E5}"/>
              </a:ext>
            </a:extLst>
          </p:cNvPr>
          <p:cNvSpPr txBox="1">
            <a:spLocks/>
          </p:cNvSpPr>
          <p:nvPr/>
        </p:nvSpPr>
        <p:spPr>
          <a:xfrm>
            <a:off x="714235" y="1880448"/>
            <a:ext cx="5517451" cy="30971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21"/>
              </a:lnSpc>
              <a:buNone/>
            </a:pPr>
            <a:r>
              <a:rPr lang="it-IT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Presentazione per introdurre le soluzioni proposte</a:t>
            </a:r>
            <a:endParaRPr lang="en-US"/>
          </a:p>
        </p:txBody>
      </p:sp>
      <p:sp>
        <p:nvSpPr>
          <p:cNvPr id="4" name="Google Shape;296;p13">
            <a:extLst>
              <a:ext uri="{FF2B5EF4-FFF2-40B4-BE49-F238E27FC236}">
                <a16:creationId xmlns:a16="http://schemas.microsoft.com/office/drawing/2014/main" id="{5CB4FBEA-5FAC-8931-96B7-9FCDF74B0191}"/>
              </a:ext>
            </a:extLst>
          </p:cNvPr>
          <p:cNvSpPr/>
          <p:nvPr/>
        </p:nvSpPr>
        <p:spPr>
          <a:xfrm>
            <a:off x="8785555" y="691973"/>
            <a:ext cx="2296746" cy="2260395"/>
          </a:xfrm>
          <a:custGeom>
            <a:avLst/>
            <a:gdLst/>
            <a:ahLst/>
            <a:cxnLst/>
            <a:rect l="l" t="t" r="r" b="b"/>
            <a:pathLst>
              <a:path w="4114800" h="4114800" extrusionOk="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</p:spTree>
    <p:extLst>
      <p:ext uri="{BB962C8B-B14F-4D97-AF65-F5344CB8AC3E}">
        <p14:creationId xmlns:p14="http://schemas.microsoft.com/office/powerpoint/2010/main" val="7610389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49EC553-0355-CADF-5098-C34DB2089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8D5E2D-41F3-FA97-CCE6-F21518E44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F455C-BC6E-DEF8-BD2D-6A24EEE281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6304" y="2503825"/>
            <a:ext cx="552359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>
                <a:solidFill>
                  <a:schemeClr val="bg1"/>
                </a:solidFill>
                <a:latin typeface="Montserrat" panose="02000505000000020004" pitchFamily="2" charset="77"/>
              </a:rPr>
              <a:t>Inizia il processo di innovazione creando un albero dei problemi e rispondendo ai cinque perché.</a:t>
            </a:r>
          </a:p>
          <a:p>
            <a:pPr>
              <a:lnSpc>
                <a:spcPct val="100000"/>
              </a:lnSpc>
            </a:pPr>
            <a:r>
              <a:rPr lang="it-IT" sz="2400">
                <a:solidFill>
                  <a:schemeClr val="bg1"/>
                </a:solidFill>
                <a:latin typeface="Montserrat" panose="02000505000000020004" pitchFamily="2" charset="77"/>
              </a:rPr>
              <a:t>Lavora individualmente o in piccoli gruppi di persone, preferibilmente della stessa organizzazione.</a:t>
            </a:r>
            <a:endParaRPr lang="fi-FI" sz="2400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08DE3B4-DE08-C5E8-11A1-CFD9A7C8EB39}"/>
              </a:ext>
            </a:extLst>
          </p:cNvPr>
          <p:cNvSpPr txBox="1">
            <a:spLocks/>
          </p:cNvSpPr>
          <p:nvPr/>
        </p:nvSpPr>
        <p:spPr>
          <a:xfrm>
            <a:off x="6337300" y="1178262"/>
            <a:ext cx="581135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>
                <a:solidFill>
                  <a:schemeClr val="bg1"/>
                </a:solidFill>
                <a:latin typeface="Norwester" pitchFamily="2" charset="0"/>
              </a:rPr>
              <a:t>Albero dei problemi 
e cinque domande del perché</a:t>
            </a:r>
            <a:endParaRPr lang="fi-FI" sz="3600">
              <a:solidFill>
                <a:schemeClr val="bg1"/>
              </a:solidFill>
              <a:latin typeface="Norwester" pitchFamily="2" charset="0"/>
              <a:cs typeface="Calibri Light"/>
            </a:endParaRPr>
          </a:p>
        </p:txBody>
      </p:sp>
      <p:pic>
        <p:nvPicPr>
          <p:cNvPr id="10" name="Picture 9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74ED22A-C953-5B36-7662-425D43FB3A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4" name="Google Shape;188;p7">
            <a:extLst>
              <a:ext uri="{FF2B5EF4-FFF2-40B4-BE49-F238E27FC236}">
                <a16:creationId xmlns:a16="http://schemas.microsoft.com/office/drawing/2014/main" id="{1991538F-5607-12FA-F0F7-D173EDCD5CB1}"/>
              </a:ext>
            </a:extLst>
          </p:cNvPr>
          <p:cNvSpPr/>
          <p:nvPr/>
        </p:nvSpPr>
        <p:spPr>
          <a:xfrm>
            <a:off x="1472694" y="455764"/>
            <a:ext cx="4547386" cy="5417193"/>
          </a:xfrm>
          <a:custGeom>
            <a:avLst/>
            <a:gdLst/>
            <a:ahLst/>
            <a:cxnLst/>
            <a:rect l="l" t="t" r="r" b="b"/>
            <a:pathLst>
              <a:path w="9269813" h="10175236" extrusionOk="0">
                <a:moveTo>
                  <a:pt x="0" y="0"/>
                </a:moveTo>
                <a:lnTo>
                  <a:pt x="9269813" y="0"/>
                </a:lnTo>
                <a:lnTo>
                  <a:pt x="9269813" y="10175236"/>
                </a:lnTo>
                <a:lnTo>
                  <a:pt x="0" y="101752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fi-FI" sz="1200"/>
          </a:p>
        </p:txBody>
      </p:sp>
      <p:sp>
        <p:nvSpPr>
          <p:cNvPr id="5" name="Google Shape;194;p7">
            <a:extLst>
              <a:ext uri="{FF2B5EF4-FFF2-40B4-BE49-F238E27FC236}">
                <a16:creationId xmlns:a16="http://schemas.microsoft.com/office/drawing/2014/main" id="{6B6513F4-6989-B1C0-3B5B-AF00A4F1A59B}"/>
              </a:ext>
            </a:extLst>
          </p:cNvPr>
          <p:cNvSpPr txBox="1"/>
          <p:nvPr/>
        </p:nvSpPr>
        <p:spPr>
          <a:xfrm>
            <a:off x="2348180" y="3073161"/>
            <a:ext cx="3036620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6"/>
              </a:lnSpc>
            </a:pPr>
            <a:r>
              <a:rPr lang="en-US" sz="1867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Specificare</a:t>
            </a: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 il </a:t>
            </a:r>
            <a:r>
              <a:rPr lang="en-US" sz="1867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problema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6" name="Google Shape;195;p7">
            <a:extLst>
              <a:ext uri="{FF2B5EF4-FFF2-40B4-BE49-F238E27FC236}">
                <a16:creationId xmlns:a16="http://schemas.microsoft.com/office/drawing/2014/main" id="{46A223D8-DC18-7559-DCEC-5BC71393B74F}"/>
              </a:ext>
            </a:extLst>
          </p:cNvPr>
          <p:cNvSpPr txBox="1"/>
          <p:nvPr/>
        </p:nvSpPr>
        <p:spPr>
          <a:xfrm>
            <a:off x="2853033" y="5133512"/>
            <a:ext cx="1634627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67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Cause</a:t>
            </a:r>
            <a:endParaRPr sz="1200">
              <a:highlight>
                <a:srgbClr val="FAFFCA"/>
              </a:highlight>
            </a:endParaRPr>
          </a:p>
        </p:txBody>
      </p:sp>
      <p:sp>
        <p:nvSpPr>
          <p:cNvPr id="8" name="Google Shape;196;p7">
            <a:extLst>
              <a:ext uri="{FF2B5EF4-FFF2-40B4-BE49-F238E27FC236}">
                <a16:creationId xmlns:a16="http://schemas.microsoft.com/office/drawing/2014/main" id="{D44D16AB-1F13-9C89-0892-29C2C5738274}"/>
              </a:ext>
            </a:extLst>
          </p:cNvPr>
          <p:cNvSpPr txBox="1"/>
          <p:nvPr/>
        </p:nvSpPr>
        <p:spPr>
          <a:xfrm>
            <a:off x="566428" y="3683327"/>
            <a:ext cx="2796831" cy="206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7985"/>
              </a:lnSpc>
            </a:pPr>
            <a:r>
              <a:rPr lang="it-IT" sz="1600">
                <a:solidFill>
                  <a:schemeClr val="bg1"/>
                </a:solidFill>
                <a:latin typeface="Montserrat" panose="02000505000000020004" pitchFamily="2" charset="77"/>
                <a:ea typeface="Montserrat"/>
                <a:cs typeface="Montserrat"/>
                <a:sym typeface="Montserrat"/>
              </a:rPr>
              <a:t>Perché sta succedendo?
Perché?
Perché?
Perché?
Perché?</a:t>
            </a:r>
            <a:endParaRPr sz="1466">
              <a:solidFill>
                <a:schemeClr val="bg1"/>
              </a:solidFill>
              <a:latin typeface="Montserrat" panose="02000505000000020004" pitchFamily="2" charset="77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98;p7">
            <a:extLst>
              <a:ext uri="{FF2B5EF4-FFF2-40B4-BE49-F238E27FC236}">
                <a16:creationId xmlns:a16="http://schemas.microsoft.com/office/drawing/2014/main" id="{AF669340-E295-6280-2B6D-EC592D9854F2}"/>
              </a:ext>
            </a:extLst>
          </p:cNvPr>
          <p:cNvSpPr txBox="1"/>
          <p:nvPr/>
        </p:nvSpPr>
        <p:spPr>
          <a:xfrm>
            <a:off x="2606277" y="1287476"/>
            <a:ext cx="1970508" cy="482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67986"/>
              </a:lnSpc>
            </a:pPr>
            <a:r>
              <a:rPr lang="en-US" sz="1867" err="1">
                <a:solidFill>
                  <a:srgbClr val="000000"/>
                </a:solidFill>
                <a:highlight>
                  <a:srgbClr val="FAFFCA"/>
                </a:highlight>
                <a:latin typeface="Montserrat"/>
                <a:ea typeface="Montserrat"/>
                <a:cs typeface="Montserrat"/>
                <a:sym typeface="Montserrat"/>
              </a:rPr>
              <a:t>Conseguenze</a:t>
            </a:r>
            <a:endParaRPr sz="1200">
              <a:highlight>
                <a:srgbClr val="FAFFCA"/>
              </a:highligh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4BFCD-CC01-3CCB-B439-9F3B7CAE6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32491" y="-225319"/>
            <a:ext cx="2916162" cy="1641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6A2E3B-4DAA-B581-9FDB-1B22517CC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723" y="416737"/>
            <a:ext cx="2562928" cy="870739"/>
          </a:xfrm>
        </p:spPr>
        <p:txBody>
          <a:bodyPr>
            <a:noAutofit/>
          </a:bodyPr>
          <a:lstStyle/>
          <a:p>
            <a:r>
              <a:rPr lang="fi-FI" sz="3000" b="1">
                <a:solidFill>
                  <a:srgbClr val="015B56"/>
                </a:solidFill>
                <a:latin typeface="Montserrat" panose="00000500000000000000" pitchFamily="2" charset="0"/>
              </a:rPr>
              <a:t>Workshop</a:t>
            </a:r>
            <a:endParaRPr lang="fi-FI" sz="3000" b="1">
              <a:solidFill>
                <a:srgbClr val="015B56"/>
              </a:solidFill>
              <a:latin typeface="Montserrat" panose="00000500000000000000" pitchFamily="2" charset="0"/>
              <a:cs typeface="Calibri Light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A47830-FD42-9BF2-F222-3639410FF6EB}"/>
              </a:ext>
            </a:extLst>
          </p:cNvPr>
          <p:cNvCxnSpPr>
            <a:cxnSpLocks/>
          </p:cNvCxnSpPr>
          <p:nvPr/>
        </p:nvCxnSpPr>
        <p:spPr>
          <a:xfrm>
            <a:off x="2083882" y="4413223"/>
            <a:ext cx="1051089" cy="745323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96145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rectangular sign&#10;&#10;Description automatically generated">
            <a:extLst>
              <a:ext uri="{FF2B5EF4-FFF2-40B4-BE49-F238E27FC236}">
                <a16:creationId xmlns:a16="http://schemas.microsoft.com/office/drawing/2014/main" id="{41B5627A-BEB2-5D5E-7A65-FA3F20F1A5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27" y="0"/>
            <a:ext cx="78958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79" y="2446874"/>
            <a:ext cx="7196591" cy="1325563"/>
          </a:xfrm>
        </p:spPr>
        <p:txBody>
          <a:bodyPr>
            <a:noAutofit/>
          </a:bodyPr>
          <a:lstStyle/>
          <a:p>
            <a:pPr algn="ctr"/>
            <a:r>
              <a:rPr lang="it-IT" b="1">
                <a:latin typeface="Montserrat" panose="00000500000000000000" pitchFamily="2" charset="0"/>
              </a:rPr>
              <a:t>Strumenti ideati dai partner del progetto</a:t>
            </a:r>
            <a:endParaRPr lang="fi-FI" b="1"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360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857372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145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la facilitazione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 b="0" i="0">
                <a:effectLst/>
                <a:latin typeface="Montserrat" panose="02000505000000020004" pitchFamily="2" charset="77"/>
              </a:rPr>
              <a:t>Step, </a:t>
            </a:r>
            <a:r>
              <a:rPr lang="en-AU" sz="1800" err="1">
                <a:latin typeface="Montserrat" panose="02000505000000020004" pitchFamily="2" charset="77"/>
              </a:rPr>
              <a:t>materiali</a:t>
            </a:r>
            <a:r>
              <a:rPr lang="en-AU" sz="1800">
                <a:latin typeface="Montserrat" panose="02000505000000020004" pitchFamily="2" charset="77"/>
              </a:rPr>
              <a:t> e </a:t>
            </a:r>
            <a:r>
              <a:rPr lang="en-AU" sz="1800" err="1">
                <a:latin typeface="Montserrat" panose="02000505000000020004" pitchFamily="2" charset="77"/>
              </a:rPr>
              <a:t>tempistiche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:</a:t>
            </a:r>
            <a:endParaRPr lang="fi-FI" sz="18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Chiedi ai partecipanti di dare un'occhiata ai diversi strumenti (i titoli degli strumenti sono nella diapositiva successiva).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~2 minuti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Chiedi a ogni partecipante/coppia/gruppo di scegliere uno strumento che vuole approfondire. (Preferibilmente, ogni partecipante/coppia/gruppo dovrebbe sceglierne uno diverso, ma non importa se non si riesce a conoscere tutti gli strumenti.)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~1 minuto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Di' loro di andare su 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https://nuortenakatemia.fi/en/incon-projectresults/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e dai loro 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8-10 minutes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per saperne di più sullo strumento selezionato, dopodiché illustreranno l'idea e alcuni punti principali agli altri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 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(~3 minuti per strumento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). 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Lascia che i partecipanti discutano le domande dell'ultima diapositiva</a:t>
            </a:r>
            <a:r>
              <a:rPr lang="fi-FI" sz="1800">
                <a:solidFill>
                  <a:srgbClr val="000000"/>
                </a:solidFill>
                <a:latin typeface="Montserrat" panose="02000505000000020004" pitchFamily="2" charset="77"/>
              </a:rPr>
              <a:t>. </a:t>
            </a:r>
            <a:r>
              <a:rPr lang="fi-FI" sz="1800" b="1">
                <a:solidFill>
                  <a:srgbClr val="000000"/>
                </a:solidFill>
                <a:latin typeface="Montserrat" panose="02000505000000020004" pitchFamily="2" charset="77"/>
              </a:rPr>
              <a:t>~5 minuti per strumento.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656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9DD05A0-AAD3-C5DB-CA90-7ED29790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973" y="2533114"/>
            <a:ext cx="5153062" cy="37970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556ECD-16F9-9BCB-8984-4CB93A703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446" y="1261532"/>
            <a:ext cx="3335306" cy="38025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392" y="159813"/>
            <a:ext cx="3411690" cy="103606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337622" y="-1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Strumenti</a:t>
            </a: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1CA3C5-D15A-1906-201D-139DD6D72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57" y="1180887"/>
            <a:ext cx="5007256" cy="283470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ECB70AE-8305-D94B-6E99-0F40901D12EC}"/>
              </a:ext>
            </a:extLst>
          </p:cNvPr>
          <p:cNvSpPr txBox="1">
            <a:spLocks/>
          </p:cNvSpPr>
          <p:nvPr/>
        </p:nvSpPr>
        <p:spPr>
          <a:xfrm>
            <a:off x="893771" y="1475136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The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Finnish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Association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E0365D-771B-1AD1-4E1B-02DBE679F6A6}"/>
              </a:ext>
            </a:extLst>
          </p:cNvPr>
          <p:cNvSpPr txBox="1"/>
          <p:nvPr/>
        </p:nvSpPr>
        <p:spPr>
          <a:xfrm>
            <a:off x="499852" y="2426374"/>
            <a:ext cx="39086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1400"/>
            </a:pPr>
            <a:r>
              <a:rPr lang="it-IT">
                <a:latin typeface="Montserrat" panose="02000505000000020004" pitchFamily="2" charset="77"/>
                <a:cs typeface="Calibri"/>
              </a:rPr>
              <a:t>Piano per assumere dipendenti con il giusto atteggiamento verso i </a:t>
            </a:r>
            <a:r>
              <a:rPr lang="it-IT" err="1">
                <a:latin typeface="Montserrat" panose="02000505000000020004" pitchFamily="2" charset="77"/>
                <a:cs typeface="Calibri"/>
              </a:rPr>
              <a:t>safer</a:t>
            </a:r>
            <a:r>
              <a:rPr lang="it-IT">
                <a:latin typeface="Montserrat" panose="02000505000000020004" pitchFamily="2" charset="77"/>
                <a:cs typeface="Calibri"/>
              </a:rPr>
              <a:t> </a:t>
            </a:r>
            <a:r>
              <a:rPr lang="it-IT" err="1">
                <a:latin typeface="Montserrat" panose="02000505000000020004" pitchFamily="2" charset="77"/>
                <a:cs typeface="Calibri"/>
              </a:rPr>
              <a:t>space</a:t>
            </a:r>
            <a:endParaRPr lang="en-AU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57F3709-F7C2-4E54-7152-54383201B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93089">
            <a:off x="5574030" y="-197242"/>
            <a:ext cx="4747641" cy="339061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D0A568C-E7D4-12F5-EA5E-5BC0AD7BF18F}"/>
              </a:ext>
            </a:extLst>
          </p:cNvPr>
          <p:cNvSpPr txBox="1">
            <a:spLocks/>
          </p:cNvSpPr>
          <p:nvPr/>
        </p:nvSpPr>
        <p:spPr>
          <a:xfrm>
            <a:off x="5907428" y="765897"/>
            <a:ext cx="3152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Tartu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Youth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Work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Center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EC4BC2B-FFD3-9EC0-DE46-2BE8B327C042}"/>
              </a:ext>
            </a:extLst>
          </p:cNvPr>
          <p:cNvSpPr txBox="1"/>
          <p:nvPr/>
        </p:nvSpPr>
        <p:spPr>
          <a:xfrm>
            <a:off x="5595422" y="1665302"/>
            <a:ext cx="40997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>
                <a:latin typeface="Montserrat" panose="02000505000000020004" pitchFamily="2" charset="77"/>
                <a:cs typeface="Calibri"/>
              </a:rPr>
              <a:t>Piano per accrescere la reputazione dell'animazione socioeducativa</a:t>
            </a:r>
            <a:endParaRPr lang="en-AU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C561546-FF84-2C88-4B78-8231BBF26583}"/>
              </a:ext>
            </a:extLst>
          </p:cNvPr>
          <p:cNvSpPr txBox="1">
            <a:spLocks/>
          </p:cNvSpPr>
          <p:nvPr/>
        </p:nvSpPr>
        <p:spPr>
          <a:xfrm>
            <a:off x="8816768" y="2316895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GYIOT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ACFE56A-9214-FDD8-2EC9-FBF0976127C3}"/>
              </a:ext>
            </a:extLst>
          </p:cNvPr>
          <p:cNvSpPr txBox="1"/>
          <p:nvPr/>
        </p:nvSpPr>
        <p:spPr>
          <a:xfrm>
            <a:off x="8966371" y="3024020"/>
            <a:ext cx="29867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>
                <a:latin typeface="Montserrat" panose="02000505000000020004" pitchFamily="2" charset="77"/>
                <a:cs typeface="Calibri"/>
              </a:rPr>
              <a:t>Piano per aumentare la consapevolezza sull'inclusione e sui </a:t>
            </a:r>
            <a:r>
              <a:rPr lang="it-IT" err="1">
                <a:latin typeface="Montserrat" panose="02000505000000020004" pitchFamily="2" charset="77"/>
                <a:cs typeface="Calibri"/>
              </a:rPr>
              <a:t>safer</a:t>
            </a:r>
            <a:r>
              <a:rPr lang="it-IT">
                <a:latin typeface="Montserrat" panose="02000505000000020004" pitchFamily="2" charset="77"/>
                <a:cs typeface="Calibri"/>
              </a:rPr>
              <a:t> </a:t>
            </a:r>
            <a:r>
              <a:rPr lang="it-IT" err="1">
                <a:latin typeface="Montserrat" panose="02000505000000020004" pitchFamily="2" charset="77"/>
                <a:cs typeface="Calibri"/>
              </a:rPr>
              <a:t>space</a:t>
            </a:r>
            <a:r>
              <a:rPr lang="it-IT">
                <a:latin typeface="Montserrat" panose="02000505000000020004" pitchFamily="2" charset="77"/>
                <a:cs typeface="Calibri"/>
              </a:rPr>
              <a:t> durante gli eventi e i programmi nel settore giovanile</a:t>
            </a:r>
            <a:endParaRPr lang="en-AU">
              <a:latin typeface="Montserrat" panose="02000505000000020004" pitchFamily="2" charset="77"/>
              <a:cs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BE84140-68FA-40D8-83D6-72777CD54A5E}"/>
              </a:ext>
            </a:extLst>
          </p:cNvPr>
          <p:cNvSpPr txBox="1">
            <a:spLocks/>
          </p:cNvSpPr>
          <p:nvPr/>
        </p:nvSpPr>
        <p:spPr>
          <a:xfrm>
            <a:off x="4957607" y="3438724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Radio 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0CFEAA-457C-2932-6626-737A9498940E}"/>
              </a:ext>
            </a:extLst>
          </p:cNvPr>
          <p:cNvSpPr txBox="1"/>
          <p:nvPr/>
        </p:nvSpPr>
        <p:spPr>
          <a:xfrm>
            <a:off x="4766245" y="4065154"/>
            <a:ext cx="36374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it-IT">
                <a:latin typeface="Montserrat" panose="02000505000000020004" pitchFamily="2" charset="77"/>
                <a:cs typeface="Calibri"/>
              </a:rPr>
              <a:t>Piano per accrescere la motivazione e il livello di partecipazione dei volontari all'interno dell'organizzazione</a:t>
            </a:r>
            <a:endParaRPr lang="en-AU"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FBE0B0-BE95-7347-7F30-29E7DB183E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58" y="4325035"/>
            <a:ext cx="3766719" cy="1969937"/>
          </a:xfrm>
          <a:prstGeom prst="rect">
            <a:avLst/>
          </a:prstGeom>
        </p:spPr>
      </p:pic>
      <p:sp>
        <p:nvSpPr>
          <p:cNvPr id="29" name="Title 1">
            <a:extLst>
              <a:ext uri="{FF2B5EF4-FFF2-40B4-BE49-F238E27FC236}">
                <a16:creationId xmlns:a16="http://schemas.microsoft.com/office/drawing/2014/main" id="{CF5EFDB2-FC96-0E8D-D608-51B462A08B8B}"/>
              </a:ext>
            </a:extLst>
          </p:cNvPr>
          <p:cNvSpPr txBox="1">
            <a:spLocks/>
          </p:cNvSpPr>
          <p:nvPr/>
        </p:nvSpPr>
        <p:spPr>
          <a:xfrm>
            <a:off x="528705" y="4139560"/>
            <a:ext cx="3152530" cy="924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Le</a:t>
            </a:r>
            <a:r>
              <a:rPr lang="fi-FI" sz="2400" b="1">
                <a:solidFill>
                  <a:srgbClr val="D20036"/>
                </a:solidFill>
                <a:latin typeface="Norwester" pitchFamily="2" charset="0"/>
              </a:rPr>
              <a:t> </a:t>
            </a:r>
            <a:r>
              <a:rPr lang="fi-FI" sz="2400" b="1" err="1">
                <a:solidFill>
                  <a:srgbClr val="D20036"/>
                </a:solidFill>
                <a:latin typeface="Norwester" pitchFamily="2" charset="0"/>
              </a:rPr>
              <a:t>Discipline</a:t>
            </a:r>
            <a:endParaRPr lang="fi-FI" sz="2400" b="1">
              <a:solidFill>
                <a:srgbClr val="D20036"/>
              </a:solidFill>
              <a:latin typeface="Norwester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195868-74B8-4008-FA24-0729B88448FD}"/>
              </a:ext>
            </a:extLst>
          </p:cNvPr>
          <p:cNvSpPr txBox="1"/>
          <p:nvPr/>
        </p:nvSpPr>
        <p:spPr>
          <a:xfrm>
            <a:off x="499879" y="4709838"/>
            <a:ext cx="29676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>
                <a:latin typeface="Montserrat" panose="02000505000000020004" pitchFamily="2" charset="77"/>
                <a:cs typeface="Calibri"/>
              </a:rPr>
              <a:t>Piano per costruire una politica dei </a:t>
            </a:r>
            <a:r>
              <a:rPr lang="it-IT" err="1">
                <a:latin typeface="Montserrat" panose="02000505000000020004" pitchFamily="2" charset="77"/>
                <a:cs typeface="Calibri"/>
              </a:rPr>
              <a:t>safer</a:t>
            </a:r>
            <a:r>
              <a:rPr lang="it-IT">
                <a:latin typeface="Montserrat" panose="02000505000000020004" pitchFamily="2" charset="77"/>
                <a:cs typeface="Calibri"/>
              </a:rPr>
              <a:t> </a:t>
            </a:r>
            <a:r>
              <a:rPr lang="it-IT" err="1">
                <a:latin typeface="Montserrat" panose="02000505000000020004" pitchFamily="2" charset="77"/>
                <a:cs typeface="Calibri"/>
              </a:rPr>
              <a:t>space</a:t>
            </a:r>
            <a:r>
              <a:rPr lang="it-IT">
                <a:latin typeface="Montserrat" panose="02000505000000020004" pitchFamily="2" charset="77"/>
                <a:cs typeface="Calibri"/>
              </a:rPr>
              <a:t> nella nostra organizzazione</a:t>
            </a:r>
            <a:endParaRPr lang="en-AU">
              <a:latin typeface="Montserrat" panose="02000505000000020004" pitchFamily="2" charset="77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24343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FA68C6-9B00-6CAC-30B6-29938A66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" y="1074208"/>
            <a:ext cx="5907651" cy="192423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B35BA3-BD15-F646-6AFD-183BF974C86B}"/>
              </a:ext>
            </a:extLst>
          </p:cNvPr>
          <p:cNvSpPr txBox="1">
            <a:spLocks/>
          </p:cNvSpPr>
          <p:nvPr/>
        </p:nvSpPr>
        <p:spPr>
          <a:xfrm>
            <a:off x="896815" y="1304347"/>
            <a:ext cx="4616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Che tipo di pensieri suscita in te lo strumento?</a:t>
            </a:r>
            <a:endParaRPr lang="en-US" sz="2800" b="1" i="0" u="none" strike="noStrike">
              <a:solidFill>
                <a:srgbClr val="D20036"/>
              </a:solidFill>
              <a:effectLst/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CDDBFE76-4817-2B4B-4C62-B32A557BBA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1F10EC-AC4C-F8BD-A495-BEC79B810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B5DC69-C69E-AD22-F7F6-650F669D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F1F8A-21CA-4272-83F6-CD9A7AECD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52" y="905555"/>
            <a:ext cx="5739527" cy="192423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8C768E-4220-8281-5A1C-6A38E1FECB5B}"/>
              </a:ext>
            </a:extLst>
          </p:cNvPr>
          <p:cNvSpPr txBox="1">
            <a:spLocks/>
          </p:cNvSpPr>
          <p:nvPr/>
        </p:nvSpPr>
        <p:spPr>
          <a:xfrm>
            <a:off x="6224649" y="1332886"/>
            <a:ext cx="53104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Hai in mente qualcosa che vorresti aggiungere allo strumento?</a:t>
            </a:r>
            <a:endParaRPr lang="en-US" sz="28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6A68589-44A3-BEA0-4CA1-CD8B07419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2" y="3223494"/>
            <a:ext cx="5920845" cy="1971651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3BC2625-1227-809D-6361-6FAC5516F7D6}"/>
              </a:ext>
            </a:extLst>
          </p:cNvPr>
          <p:cNvSpPr txBox="1">
            <a:spLocks/>
          </p:cNvSpPr>
          <p:nvPr/>
        </p:nvSpPr>
        <p:spPr>
          <a:xfrm>
            <a:off x="747913" y="3504014"/>
            <a:ext cx="49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ts val="0"/>
              </a:spcBef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In che modo lo strumento o parti di esso si adatterebbero al tuo lavoro?</a:t>
            </a:r>
            <a:endParaRPr lang="en-US" sz="28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333D84F-092F-662E-6BCD-A3501F98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224649" y="3138447"/>
            <a:ext cx="5819205" cy="1971650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59CD6B27-9273-E5A1-5BC1-5C0BAB5FDF94}"/>
              </a:ext>
            </a:extLst>
          </p:cNvPr>
          <p:cNvSpPr txBox="1">
            <a:spLocks/>
          </p:cNvSpPr>
          <p:nvPr/>
        </p:nvSpPr>
        <p:spPr>
          <a:xfrm>
            <a:off x="6596983" y="3504014"/>
            <a:ext cx="48471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base">
              <a:spcBef>
                <a:spcPts val="0"/>
              </a:spcBef>
              <a:spcAft>
                <a:spcPts val="1200"/>
              </a:spcAft>
            </a:pPr>
            <a:r>
              <a:rPr lang="it-IT" sz="2800" b="1">
                <a:solidFill>
                  <a:srgbClr val="D20036"/>
                </a:solidFill>
                <a:latin typeface="Montserrat" panose="00000500000000000000" pitchFamily="2" charset="0"/>
              </a:rPr>
              <a:t>Hai in mente altri strumenti simili che vorresti condividere?</a:t>
            </a:r>
            <a:endParaRPr lang="en-US" sz="2800" b="1">
              <a:solidFill>
                <a:srgbClr val="D20036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772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716A1115-9AD7-24AB-C05D-BD5CD9C5F5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733" y="2145564"/>
            <a:ext cx="6144533" cy="1825934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solidFill>
                  <a:schemeClr val="bg1"/>
                </a:solidFill>
                <a:latin typeface="Montserrat" panose="00000500000000000000" pitchFamily="2" charset="0"/>
              </a:rPr>
              <a:t>Glossario</a:t>
            </a:r>
            <a:endParaRPr lang="fi-FI" sz="5400" b="1">
              <a:solidFill>
                <a:schemeClr val="bg1"/>
              </a:solidFill>
              <a:highlight>
                <a:srgbClr val="FFFF00"/>
              </a:highlight>
              <a:latin typeface="Montserrat" panose="00000500000000000000" pitchFamily="2" charset="0"/>
            </a:endParaRP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514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5794"/>
            <a:ext cx="8711381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576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la facilitazione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702" y="1912821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en-AU" sz="1800" b="0" i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Step, </a:t>
            </a:r>
            <a:r>
              <a:rPr lang="en-AU" sz="1800" err="1">
                <a:solidFill>
                  <a:schemeClr val="bg1"/>
                </a:solidFill>
                <a:latin typeface="Montserrat" panose="02000505000000020004" pitchFamily="2" charset="77"/>
              </a:rPr>
              <a:t>materiali</a:t>
            </a:r>
            <a:r>
              <a:rPr lang="en-AU" sz="1800">
                <a:solidFill>
                  <a:schemeClr val="bg1"/>
                </a:solidFill>
                <a:latin typeface="Montserrat" panose="02000505000000020004" pitchFamily="2" charset="77"/>
              </a:rPr>
              <a:t> e </a:t>
            </a:r>
            <a:r>
              <a:rPr lang="en-AU" sz="1800" err="1">
                <a:solidFill>
                  <a:schemeClr val="bg1"/>
                </a:solidFill>
                <a:latin typeface="Montserrat" panose="02000505000000020004" pitchFamily="2" charset="77"/>
              </a:rPr>
              <a:t>tempistiche</a:t>
            </a:r>
            <a:r>
              <a:rPr lang="en-AU" sz="1800" b="0" i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: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AU" sz="1800">
                <a:solidFill>
                  <a:schemeClr val="bg1"/>
                </a:solidFill>
                <a:latin typeface="Montserrat" panose="02000505000000020004" pitchFamily="2" charset="77"/>
              </a:rPr>
              <a:t>Nelle diapositive </a:t>
            </a:r>
            <a:r>
              <a:rPr lang="en-AU" sz="1800" err="1">
                <a:solidFill>
                  <a:schemeClr val="bg1"/>
                </a:solidFill>
                <a:latin typeface="Montserrat" panose="02000505000000020004" pitchFamily="2" charset="77"/>
              </a:rPr>
              <a:t>seguenti</a:t>
            </a:r>
            <a:r>
              <a:rPr lang="en-AU" sz="1800" b="0" i="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, </a:t>
            </a:r>
            <a:r>
              <a:rPr lang="it-IT" sz="1800">
                <a:solidFill>
                  <a:schemeClr val="bg1"/>
                </a:solidFill>
                <a:latin typeface="Montserrat" panose="02000505000000020004" pitchFamily="2" charset="77"/>
              </a:rPr>
              <a:t>Ci sono otto parole relative al tema affrontato nel modello di training. Le diapositive includono anche le spiegazioni (animate) di ogni parola.</a:t>
            </a:r>
            <a:endParaRPr lang="en-AU" sz="1800">
              <a:solidFill>
                <a:schemeClr val="bg1"/>
              </a:solidFill>
              <a:latin typeface="Montserrat" panose="02000505000000020004" pitchFamily="2" charset="77"/>
            </a:endParaRP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chemeClr val="bg1"/>
                </a:solidFill>
                <a:latin typeface="Montserrat" panose="02000505000000020004" pitchFamily="2" charset="77"/>
              </a:rPr>
              <a:t>Mostrate le parole una per una ai partecipanti, lasciateli pensare per un po' e poi chiedete loro di spiegare il significato di ogni parola (questo può essere fatto tutti insieme, in coppia o in piccoli gruppi a seconda del numero di partecipanti)</a:t>
            </a:r>
            <a:r>
              <a:rPr lang="en-AU" sz="1800">
                <a:solidFill>
                  <a:schemeClr val="bg1"/>
                </a:solidFill>
                <a:latin typeface="Montserrat" panose="02000505000000020004" pitchFamily="2" charset="77"/>
              </a:rPr>
              <a:t>. 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chemeClr val="bg1"/>
                </a:solidFill>
                <a:latin typeface="Montserrat" panose="02000505000000020004" pitchFamily="2" charset="77"/>
              </a:rPr>
              <a:t>Incoraggia i partecipanti a provare a descrivere le loro idee o anche solo le loro ipotesi; non importa se non conoscono i significati specifici</a:t>
            </a:r>
            <a:r>
              <a:rPr lang="en-AU" sz="180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</a:p>
          <a:p>
            <a:pPr lvl="1" algn="just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chemeClr val="bg1"/>
                </a:solidFill>
                <a:latin typeface="Montserrat" panose="02000505000000020004" pitchFamily="2" charset="77"/>
              </a:rPr>
              <a:t>Dopo che i partecipanti hanno dato le loro spiegazioni, mostrate loro la descrizione della parola. Com'è andata? Conoscevano più o meno il significato o era una parola nuova? Puoi anche chiedere cosa pensano della descrizione fornita nella diapositiva</a:t>
            </a:r>
            <a:r>
              <a:rPr lang="en-AU" sz="1800">
                <a:solidFill>
                  <a:schemeClr val="bg1"/>
                </a:solidFill>
                <a:latin typeface="Montserrat" panose="02000505000000020004" pitchFamily="2" charset="77"/>
              </a:rPr>
              <a:t>.</a:t>
            </a:r>
            <a:endParaRPr lang="en-AU" sz="1800" b="0" i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lvl="1" algn="just" fontAlgn="base">
              <a:lnSpc>
                <a:spcPct val="110000"/>
              </a:lnSpc>
            </a:pPr>
            <a:endParaRPr lang="fi-FI" sz="14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400" b="0" i="0">
              <a:solidFill>
                <a:srgbClr val="000000"/>
              </a:solidFill>
              <a:effectLst/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800" b="1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F21334-FC91-D6D2-9536-2E6636B65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F68C37-B4F7-589A-38C1-2AB763AE74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659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3784"/>
            <a:ext cx="4935794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40896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err="1">
                <a:solidFill>
                  <a:srgbClr val="D20036"/>
                </a:solidFill>
                <a:latin typeface="Montserrat" panose="00000500000000000000" pitchFamily="2" charset="0"/>
              </a:rPr>
              <a:t>Inclusion</a:t>
            </a:r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 is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046" y="2321795"/>
            <a:ext cx="5034888" cy="40123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fi-FI" sz="2000">
                <a:solidFill>
                  <a:schemeClr val="bg1"/>
                </a:solidFill>
                <a:latin typeface="Montserrat" panose="02000505000000020004" pitchFamily="2" charset="77"/>
              </a:rPr>
              <a:t>Erasmus+ Youth Partnership nel periodo 2021-2024</a:t>
            </a:r>
          </a:p>
          <a:p>
            <a:pPr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Tema: Inclusione sociale nelle attività ricreative giovanili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600">
                <a:solidFill>
                  <a:schemeClr val="bg1"/>
                </a:solidFill>
                <a:latin typeface="Montserrat" panose="02000505000000020004" pitchFamily="2" charset="77"/>
              </a:rPr>
              <a:t>Condividere buone pratiche e creare nuovi strumenti</a:t>
            </a:r>
            <a:endParaRPr lang="en-US" sz="1600" b="0" i="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8303B6-C89B-A522-057F-7346ED66AE48}"/>
              </a:ext>
            </a:extLst>
          </p:cNvPr>
          <p:cNvSpPr txBox="1"/>
          <p:nvPr/>
        </p:nvSpPr>
        <p:spPr>
          <a:xfrm>
            <a:off x="6333067" y="2321795"/>
            <a:ext cx="5627663" cy="2444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Risultati/produzioni</a:t>
            </a:r>
          </a:p>
          <a:p>
            <a:pPr marL="800100" lvl="1" indent="-342900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Training nei paesi partner</a:t>
            </a:r>
          </a:p>
          <a:p>
            <a:pPr marL="800100" lvl="1" indent="-342900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Due sondaggi</a:t>
            </a:r>
          </a:p>
          <a:p>
            <a:pPr marL="800100" lvl="1" indent="-342900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Innovation Model</a:t>
            </a:r>
          </a:p>
          <a:p>
            <a:pPr marL="800100" lvl="1" indent="-342900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Cassetta degli attrezzi</a:t>
            </a:r>
          </a:p>
          <a:p>
            <a:pPr marL="800100" lvl="1" indent="-342900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Training Model</a:t>
            </a:r>
          </a:p>
          <a:p>
            <a:pPr marL="800100" lvl="1" indent="-342900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2000">
                <a:solidFill>
                  <a:schemeClr val="bg1"/>
                </a:solidFill>
                <a:latin typeface="Montserrat" panose="02000505000000020004" pitchFamily="2" charset="77"/>
              </a:rPr>
              <a:t>Podcast</a:t>
            </a:r>
            <a:endParaRPr lang="fi-FI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5CF665-0ACE-8BC6-D9FD-D937A8BB33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73CEE2-8F95-FAD6-4978-047F3BE8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591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8" y="376750"/>
            <a:ext cx="2654709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Equità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99"/>
            <a:ext cx="10244102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Assicura che agli individui siano fornite le risorse necessarie per avere accesso alle stesse opportunità. Mentre l'uguaglianza indica uniformità, dove tutto è distribuito in modo eguale tra le persone, l'equità riconosce che ogni persona ha circostanze diverse e assegna le risorse e le opportunità esatte necessarie per raggiungere un risultato equo.</a:t>
            </a:r>
            <a:endParaRPr lang="fi-FI" sz="2000" b="1">
              <a:solidFill>
                <a:schemeClr val="bg1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63F0D6-1DA0-08AA-8D5C-70F1E83AD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69C37-9593-905E-5956-DC14B579BB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0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5125"/>
            <a:ext cx="308732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24" y="37544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Diversità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Serie di cose diverse; varietà di cose o persone. La diversità è riconoscere le differenze e quindi creare un ambiente che favorisca l'innovazione e la creatività.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125859-CC6E-3DE7-79A0-EFE645D5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77142-23BA-70B5-82C3-6D40A9BF5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8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4"/>
            <a:ext cx="504394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37544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Intersezionalità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Quadro per descrivere e comprendere come diversi tipi di caratteristiche possano intersecarsi o sovrapporsi l'una all'altra e quindi creare, ad esempio, diverse forme di discriminazione ed esperienze oppressive uniche e particolari.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F75BD7-7804-1EA0-1430-5532D7AC0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F06265-AA82-2D9F-06FA-A5928AB18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88" y="376750"/>
            <a:ext cx="3156154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01" y="40952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LGBTQI+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Acronimo che si riferisce a persone che si identificano come lesbiche, gay, bisessuali, trans, queer o intersessuali. Il plus sta per l'enorme varietà di persone in termini di orientamento sessuale, che esprime l'identità di genere o le caratteristiche sessuali.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95856-03E0-BCAF-5A87-6D4B3E284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51288C-FA71-4F2C-DE0D-5679637E2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0225548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7387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Discriminazione su fattori multipli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99"/>
            <a:ext cx="10244102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Discriminazione che si verifica a causa di più di una caratteristica, come il genere, la razza, l'età, la religione, l'orientamento sessuale o qualsiasi altro fattore.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A43159-F2AA-38BD-8717-56E007F1E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3D2CE4-7997-99D5-10AB-281CBA476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61124"/>
            <a:ext cx="581086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66" y="47144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Accessibilità fisica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Progettazione di caratteristiche che permettano alle persone con disabilità di accedere agli edifici, alle strade e ad altre aree in modo indipendente e sicuro. Ad esempio, fornire rampe, ascensori, porte automatiche, etc. Queste caratteristiche consentono alle persone di partecipare alla vita quotidiana, indipendentemente dalle loro disabilità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C42E373-8606-1581-E58A-3F478B8E73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739670-625C-44D7-0040-D40FBFFCD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0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45794"/>
            <a:ext cx="3765755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882" y="356112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Pregiudizio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646" y="1912821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Opinione irragionevole che non si basa sulla razionalità o sull'esperienza. Può essere sia positiva che negativa. Il termine è spesso utilizzato per fare riferimento a una valutazione preconcetta di un'altra persona basata sulle presunte caratteristiche personali di quella persona.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EE0101-2124-AA13-BDBF-D1B9C4C24D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F19354-1B53-FE8F-2231-9801183053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2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29627"/>
            <a:ext cx="3392128" cy="1157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40" y="245353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Razzismo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299"/>
            <a:ext cx="10387264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fontAlgn="base">
              <a:lnSpc>
                <a:spcPct val="110000"/>
              </a:lnSpc>
            </a:pPr>
            <a:r>
              <a:rPr lang="it-IT" sz="2000">
                <a:solidFill>
                  <a:schemeClr val="bg1"/>
                </a:solidFill>
                <a:latin typeface="Montserrat" panose="00000500000000000000" pitchFamily="2" charset="0"/>
              </a:rPr>
              <a:t>Discriminazione o pregiudizio nei confronti delle persone basato sulla loro razza, etnia o su una circostanza legata alla loro ascendenza. L'idea alla base delle pratiche razziste spesso è l'assunzione che le persone possano essere divise in gruppi separati che differiscono nel comportamento sociale e nelle capacità congenite.</a:t>
            </a:r>
            <a:endParaRPr lang="fi-FI" sz="2000" b="1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EEC043-9BCD-AAFB-5D4C-C96153DA36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66CE1-BE0B-9EA0-2861-CBE23C50E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F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rectangular sign&#10;&#10;Description automatically generated">
            <a:extLst>
              <a:ext uri="{FF2B5EF4-FFF2-40B4-BE49-F238E27FC236}">
                <a16:creationId xmlns:a16="http://schemas.microsoft.com/office/drawing/2014/main" id="{8DB25663-14AF-A30C-84CD-D9A764991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78" y="-474728"/>
            <a:ext cx="8225244" cy="78074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378" y="2281140"/>
            <a:ext cx="8225244" cy="1825934"/>
          </a:xfrm>
        </p:spPr>
        <p:txBody>
          <a:bodyPr>
            <a:noAutofit/>
          </a:bodyPr>
          <a:lstStyle/>
          <a:p>
            <a:pPr algn="ctr"/>
            <a:r>
              <a:rPr lang="it-IT" sz="3000" b="1">
                <a:solidFill>
                  <a:schemeClr val="bg1"/>
                </a:solidFill>
                <a:latin typeface="Montserrat" panose="00000500000000000000" pitchFamily="2" charset="0"/>
              </a:rPr>
              <a:t>Scopri tutti i materiali del progetto</a:t>
            </a:r>
            <a:r>
              <a:rPr lang="fi-FI" sz="3000" b="1">
                <a:solidFill>
                  <a:schemeClr val="bg1"/>
                </a:solidFill>
                <a:latin typeface="Montserrat" panose="00000500000000000000" pitchFamily="2" charset="0"/>
              </a:rPr>
              <a:t>:</a:t>
            </a:r>
            <a:br>
              <a:rPr lang="fi-FI" sz="3200" b="1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fi-FI" sz="2000">
                <a:solidFill>
                  <a:schemeClr val="bg1"/>
                </a:solidFill>
                <a:latin typeface="Montserrat" panose="000005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https://nuortenakatemia.fi/en/incon-projectresults/</a:t>
            </a:r>
            <a:r>
              <a:rPr lang="fi-FI" sz="2000">
                <a:solidFill>
                  <a:schemeClr val="bg1"/>
                </a:solidFill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01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00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none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</a:t>
            </a:r>
            <a:r>
              <a:rPr lang="fi-FI" sz="2000">
                <a:solidFill>
                  <a:schemeClr val="bg1"/>
                </a:solidFill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 Academy</a:t>
            </a:r>
            <a:r>
              <a:rPr lang="fi-FI" sz="2000" u="none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Finland</a:t>
            </a:r>
            <a:r>
              <a:rPr lang="en-US" sz="200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</a:t>
            </a:r>
            <a:endParaRPr lang="en-US" sz="200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Finnish Youth Association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​, Finland</a:t>
            </a:r>
            <a:endParaRPr lang="fi-FI" sz="200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Radio- R, Czech Republic 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Tartu Youth Work Center, Estonia 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Federation of Children´s and Youth Municipal Councils, Hungary 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 Discipline, Italy</a:t>
            </a:r>
            <a:r>
              <a:rPr lang="fi-FI" sz="2000">
                <a:solidFill>
                  <a:schemeClr val="bg1"/>
                </a:solidFill>
                <a:effectLst/>
                <a:latin typeface="Montserrat" panose="02000505000000020004" pitchFamily="2" charset="77"/>
              </a:rPr>
              <a:t>​</a:t>
            </a:r>
          </a:p>
          <a:p>
            <a:pPr algn="l" rtl="0" fontAlgn="base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2000" u="sng" strike="noStrike">
                <a:solidFill>
                  <a:schemeClr val="bg1"/>
                </a:solidFill>
                <a:effectLst/>
                <a:latin typeface="Montserrat" panose="02000505000000020004" pitchFamily="2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Croatian Office for Creativity and Innovation, Croatia</a:t>
            </a:r>
            <a:endParaRPr lang="fi-FI" sz="2000">
              <a:solidFill>
                <a:schemeClr val="bg1"/>
              </a:solidFill>
              <a:effectLst/>
              <a:latin typeface="Montserrat" panose="02000505000000020004" pitchFamily="2" charset="77"/>
            </a:endParaRPr>
          </a:p>
          <a:p>
            <a:pPr>
              <a:lnSpc>
                <a:spcPct val="100000"/>
              </a:lnSpc>
            </a:pPr>
            <a:endParaRPr lang="fi-FI">
              <a:highlight>
                <a:srgbClr val="FFFF00"/>
              </a:highlight>
              <a:latin typeface="Montserrat" panose="02000505000000020004" pitchFamily="2" charset="77"/>
              <a:cs typeface="Calibri"/>
            </a:endParaRPr>
          </a:p>
        </p:txBody>
      </p:sp>
      <p:pic>
        <p:nvPicPr>
          <p:cNvPr id="6" name="Picture 5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D7899E6E-9A7C-AAA9-4939-CE3E287F93F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559CF-D16E-8675-918C-3A57A3A1F9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742437"/>
            <a:ext cx="3420533" cy="13462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6498E05-C5A7-3B50-9280-B15E7D53E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819593"/>
            <a:ext cx="2582333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Partners</a:t>
            </a:r>
          </a:p>
        </p:txBody>
      </p:sp>
      <p:pic>
        <p:nvPicPr>
          <p:cNvPr id="2" name="Picture 1" descr="A cartoon of a person in a wheelchair&#10;&#10;Description automatically generated">
            <a:extLst>
              <a:ext uri="{FF2B5EF4-FFF2-40B4-BE49-F238E27FC236}">
                <a16:creationId xmlns:a16="http://schemas.microsoft.com/office/drawing/2014/main" id="{753E29EC-6DFD-4291-1A3D-6BBC9B2AB1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3" t="21093" r="35403" b="30063"/>
          <a:stretch/>
        </p:blipFill>
        <p:spPr>
          <a:xfrm>
            <a:off x="8269029" y="597434"/>
            <a:ext cx="2847704" cy="3279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2E99E4-4CBA-E798-532E-C41C49E098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DFA32-60E4-91AC-3E7E-D8475B2BF7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holding a large yellow sign&#10;&#10;Description automatically generated">
            <a:extLst>
              <a:ext uri="{FF2B5EF4-FFF2-40B4-BE49-F238E27FC236}">
                <a16:creationId xmlns:a16="http://schemas.microsoft.com/office/drawing/2014/main" id="{3ACA3F1F-ACDD-6138-61F3-4D476FDCD1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329" y="0"/>
            <a:ext cx="685734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0EBC89-F169-DE0B-D0BE-461A5D95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3370" y="2500122"/>
            <a:ext cx="5865260" cy="1325563"/>
          </a:xfrm>
        </p:spPr>
        <p:txBody>
          <a:bodyPr>
            <a:noAutofit/>
          </a:bodyPr>
          <a:lstStyle/>
          <a:p>
            <a:pPr algn="ctr"/>
            <a:r>
              <a:rPr lang="fi-FI" sz="4800" b="1">
                <a:latin typeface="Montserrat" panose="00000500000000000000" pitchFamily="2" charset="0"/>
              </a:rPr>
              <a:t>Attività di Ice Breaking</a:t>
            </a:r>
          </a:p>
        </p:txBody>
      </p:sp>
      <p:pic>
        <p:nvPicPr>
          <p:cNvPr id="7" name="Picture 6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D4C5A5F-8BC8-3337-89FC-4EDAD681E9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32" y="5516710"/>
            <a:ext cx="10387168" cy="15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53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5D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D61147-33AF-ACDE-56F8-39599D72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7387"/>
            <a:ext cx="7226710" cy="1346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2C5FF1-E4D2-A2F6-D50D-8BF653497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352" y="418024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>
                <a:solidFill>
                  <a:srgbClr val="D20036"/>
                </a:solidFill>
                <a:latin typeface="Montserrat" panose="00000500000000000000" pitchFamily="2" charset="0"/>
              </a:rPr>
              <a:t>Istruzioni per facilitare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71262-BEF5-072D-F382-3B5A84917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8299"/>
            <a:ext cx="10515599" cy="4248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Step,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materiali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 e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</a:rPr>
              <a:t>tempistiche</a:t>
            </a:r>
            <a:r>
              <a:rPr lang="en-AU" sz="1800">
                <a:solidFill>
                  <a:srgbClr val="000000"/>
                </a:solidFill>
                <a:latin typeface="Montserrat" panose="02000505000000020004" pitchFamily="2" charset="77"/>
              </a:rPr>
              <a:t>: 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Riflessione individuale: Chiedi ai partecipanti di riflettere sulla domanda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per 1 minuto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. Non è richiesto di scrivere.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Word cloud: Utilizza, ad esempio,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post-it e penne o un generatore di word cloud online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come </a:t>
            </a:r>
            <a:r>
              <a:rPr lang="en-AU" sz="1800" err="1">
                <a:solidFill>
                  <a:srgbClr val="000000"/>
                </a:solidFill>
                <a:latin typeface="Montserrat" panose="02000505000000020004" pitchFamily="2" charset="77"/>
                <a:hlinkClick r:id="rId3"/>
              </a:rPr>
              <a:t>Answergarden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 (aggiungi la domanda come argomento, premi invio e poi mostra/copia il link del sito in modo che i partecipanti possano accedere per aggiungere parole con i loro telefoni). In base al numero di persone, dai ai partecipanti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1-3 minuti 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per lavorare sulla word cloud e poi analizza brevemente le parole presenti.</a:t>
            </a:r>
          </a:p>
          <a:p>
            <a:pPr lvl="1" fontAlgn="base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Discussione a coppie o a piccoli gruppi: Chiedi ai partecipanti di discutere delle domande </a:t>
            </a:r>
            <a:r>
              <a:rPr lang="it-IT" sz="1800" b="1">
                <a:solidFill>
                  <a:srgbClr val="000000"/>
                </a:solidFill>
                <a:latin typeface="Montserrat" panose="02000505000000020004" pitchFamily="2" charset="77"/>
              </a:rPr>
              <a:t>per 3-5 minuti</a:t>
            </a:r>
            <a:r>
              <a:rPr lang="it-IT" sz="1800">
                <a:solidFill>
                  <a:srgbClr val="000000"/>
                </a:solidFill>
                <a:latin typeface="Montserrat" panose="02000505000000020004" pitchFamily="2" charset="77"/>
              </a:rPr>
              <a:t>, a seconda del numero di persone.</a:t>
            </a:r>
            <a:endParaRPr lang="en-AU" sz="180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600">
              <a:solidFill>
                <a:srgbClr val="000000"/>
              </a:solidFill>
              <a:latin typeface="Montserrat" panose="02000505000000020004" pitchFamily="2" charset="77"/>
            </a:endParaRPr>
          </a:p>
          <a:p>
            <a:pPr lvl="1" fontAlgn="base">
              <a:lnSpc>
                <a:spcPct val="110000"/>
              </a:lnSpc>
            </a:pPr>
            <a:endParaRPr lang="fi-FI" sz="1600">
              <a:solidFill>
                <a:srgbClr val="000000"/>
              </a:solidFill>
              <a:latin typeface="Montserrat" panose="02000505000000020004" pitchFamily="2" charset="77"/>
            </a:endParaRPr>
          </a:p>
        </p:txBody>
      </p:sp>
      <p:pic>
        <p:nvPicPr>
          <p:cNvPr id="5" name="Picture 4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FE8717F3-16E2-3C0C-E96E-EE061B0B4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193" y="5940658"/>
            <a:ext cx="6729673" cy="1030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084B-DED1-F260-733F-44E143890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9865" y="6382312"/>
            <a:ext cx="5229058" cy="1470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F00DAB-1D8A-28A6-456B-31F2BCD27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2301" y="6382312"/>
            <a:ext cx="5229058" cy="14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71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6B84576EBF6A84384872AD0432F3AAD" ma:contentTypeVersion="18" ma:contentTypeDescription="Luo uusi asiakirja." ma:contentTypeScope="" ma:versionID="c4620b2dcc4a78826106b4b360f49de3">
  <xsd:schema xmlns:xsd="http://www.w3.org/2001/XMLSchema" xmlns:xs="http://www.w3.org/2001/XMLSchema" xmlns:p="http://schemas.microsoft.com/office/2006/metadata/properties" xmlns:ns2="b1188ef3-5983-423b-9949-173ef6e53242" xmlns:ns3="3a387dbe-9acf-47b1-97ea-ce4e9eae4f6a" targetNamespace="http://schemas.microsoft.com/office/2006/metadata/properties" ma:root="true" ma:fieldsID="a11b02f85c230fecd25287549032df30" ns2:_="" ns3:_="">
    <xsd:import namespace="b1188ef3-5983-423b-9949-173ef6e53242"/>
    <xsd:import namespace="3a387dbe-9acf-47b1-97ea-ce4e9eae4f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188ef3-5983-423b-9949-173ef6e532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5a05df22-f028-4329-bfa6-daf770b3d8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87dbe-9acf-47b1-97ea-ce4e9eae4f6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20acab3-db41-4a0a-89e6-30f1cb591e8f}" ma:internalName="TaxCatchAll" ma:showField="CatchAllData" ma:web="3a387dbe-9acf-47b1-97ea-ce4e9eae4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188ef3-5983-423b-9949-173ef6e53242">
      <Terms xmlns="http://schemas.microsoft.com/office/infopath/2007/PartnerControls"/>
    </lcf76f155ced4ddcb4097134ff3c332f>
    <TaxCatchAll xmlns="3a387dbe-9acf-47b1-97ea-ce4e9eae4f6a" xsi:nil="true"/>
  </documentManagement>
</p:properties>
</file>

<file path=customXml/itemProps1.xml><?xml version="1.0" encoding="utf-8"?>
<ds:datastoreItem xmlns:ds="http://schemas.openxmlformats.org/officeDocument/2006/customXml" ds:itemID="{ED066537-468D-4C16-8115-E8AC4FD110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EDB621-80BA-4EDC-AF06-D92853A4F6B6}">
  <ds:schemaRefs>
    <ds:schemaRef ds:uri="3a387dbe-9acf-47b1-97ea-ce4e9eae4f6a"/>
    <ds:schemaRef ds:uri="b1188ef3-5983-423b-9949-173ef6e5324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CEB0A7E-1C89-4ACD-A27E-131EFCA64A83}">
  <ds:schemaRefs>
    <ds:schemaRef ds:uri="3a387dbe-9acf-47b1-97ea-ce4e9eae4f6a"/>
    <ds:schemaRef ds:uri="b1188ef3-5983-423b-9949-173ef6e5324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68</Slides>
  <Notes>20</Notes>
  <HiddenSlides>8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Office-teema</vt:lpstr>
      <vt:lpstr>Inclusion is On Training model per gli Youth Workers</vt:lpstr>
      <vt:lpstr>PowerPoint Presentation</vt:lpstr>
      <vt:lpstr>Istruzioni per facilitare:  Come usare il training model?</vt:lpstr>
      <vt:lpstr>PowerPoint Presentation</vt:lpstr>
      <vt:lpstr>Introduzione  al progetto</vt:lpstr>
      <vt:lpstr>Inclusion is On</vt:lpstr>
      <vt:lpstr>Partners</vt:lpstr>
      <vt:lpstr>Attività di Ice Breaking</vt:lpstr>
      <vt:lpstr>Istruzioni per facilitare</vt:lpstr>
      <vt:lpstr>PowerPoint Presentation</vt:lpstr>
      <vt:lpstr>PowerPoint Presentation</vt:lpstr>
      <vt:lpstr>PowerPoint Presentation</vt:lpstr>
      <vt:lpstr>Quiz  sull'inclusione sociale</vt:lpstr>
      <vt:lpstr>Istruzioni per la facilitazione</vt:lpstr>
      <vt:lpstr>Di cosa parla l'immagine?</vt:lpstr>
      <vt:lpstr>Quali dei seguenti fattori sono solitamente collegati al rischio di esclusione sociale?</vt:lpstr>
      <vt:lpstr>In Europa, il rischio di povertà ed esclusione sociale riguarda _____ dei giovani.</vt:lpstr>
      <vt:lpstr>Di cosa parla l'immagine?</vt:lpstr>
      <vt:lpstr>L'inclusione sociale è "il processo di miglioramento delle condizioni per la partecipazione di individui e gruppi a _____" (Banca Mondiale).</vt:lpstr>
      <vt:lpstr>L'inclusione sociale può, ad esempio, essere migliorata da cambiamenti che riguardano _____.</vt:lpstr>
      <vt:lpstr>Promuovere il _____ dei gruppi emarginati è un mezzo straordinario per affrontare l'esclusione sociale.</vt:lpstr>
      <vt:lpstr>La promozione dell'inclusione sociale è anche una delle priorità fondamentali _____.</vt:lpstr>
      <vt:lpstr>Risposte corrette</vt:lpstr>
      <vt:lpstr>Di cosa parla l'immagine?</vt:lpstr>
      <vt:lpstr>Quali dei seguenti fattori sono solitamente collegati al rischio di esclusione sociale?</vt:lpstr>
      <vt:lpstr>In Europa, il rischio di povertà ed esclusione sociale riguarda _____ dei giovani.</vt:lpstr>
      <vt:lpstr>Di cosa parla l'immagine?</vt:lpstr>
      <vt:lpstr>L'inclusione sociale è "il processo di miglioramento delle condizioni per la partecipazione di individui e gruppi a _____" (Banca Mondiale).</vt:lpstr>
      <vt:lpstr>L'inclusione sociale può, ad esempio, essere migliorata da cambiamenti che riguardano _____.</vt:lpstr>
      <vt:lpstr>Promuovere il _____ dei gruppi emarginati è un mezzo straordinario per affrontare l'esclusione sociale.</vt:lpstr>
      <vt:lpstr>La promozione dell'inclusione sociale è anche una delle priorità fondamentali _____.</vt:lpstr>
      <vt:lpstr>A proposito di safer space</vt:lpstr>
      <vt:lpstr>Istruzioni per la facilitazione</vt:lpstr>
      <vt:lpstr>PowerPoint Presentation</vt:lpstr>
      <vt:lpstr>PowerPoint Presentation</vt:lpstr>
      <vt:lpstr>PowerPoint Presentation</vt:lpstr>
      <vt:lpstr>Buone pratiche</vt:lpstr>
      <vt:lpstr>Istruzioni per la facilitazione</vt:lpstr>
      <vt:lpstr>PowerPoint Presentation</vt:lpstr>
      <vt:lpstr>PowerPoint Presentation</vt:lpstr>
      <vt:lpstr>PowerPoint Presentation</vt:lpstr>
      <vt:lpstr>Istruzioni per la facilitazione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Workshop</vt:lpstr>
      <vt:lpstr>Strumenti ideati dai partner del progetto</vt:lpstr>
      <vt:lpstr>Istruzioni per la facilitazione</vt:lpstr>
      <vt:lpstr>PowerPoint Presentation</vt:lpstr>
      <vt:lpstr>PowerPoint Presentation</vt:lpstr>
      <vt:lpstr>Glossario</vt:lpstr>
      <vt:lpstr>Istruzioni per la facilitazione</vt:lpstr>
      <vt:lpstr>Equità</vt:lpstr>
      <vt:lpstr>Diversità</vt:lpstr>
      <vt:lpstr>Intersezionalità</vt:lpstr>
      <vt:lpstr>LGBTQI+</vt:lpstr>
      <vt:lpstr>Discriminazione su fattori multipli</vt:lpstr>
      <vt:lpstr>Accessibilità fisica</vt:lpstr>
      <vt:lpstr>Pregiudizio</vt:lpstr>
      <vt:lpstr>Razzismo</vt:lpstr>
      <vt:lpstr>Scopri tutti i materiali del progetto: https://nuortenakatemia.fi/en/incon-projectresults/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Kleoniki Valleri</dc:creator>
  <cp:revision>1</cp:revision>
  <dcterms:created xsi:type="dcterms:W3CDTF">2023-04-15T12:19:09Z</dcterms:created>
  <dcterms:modified xsi:type="dcterms:W3CDTF">2024-02-13T09:36:47Z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0x01010086B84576EBF6A84384872AD0432F3AAD</vt:lpwstr>
  </property>
  <property fmtid="{D5CDD505-2E9C-101B-9397-08002B2CF9AE}" pid="3" name="MediaServiceImageTags">
    <vt:lpwstr/>
  </property>
</Properties>
</file>