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309" r:id="rId5"/>
    <p:sldId id="291" r:id="rId6"/>
    <p:sldId id="348" r:id="rId7"/>
    <p:sldId id="313" r:id="rId8"/>
    <p:sldId id="349" r:id="rId9"/>
    <p:sldId id="290" r:id="rId10"/>
    <p:sldId id="306" r:id="rId11"/>
    <p:sldId id="351" r:id="rId12"/>
    <p:sldId id="358" r:id="rId13"/>
    <p:sldId id="287" r:id="rId14"/>
    <p:sldId id="314" r:id="rId15"/>
    <p:sldId id="289" r:id="rId16"/>
    <p:sldId id="352" r:id="rId17"/>
    <p:sldId id="359"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50" r:id="rId36"/>
    <p:sldId id="357" r:id="rId37"/>
    <p:sldId id="365" r:id="rId38"/>
    <p:sldId id="317" r:id="rId39"/>
    <p:sldId id="318" r:id="rId40"/>
    <p:sldId id="353" r:id="rId41"/>
    <p:sldId id="360" r:id="rId42"/>
    <p:sldId id="292" r:id="rId43"/>
    <p:sldId id="343" r:id="rId44"/>
    <p:sldId id="271" r:id="rId45"/>
    <p:sldId id="362" r:id="rId46"/>
    <p:sldId id="296" r:id="rId47"/>
    <p:sldId id="339" r:id="rId48"/>
    <p:sldId id="340" r:id="rId49"/>
    <p:sldId id="300" r:id="rId50"/>
    <p:sldId id="326" r:id="rId51"/>
    <p:sldId id="327" r:id="rId52"/>
    <p:sldId id="329" r:id="rId53"/>
    <p:sldId id="330" r:id="rId54"/>
    <p:sldId id="331" r:id="rId55"/>
    <p:sldId id="332" r:id="rId56"/>
    <p:sldId id="325" r:id="rId57"/>
    <p:sldId id="354" r:id="rId58"/>
    <p:sldId id="361" r:id="rId59"/>
    <p:sldId id="333" r:id="rId60"/>
    <p:sldId id="344" r:id="rId61"/>
    <p:sldId id="367" r:id="rId62"/>
    <p:sldId id="368" r:id="rId63"/>
    <p:sldId id="369" r:id="rId64"/>
    <p:sldId id="370" r:id="rId65"/>
    <p:sldId id="371" r:id="rId66"/>
    <p:sldId id="372" r:id="rId67"/>
    <p:sldId id="373" r:id="rId68"/>
    <p:sldId id="374" r:id="rId69"/>
    <p:sldId id="375" r:id="rId70"/>
    <p:sldId id="376" r:id="rId71"/>
    <p:sldId id="366" r:id="rId7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B376D6-A912-C373-1160-8744D990ADBA}" name="APanna Makó" initials="AM" userId="78eb09dc573a14f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36"/>
    <a:srgbClr val="FAFFCA"/>
    <a:srgbClr val="F5892C"/>
    <a:srgbClr val="015B56"/>
    <a:srgbClr val="F5D02C"/>
    <a:srgbClr val="C2BDB8"/>
    <a:srgbClr val="0D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4" autoAdjust="0"/>
    <p:restoredTop sz="90168" autoAdjust="0"/>
  </p:normalViewPr>
  <p:slideViewPr>
    <p:cSldViewPr snapToGrid="0">
      <p:cViewPr varScale="1">
        <p:scale>
          <a:sx n="97" d="100"/>
          <a:sy n="97"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a Lindgren" userId="d7f8f64c-9e1b-4c54-81a9-ba4523763735" providerId="ADAL" clId="{0D20B8B7-8DA8-4926-A336-DF4EA3751B55}"/>
    <pc:docChg chg="undo redo custSel addSld delSld modSld sldOrd">
      <pc:chgData name="Sanna Lindgren" userId="d7f8f64c-9e1b-4c54-81a9-ba4523763735" providerId="ADAL" clId="{0D20B8B7-8DA8-4926-A336-DF4EA3751B55}" dt="2024-01-09T07:50:04.266" v="497" actId="1076"/>
      <pc:docMkLst>
        <pc:docMk/>
      </pc:docMkLst>
      <pc:sldChg chg="modSp mod">
        <pc:chgData name="Sanna Lindgren" userId="d7f8f64c-9e1b-4c54-81a9-ba4523763735" providerId="ADAL" clId="{0D20B8B7-8DA8-4926-A336-DF4EA3751B55}" dt="2024-01-09T07:10:34.065" v="8" actId="20577"/>
        <pc:sldMkLst>
          <pc:docMk/>
          <pc:sldMk cId="2636843533" sldId="286"/>
        </pc:sldMkLst>
        <pc:spChg chg="mod">
          <ac:chgData name="Sanna Lindgren" userId="d7f8f64c-9e1b-4c54-81a9-ba4523763735" providerId="ADAL" clId="{0D20B8B7-8DA8-4926-A336-DF4EA3751B55}" dt="2024-01-09T07:10:34.065" v="8" actId="20577"/>
          <ac:spMkLst>
            <pc:docMk/>
            <pc:sldMk cId="2636843533" sldId="286"/>
            <ac:spMk id="12" creationId="{A0A1B03A-6B64-F6A1-923A-B57066EB6C9D}"/>
          </ac:spMkLst>
        </pc:spChg>
        <pc:picChg chg="mod">
          <ac:chgData name="Sanna Lindgren" userId="d7f8f64c-9e1b-4c54-81a9-ba4523763735" providerId="ADAL" clId="{0D20B8B7-8DA8-4926-A336-DF4EA3751B55}" dt="2024-01-08T14:51:22.900" v="3" actId="1076"/>
          <ac:picMkLst>
            <pc:docMk/>
            <pc:sldMk cId="2636843533" sldId="286"/>
            <ac:picMk id="11" creationId="{6E0444C3-FA59-AFFF-2C20-49BD8B0A0509}"/>
          </ac:picMkLst>
        </pc:picChg>
      </pc:sldChg>
      <pc:sldChg chg="modSp mod">
        <pc:chgData name="Sanna Lindgren" userId="d7f8f64c-9e1b-4c54-81a9-ba4523763735" providerId="ADAL" clId="{0D20B8B7-8DA8-4926-A336-DF4EA3751B55}" dt="2024-01-09T07:19:26.717" v="80" actId="14100"/>
        <pc:sldMkLst>
          <pc:docMk/>
          <pc:sldMk cId="2351953392" sldId="287"/>
        </pc:sldMkLst>
        <pc:spChg chg="mod">
          <ac:chgData name="Sanna Lindgren" userId="d7f8f64c-9e1b-4c54-81a9-ba4523763735" providerId="ADAL" clId="{0D20B8B7-8DA8-4926-A336-DF4EA3751B55}" dt="2024-01-09T07:19:13.279" v="78" actId="404"/>
          <ac:spMkLst>
            <pc:docMk/>
            <pc:sldMk cId="2351953392" sldId="287"/>
            <ac:spMk id="3" creationId="{A0E21396-0283-2DDC-410B-FB89C57BEE82}"/>
          </ac:spMkLst>
        </pc:spChg>
        <pc:spChg chg="mod">
          <ac:chgData name="Sanna Lindgren" userId="d7f8f64c-9e1b-4c54-81a9-ba4523763735" providerId="ADAL" clId="{0D20B8B7-8DA8-4926-A336-DF4EA3751B55}" dt="2024-01-09T07:19:19.738" v="79" actId="20577"/>
          <ac:spMkLst>
            <pc:docMk/>
            <pc:sldMk cId="2351953392" sldId="287"/>
            <ac:spMk id="11" creationId="{D755A7A3-4C24-0491-4307-5F0998857D91}"/>
          </ac:spMkLst>
        </pc:spChg>
        <pc:picChg chg="mod">
          <ac:chgData name="Sanna Lindgren" userId="d7f8f64c-9e1b-4c54-81a9-ba4523763735" providerId="ADAL" clId="{0D20B8B7-8DA8-4926-A336-DF4EA3751B55}" dt="2024-01-09T07:19:26.717" v="80" actId="14100"/>
          <ac:picMkLst>
            <pc:docMk/>
            <pc:sldMk cId="2351953392" sldId="287"/>
            <ac:picMk id="14" creationId="{BBAF0DB0-8DCA-F558-6023-1E060BB64590}"/>
          </ac:picMkLst>
        </pc:picChg>
      </pc:sldChg>
      <pc:sldChg chg="modSp mod">
        <pc:chgData name="Sanna Lindgren" userId="d7f8f64c-9e1b-4c54-81a9-ba4523763735" providerId="ADAL" clId="{0D20B8B7-8DA8-4926-A336-DF4EA3751B55}" dt="2024-01-09T07:18:30.357" v="71" actId="14100"/>
        <pc:sldMkLst>
          <pc:docMk/>
          <pc:sldMk cId="1941565916" sldId="290"/>
        </pc:sldMkLst>
        <pc:spChg chg="mod">
          <ac:chgData name="Sanna Lindgren" userId="d7f8f64c-9e1b-4c54-81a9-ba4523763735" providerId="ADAL" clId="{0D20B8B7-8DA8-4926-A336-DF4EA3751B55}" dt="2024-01-09T07:18:17.140" v="68" actId="20577"/>
          <ac:spMkLst>
            <pc:docMk/>
            <pc:sldMk cId="1941565916" sldId="290"/>
            <ac:spMk id="2" creationId="{2E2C5FF1-E4D2-A2F6-D50D-8BF6534976B8}"/>
          </ac:spMkLst>
        </pc:spChg>
        <pc:spChg chg="mod">
          <ac:chgData name="Sanna Lindgren" userId="d7f8f64c-9e1b-4c54-81a9-ba4523763735" providerId="ADAL" clId="{0D20B8B7-8DA8-4926-A336-DF4EA3751B55}" dt="2024-01-09T07:18:30.357" v="71" actId="14100"/>
          <ac:spMkLst>
            <pc:docMk/>
            <pc:sldMk cId="1941565916" sldId="290"/>
            <ac:spMk id="3" creationId="{E0471262-BEF5-072D-F382-3B5A84917643}"/>
          </ac:spMkLst>
        </pc:spChg>
        <pc:picChg chg="mod">
          <ac:chgData name="Sanna Lindgren" userId="d7f8f64c-9e1b-4c54-81a9-ba4523763735" providerId="ADAL" clId="{0D20B8B7-8DA8-4926-A336-DF4EA3751B55}" dt="2024-01-09T07:18:16.204" v="66" actId="1076"/>
          <ac:picMkLst>
            <pc:docMk/>
            <pc:sldMk cId="1941565916" sldId="290"/>
            <ac:picMk id="8" creationId="{7BBC739C-4971-7131-A4A3-4AF3FC73A78E}"/>
          </ac:picMkLst>
        </pc:picChg>
        <pc:picChg chg="mod">
          <ac:chgData name="Sanna Lindgren" userId="d7f8f64c-9e1b-4c54-81a9-ba4523763735" providerId="ADAL" clId="{0D20B8B7-8DA8-4926-A336-DF4EA3751B55}" dt="2024-01-09T07:18:16.547" v="67" actId="14100"/>
          <ac:picMkLst>
            <pc:docMk/>
            <pc:sldMk cId="1941565916" sldId="290"/>
            <ac:picMk id="11" creationId="{5DD61147-33AF-ACDE-56F8-39599D729068}"/>
          </ac:picMkLst>
        </pc:picChg>
      </pc:sldChg>
      <pc:sldChg chg="modSp mod">
        <pc:chgData name="Sanna Lindgren" userId="d7f8f64c-9e1b-4c54-81a9-ba4523763735" providerId="ADAL" clId="{0D20B8B7-8DA8-4926-A336-DF4EA3751B55}" dt="2024-01-09T07:24:30.743" v="151" actId="404"/>
        <pc:sldMkLst>
          <pc:docMk/>
          <pc:sldMk cId="3973944194" sldId="291"/>
        </pc:sldMkLst>
        <pc:spChg chg="mod">
          <ac:chgData name="Sanna Lindgren" userId="d7f8f64c-9e1b-4c54-81a9-ba4523763735" providerId="ADAL" clId="{0D20B8B7-8DA8-4926-A336-DF4EA3751B55}" dt="2024-01-09T07:24:30.743" v="151" actId="404"/>
          <ac:spMkLst>
            <pc:docMk/>
            <pc:sldMk cId="3973944194" sldId="291"/>
            <ac:spMk id="3" creationId="{60CA31E4-146C-BC0E-3AAD-DB3C80A80CC0}"/>
          </ac:spMkLst>
        </pc:spChg>
      </pc:sldChg>
      <pc:sldChg chg="modSp mod">
        <pc:chgData name="Sanna Lindgren" userId="d7f8f64c-9e1b-4c54-81a9-ba4523763735" providerId="ADAL" clId="{0D20B8B7-8DA8-4926-A336-DF4EA3751B55}" dt="2024-01-09T07:30:02.128" v="239" actId="1076"/>
        <pc:sldMkLst>
          <pc:docMk/>
          <pc:sldMk cId="1519554761" sldId="292"/>
        </pc:sldMkLst>
        <pc:spChg chg="mod">
          <ac:chgData name="Sanna Lindgren" userId="d7f8f64c-9e1b-4c54-81a9-ba4523763735" providerId="ADAL" clId="{0D20B8B7-8DA8-4926-A336-DF4EA3751B55}" dt="2024-01-09T07:26:46.350" v="181" actId="20577"/>
          <ac:spMkLst>
            <pc:docMk/>
            <pc:sldMk cId="1519554761" sldId="292"/>
            <ac:spMk id="9" creationId="{C5B35BA3-BD15-F646-6AFD-183BF974C86B}"/>
          </ac:spMkLst>
        </pc:spChg>
        <pc:spChg chg="mod">
          <ac:chgData name="Sanna Lindgren" userId="d7f8f64c-9e1b-4c54-81a9-ba4523763735" providerId="ADAL" clId="{0D20B8B7-8DA8-4926-A336-DF4EA3751B55}" dt="2024-01-09T07:30:02.128" v="239" actId="1076"/>
          <ac:spMkLst>
            <pc:docMk/>
            <pc:sldMk cId="1519554761" sldId="292"/>
            <ac:spMk id="11" creationId="{BC5E19FE-85A1-55D5-BB0F-1B1B46F40933}"/>
          </ac:spMkLst>
        </pc:spChg>
        <pc:spChg chg="mod">
          <ac:chgData name="Sanna Lindgren" userId="d7f8f64c-9e1b-4c54-81a9-ba4523763735" providerId="ADAL" clId="{0D20B8B7-8DA8-4926-A336-DF4EA3751B55}" dt="2024-01-09T07:28:48.811" v="219" actId="1076"/>
          <ac:spMkLst>
            <pc:docMk/>
            <pc:sldMk cId="1519554761" sldId="292"/>
            <ac:spMk id="13" creationId="{A1D09012-0CD0-1ACC-DBB0-4A58751A7CF3}"/>
          </ac:spMkLst>
        </pc:spChg>
        <pc:spChg chg="mod">
          <ac:chgData name="Sanna Lindgren" userId="d7f8f64c-9e1b-4c54-81a9-ba4523763735" providerId="ADAL" clId="{0D20B8B7-8DA8-4926-A336-DF4EA3751B55}" dt="2024-01-09T07:27:01.628" v="185" actId="1076"/>
          <ac:spMkLst>
            <pc:docMk/>
            <pc:sldMk cId="1519554761" sldId="292"/>
            <ac:spMk id="16" creationId="{6ECB70AE-8305-D94B-6E99-0F40901D12EC}"/>
          </ac:spMkLst>
        </pc:spChg>
        <pc:spChg chg="mod">
          <ac:chgData name="Sanna Lindgren" userId="d7f8f64c-9e1b-4c54-81a9-ba4523763735" providerId="ADAL" clId="{0D20B8B7-8DA8-4926-A336-DF4EA3751B55}" dt="2024-01-09T07:28:37.338" v="218" actId="1076"/>
          <ac:spMkLst>
            <pc:docMk/>
            <pc:sldMk cId="1519554761" sldId="292"/>
            <ac:spMk id="17" creationId="{C1E0365D-771B-1AD1-4E1B-02DBE679F6A6}"/>
          </ac:spMkLst>
        </pc:spChg>
        <pc:spChg chg="mod">
          <ac:chgData name="Sanna Lindgren" userId="d7f8f64c-9e1b-4c54-81a9-ba4523763735" providerId="ADAL" clId="{0D20B8B7-8DA8-4926-A336-DF4EA3751B55}" dt="2024-01-09T07:27:20.817" v="189" actId="1076"/>
          <ac:spMkLst>
            <pc:docMk/>
            <pc:sldMk cId="1519554761" sldId="292"/>
            <ac:spMk id="19" creationId="{DD0A568C-E7D4-12F5-EA5E-5BC0AD7BF18F}"/>
          </ac:spMkLst>
        </pc:spChg>
        <pc:spChg chg="mod">
          <ac:chgData name="Sanna Lindgren" userId="d7f8f64c-9e1b-4c54-81a9-ba4523763735" providerId="ADAL" clId="{0D20B8B7-8DA8-4926-A336-DF4EA3751B55}" dt="2024-01-09T07:27:15.453" v="188" actId="404"/>
          <ac:spMkLst>
            <pc:docMk/>
            <pc:sldMk cId="1519554761" sldId="292"/>
            <ac:spMk id="20" creationId="{AEC4BC2B-FFD3-9EC0-DE46-2BE8B327C042}"/>
          </ac:spMkLst>
        </pc:spChg>
        <pc:spChg chg="mod">
          <ac:chgData name="Sanna Lindgren" userId="d7f8f64c-9e1b-4c54-81a9-ba4523763735" providerId="ADAL" clId="{0D20B8B7-8DA8-4926-A336-DF4EA3751B55}" dt="2024-01-09T07:27:49.828" v="197" actId="1076"/>
          <ac:spMkLst>
            <pc:docMk/>
            <pc:sldMk cId="1519554761" sldId="292"/>
            <ac:spMk id="23" creationId="{CC561546-FF84-2C88-4B78-8231BBF26583}"/>
          </ac:spMkLst>
        </pc:spChg>
        <pc:spChg chg="mod">
          <ac:chgData name="Sanna Lindgren" userId="d7f8f64c-9e1b-4c54-81a9-ba4523763735" providerId="ADAL" clId="{0D20B8B7-8DA8-4926-A336-DF4EA3751B55}" dt="2024-01-09T07:27:28.601" v="191" actId="1076"/>
          <ac:spMkLst>
            <pc:docMk/>
            <pc:sldMk cId="1519554761" sldId="292"/>
            <ac:spMk id="24" creationId="{BACFE56A-9214-FDD8-2EC9-FBF0976127C3}"/>
          </ac:spMkLst>
        </pc:spChg>
        <pc:spChg chg="mod">
          <ac:chgData name="Sanna Lindgren" userId="d7f8f64c-9e1b-4c54-81a9-ba4523763735" providerId="ADAL" clId="{0D20B8B7-8DA8-4926-A336-DF4EA3751B55}" dt="2024-01-09T07:28:20.431" v="214" actId="1076"/>
          <ac:spMkLst>
            <pc:docMk/>
            <pc:sldMk cId="1519554761" sldId="292"/>
            <ac:spMk id="26" creationId="{6BE84140-68FA-40D8-83D6-72777CD54A5E}"/>
          </ac:spMkLst>
        </pc:spChg>
        <pc:spChg chg="mod">
          <ac:chgData name="Sanna Lindgren" userId="d7f8f64c-9e1b-4c54-81a9-ba4523763735" providerId="ADAL" clId="{0D20B8B7-8DA8-4926-A336-DF4EA3751B55}" dt="2024-01-09T07:28:21.991" v="215" actId="1076"/>
          <ac:spMkLst>
            <pc:docMk/>
            <pc:sldMk cId="1519554761" sldId="292"/>
            <ac:spMk id="27" creationId="{350CFEAA-457C-2932-6626-737A9498940E}"/>
          </ac:spMkLst>
        </pc:spChg>
        <pc:spChg chg="mod">
          <ac:chgData name="Sanna Lindgren" userId="d7f8f64c-9e1b-4c54-81a9-ba4523763735" providerId="ADAL" clId="{0D20B8B7-8DA8-4926-A336-DF4EA3751B55}" dt="2024-01-09T07:28:33.305" v="217" actId="1076"/>
          <ac:spMkLst>
            <pc:docMk/>
            <pc:sldMk cId="1519554761" sldId="292"/>
            <ac:spMk id="30" creationId="{40195868-74B8-4008-FA24-0729B88448FD}"/>
          </ac:spMkLst>
        </pc:spChg>
      </pc:sldChg>
      <pc:sldChg chg="delSp modSp mod">
        <pc:chgData name="Sanna Lindgren" userId="d7f8f64c-9e1b-4c54-81a9-ba4523763735" providerId="ADAL" clId="{0D20B8B7-8DA8-4926-A336-DF4EA3751B55}" dt="2024-01-09T07:43:28.423" v="396" actId="14100"/>
        <pc:sldMkLst>
          <pc:docMk/>
          <pc:sldMk cId="4085876483" sldId="294"/>
        </pc:sldMkLst>
        <pc:spChg chg="mod">
          <ac:chgData name="Sanna Lindgren" userId="d7f8f64c-9e1b-4c54-81a9-ba4523763735" providerId="ADAL" clId="{0D20B8B7-8DA8-4926-A336-DF4EA3751B55}" dt="2024-01-09T07:43:28.423" v="396" actId="14100"/>
          <ac:spMkLst>
            <pc:docMk/>
            <pc:sldMk cId="4085876483" sldId="294"/>
            <ac:spMk id="9" creationId="{53492439-3B21-A48E-902A-A279AB63809A}"/>
          </ac:spMkLst>
        </pc:spChg>
        <pc:spChg chg="del mod">
          <ac:chgData name="Sanna Lindgren" userId="d7f8f64c-9e1b-4c54-81a9-ba4523763735" providerId="ADAL" clId="{0D20B8B7-8DA8-4926-A336-DF4EA3751B55}" dt="2024-01-09T07:25:57.992" v="163" actId="478"/>
          <ac:spMkLst>
            <pc:docMk/>
            <pc:sldMk cId="4085876483" sldId="294"/>
            <ac:spMk id="10" creationId="{7BB8216C-294A-5D93-A271-009529CC06E8}"/>
          </ac:spMkLst>
        </pc:spChg>
      </pc:sldChg>
      <pc:sldChg chg="addSp delSp modSp mod">
        <pc:chgData name="Sanna Lindgren" userId="d7f8f64c-9e1b-4c54-81a9-ba4523763735" providerId="ADAL" clId="{0D20B8B7-8DA8-4926-A336-DF4EA3751B55}" dt="2024-01-09T07:48:31.917" v="469" actId="1076"/>
        <pc:sldMkLst>
          <pc:docMk/>
          <pc:sldMk cId="3461959164" sldId="295"/>
        </pc:sldMkLst>
        <pc:spChg chg="del">
          <ac:chgData name="Sanna Lindgren" userId="d7f8f64c-9e1b-4c54-81a9-ba4523763735" providerId="ADAL" clId="{0D20B8B7-8DA8-4926-A336-DF4EA3751B55}" dt="2024-01-09T07:33:05.638" v="248" actId="478"/>
          <ac:spMkLst>
            <pc:docMk/>
            <pc:sldMk cId="3461959164" sldId="295"/>
            <ac:spMk id="3" creationId="{EB655443-FDF7-7E4F-2337-1D421CBE654E}"/>
          </ac:spMkLst>
        </pc:spChg>
        <pc:spChg chg="add del mod">
          <ac:chgData name="Sanna Lindgren" userId="d7f8f64c-9e1b-4c54-81a9-ba4523763735" providerId="ADAL" clId="{0D20B8B7-8DA8-4926-A336-DF4EA3751B55}" dt="2024-01-09T07:33:08.318" v="249" actId="478"/>
          <ac:spMkLst>
            <pc:docMk/>
            <pc:sldMk cId="3461959164" sldId="295"/>
            <ac:spMk id="4" creationId="{B98D7E66-BB6E-4E01-13E2-A9C06ED775E4}"/>
          </ac:spMkLst>
        </pc:spChg>
        <pc:spChg chg="mod">
          <ac:chgData name="Sanna Lindgren" userId="d7f8f64c-9e1b-4c54-81a9-ba4523763735" providerId="ADAL" clId="{0D20B8B7-8DA8-4926-A336-DF4EA3751B55}" dt="2024-01-09T07:48:31.917" v="469" actId="1076"/>
          <ac:spMkLst>
            <pc:docMk/>
            <pc:sldMk cId="3461959164" sldId="295"/>
            <ac:spMk id="10" creationId="{BE619A37-7228-110D-52F2-2897CF954271}"/>
          </ac:spMkLst>
        </pc:spChg>
        <pc:picChg chg="mod">
          <ac:chgData name="Sanna Lindgren" userId="d7f8f64c-9e1b-4c54-81a9-ba4523763735" providerId="ADAL" clId="{0D20B8B7-8DA8-4926-A336-DF4EA3751B55}" dt="2024-01-09T07:48:27.806" v="468" actId="1076"/>
          <ac:picMkLst>
            <pc:docMk/>
            <pc:sldMk cId="3461959164" sldId="295"/>
            <ac:picMk id="9" creationId="{EDE9A418-7427-4FA5-E075-80A0ABD31C18}"/>
          </ac:picMkLst>
        </pc:picChg>
      </pc:sldChg>
      <pc:sldChg chg="delSp modSp mod">
        <pc:chgData name="Sanna Lindgren" userId="d7f8f64c-9e1b-4c54-81a9-ba4523763735" providerId="ADAL" clId="{0D20B8B7-8DA8-4926-A336-DF4EA3751B55}" dt="2024-01-09T07:37:08.062" v="312" actId="1076"/>
        <pc:sldMkLst>
          <pc:docMk/>
          <pc:sldMk cId="1323106200" sldId="296"/>
        </pc:sldMkLst>
        <pc:spChg chg="del">
          <ac:chgData name="Sanna Lindgren" userId="d7f8f64c-9e1b-4c54-81a9-ba4523763735" providerId="ADAL" clId="{0D20B8B7-8DA8-4926-A336-DF4EA3751B55}" dt="2024-01-09T07:33:57.293" v="262" actId="478"/>
          <ac:spMkLst>
            <pc:docMk/>
            <pc:sldMk cId="1323106200" sldId="296"/>
            <ac:spMk id="2" creationId="{CCE652E2-1DA1-5CEA-BAAC-DB2577E56B0F}"/>
          </ac:spMkLst>
        </pc:spChg>
        <pc:spChg chg="mod">
          <ac:chgData name="Sanna Lindgren" userId="d7f8f64c-9e1b-4c54-81a9-ba4523763735" providerId="ADAL" clId="{0D20B8B7-8DA8-4926-A336-DF4EA3751B55}" dt="2024-01-09T07:37:08.062" v="312" actId="1076"/>
          <ac:spMkLst>
            <pc:docMk/>
            <pc:sldMk cId="1323106200" sldId="296"/>
            <ac:spMk id="3" creationId="{4DD2365E-3F94-0845-E780-9AC8DC00EDC4}"/>
          </ac:spMkLst>
        </pc:spChg>
        <pc:spChg chg="del">
          <ac:chgData name="Sanna Lindgren" userId="d7f8f64c-9e1b-4c54-81a9-ba4523763735" providerId="ADAL" clId="{0D20B8B7-8DA8-4926-A336-DF4EA3751B55}" dt="2024-01-09T07:33:58.496" v="263" actId="478"/>
          <ac:spMkLst>
            <pc:docMk/>
            <pc:sldMk cId="1323106200" sldId="296"/>
            <ac:spMk id="4" creationId="{4BA1C3DC-0692-5992-6B12-EBA57D493D6D}"/>
          </ac:spMkLst>
        </pc:spChg>
        <pc:spChg chg="mod">
          <ac:chgData name="Sanna Lindgren" userId="d7f8f64c-9e1b-4c54-81a9-ba4523763735" providerId="ADAL" clId="{0D20B8B7-8DA8-4926-A336-DF4EA3751B55}" dt="2024-01-09T07:34:37.682" v="273" actId="1076"/>
          <ac:spMkLst>
            <pc:docMk/>
            <pc:sldMk cId="1323106200" sldId="296"/>
            <ac:spMk id="8" creationId="{E5EA2329-952E-4049-C063-A66BC477EDE1}"/>
          </ac:spMkLst>
        </pc:spChg>
        <pc:spChg chg="del">
          <ac:chgData name="Sanna Lindgren" userId="d7f8f64c-9e1b-4c54-81a9-ba4523763735" providerId="ADAL" clId="{0D20B8B7-8DA8-4926-A336-DF4EA3751B55}" dt="2024-01-09T07:33:55.798" v="261" actId="478"/>
          <ac:spMkLst>
            <pc:docMk/>
            <pc:sldMk cId="1323106200" sldId="296"/>
            <ac:spMk id="9" creationId="{F15BDC4E-9EDA-4DA6-97A1-EE18C7641C2D}"/>
          </ac:spMkLst>
        </pc:spChg>
        <pc:spChg chg="del">
          <ac:chgData name="Sanna Lindgren" userId="d7f8f64c-9e1b-4c54-81a9-ba4523763735" providerId="ADAL" clId="{0D20B8B7-8DA8-4926-A336-DF4EA3751B55}" dt="2024-01-09T07:33:59.910" v="264" actId="478"/>
          <ac:spMkLst>
            <pc:docMk/>
            <pc:sldMk cId="1323106200" sldId="296"/>
            <ac:spMk id="10" creationId="{08EAB453-19A2-0703-46EB-488E9849A4E0}"/>
          </ac:spMkLst>
        </pc:spChg>
        <pc:picChg chg="mod">
          <ac:chgData name="Sanna Lindgren" userId="d7f8f64c-9e1b-4c54-81a9-ba4523763735" providerId="ADAL" clId="{0D20B8B7-8DA8-4926-A336-DF4EA3751B55}" dt="2024-01-09T07:34:12.594" v="268" actId="1076"/>
          <ac:picMkLst>
            <pc:docMk/>
            <pc:sldMk cId="1323106200" sldId="296"/>
            <ac:picMk id="5" creationId="{9B7A2630-1F1F-0E41-B4AF-0A719571B42C}"/>
          </ac:picMkLst>
        </pc:picChg>
      </pc:sldChg>
      <pc:sldChg chg="delSp modSp mod">
        <pc:chgData name="Sanna Lindgren" userId="d7f8f64c-9e1b-4c54-81a9-ba4523763735" providerId="ADAL" clId="{0D20B8B7-8DA8-4926-A336-DF4EA3751B55}" dt="2024-01-09T07:44:39.040" v="409" actId="1076"/>
        <pc:sldMkLst>
          <pc:docMk/>
          <pc:sldMk cId="2231826563" sldId="299"/>
        </pc:sldMkLst>
        <pc:spChg chg="del">
          <ac:chgData name="Sanna Lindgren" userId="d7f8f64c-9e1b-4c54-81a9-ba4523763735" providerId="ADAL" clId="{0D20B8B7-8DA8-4926-A336-DF4EA3751B55}" dt="2024-01-09T07:43:58.281" v="399" actId="478"/>
          <ac:spMkLst>
            <pc:docMk/>
            <pc:sldMk cId="2231826563" sldId="299"/>
            <ac:spMk id="2" creationId="{57F1733A-ECEA-2CC2-8694-7D17F783661B}"/>
          </ac:spMkLst>
        </pc:spChg>
        <pc:spChg chg="mod">
          <ac:chgData name="Sanna Lindgren" userId="d7f8f64c-9e1b-4c54-81a9-ba4523763735" providerId="ADAL" clId="{0D20B8B7-8DA8-4926-A336-DF4EA3751B55}" dt="2024-01-09T07:44:39.040" v="409" actId="1076"/>
          <ac:spMkLst>
            <pc:docMk/>
            <pc:sldMk cId="2231826563" sldId="299"/>
            <ac:spMk id="3" creationId="{1DAB8B58-7371-3F9C-CACB-DD084F8104F6}"/>
          </ac:spMkLst>
        </pc:spChg>
        <pc:spChg chg="mod">
          <ac:chgData name="Sanna Lindgren" userId="d7f8f64c-9e1b-4c54-81a9-ba4523763735" providerId="ADAL" clId="{0D20B8B7-8DA8-4926-A336-DF4EA3751B55}" dt="2024-01-09T07:43:52.343" v="398" actId="20577"/>
          <ac:spMkLst>
            <pc:docMk/>
            <pc:sldMk cId="2231826563" sldId="299"/>
            <ac:spMk id="6" creationId="{15232396-0554-F8AE-3DBA-1B00BBDD0625}"/>
          </ac:spMkLst>
        </pc:spChg>
      </pc:sldChg>
      <pc:sldChg chg="addSp delSp modSp mod">
        <pc:chgData name="Sanna Lindgren" userId="d7f8f64c-9e1b-4c54-81a9-ba4523763735" providerId="ADAL" clId="{0D20B8B7-8DA8-4926-A336-DF4EA3751B55}" dt="2024-01-09T07:37:51.068" v="319" actId="1582"/>
        <pc:sldMkLst>
          <pc:docMk/>
          <pc:sldMk cId="2382122359" sldId="300"/>
        </pc:sldMkLst>
        <pc:spChg chg="add del mod">
          <ac:chgData name="Sanna Lindgren" userId="d7f8f64c-9e1b-4c54-81a9-ba4523763735" providerId="ADAL" clId="{0D20B8B7-8DA8-4926-A336-DF4EA3751B55}" dt="2024-01-09T07:37:36.174" v="316" actId="11529"/>
          <ac:spMkLst>
            <pc:docMk/>
            <pc:sldMk cId="2382122359" sldId="300"/>
            <ac:spMk id="2" creationId="{D1DE4FEE-8663-CD51-B28F-D1C730C3F3A5}"/>
          </ac:spMkLst>
        </pc:spChg>
        <pc:cxnChg chg="add mod">
          <ac:chgData name="Sanna Lindgren" userId="d7f8f64c-9e1b-4c54-81a9-ba4523763735" providerId="ADAL" clId="{0D20B8B7-8DA8-4926-A336-DF4EA3751B55}" dt="2024-01-09T07:37:51.068" v="319" actId="1582"/>
          <ac:cxnSpMkLst>
            <pc:docMk/>
            <pc:sldMk cId="2382122359" sldId="300"/>
            <ac:cxnSpMk id="4" creationId="{BB3F3CB7-5320-66AC-9C70-A133AB9A11E6}"/>
          </ac:cxnSpMkLst>
        </pc:cxnChg>
      </pc:sldChg>
      <pc:sldChg chg="addSp delSp modSp del mod">
        <pc:chgData name="Sanna Lindgren" userId="d7f8f64c-9e1b-4c54-81a9-ba4523763735" providerId="ADAL" clId="{0D20B8B7-8DA8-4926-A336-DF4EA3751B55}" dt="2024-01-09T07:48:45.042" v="473" actId="47"/>
        <pc:sldMkLst>
          <pc:docMk/>
          <pc:sldMk cId="1189297558" sldId="302"/>
        </pc:sldMkLst>
        <pc:spChg chg="mod">
          <ac:chgData name="Sanna Lindgren" userId="d7f8f64c-9e1b-4c54-81a9-ba4523763735" providerId="ADAL" clId="{0D20B8B7-8DA8-4926-A336-DF4EA3751B55}" dt="2024-01-09T07:48:21.574" v="467" actId="1076"/>
          <ac:spMkLst>
            <pc:docMk/>
            <pc:sldMk cId="1189297558" sldId="302"/>
            <ac:spMk id="2" creationId="{332373E1-205B-07C2-72EA-957A090BAF88}"/>
          </ac:spMkLst>
        </pc:spChg>
        <pc:spChg chg="del">
          <ac:chgData name="Sanna Lindgren" userId="d7f8f64c-9e1b-4c54-81a9-ba4523763735" providerId="ADAL" clId="{0D20B8B7-8DA8-4926-A336-DF4EA3751B55}" dt="2024-01-09T07:48:08.602" v="463" actId="478"/>
          <ac:spMkLst>
            <pc:docMk/>
            <pc:sldMk cId="1189297558" sldId="302"/>
            <ac:spMk id="3" creationId="{8F0633F1-56E9-F5BA-DF68-FBE3B52EB19F}"/>
          </ac:spMkLst>
        </pc:spChg>
        <pc:spChg chg="add del mod">
          <ac:chgData name="Sanna Lindgren" userId="d7f8f64c-9e1b-4c54-81a9-ba4523763735" providerId="ADAL" clId="{0D20B8B7-8DA8-4926-A336-DF4EA3751B55}" dt="2024-01-09T07:48:11.990" v="464" actId="478"/>
          <ac:spMkLst>
            <pc:docMk/>
            <pc:sldMk cId="1189297558" sldId="302"/>
            <ac:spMk id="10" creationId="{90EC983C-56B6-D803-3172-2F44325B96BB}"/>
          </ac:spMkLst>
        </pc:spChg>
        <pc:picChg chg="mod">
          <ac:chgData name="Sanna Lindgren" userId="d7f8f64c-9e1b-4c54-81a9-ba4523763735" providerId="ADAL" clId="{0D20B8B7-8DA8-4926-A336-DF4EA3751B55}" dt="2024-01-09T07:48:17.211" v="466" actId="14100"/>
          <ac:picMkLst>
            <pc:docMk/>
            <pc:sldMk cId="1189297558" sldId="302"/>
            <ac:picMk id="24" creationId="{7ADE70C7-F239-ADAA-929F-2F973B510BFC}"/>
          </ac:picMkLst>
        </pc:picChg>
      </pc:sldChg>
      <pc:sldChg chg="delSp modSp mod">
        <pc:chgData name="Sanna Lindgren" userId="d7f8f64c-9e1b-4c54-81a9-ba4523763735" providerId="ADAL" clId="{0D20B8B7-8DA8-4926-A336-DF4EA3751B55}" dt="2024-01-09T07:24:58.454" v="155" actId="13926"/>
        <pc:sldMkLst>
          <pc:docMk/>
          <pc:sldMk cId="3188398379" sldId="305"/>
        </pc:sldMkLst>
        <pc:spChg chg="mod">
          <ac:chgData name="Sanna Lindgren" userId="d7f8f64c-9e1b-4c54-81a9-ba4523763735" providerId="ADAL" clId="{0D20B8B7-8DA8-4926-A336-DF4EA3751B55}" dt="2024-01-09T07:24:58.454" v="155" actId="13926"/>
          <ac:spMkLst>
            <pc:docMk/>
            <pc:sldMk cId="3188398379" sldId="305"/>
            <ac:spMk id="9" creationId="{1BE0BA54-3ED0-9317-EA80-627F6E84031E}"/>
          </ac:spMkLst>
        </pc:spChg>
        <pc:spChg chg="mod">
          <ac:chgData name="Sanna Lindgren" userId="d7f8f64c-9e1b-4c54-81a9-ba4523763735" providerId="ADAL" clId="{0D20B8B7-8DA8-4926-A336-DF4EA3751B55}" dt="2024-01-09T07:22:53.256" v="136" actId="1076"/>
          <ac:spMkLst>
            <pc:docMk/>
            <pc:sldMk cId="3188398379" sldId="305"/>
            <ac:spMk id="11" creationId="{4EC212B6-B843-8ED7-3EFF-CED97EA19521}"/>
          </ac:spMkLst>
        </pc:spChg>
        <pc:spChg chg="mod">
          <ac:chgData name="Sanna Lindgren" userId="d7f8f64c-9e1b-4c54-81a9-ba4523763735" providerId="ADAL" clId="{0D20B8B7-8DA8-4926-A336-DF4EA3751B55}" dt="2024-01-09T07:24:00.658" v="150" actId="1076"/>
          <ac:spMkLst>
            <pc:docMk/>
            <pc:sldMk cId="3188398379" sldId="305"/>
            <ac:spMk id="16" creationId="{965B928E-3547-DCDC-C655-873666D049CC}"/>
          </ac:spMkLst>
        </pc:spChg>
        <pc:spChg chg="mod">
          <ac:chgData name="Sanna Lindgren" userId="d7f8f64c-9e1b-4c54-81a9-ba4523763735" providerId="ADAL" clId="{0D20B8B7-8DA8-4926-A336-DF4EA3751B55}" dt="2024-01-09T07:23:57.640" v="149" actId="1076"/>
          <ac:spMkLst>
            <pc:docMk/>
            <pc:sldMk cId="3188398379" sldId="305"/>
            <ac:spMk id="17" creationId="{EBDC82BF-D2AB-830C-67F4-DF811DBA2A28}"/>
          </ac:spMkLst>
        </pc:spChg>
        <pc:spChg chg="mod">
          <ac:chgData name="Sanna Lindgren" userId="d7f8f64c-9e1b-4c54-81a9-ba4523763735" providerId="ADAL" clId="{0D20B8B7-8DA8-4926-A336-DF4EA3751B55}" dt="2024-01-09T07:22:39.630" v="131" actId="1076"/>
          <ac:spMkLst>
            <pc:docMk/>
            <pc:sldMk cId="3188398379" sldId="305"/>
            <ac:spMk id="18" creationId="{DBC57C78-8348-2EF6-5A29-40CD749752D3}"/>
          </ac:spMkLst>
        </pc:spChg>
        <pc:picChg chg="del mod">
          <ac:chgData name="Sanna Lindgren" userId="d7f8f64c-9e1b-4c54-81a9-ba4523763735" providerId="ADAL" clId="{0D20B8B7-8DA8-4926-A336-DF4EA3751B55}" dt="2024-01-09T07:22:22.520" v="125" actId="478"/>
          <ac:picMkLst>
            <pc:docMk/>
            <pc:sldMk cId="3188398379" sldId="305"/>
            <ac:picMk id="19" creationId="{5D28DAA7-61AF-A8C4-2925-F7281C0CAB23}"/>
          </ac:picMkLst>
        </pc:picChg>
        <pc:picChg chg="mod">
          <ac:chgData name="Sanna Lindgren" userId="d7f8f64c-9e1b-4c54-81a9-ba4523763735" providerId="ADAL" clId="{0D20B8B7-8DA8-4926-A336-DF4EA3751B55}" dt="2024-01-09T07:22:36.950" v="130" actId="1076"/>
          <ac:picMkLst>
            <pc:docMk/>
            <pc:sldMk cId="3188398379" sldId="305"/>
            <ac:picMk id="20" creationId="{F300E39A-7B52-25DE-C532-B5EE9CE3E8BC}"/>
          </ac:picMkLst>
        </pc:picChg>
        <pc:picChg chg="mod">
          <ac:chgData name="Sanna Lindgren" userId="d7f8f64c-9e1b-4c54-81a9-ba4523763735" providerId="ADAL" clId="{0D20B8B7-8DA8-4926-A336-DF4EA3751B55}" dt="2024-01-09T07:22:48.192" v="135" actId="1076"/>
          <ac:picMkLst>
            <pc:docMk/>
            <pc:sldMk cId="3188398379" sldId="305"/>
            <ac:picMk id="21" creationId="{373230B8-63FE-73DB-0131-E651239FC7C7}"/>
          </ac:picMkLst>
        </pc:picChg>
        <pc:picChg chg="mod">
          <ac:chgData name="Sanna Lindgren" userId="d7f8f64c-9e1b-4c54-81a9-ba4523763735" providerId="ADAL" clId="{0D20B8B7-8DA8-4926-A336-DF4EA3751B55}" dt="2024-01-09T07:23:25.277" v="144" actId="1076"/>
          <ac:picMkLst>
            <pc:docMk/>
            <pc:sldMk cId="3188398379" sldId="305"/>
            <ac:picMk id="22" creationId="{5012F2A2-6B09-1B11-B536-5E729A567A01}"/>
          </ac:picMkLst>
        </pc:picChg>
        <pc:picChg chg="mod">
          <ac:chgData name="Sanna Lindgren" userId="d7f8f64c-9e1b-4c54-81a9-ba4523763735" providerId="ADAL" clId="{0D20B8B7-8DA8-4926-A336-DF4EA3751B55}" dt="2024-01-09T07:23:07.874" v="141" actId="1076"/>
          <ac:picMkLst>
            <pc:docMk/>
            <pc:sldMk cId="3188398379" sldId="305"/>
            <ac:picMk id="23" creationId="{DF2B6A0C-2DCE-0E14-5699-6E893028CF32}"/>
          </ac:picMkLst>
        </pc:picChg>
      </pc:sldChg>
      <pc:sldChg chg="modSp mod">
        <pc:chgData name="Sanna Lindgren" userId="d7f8f64c-9e1b-4c54-81a9-ba4523763735" providerId="ADAL" clId="{0D20B8B7-8DA8-4926-A336-DF4EA3751B55}" dt="2024-01-09T07:25:27.361" v="158" actId="1076"/>
        <pc:sldMkLst>
          <pc:docMk/>
          <pc:sldMk cId="1020062017" sldId="310"/>
        </pc:sldMkLst>
        <pc:spChg chg="mod">
          <ac:chgData name="Sanna Lindgren" userId="d7f8f64c-9e1b-4c54-81a9-ba4523763735" providerId="ADAL" clId="{0D20B8B7-8DA8-4926-A336-DF4EA3751B55}" dt="2024-01-09T07:25:27.361" v="158" actId="1076"/>
          <ac:spMkLst>
            <pc:docMk/>
            <pc:sldMk cId="1020062017" sldId="310"/>
            <ac:spMk id="3" creationId="{7A6B741E-0247-70F7-C8B6-972BEA22F058}"/>
          </ac:spMkLst>
        </pc:spChg>
      </pc:sldChg>
      <pc:sldChg chg="modSp mod">
        <pc:chgData name="Sanna Lindgren" userId="d7f8f64c-9e1b-4c54-81a9-ba4523763735" providerId="ADAL" clId="{0D20B8B7-8DA8-4926-A336-DF4EA3751B55}" dt="2024-01-09T07:49:27.149" v="489" actId="20577"/>
        <pc:sldMkLst>
          <pc:docMk/>
          <pc:sldMk cId="1380686778" sldId="312"/>
        </pc:sldMkLst>
        <pc:spChg chg="mod">
          <ac:chgData name="Sanna Lindgren" userId="d7f8f64c-9e1b-4c54-81a9-ba4523763735" providerId="ADAL" clId="{0D20B8B7-8DA8-4926-A336-DF4EA3751B55}" dt="2024-01-09T07:49:27.149" v="489" actId="20577"/>
          <ac:spMkLst>
            <pc:docMk/>
            <pc:sldMk cId="1380686778" sldId="312"/>
            <ac:spMk id="2" creationId="{130EBC89-F169-DE0B-D0BE-461A5D9564E8}"/>
          </ac:spMkLst>
        </pc:spChg>
      </pc:sldChg>
      <pc:sldChg chg="modSp mod">
        <pc:chgData name="Sanna Lindgren" userId="d7f8f64c-9e1b-4c54-81a9-ba4523763735" providerId="ADAL" clId="{0D20B8B7-8DA8-4926-A336-DF4EA3751B55}" dt="2024-01-09T07:12:45.479" v="20" actId="14100"/>
        <pc:sldMkLst>
          <pc:docMk/>
          <pc:sldMk cId="3930511998" sldId="313"/>
        </pc:sldMkLst>
        <pc:spChg chg="mod">
          <ac:chgData name="Sanna Lindgren" userId="d7f8f64c-9e1b-4c54-81a9-ba4523763735" providerId="ADAL" clId="{0D20B8B7-8DA8-4926-A336-DF4EA3751B55}" dt="2024-01-09T07:12:45.479" v="20" actId="14100"/>
          <ac:spMkLst>
            <pc:docMk/>
            <pc:sldMk cId="3930511998" sldId="313"/>
            <ac:spMk id="3" creationId="{75C50370-A57A-81E4-E3A9-86C7CD1B9A78}"/>
          </ac:spMkLst>
        </pc:spChg>
        <pc:spChg chg="mod">
          <ac:chgData name="Sanna Lindgren" userId="d7f8f64c-9e1b-4c54-81a9-ba4523763735" providerId="ADAL" clId="{0D20B8B7-8DA8-4926-A336-DF4EA3751B55}" dt="2024-01-09T07:12:23.005" v="13" actId="20577"/>
          <ac:spMkLst>
            <pc:docMk/>
            <pc:sldMk cId="3930511998" sldId="313"/>
            <ac:spMk id="12" creationId="{A0A1B03A-6B64-F6A1-923A-B57066EB6C9D}"/>
          </ac:spMkLst>
        </pc:spChg>
      </pc:sldChg>
      <pc:sldChg chg="modSp mod">
        <pc:chgData name="Sanna Lindgren" userId="d7f8f64c-9e1b-4c54-81a9-ba4523763735" providerId="ADAL" clId="{0D20B8B7-8DA8-4926-A336-DF4EA3751B55}" dt="2024-01-09T07:12:14.494" v="11" actId="404"/>
        <pc:sldMkLst>
          <pc:docMk/>
          <pc:sldMk cId="327875065" sldId="316"/>
        </pc:sldMkLst>
        <pc:spChg chg="mod">
          <ac:chgData name="Sanna Lindgren" userId="d7f8f64c-9e1b-4c54-81a9-ba4523763735" providerId="ADAL" clId="{0D20B8B7-8DA8-4926-A336-DF4EA3751B55}" dt="2024-01-09T07:12:14.494" v="11" actId="404"/>
          <ac:spMkLst>
            <pc:docMk/>
            <pc:sldMk cId="327875065" sldId="316"/>
            <ac:spMk id="3" creationId="{75C50370-A57A-81E4-E3A9-86C7CD1B9A78}"/>
          </ac:spMkLst>
        </pc:spChg>
        <pc:spChg chg="mod">
          <ac:chgData name="Sanna Lindgren" userId="d7f8f64c-9e1b-4c54-81a9-ba4523763735" providerId="ADAL" clId="{0D20B8B7-8DA8-4926-A336-DF4EA3751B55}" dt="2024-01-09T07:12:06.500" v="10" actId="20577"/>
          <ac:spMkLst>
            <pc:docMk/>
            <pc:sldMk cId="327875065" sldId="316"/>
            <ac:spMk id="12" creationId="{A0A1B03A-6B64-F6A1-923A-B57066EB6C9D}"/>
          </ac:spMkLst>
        </pc:spChg>
      </pc:sldChg>
      <pc:sldChg chg="addSp delSp modSp mod">
        <pc:chgData name="Sanna Lindgren" userId="d7f8f64c-9e1b-4c54-81a9-ba4523763735" providerId="ADAL" clId="{0D20B8B7-8DA8-4926-A336-DF4EA3751B55}" dt="2024-01-09T07:16:31.319" v="50" actId="20577"/>
        <pc:sldMkLst>
          <pc:docMk/>
          <pc:sldMk cId="3528781047" sldId="317"/>
        </pc:sldMkLst>
        <pc:spChg chg="add mod">
          <ac:chgData name="Sanna Lindgren" userId="d7f8f64c-9e1b-4c54-81a9-ba4523763735" providerId="ADAL" clId="{0D20B8B7-8DA8-4926-A336-DF4EA3751B55}" dt="2024-01-09T07:16:31.319" v="50" actId="20577"/>
          <ac:spMkLst>
            <pc:docMk/>
            <pc:sldMk cId="3528781047" sldId="317"/>
            <ac:spMk id="3" creationId="{0C303E6C-14BE-70BC-0AD1-065AD4C90BDF}"/>
          </ac:spMkLst>
        </pc:spChg>
        <pc:spChg chg="mod">
          <ac:chgData name="Sanna Lindgren" userId="d7f8f64c-9e1b-4c54-81a9-ba4523763735" providerId="ADAL" clId="{0D20B8B7-8DA8-4926-A336-DF4EA3751B55}" dt="2024-01-09T07:15:59.598" v="46" actId="404"/>
          <ac:spMkLst>
            <pc:docMk/>
            <pc:sldMk cId="3528781047" sldId="317"/>
            <ac:spMk id="14" creationId="{D88C6CEE-ABFF-C15B-702F-86B471500D70}"/>
          </ac:spMkLst>
        </pc:spChg>
        <pc:spChg chg="mod">
          <ac:chgData name="Sanna Lindgren" userId="d7f8f64c-9e1b-4c54-81a9-ba4523763735" providerId="ADAL" clId="{0D20B8B7-8DA8-4926-A336-DF4EA3751B55}" dt="2024-01-09T07:15:48.094" v="42" actId="404"/>
          <ac:spMkLst>
            <pc:docMk/>
            <pc:sldMk cId="3528781047" sldId="317"/>
            <ac:spMk id="16" creationId="{CFE78970-DB75-1A63-2A86-3C4EFEBE5508}"/>
          </ac:spMkLst>
        </pc:spChg>
        <pc:spChg chg="del mod">
          <ac:chgData name="Sanna Lindgren" userId="d7f8f64c-9e1b-4c54-81a9-ba4523763735" providerId="ADAL" clId="{0D20B8B7-8DA8-4926-A336-DF4EA3751B55}" dt="2024-01-09T07:16:26.621" v="48" actId="478"/>
          <ac:spMkLst>
            <pc:docMk/>
            <pc:sldMk cId="3528781047" sldId="317"/>
            <ac:spMk id="18" creationId="{FD42816F-83AB-69FB-3B0A-CE6BCF8D5E4F}"/>
          </ac:spMkLst>
        </pc:spChg>
        <pc:picChg chg="add mod ord">
          <ac:chgData name="Sanna Lindgren" userId="d7f8f64c-9e1b-4c54-81a9-ba4523763735" providerId="ADAL" clId="{0D20B8B7-8DA8-4926-A336-DF4EA3751B55}" dt="2024-01-09T07:15:26.906" v="40" actId="167"/>
          <ac:picMkLst>
            <pc:docMk/>
            <pc:sldMk cId="3528781047" sldId="317"/>
            <ac:picMk id="2" creationId="{165F95DF-81C8-3812-8904-AF53B279E97C}"/>
          </ac:picMkLst>
        </pc:picChg>
        <pc:picChg chg="mod">
          <ac:chgData name="Sanna Lindgren" userId="d7f8f64c-9e1b-4c54-81a9-ba4523763735" providerId="ADAL" clId="{0D20B8B7-8DA8-4926-A336-DF4EA3751B55}" dt="2024-01-09T07:16:05.868" v="47" actId="1076"/>
          <ac:picMkLst>
            <pc:docMk/>
            <pc:sldMk cId="3528781047" sldId="317"/>
            <ac:picMk id="7" creationId="{97903961-25AD-22FA-2BD7-2984A9C2CF08}"/>
          </ac:picMkLst>
        </pc:picChg>
        <pc:picChg chg="mod">
          <ac:chgData name="Sanna Lindgren" userId="d7f8f64c-9e1b-4c54-81a9-ba4523763735" providerId="ADAL" clId="{0D20B8B7-8DA8-4926-A336-DF4EA3751B55}" dt="2024-01-09T07:15:54.677" v="44" actId="1076"/>
          <ac:picMkLst>
            <pc:docMk/>
            <pc:sldMk cId="3528781047" sldId="317"/>
            <ac:picMk id="13" creationId="{0396F5A4-43A2-E529-1CC2-5B64F1CF030B}"/>
          </ac:picMkLst>
        </pc:picChg>
        <pc:picChg chg="del mod">
          <ac:chgData name="Sanna Lindgren" userId="d7f8f64c-9e1b-4c54-81a9-ba4523763735" providerId="ADAL" clId="{0D20B8B7-8DA8-4926-A336-DF4EA3751B55}" dt="2024-01-09T07:15:23.563" v="38" actId="478"/>
          <ac:picMkLst>
            <pc:docMk/>
            <pc:sldMk cId="3528781047" sldId="317"/>
            <ac:picMk id="17" creationId="{033107B6-A535-7D24-1014-992E4AD3468C}"/>
          </ac:picMkLst>
        </pc:picChg>
      </pc:sldChg>
      <pc:sldChg chg="delSp modSp mod">
        <pc:chgData name="Sanna Lindgren" userId="d7f8f64c-9e1b-4c54-81a9-ba4523763735" providerId="ADAL" clId="{0D20B8B7-8DA8-4926-A336-DF4EA3751B55}" dt="2024-01-09T07:17:01.634" v="55" actId="1076"/>
        <pc:sldMkLst>
          <pc:docMk/>
          <pc:sldMk cId="2551263558" sldId="318"/>
        </pc:sldMkLst>
        <pc:spChg chg="mod">
          <ac:chgData name="Sanna Lindgren" userId="d7f8f64c-9e1b-4c54-81a9-ba4523763735" providerId="ADAL" clId="{0D20B8B7-8DA8-4926-A336-DF4EA3751B55}" dt="2024-01-09T07:17:01.634" v="55" actId="1076"/>
          <ac:spMkLst>
            <pc:docMk/>
            <pc:sldMk cId="2551263558" sldId="318"/>
            <ac:spMk id="4" creationId="{F1655FFB-8AA5-E2D8-BA3F-64C4ABA5B154}"/>
          </ac:spMkLst>
        </pc:spChg>
        <pc:spChg chg="del">
          <ac:chgData name="Sanna Lindgren" userId="d7f8f64c-9e1b-4c54-81a9-ba4523763735" providerId="ADAL" clId="{0D20B8B7-8DA8-4926-A336-DF4EA3751B55}" dt="2024-01-09T07:16:47.325" v="53" actId="478"/>
          <ac:spMkLst>
            <pc:docMk/>
            <pc:sldMk cId="2551263558" sldId="318"/>
            <ac:spMk id="5" creationId="{B10F9315-7B02-DD5B-99A6-9E4D8ACDE5EE}"/>
          </ac:spMkLst>
        </pc:spChg>
        <pc:spChg chg="mod">
          <ac:chgData name="Sanna Lindgren" userId="d7f8f64c-9e1b-4c54-81a9-ba4523763735" providerId="ADAL" clId="{0D20B8B7-8DA8-4926-A336-DF4EA3751B55}" dt="2024-01-09T07:16:33.660" v="51" actId="20577"/>
          <ac:spMkLst>
            <pc:docMk/>
            <pc:sldMk cId="2551263558" sldId="318"/>
            <ac:spMk id="12" creationId="{A0A1B03A-6B64-F6A1-923A-B57066EB6C9D}"/>
          </ac:spMkLst>
        </pc:spChg>
      </pc:sldChg>
      <pc:sldChg chg="modSp mod">
        <pc:chgData name="Sanna Lindgren" userId="d7f8f64c-9e1b-4c54-81a9-ba4523763735" providerId="ADAL" clId="{0D20B8B7-8DA8-4926-A336-DF4EA3751B55}" dt="2024-01-09T07:19:03.752" v="77" actId="207"/>
        <pc:sldMkLst>
          <pc:docMk/>
          <pc:sldMk cId="198991674" sldId="320"/>
        </pc:sldMkLst>
        <pc:spChg chg="mod">
          <ac:chgData name="Sanna Lindgren" userId="d7f8f64c-9e1b-4c54-81a9-ba4523763735" providerId="ADAL" clId="{0D20B8B7-8DA8-4926-A336-DF4EA3751B55}" dt="2024-01-09T07:19:03.752" v="77" actId="207"/>
          <ac:spMkLst>
            <pc:docMk/>
            <pc:sldMk cId="198991674" sldId="320"/>
            <ac:spMk id="3" creationId="{9AB23BBC-19BA-C1D2-73AE-B89819647760}"/>
          </ac:spMkLst>
        </pc:spChg>
        <pc:spChg chg="mod">
          <ac:chgData name="Sanna Lindgren" userId="d7f8f64c-9e1b-4c54-81a9-ba4523763735" providerId="ADAL" clId="{0D20B8B7-8DA8-4926-A336-DF4EA3751B55}" dt="2024-01-09T07:18:58.843" v="76" actId="122"/>
          <ac:spMkLst>
            <pc:docMk/>
            <pc:sldMk cId="198991674" sldId="320"/>
            <ac:spMk id="9" creationId="{4B7CE552-EEAB-56A8-2443-6F06018CDC8A}"/>
          </ac:spMkLst>
        </pc:spChg>
        <pc:spChg chg="mod">
          <ac:chgData name="Sanna Lindgren" userId="d7f8f64c-9e1b-4c54-81a9-ba4523763735" providerId="ADAL" clId="{0D20B8B7-8DA8-4926-A336-DF4EA3751B55}" dt="2024-01-09T07:18:55.408" v="75" actId="122"/>
          <ac:spMkLst>
            <pc:docMk/>
            <pc:sldMk cId="198991674" sldId="320"/>
            <ac:spMk id="12" creationId="{C6498E05-C5A7-3B50-9280-B15E7D53E9CE}"/>
          </ac:spMkLst>
        </pc:spChg>
        <pc:spChg chg="mod">
          <ac:chgData name="Sanna Lindgren" userId="d7f8f64c-9e1b-4c54-81a9-ba4523763735" providerId="ADAL" clId="{0D20B8B7-8DA8-4926-A336-DF4EA3751B55}" dt="2024-01-09T07:18:53.354" v="74" actId="122"/>
          <ac:spMkLst>
            <pc:docMk/>
            <pc:sldMk cId="198991674" sldId="320"/>
            <ac:spMk id="13" creationId="{1765A82C-70AF-603D-9914-F2018B14A908}"/>
          </ac:spMkLst>
        </pc:spChg>
      </pc:sldChg>
      <pc:sldChg chg="modSp mod">
        <pc:chgData name="Sanna Lindgren" userId="d7f8f64c-9e1b-4c54-81a9-ba4523763735" providerId="ADAL" clId="{0D20B8B7-8DA8-4926-A336-DF4EA3751B55}" dt="2024-01-09T07:24:47.857" v="154" actId="13926"/>
        <pc:sldMkLst>
          <pc:docMk/>
          <pc:sldMk cId="3302634281" sldId="322"/>
        </pc:sldMkLst>
        <pc:spChg chg="mod">
          <ac:chgData name="Sanna Lindgren" userId="d7f8f64c-9e1b-4c54-81a9-ba4523763735" providerId="ADAL" clId="{0D20B8B7-8DA8-4926-A336-DF4EA3751B55}" dt="2024-01-09T07:24:47.857" v="154" actId="13926"/>
          <ac:spMkLst>
            <pc:docMk/>
            <pc:sldMk cId="3302634281" sldId="322"/>
            <ac:spMk id="3" creationId="{60CA31E4-146C-BC0E-3AAD-DB3C80A80CC0}"/>
          </ac:spMkLst>
        </pc:spChg>
      </pc:sldChg>
      <pc:sldChg chg="modSp mod">
        <pc:chgData name="Sanna Lindgren" userId="d7f8f64c-9e1b-4c54-81a9-ba4523763735" providerId="ADAL" clId="{0D20B8B7-8DA8-4926-A336-DF4EA3751B55}" dt="2024-01-09T07:30:37.258" v="247" actId="1076"/>
        <pc:sldMkLst>
          <pc:docMk/>
          <pc:sldMk cId="3555202580" sldId="324"/>
        </pc:sldMkLst>
        <pc:spChg chg="mod">
          <ac:chgData name="Sanna Lindgren" userId="d7f8f64c-9e1b-4c54-81a9-ba4523763735" providerId="ADAL" clId="{0D20B8B7-8DA8-4926-A336-DF4EA3751B55}" dt="2024-01-09T07:29:28.890" v="227" actId="14100"/>
          <ac:spMkLst>
            <pc:docMk/>
            <pc:sldMk cId="3555202580" sldId="324"/>
            <ac:spMk id="9" creationId="{C5B35BA3-BD15-F646-6AFD-183BF974C86B}"/>
          </ac:spMkLst>
        </pc:spChg>
        <pc:spChg chg="mod">
          <ac:chgData name="Sanna Lindgren" userId="d7f8f64c-9e1b-4c54-81a9-ba4523763735" providerId="ADAL" clId="{0D20B8B7-8DA8-4926-A336-DF4EA3751B55}" dt="2024-01-09T07:30:37.258" v="247" actId="1076"/>
          <ac:spMkLst>
            <pc:docMk/>
            <pc:sldMk cId="3555202580" sldId="324"/>
            <ac:spMk id="12" creationId="{108C768E-4220-8281-5A1C-6A38E1FECB5B}"/>
          </ac:spMkLst>
        </pc:spChg>
        <pc:spChg chg="mod">
          <ac:chgData name="Sanna Lindgren" userId="d7f8f64c-9e1b-4c54-81a9-ba4523763735" providerId="ADAL" clId="{0D20B8B7-8DA8-4926-A336-DF4EA3751B55}" dt="2024-01-09T07:30:02.938" v="240" actId="404"/>
          <ac:spMkLst>
            <pc:docMk/>
            <pc:sldMk cId="3555202580" sldId="324"/>
            <ac:spMk id="22" creationId="{F3BC2625-1227-809D-6361-6FAC5516F7D6}"/>
          </ac:spMkLst>
        </pc:spChg>
        <pc:spChg chg="mod">
          <ac:chgData name="Sanna Lindgren" userId="d7f8f64c-9e1b-4c54-81a9-ba4523763735" providerId="ADAL" clId="{0D20B8B7-8DA8-4926-A336-DF4EA3751B55}" dt="2024-01-09T07:29:28.890" v="227" actId="14100"/>
          <ac:spMkLst>
            <pc:docMk/>
            <pc:sldMk cId="3555202580" sldId="324"/>
            <ac:spMk id="32" creationId="{59CD6B27-9273-E5A1-5BC1-5C0BAB5FDF94}"/>
          </ac:spMkLst>
        </pc:spChg>
        <pc:picChg chg="mod">
          <ac:chgData name="Sanna Lindgren" userId="d7f8f64c-9e1b-4c54-81a9-ba4523763735" providerId="ADAL" clId="{0D20B8B7-8DA8-4926-A336-DF4EA3751B55}" dt="2024-01-09T07:29:28.890" v="227" actId="14100"/>
          <ac:picMkLst>
            <pc:docMk/>
            <pc:sldMk cId="3555202580" sldId="324"/>
            <ac:picMk id="3" creationId="{AABF1F8A-21CA-4272-83F6-CD9A7AECDC59}"/>
          </ac:picMkLst>
        </pc:picChg>
        <pc:picChg chg="mod">
          <ac:chgData name="Sanna Lindgren" userId="d7f8f64c-9e1b-4c54-81a9-ba4523763735" providerId="ADAL" clId="{0D20B8B7-8DA8-4926-A336-DF4EA3751B55}" dt="2024-01-09T07:29:28.890" v="227" actId="14100"/>
          <ac:picMkLst>
            <pc:docMk/>
            <pc:sldMk cId="3555202580" sldId="324"/>
            <ac:picMk id="8" creationId="{D6FA68C6-9B00-6CAC-30B6-29938A66B458}"/>
          </ac:picMkLst>
        </pc:picChg>
        <pc:picChg chg="mod">
          <ac:chgData name="Sanna Lindgren" userId="d7f8f64c-9e1b-4c54-81a9-ba4523763735" providerId="ADAL" clId="{0D20B8B7-8DA8-4926-A336-DF4EA3751B55}" dt="2024-01-09T07:29:54.679" v="235" actId="14100"/>
          <ac:picMkLst>
            <pc:docMk/>
            <pc:sldMk cId="3555202580" sldId="324"/>
            <ac:picMk id="15" creationId="{06A68589-44A3-BEA0-4CA1-CD8B0741943D}"/>
          </ac:picMkLst>
        </pc:picChg>
        <pc:picChg chg="mod">
          <ac:chgData name="Sanna Lindgren" userId="d7f8f64c-9e1b-4c54-81a9-ba4523763735" providerId="ADAL" clId="{0D20B8B7-8DA8-4926-A336-DF4EA3751B55}" dt="2024-01-09T07:29:28.890" v="227" actId="14100"/>
          <ac:picMkLst>
            <pc:docMk/>
            <pc:sldMk cId="3555202580" sldId="324"/>
            <ac:picMk id="31" creationId="{F333D84F-092F-662E-6BCD-A3501F9822EC}"/>
          </ac:picMkLst>
        </pc:picChg>
      </pc:sldChg>
      <pc:sldChg chg="addSp modSp mod">
        <pc:chgData name="Sanna Lindgren" userId="d7f8f64c-9e1b-4c54-81a9-ba4523763735" providerId="ADAL" clId="{0D20B8B7-8DA8-4926-A336-DF4EA3751B55}" dt="2024-01-09T07:48:00.280" v="462" actId="20577"/>
        <pc:sldMkLst>
          <pc:docMk/>
          <pc:sldMk cId="739614573" sldId="325"/>
        </pc:sldMkLst>
        <pc:spChg chg="mod">
          <ac:chgData name="Sanna Lindgren" userId="d7f8f64c-9e1b-4c54-81a9-ba4523763735" providerId="ADAL" clId="{0D20B8B7-8DA8-4926-A336-DF4EA3751B55}" dt="2024-01-09T07:46:39.502" v="433" actId="1076"/>
          <ac:spMkLst>
            <pc:docMk/>
            <pc:sldMk cId="739614573" sldId="325"/>
            <ac:spMk id="2" creationId="{E16A2E3B-4DAA-B581-9FDB-1B22517CC998}"/>
          </ac:spMkLst>
        </pc:spChg>
        <pc:spChg chg="mod">
          <ac:chgData name="Sanna Lindgren" userId="d7f8f64c-9e1b-4c54-81a9-ba4523763735" providerId="ADAL" clId="{0D20B8B7-8DA8-4926-A336-DF4EA3751B55}" dt="2024-01-09T07:48:00.280" v="462" actId="20577"/>
          <ac:spMkLst>
            <pc:docMk/>
            <pc:sldMk cId="739614573" sldId="325"/>
            <ac:spMk id="3" creationId="{C69F455C-BC6E-DEF8-BD2D-6A24EEE2815E}"/>
          </ac:spMkLst>
        </pc:spChg>
        <pc:spChg chg="mod">
          <ac:chgData name="Sanna Lindgren" userId="d7f8f64c-9e1b-4c54-81a9-ba4523763735" providerId="ADAL" clId="{0D20B8B7-8DA8-4926-A336-DF4EA3751B55}" dt="2024-01-09T07:47:09.844" v="443" actId="1076"/>
          <ac:spMkLst>
            <pc:docMk/>
            <pc:sldMk cId="739614573" sldId="325"/>
            <ac:spMk id="4" creationId="{1991538F-5607-12FA-F0F7-D173EDCD5CB1}"/>
          </ac:spMkLst>
        </pc:spChg>
        <pc:spChg chg="mod">
          <ac:chgData name="Sanna Lindgren" userId="d7f8f64c-9e1b-4c54-81a9-ba4523763735" providerId="ADAL" clId="{0D20B8B7-8DA8-4926-A336-DF4EA3751B55}" dt="2024-01-09T07:47:13.036" v="444" actId="1076"/>
          <ac:spMkLst>
            <pc:docMk/>
            <pc:sldMk cId="739614573" sldId="325"/>
            <ac:spMk id="5" creationId="{6B6513F4-6989-B1C0-3B5B-AF00A4F1A59B}"/>
          </ac:spMkLst>
        </pc:spChg>
        <pc:spChg chg="mod">
          <ac:chgData name="Sanna Lindgren" userId="d7f8f64c-9e1b-4c54-81a9-ba4523763735" providerId="ADAL" clId="{0D20B8B7-8DA8-4926-A336-DF4EA3751B55}" dt="2024-01-09T07:46:54.072" v="437" actId="1076"/>
          <ac:spMkLst>
            <pc:docMk/>
            <pc:sldMk cId="739614573" sldId="325"/>
            <ac:spMk id="6" creationId="{46A223D8-DC18-7559-DCEC-5BC71393B74F}"/>
          </ac:spMkLst>
        </pc:spChg>
        <pc:spChg chg="mod">
          <ac:chgData name="Sanna Lindgren" userId="d7f8f64c-9e1b-4c54-81a9-ba4523763735" providerId="ADAL" clId="{0D20B8B7-8DA8-4926-A336-DF4EA3751B55}" dt="2024-01-09T07:46:24.365" v="431" actId="1076"/>
          <ac:spMkLst>
            <pc:docMk/>
            <pc:sldMk cId="739614573" sldId="325"/>
            <ac:spMk id="7" creationId="{C08DE3B4-DE08-C5E8-11A1-CFD9A7C8EB39}"/>
          </ac:spMkLst>
        </pc:spChg>
        <pc:spChg chg="mod">
          <ac:chgData name="Sanna Lindgren" userId="d7f8f64c-9e1b-4c54-81a9-ba4523763735" providerId="ADAL" clId="{0D20B8B7-8DA8-4926-A336-DF4EA3751B55}" dt="2024-01-09T07:47:17.821" v="445" actId="1076"/>
          <ac:spMkLst>
            <pc:docMk/>
            <pc:sldMk cId="739614573" sldId="325"/>
            <ac:spMk id="8" creationId="{D44D16AB-1F13-9C89-0892-29C2C5738274}"/>
          </ac:spMkLst>
        </pc:spChg>
        <pc:spChg chg="mod">
          <ac:chgData name="Sanna Lindgren" userId="d7f8f64c-9e1b-4c54-81a9-ba4523763735" providerId="ADAL" clId="{0D20B8B7-8DA8-4926-A336-DF4EA3751B55}" dt="2024-01-09T07:46:47.401" v="435" actId="1076"/>
          <ac:spMkLst>
            <pc:docMk/>
            <pc:sldMk cId="739614573" sldId="325"/>
            <ac:spMk id="11" creationId="{AF669340-E295-6280-2B6D-EC592D9854F2}"/>
          </ac:spMkLst>
        </pc:spChg>
        <pc:picChg chg="mod">
          <ac:chgData name="Sanna Lindgren" userId="d7f8f64c-9e1b-4c54-81a9-ba4523763735" providerId="ADAL" clId="{0D20B8B7-8DA8-4926-A336-DF4EA3751B55}" dt="2024-01-09T07:46:34.360" v="432" actId="1076"/>
          <ac:picMkLst>
            <pc:docMk/>
            <pc:sldMk cId="739614573" sldId="325"/>
            <ac:picMk id="9" creationId="{ABA4BFCD-CC01-3CCB-B439-9F3B7CAE61C5}"/>
          </ac:picMkLst>
        </pc:picChg>
        <pc:cxnChg chg="add mod">
          <ac:chgData name="Sanna Lindgren" userId="d7f8f64c-9e1b-4c54-81a9-ba4523763735" providerId="ADAL" clId="{0D20B8B7-8DA8-4926-A336-DF4EA3751B55}" dt="2024-01-09T07:47:48.410" v="451" actId="1076"/>
          <ac:cxnSpMkLst>
            <pc:docMk/>
            <pc:sldMk cId="739614573" sldId="325"/>
            <ac:cxnSpMk id="12" creationId="{0DA47830-FD42-9BF2-F222-3639410FF6EB}"/>
          </ac:cxnSpMkLst>
        </pc:cxnChg>
      </pc:sldChg>
      <pc:sldChg chg="modSp mod">
        <pc:chgData name="Sanna Lindgren" userId="d7f8f64c-9e1b-4c54-81a9-ba4523763735" providerId="ADAL" clId="{0D20B8B7-8DA8-4926-A336-DF4EA3751B55}" dt="2024-01-08T15:04:04.847" v="6" actId="27636"/>
        <pc:sldMkLst>
          <pc:docMk/>
          <pc:sldMk cId="564837349" sldId="326"/>
        </pc:sldMkLst>
        <pc:spChg chg="mod">
          <ac:chgData name="Sanna Lindgren" userId="d7f8f64c-9e1b-4c54-81a9-ba4523763735" providerId="ADAL" clId="{0D20B8B7-8DA8-4926-A336-DF4EA3751B55}" dt="2024-01-08T15:04:04.847" v="6" actId="27636"/>
          <ac:spMkLst>
            <pc:docMk/>
            <pc:sldMk cId="564837349" sldId="326"/>
            <ac:spMk id="7" creationId="{C08DE3B4-DE08-C5E8-11A1-CFD9A7C8EB39}"/>
          </ac:spMkLst>
        </pc:spChg>
      </pc:sldChg>
      <pc:sldChg chg="modSp mod">
        <pc:chgData name="Sanna Lindgren" userId="d7f8f64c-9e1b-4c54-81a9-ba4523763735" providerId="ADAL" clId="{0D20B8B7-8DA8-4926-A336-DF4EA3751B55}" dt="2024-01-09T07:38:18.481" v="321" actId="20577"/>
        <pc:sldMkLst>
          <pc:docMk/>
          <pc:sldMk cId="1100869730" sldId="327"/>
        </pc:sldMkLst>
        <pc:spChg chg="mod">
          <ac:chgData name="Sanna Lindgren" userId="d7f8f64c-9e1b-4c54-81a9-ba4523763735" providerId="ADAL" clId="{0D20B8B7-8DA8-4926-A336-DF4EA3751B55}" dt="2024-01-09T07:38:18.481" v="321" actId="20577"/>
          <ac:spMkLst>
            <pc:docMk/>
            <pc:sldMk cId="1100869730" sldId="327"/>
            <ac:spMk id="7" creationId="{C08DE3B4-DE08-C5E8-11A1-CFD9A7C8EB39}"/>
          </ac:spMkLst>
        </pc:spChg>
      </pc:sldChg>
      <pc:sldChg chg="modSp mod">
        <pc:chgData name="Sanna Lindgren" userId="d7f8f64c-9e1b-4c54-81a9-ba4523763735" providerId="ADAL" clId="{0D20B8B7-8DA8-4926-A336-DF4EA3751B55}" dt="2024-01-09T07:39:20.984" v="333" actId="1076"/>
        <pc:sldMkLst>
          <pc:docMk/>
          <pc:sldMk cId="3348177197" sldId="329"/>
        </pc:sldMkLst>
        <pc:spChg chg="mod">
          <ac:chgData name="Sanna Lindgren" userId="d7f8f64c-9e1b-4c54-81a9-ba4523763735" providerId="ADAL" clId="{0D20B8B7-8DA8-4926-A336-DF4EA3751B55}" dt="2024-01-09T07:39:16.271" v="332" actId="1076"/>
          <ac:spMkLst>
            <pc:docMk/>
            <pc:sldMk cId="3348177197" sldId="329"/>
            <ac:spMk id="4" creationId="{3BCD30D1-C2C4-E6F6-5E09-E13EDE577AAD}"/>
          </ac:spMkLst>
        </pc:spChg>
        <pc:spChg chg="mod">
          <ac:chgData name="Sanna Lindgren" userId="d7f8f64c-9e1b-4c54-81a9-ba4523763735" providerId="ADAL" clId="{0D20B8B7-8DA8-4926-A336-DF4EA3751B55}" dt="2024-01-09T07:39:20.984" v="333" actId="1076"/>
          <ac:spMkLst>
            <pc:docMk/>
            <pc:sldMk cId="3348177197" sldId="329"/>
            <ac:spMk id="5" creationId="{128582FD-9AF7-69EC-2904-D87FB2DDF1E5}"/>
          </ac:spMkLst>
        </pc:spChg>
      </pc:sldChg>
      <pc:sldChg chg="modSp mod">
        <pc:chgData name="Sanna Lindgren" userId="d7f8f64c-9e1b-4c54-81a9-ba4523763735" providerId="ADAL" clId="{0D20B8B7-8DA8-4926-A336-DF4EA3751B55}" dt="2024-01-09T07:39:44.131" v="335" actId="1076"/>
        <pc:sldMkLst>
          <pc:docMk/>
          <pc:sldMk cId="116604154" sldId="330"/>
        </pc:sldMkLst>
        <pc:spChg chg="mod">
          <ac:chgData name="Sanna Lindgren" userId="d7f8f64c-9e1b-4c54-81a9-ba4523763735" providerId="ADAL" clId="{0D20B8B7-8DA8-4926-A336-DF4EA3751B55}" dt="2024-01-09T07:39:44.131" v="335" actId="1076"/>
          <ac:spMkLst>
            <pc:docMk/>
            <pc:sldMk cId="116604154" sldId="330"/>
            <ac:spMk id="5" creationId="{128582FD-9AF7-69EC-2904-D87FB2DDF1E5}"/>
          </ac:spMkLst>
        </pc:spChg>
      </pc:sldChg>
      <pc:sldChg chg="modSp mod">
        <pc:chgData name="Sanna Lindgren" userId="d7f8f64c-9e1b-4c54-81a9-ba4523763735" providerId="ADAL" clId="{0D20B8B7-8DA8-4926-A336-DF4EA3751B55}" dt="2024-01-09T07:40:03.612" v="337" actId="1076"/>
        <pc:sldMkLst>
          <pc:docMk/>
          <pc:sldMk cId="522703216" sldId="331"/>
        </pc:sldMkLst>
        <pc:spChg chg="mod">
          <ac:chgData name="Sanna Lindgren" userId="d7f8f64c-9e1b-4c54-81a9-ba4523763735" providerId="ADAL" clId="{0D20B8B7-8DA8-4926-A336-DF4EA3751B55}" dt="2024-01-09T07:40:03.612" v="337" actId="1076"/>
          <ac:spMkLst>
            <pc:docMk/>
            <pc:sldMk cId="522703216" sldId="331"/>
            <ac:spMk id="5" creationId="{128582FD-9AF7-69EC-2904-D87FB2DDF1E5}"/>
          </ac:spMkLst>
        </pc:spChg>
      </pc:sldChg>
      <pc:sldChg chg="modSp mod">
        <pc:chgData name="Sanna Lindgren" userId="d7f8f64c-9e1b-4c54-81a9-ba4523763735" providerId="ADAL" clId="{0D20B8B7-8DA8-4926-A336-DF4EA3751B55}" dt="2024-01-09T07:40:11.229" v="338" actId="14100"/>
        <pc:sldMkLst>
          <pc:docMk/>
          <pc:sldMk cId="761038917" sldId="332"/>
        </pc:sldMkLst>
        <pc:spChg chg="mod">
          <ac:chgData name="Sanna Lindgren" userId="d7f8f64c-9e1b-4c54-81a9-ba4523763735" providerId="ADAL" clId="{0D20B8B7-8DA8-4926-A336-DF4EA3751B55}" dt="2024-01-09T07:40:11.229" v="338" actId="14100"/>
          <ac:spMkLst>
            <pc:docMk/>
            <pc:sldMk cId="761038917" sldId="332"/>
            <ac:spMk id="5" creationId="{128582FD-9AF7-69EC-2904-D87FB2DDF1E5}"/>
          </ac:spMkLst>
        </pc:spChg>
      </pc:sldChg>
      <pc:sldChg chg="modSp mod">
        <pc:chgData name="Sanna Lindgren" userId="d7f8f64c-9e1b-4c54-81a9-ba4523763735" providerId="ADAL" clId="{0D20B8B7-8DA8-4926-A336-DF4EA3751B55}" dt="2024-01-09T07:45:45.495" v="424" actId="14100"/>
        <pc:sldMkLst>
          <pc:docMk/>
          <pc:sldMk cId="3722434337" sldId="333"/>
        </pc:sldMkLst>
        <pc:spChg chg="mod">
          <ac:chgData name="Sanna Lindgren" userId="d7f8f64c-9e1b-4c54-81a9-ba4523763735" providerId="ADAL" clId="{0D20B8B7-8DA8-4926-A336-DF4EA3751B55}" dt="2024-01-09T07:44:45.013" v="410" actId="20577"/>
          <ac:spMkLst>
            <pc:docMk/>
            <pc:sldMk cId="3722434337" sldId="333"/>
            <ac:spMk id="9" creationId="{C5B35BA3-BD15-F646-6AFD-183BF974C86B}"/>
          </ac:spMkLst>
        </pc:spChg>
        <pc:spChg chg="mod">
          <ac:chgData name="Sanna Lindgren" userId="d7f8f64c-9e1b-4c54-81a9-ba4523763735" providerId="ADAL" clId="{0D20B8B7-8DA8-4926-A336-DF4EA3751B55}" dt="2024-01-09T07:44:56.690" v="411" actId="1076"/>
          <ac:spMkLst>
            <pc:docMk/>
            <pc:sldMk cId="3722434337" sldId="333"/>
            <ac:spMk id="16" creationId="{6ECB70AE-8305-D94B-6E99-0F40901D12EC}"/>
          </ac:spMkLst>
        </pc:spChg>
        <pc:spChg chg="mod">
          <ac:chgData name="Sanna Lindgren" userId="d7f8f64c-9e1b-4c54-81a9-ba4523763735" providerId="ADAL" clId="{0D20B8B7-8DA8-4926-A336-DF4EA3751B55}" dt="2024-01-09T07:44:58.986" v="412" actId="1076"/>
          <ac:spMkLst>
            <pc:docMk/>
            <pc:sldMk cId="3722434337" sldId="333"/>
            <ac:spMk id="17" creationId="{C1E0365D-771B-1AD1-4E1B-02DBE679F6A6}"/>
          </ac:spMkLst>
        </pc:spChg>
        <pc:spChg chg="mod">
          <ac:chgData name="Sanna Lindgren" userId="d7f8f64c-9e1b-4c54-81a9-ba4523763735" providerId="ADAL" clId="{0D20B8B7-8DA8-4926-A336-DF4EA3751B55}" dt="2024-01-09T07:45:17.141" v="417" actId="1076"/>
          <ac:spMkLst>
            <pc:docMk/>
            <pc:sldMk cId="3722434337" sldId="333"/>
            <ac:spMk id="19" creationId="{DD0A568C-E7D4-12F5-EA5E-5BC0AD7BF18F}"/>
          </ac:spMkLst>
        </pc:spChg>
        <pc:spChg chg="mod">
          <ac:chgData name="Sanna Lindgren" userId="d7f8f64c-9e1b-4c54-81a9-ba4523763735" providerId="ADAL" clId="{0D20B8B7-8DA8-4926-A336-DF4EA3751B55}" dt="2024-01-09T07:45:19.788" v="418" actId="1076"/>
          <ac:spMkLst>
            <pc:docMk/>
            <pc:sldMk cId="3722434337" sldId="333"/>
            <ac:spMk id="20" creationId="{AEC4BC2B-FFD3-9EC0-DE46-2BE8B327C042}"/>
          </ac:spMkLst>
        </pc:spChg>
        <pc:spChg chg="mod">
          <ac:chgData name="Sanna Lindgren" userId="d7f8f64c-9e1b-4c54-81a9-ba4523763735" providerId="ADAL" clId="{0D20B8B7-8DA8-4926-A336-DF4EA3751B55}" dt="2024-01-09T07:45:26.830" v="420" actId="1076"/>
          <ac:spMkLst>
            <pc:docMk/>
            <pc:sldMk cId="3722434337" sldId="333"/>
            <ac:spMk id="23" creationId="{CC561546-FF84-2C88-4B78-8231BBF26583}"/>
          </ac:spMkLst>
        </pc:spChg>
        <pc:spChg chg="mod">
          <ac:chgData name="Sanna Lindgren" userId="d7f8f64c-9e1b-4c54-81a9-ba4523763735" providerId="ADAL" clId="{0D20B8B7-8DA8-4926-A336-DF4EA3751B55}" dt="2024-01-09T07:45:30.118" v="421" actId="1076"/>
          <ac:spMkLst>
            <pc:docMk/>
            <pc:sldMk cId="3722434337" sldId="333"/>
            <ac:spMk id="24" creationId="{BACFE56A-9214-FDD8-2EC9-FBF0976127C3}"/>
          </ac:spMkLst>
        </pc:spChg>
        <pc:spChg chg="mod">
          <ac:chgData name="Sanna Lindgren" userId="d7f8f64c-9e1b-4c54-81a9-ba4523763735" providerId="ADAL" clId="{0D20B8B7-8DA8-4926-A336-DF4EA3751B55}" dt="2024-01-09T07:45:10.396" v="415" actId="1076"/>
          <ac:spMkLst>
            <pc:docMk/>
            <pc:sldMk cId="3722434337" sldId="333"/>
            <ac:spMk id="26" creationId="{6BE84140-68FA-40D8-83D6-72777CD54A5E}"/>
          </ac:spMkLst>
        </pc:spChg>
        <pc:spChg chg="mod">
          <ac:chgData name="Sanna Lindgren" userId="d7f8f64c-9e1b-4c54-81a9-ba4523763735" providerId="ADAL" clId="{0D20B8B7-8DA8-4926-A336-DF4EA3751B55}" dt="2024-01-09T07:45:12.115" v="416" actId="1076"/>
          <ac:spMkLst>
            <pc:docMk/>
            <pc:sldMk cId="3722434337" sldId="333"/>
            <ac:spMk id="27" creationId="{350CFEAA-457C-2932-6626-737A9498940E}"/>
          </ac:spMkLst>
        </pc:spChg>
        <pc:spChg chg="mod">
          <ac:chgData name="Sanna Lindgren" userId="d7f8f64c-9e1b-4c54-81a9-ba4523763735" providerId="ADAL" clId="{0D20B8B7-8DA8-4926-A336-DF4EA3751B55}" dt="2024-01-09T07:45:00.889" v="413" actId="1076"/>
          <ac:spMkLst>
            <pc:docMk/>
            <pc:sldMk cId="3722434337" sldId="333"/>
            <ac:spMk id="29" creationId="{CF5EFDB2-FC96-0E8D-D608-51B462A08B8B}"/>
          </ac:spMkLst>
        </pc:spChg>
        <pc:spChg chg="mod">
          <ac:chgData name="Sanna Lindgren" userId="d7f8f64c-9e1b-4c54-81a9-ba4523763735" providerId="ADAL" clId="{0D20B8B7-8DA8-4926-A336-DF4EA3751B55}" dt="2024-01-09T07:45:07.989" v="414" actId="1076"/>
          <ac:spMkLst>
            <pc:docMk/>
            <pc:sldMk cId="3722434337" sldId="333"/>
            <ac:spMk id="30" creationId="{40195868-74B8-4008-FA24-0729B88448FD}"/>
          </ac:spMkLst>
        </pc:spChg>
        <pc:picChg chg="mod">
          <ac:chgData name="Sanna Lindgren" userId="d7f8f64c-9e1b-4c54-81a9-ba4523763735" providerId="ADAL" clId="{0D20B8B7-8DA8-4926-A336-DF4EA3751B55}" dt="2024-01-09T07:45:40.655" v="423" actId="1076"/>
          <ac:picMkLst>
            <pc:docMk/>
            <pc:sldMk cId="3722434337" sldId="333"/>
            <ac:picMk id="18" creationId="{557F3709-F7C2-4E54-7152-54383201B1E3}"/>
          </ac:picMkLst>
        </pc:picChg>
        <pc:picChg chg="mod">
          <ac:chgData name="Sanna Lindgren" userId="d7f8f64c-9e1b-4c54-81a9-ba4523763735" providerId="ADAL" clId="{0D20B8B7-8DA8-4926-A336-DF4EA3751B55}" dt="2024-01-09T07:45:45.495" v="424" actId="14100"/>
          <ac:picMkLst>
            <pc:docMk/>
            <pc:sldMk cId="3722434337" sldId="333"/>
            <ac:picMk id="25" creationId="{89DD05A0-AAD3-C5DB-CA90-7ED29790D250}"/>
          </ac:picMkLst>
        </pc:picChg>
      </pc:sldChg>
      <pc:sldChg chg="modSp mod">
        <pc:chgData name="Sanna Lindgren" userId="d7f8f64c-9e1b-4c54-81a9-ba4523763735" providerId="ADAL" clId="{0D20B8B7-8DA8-4926-A336-DF4EA3751B55}" dt="2024-01-09T07:46:01.358" v="426" actId="14100"/>
        <pc:sldMkLst>
          <pc:docMk/>
          <pc:sldMk cId="336392087" sldId="334"/>
        </pc:sldMkLst>
        <pc:spChg chg="mod">
          <ac:chgData name="Sanna Lindgren" userId="d7f8f64c-9e1b-4c54-81a9-ba4523763735" providerId="ADAL" clId="{0D20B8B7-8DA8-4926-A336-DF4EA3751B55}" dt="2024-01-09T07:46:01.358" v="426" actId="14100"/>
          <ac:spMkLst>
            <pc:docMk/>
            <pc:sldMk cId="336392087" sldId="334"/>
            <ac:spMk id="32" creationId="{59CD6B27-9273-E5A1-5BC1-5C0BAB5FDF94}"/>
          </ac:spMkLst>
        </pc:spChg>
      </pc:sldChg>
      <pc:sldChg chg="addSp delSp modSp mod">
        <pc:chgData name="Sanna Lindgren" userId="d7f8f64c-9e1b-4c54-81a9-ba4523763735" providerId="ADAL" clId="{0D20B8B7-8DA8-4926-A336-DF4EA3751B55}" dt="2024-01-09T07:50:04.266" v="497" actId="1076"/>
        <pc:sldMkLst>
          <pc:docMk/>
          <pc:sldMk cId="276509783" sldId="336"/>
        </pc:sldMkLst>
        <pc:spChg chg="mod">
          <ac:chgData name="Sanna Lindgren" userId="d7f8f64c-9e1b-4c54-81a9-ba4523763735" providerId="ADAL" clId="{0D20B8B7-8DA8-4926-A336-DF4EA3751B55}" dt="2024-01-09T07:50:04.266" v="497" actId="1076"/>
          <ac:spMkLst>
            <pc:docMk/>
            <pc:sldMk cId="276509783" sldId="336"/>
            <ac:spMk id="2" creationId="{332373E1-205B-07C2-72EA-957A090BAF88}"/>
          </ac:spMkLst>
        </pc:spChg>
        <pc:spChg chg="mod">
          <ac:chgData name="Sanna Lindgren" userId="d7f8f64c-9e1b-4c54-81a9-ba4523763735" providerId="ADAL" clId="{0D20B8B7-8DA8-4926-A336-DF4EA3751B55}" dt="2024-01-09T07:49:42.503" v="492" actId="1076"/>
          <ac:spMkLst>
            <pc:docMk/>
            <pc:sldMk cId="276509783" sldId="336"/>
            <ac:spMk id="3" creationId="{8F0633F1-56E9-F5BA-DF68-FBE3B52EB19F}"/>
          </ac:spMkLst>
        </pc:spChg>
        <pc:picChg chg="add mod ord">
          <ac:chgData name="Sanna Lindgren" userId="d7f8f64c-9e1b-4c54-81a9-ba4523763735" providerId="ADAL" clId="{0D20B8B7-8DA8-4926-A336-DF4EA3751B55}" dt="2024-01-09T07:49:51.538" v="495" actId="167"/>
          <ac:picMkLst>
            <pc:docMk/>
            <pc:sldMk cId="276509783" sldId="336"/>
            <ac:picMk id="4" creationId="{DEA84EF0-6C54-119E-2527-DC53CC0FC7CC}"/>
          </ac:picMkLst>
        </pc:picChg>
        <pc:picChg chg="del mod">
          <ac:chgData name="Sanna Lindgren" userId="d7f8f64c-9e1b-4c54-81a9-ba4523763735" providerId="ADAL" clId="{0D20B8B7-8DA8-4926-A336-DF4EA3751B55}" dt="2024-01-09T07:49:48.075" v="493" actId="478"/>
          <ac:picMkLst>
            <pc:docMk/>
            <pc:sldMk cId="276509783" sldId="336"/>
            <ac:picMk id="24" creationId="{7ADE70C7-F239-ADAA-929F-2F973B510BFC}"/>
          </ac:picMkLst>
        </pc:picChg>
      </pc:sldChg>
      <pc:sldChg chg="modSp mod">
        <pc:chgData name="Sanna Lindgren" userId="d7f8f64c-9e1b-4c54-81a9-ba4523763735" providerId="ADAL" clId="{0D20B8B7-8DA8-4926-A336-DF4EA3751B55}" dt="2024-01-08T14:52:26.235" v="5" actId="20577"/>
        <pc:sldMkLst>
          <pc:docMk/>
          <pc:sldMk cId="213593443" sldId="337"/>
        </pc:sldMkLst>
        <pc:spChg chg="mod">
          <ac:chgData name="Sanna Lindgren" userId="d7f8f64c-9e1b-4c54-81a9-ba4523763735" providerId="ADAL" clId="{0D20B8B7-8DA8-4926-A336-DF4EA3751B55}" dt="2024-01-08T14:52:26.235" v="5" actId="20577"/>
          <ac:spMkLst>
            <pc:docMk/>
            <pc:sldMk cId="213593443" sldId="337"/>
            <ac:spMk id="2" creationId="{130EBC89-F169-DE0B-D0BE-461A5D9564E8}"/>
          </ac:spMkLst>
        </pc:spChg>
      </pc:sldChg>
      <pc:sldChg chg="delSp modSp add mod">
        <pc:chgData name="Sanna Lindgren" userId="d7f8f64c-9e1b-4c54-81a9-ba4523763735" providerId="ADAL" clId="{0D20B8B7-8DA8-4926-A336-DF4EA3751B55}" dt="2024-01-09T07:17:24.077" v="60" actId="1076"/>
        <pc:sldMkLst>
          <pc:docMk/>
          <pc:sldMk cId="3561849647" sldId="338"/>
        </pc:sldMkLst>
        <pc:spChg chg="del">
          <ac:chgData name="Sanna Lindgren" userId="d7f8f64c-9e1b-4c54-81a9-ba4523763735" providerId="ADAL" clId="{0D20B8B7-8DA8-4926-A336-DF4EA3751B55}" dt="2024-01-09T07:17:05.059" v="56" actId="478"/>
          <ac:spMkLst>
            <pc:docMk/>
            <pc:sldMk cId="3561849647" sldId="338"/>
            <ac:spMk id="4" creationId="{F1655FFB-8AA5-E2D8-BA3F-64C4ABA5B154}"/>
          </ac:spMkLst>
        </pc:spChg>
        <pc:spChg chg="mod">
          <ac:chgData name="Sanna Lindgren" userId="d7f8f64c-9e1b-4c54-81a9-ba4523763735" providerId="ADAL" clId="{0D20B8B7-8DA8-4926-A336-DF4EA3751B55}" dt="2024-01-09T07:17:24.077" v="60" actId="1076"/>
          <ac:spMkLst>
            <pc:docMk/>
            <pc:sldMk cId="3561849647" sldId="338"/>
            <ac:spMk id="5" creationId="{B10F9315-7B02-DD5B-99A6-9E4D8ACDE5EE}"/>
          </ac:spMkLst>
        </pc:spChg>
      </pc:sldChg>
      <pc:sldChg chg="addSp delSp modSp add mod">
        <pc:chgData name="Sanna Lindgren" userId="d7f8f64c-9e1b-4c54-81a9-ba4523763735" providerId="ADAL" clId="{0D20B8B7-8DA8-4926-A336-DF4EA3751B55}" dt="2024-01-09T07:36:58.837" v="311" actId="1076"/>
        <pc:sldMkLst>
          <pc:docMk/>
          <pc:sldMk cId="1741553280" sldId="339"/>
        </pc:sldMkLst>
        <pc:spChg chg="mod">
          <ac:chgData name="Sanna Lindgren" userId="d7f8f64c-9e1b-4c54-81a9-ba4523763735" providerId="ADAL" clId="{0D20B8B7-8DA8-4926-A336-DF4EA3751B55}" dt="2024-01-09T07:36:58.837" v="311" actId="1076"/>
          <ac:spMkLst>
            <pc:docMk/>
            <pc:sldMk cId="1741553280" sldId="339"/>
            <ac:spMk id="2" creationId="{CCE652E2-1DA1-5CEA-BAAC-DB2577E56B0F}"/>
          </ac:spMkLst>
        </pc:spChg>
        <pc:spChg chg="del">
          <ac:chgData name="Sanna Lindgren" userId="d7f8f64c-9e1b-4c54-81a9-ba4523763735" providerId="ADAL" clId="{0D20B8B7-8DA8-4926-A336-DF4EA3751B55}" dt="2024-01-09T07:34:52.498" v="276" actId="478"/>
          <ac:spMkLst>
            <pc:docMk/>
            <pc:sldMk cId="1741553280" sldId="339"/>
            <ac:spMk id="3" creationId="{4DD2365E-3F94-0845-E780-9AC8DC00EDC4}"/>
          </ac:spMkLst>
        </pc:spChg>
        <pc:spChg chg="del">
          <ac:chgData name="Sanna Lindgren" userId="d7f8f64c-9e1b-4c54-81a9-ba4523763735" providerId="ADAL" clId="{0D20B8B7-8DA8-4926-A336-DF4EA3751B55}" dt="2024-01-09T07:35:00.944" v="279" actId="478"/>
          <ac:spMkLst>
            <pc:docMk/>
            <pc:sldMk cId="1741553280" sldId="339"/>
            <ac:spMk id="4" creationId="{4BA1C3DC-0692-5992-6B12-EBA57D493D6D}"/>
          </ac:spMkLst>
        </pc:spChg>
        <pc:spChg chg="del">
          <ac:chgData name="Sanna Lindgren" userId="d7f8f64c-9e1b-4c54-81a9-ba4523763735" providerId="ADAL" clId="{0D20B8B7-8DA8-4926-A336-DF4EA3751B55}" dt="2024-01-09T07:34:56.859" v="277" actId="478"/>
          <ac:spMkLst>
            <pc:docMk/>
            <pc:sldMk cId="1741553280" sldId="339"/>
            <ac:spMk id="8" creationId="{E5EA2329-952E-4049-C063-A66BC477EDE1}"/>
          </ac:spMkLst>
        </pc:spChg>
        <pc:spChg chg="mod">
          <ac:chgData name="Sanna Lindgren" userId="d7f8f64c-9e1b-4c54-81a9-ba4523763735" providerId="ADAL" clId="{0D20B8B7-8DA8-4926-A336-DF4EA3751B55}" dt="2024-01-09T07:36:49.603" v="309" actId="1076"/>
          <ac:spMkLst>
            <pc:docMk/>
            <pc:sldMk cId="1741553280" sldId="339"/>
            <ac:spMk id="9" creationId="{F15BDC4E-9EDA-4DA6-97A1-EE18C7641C2D}"/>
          </ac:spMkLst>
        </pc:spChg>
        <pc:spChg chg="del">
          <ac:chgData name="Sanna Lindgren" userId="d7f8f64c-9e1b-4c54-81a9-ba4523763735" providerId="ADAL" clId="{0D20B8B7-8DA8-4926-A336-DF4EA3751B55}" dt="2024-01-09T07:35:02.259" v="280" actId="478"/>
          <ac:spMkLst>
            <pc:docMk/>
            <pc:sldMk cId="1741553280" sldId="339"/>
            <ac:spMk id="10" creationId="{08EAB453-19A2-0703-46EB-488E9849A4E0}"/>
          </ac:spMkLst>
        </pc:spChg>
        <pc:spChg chg="add del mod">
          <ac:chgData name="Sanna Lindgren" userId="d7f8f64c-9e1b-4c54-81a9-ba4523763735" providerId="ADAL" clId="{0D20B8B7-8DA8-4926-A336-DF4EA3751B55}" dt="2024-01-09T07:34:59.485" v="278" actId="478"/>
          <ac:spMkLst>
            <pc:docMk/>
            <pc:sldMk cId="1741553280" sldId="339"/>
            <ac:spMk id="14" creationId="{9D285ABD-3906-CE06-F59D-D1BEF1226A24}"/>
          </ac:spMkLst>
        </pc:spChg>
      </pc:sldChg>
      <pc:sldChg chg="addSp delSp modSp add mod">
        <pc:chgData name="Sanna Lindgren" userId="d7f8f64c-9e1b-4c54-81a9-ba4523763735" providerId="ADAL" clId="{0D20B8B7-8DA8-4926-A336-DF4EA3751B55}" dt="2024-01-09T07:36:39.738" v="308" actId="1076"/>
        <pc:sldMkLst>
          <pc:docMk/>
          <pc:sldMk cId="1123833876" sldId="340"/>
        </pc:sldMkLst>
        <pc:spChg chg="del">
          <ac:chgData name="Sanna Lindgren" userId="d7f8f64c-9e1b-4c54-81a9-ba4523763735" providerId="ADAL" clId="{0D20B8B7-8DA8-4926-A336-DF4EA3751B55}" dt="2024-01-09T07:36:12.271" v="300" actId="478"/>
          <ac:spMkLst>
            <pc:docMk/>
            <pc:sldMk cId="1123833876" sldId="340"/>
            <ac:spMk id="2" creationId="{CCE652E2-1DA1-5CEA-BAAC-DB2577E56B0F}"/>
          </ac:spMkLst>
        </pc:spChg>
        <pc:spChg chg="del">
          <ac:chgData name="Sanna Lindgren" userId="d7f8f64c-9e1b-4c54-81a9-ba4523763735" providerId="ADAL" clId="{0D20B8B7-8DA8-4926-A336-DF4EA3751B55}" dt="2024-01-09T07:36:07.109" v="297" actId="478"/>
          <ac:spMkLst>
            <pc:docMk/>
            <pc:sldMk cId="1123833876" sldId="340"/>
            <ac:spMk id="3" creationId="{4DD2365E-3F94-0845-E780-9AC8DC00EDC4}"/>
          </ac:spMkLst>
        </pc:spChg>
        <pc:spChg chg="mod">
          <ac:chgData name="Sanna Lindgren" userId="d7f8f64c-9e1b-4c54-81a9-ba4523763735" providerId="ADAL" clId="{0D20B8B7-8DA8-4926-A336-DF4EA3751B55}" dt="2024-01-09T07:36:39.738" v="308" actId="1076"/>
          <ac:spMkLst>
            <pc:docMk/>
            <pc:sldMk cId="1123833876" sldId="340"/>
            <ac:spMk id="4" creationId="{4BA1C3DC-0692-5992-6B12-EBA57D493D6D}"/>
          </ac:spMkLst>
        </pc:spChg>
        <pc:spChg chg="del">
          <ac:chgData name="Sanna Lindgren" userId="d7f8f64c-9e1b-4c54-81a9-ba4523763735" providerId="ADAL" clId="{0D20B8B7-8DA8-4926-A336-DF4EA3751B55}" dt="2024-01-09T07:36:10.324" v="299" actId="478"/>
          <ac:spMkLst>
            <pc:docMk/>
            <pc:sldMk cId="1123833876" sldId="340"/>
            <ac:spMk id="8" creationId="{E5EA2329-952E-4049-C063-A66BC477EDE1}"/>
          </ac:spMkLst>
        </pc:spChg>
        <pc:spChg chg="del">
          <ac:chgData name="Sanna Lindgren" userId="d7f8f64c-9e1b-4c54-81a9-ba4523763735" providerId="ADAL" clId="{0D20B8B7-8DA8-4926-A336-DF4EA3751B55}" dt="2024-01-09T07:36:13.626" v="301" actId="478"/>
          <ac:spMkLst>
            <pc:docMk/>
            <pc:sldMk cId="1123833876" sldId="340"/>
            <ac:spMk id="9" creationId="{F15BDC4E-9EDA-4DA6-97A1-EE18C7641C2D}"/>
          </ac:spMkLst>
        </pc:spChg>
        <pc:spChg chg="mod">
          <ac:chgData name="Sanna Lindgren" userId="d7f8f64c-9e1b-4c54-81a9-ba4523763735" providerId="ADAL" clId="{0D20B8B7-8DA8-4926-A336-DF4EA3751B55}" dt="2024-01-09T07:36:26.352" v="304" actId="1076"/>
          <ac:spMkLst>
            <pc:docMk/>
            <pc:sldMk cId="1123833876" sldId="340"/>
            <ac:spMk id="10" creationId="{08EAB453-19A2-0703-46EB-488E9849A4E0}"/>
          </ac:spMkLst>
        </pc:spChg>
        <pc:spChg chg="add del mod">
          <ac:chgData name="Sanna Lindgren" userId="d7f8f64c-9e1b-4c54-81a9-ba4523763735" providerId="ADAL" clId="{0D20B8B7-8DA8-4926-A336-DF4EA3751B55}" dt="2024-01-09T07:36:08.806" v="298" actId="478"/>
          <ac:spMkLst>
            <pc:docMk/>
            <pc:sldMk cId="1123833876" sldId="340"/>
            <ac:spMk id="14" creationId="{A601523B-312B-507E-A5CF-0EAB3F01F3B9}"/>
          </ac:spMkLst>
        </pc:spChg>
      </pc:sldChg>
      <pc:sldChg chg="delSp modSp add mod ord">
        <pc:chgData name="Sanna Lindgren" userId="d7f8f64c-9e1b-4c54-81a9-ba4523763735" providerId="ADAL" clId="{0D20B8B7-8DA8-4926-A336-DF4EA3751B55}" dt="2024-01-09T07:43:38.572" v="397" actId="20577"/>
        <pc:sldMkLst>
          <pc:docMk/>
          <pc:sldMk cId="1434118453" sldId="341"/>
        </pc:sldMkLst>
        <pc:spChg chg="del mod">
          <ac:chgData name="Sanna Lindgren" userId="d7f8f64c-9e1b-4c54-81a9-ba4523763735" providerId="ADAL" clId="{0D20B8B7-8DA8-4926-A336-DF4EA3751B55}" dt="2024-01-09T07:42:34.373" v="384" actId="478"/>
          <ac:spMkLst>
            <pc:docMk/>
            <pc:sldMk cId="1434118453" sldId="341"/>
            <ac:spMk id="2" creationId="{57F1733A-ECEA-2CC2-8694-7D17F783661B}"/>
          </ac:spMkLst>
        </pc:spChg>
        <pc:spChg chg="mod">
          <ac:chgData name="Sanna Lindgren" userId="d7f8f64c-9e1b-4c54-81a9-ba4523763735" providerId="ADAL" clId="{0D20B8B7-8DA8-4926-A336-DF4EA3751B55}" dt="2024-01-09T07:43:20.537" v="395" actId="403"/>
          <ac:spMkLst>
            <pc:docMk/>
            <pc:sldMk cId="1434118453" sldId="341"/>
            <ac:spMk id="3" creationId="{1DAB8B58-7371-3F9C-CACB-DD084F8104F6}"/>
          </ac:spMkLst>
        </pc:spChg>
        <pc:spChg chg="mod">
          <ac:chgData name="Sanna Lindgren" userId="d7f8f64c-9e1b-4c54-81a9-ba4523763735" providerId="ADAL" clId="{0D20B8B7-8DA8-4926-A336-DF4EA3751B55}" dt="2024-01-09T07:43:38.572" v="397" actId="20577"/>
          <ac:spMkLst>
            <pc:docMk/>
            <pc:sldMk cId="1434118453" sldId="341"/>
            <ac:spMk id="6" creationId="{15232396-0554-F8AE-3DBA-1B00BBDD0625}"/>
          </ac:spMkLst>
        </pc:spChg>
      </pc:sldChg>
      <pc:sldChg chg="add ord">
        <pc:chgData name="Sanna Lindgren" userId="d7f8f64c-9e1b-4c54-81a9-ba4523763735" providerId="ADAL" clId="{0D20B8B7-8DA8-4926-A336-DF4EA3751B55}" dt="2024-01-09T07:48:42.964" v="472"/>
        <pc:sldMkLst>
          <pc:docMk/>
          <pc:sldMk cId="121820585" sldId="342"/>
        </pc:sldMkLst>
      </pc:sldChg>
    </pc:docChg>
  </pc:docChgLst>
  <pc:docChgLst>
    <pc:chgData name="Sanna Lindgren" userId="S::sanna.lindgren@nuortenakatemia.fi::d7f8f64c-9e1b-4c54-81a9-ba4523763735" providerId="AD" clId="Web-{27CA621F-B33A-42AA-B3E4-22C4144E77E3}"/>
    <pc:docChg chg="addSld delSld modSld">
      <pc:chgData name="Sanna Lindgren" userId="S::sanna.lindgren@nuortenakatemia.fi::d7f8f64c-9e1b-4c54-81a9-ba4523763735" providerId="AD" clId="Web-{27CA621F-B33A-42AA-B3E4-22C4144E77E3}" dt="2024-01-09T08:20:01.643" v="6"/>
      <pc:docMkLst>
        <pc:docMk/>
      </pc:docMkLst>
      <pc:sldChg chg="modSp">
        <pc:chgData name="Sanna Lindgren" userId="S::sanna.lindgren@nuortenakatemia.fi::d7f8f64c-9e1b-4c54-81a9-ba4523763735" providerId="AD" clId="Web-{27CA621F-B33A-42AA-B3E4-22C4144E77E3}" dt="2024-01-09T08:19:07.891" v="2" actId="1076"/>
        <pc:sldMkLst>
          <pc:docMk/>
          <pc:sldMk cId="3188398379" sldId="305"/>
        </pc:sldMkLst>
        <pc:spChg chg="mod">
          <ac:chgData name="Sanna Lindgren" userId="S::sanna.lindgren@nuortenakatemia.fi::d7f8f64c-9e1b-4c54-81a9-ba4523763735" providerId="AD" clId="Web-{27CA621F-B33A-42AA-B3E4-22C4144E77E3}" dt="2024-01-09T08:19:07.891" v="2" actId="1076"/>
          <ac:spMkLst>
            <pc:docMk/>
            <pc:sldMk cId="3188398379" sldId="305"/>
            <ac:spMk id="18" creationId="{DBC57C78-8348-2EF6-5A29-40CD749752D3}"/>
          </ac:spMkLst>
        </pc:spChg>
        <pc:picChg chg="mod">
          <ac:chgData name="Sanna Lindgren" userId="S::sanna.lindgren@nuortenakatemia.fi::d7f8f64c-9e1b-4c54-81a9-ba4523763735" providerId="AD" clId="Web-{27CA621F-B33A-42AA-B3E4-22C4144E77E3}" dt="2024-01-09T08:19:00.094" v="1" actId="1076"/>
          <ac:picMkLst>
            <pc:docMk/>
            <pc:sldMk cId="3188398379" sldId="305"/>
            <ac:picMk id="20" creationId="{F300E39A-7B52-25DE-C532-B5EE9CE3E8BC}"/>
          </ac:picMkLst>
        </pc:picChg>
      </pc:sldChg>
      <pc:sldChg chg="del">
        <pc:chgData name="Sanna Lindgren" userId="S::sanna.lindgren@nuortenakatemia.fi::d7f8f64c-9e1b-4c54-81a9-ba4523763735" providerId="AD" clId="Web-{27CA621F-B33A-42AA-B3E4-22C4144E77E3}" dt="2024-01-09T08:19:38.267" v="4"/>
        <pc:sldMkLst>
          <pc:docMk/>
          <pc:sldMk cId="3555202580" sldId="324"/>
        </pc:sldMkLst>
      </pc:sldChg>
      <pc:sldChg chg="del">
        <pc:chgData name="Sanna Lindgren" userId="S::sanna.lindgren@nuortenakatemia.fi::d7f8f64c-9e1b-4c54-81a9-ba4523763735" providerId="AD" clId="Web-{27CA621F-B33A-42AA-B3E4-22C4144E77E3}" dt="2024-01-09T08:19:47.455" v="5"/>
        <pc:sldMkLst>
          <pc:docMk/>
          <pc:sldMk cId="336392087" sldId="334"/>
        </pc:sldMkLst>
      </pc:sldChg>
      <pc:sldChg chg="add">
        <pc:chgData name="Sanna Lindgren" userId="S::sanna.lindgren@nuortenakatemia.fi::d7f8f64c-9e1b-4c54-81a9-ba4523763735" providerId="AD" clId="Web-{27CA621F-B33A-42AA-B3E4-22C4144E77E3}" dt="2024-01-09T08:19:32.986" v="3"/>
        <pc:sldMkLst>
          <pc:docMk/>
          <pc:sldMk cId="1658948938" sldId="343"/>
        </pc:sldMkLst>
      </pc:sldChg>
      <pc:sldChg chg="add">
        <pc:chgData name="Sanna Lindgren" userId="S::sanna.lindgren@nuortenakatemia.fi::d7f8f64c-9e1b-4c54-81a9-ba4523763735" providerId="AD" clId="Web-{27CA621F-B33A-42AA-B3E4-22C4144E77E3}" dt="2024-01-09T08:20:01.643" v="6"/>
        <pc:sldMkLst>
          <pc:docMk/>
          <pc:sldMk cId="2056772303" sldId="344"/>
        </pc:sldMkLst>
      </pc:sldChg>
    </pc:docChg>
  </pc:docChgLst>
  <pc:docChgLst>
    <pc:chgData name="Sanna Lindgren" userId="d7f8f64c-9e1b-4c54-81a9-ba4523763735" providerId="ADAL" clId="{2AFD700A-B7AB-4E40-A8C5-78070B6CB95A}"/>
    <pc:docChg chg="undo redo custSel addSld delSld modSld sldOrd">
      <pc:chgData name="Sanna Lindgren" userId="d7f8f64c-9e1b-4c54-81a9-ba4523763735" providerId="ADAL" clId="{2AFD700A-B7AB-4E40-A8C5-78070B6CB95A}" dt="2024-01-17T16:21:57.557" v="17307" actId="1076"/>
      <pc:docMkLst>
        <pc:docMk/>
      </pc:docMkLst>
      <pc:sldChg chg="add del">
        <pc:chgData name="Sanna Lindgren" userId="d7f8f64c-9e1b-4c54-81a9-ba4523763735" providerId="ADAL" clId="{2AFD700A-B7AB-4E40-A8C5-78070B6CB95A}" dt="2024-01-14T20:16:55.813" v="13289" actId="47"/>
        <pc:sldMkLst>
          <pc:docMk/>
          <pc:sldMk cId="0" sldId="263"/>
        </pc:sldMkLst>
      </pc:sldChg>
      <pc:sldChg chg="add del">
        <pc:chgData name="Sanna Lindgren" userId="d7f8f64c-9e1b-4c54-81a9-ba4523763735" providerId="ADAL" clId="{2AFD700A-B7AB-4E40-A8C5-78070B6CB95A}" dt="2024-01-14T20:16:55.813" v="13289" actId="47"/>
        <pc:sldMkLst>
          <pc:docMk/>
          <pc:sldMk cId="0" sldId="264"/>
        </pc:sldMkLst>
      </pc:sldChg>
      <pc:sldChg chg="add del">
        <pc:chgData name="Sanna Lindgren" userId="d7f8f64c-9e1b-4c54-81a9-ba4523763735" providerId="ADAL" clId="{2AFD700A-B7AB-4E40-A8C5-78070B6CB95A}" dt="2024-01-14T20:16:55.813" v="13289" actId="47"/>
        <pc:sldMkLst>
          <pc:docMk/>
          <pc:sldMk cId="0" sldId="266"/>
        </pc:sldMkLst>
      </pc:sldChg>
      <pc:sldChg chg="add del">
        <pc:chgData name="Sanna Lindgren" userId="d7f8f64c-9e1b-4c54-81a9-ba4523763735" providerId="ADAL" clId="{2AFD700A-B7AB-4E40-A8C5-78070B6CB95A}" dt="2024-01-14T20:16:55.813" v="13289" actId="47"/>
        <pc:sldMkLst>
          <pc:docMk/>
          <pc:sldMk cId="0" sldId="267"/>
        </pc:sldMkLst>
      </pc:sldChg>
      <pc:sldChg chg="add del">
        <pc:chgData name="Sanna Lindgren" userId="d7f8f64c-9e1b-4c54-81a9-ba4523763735" providerId="ADAL" clId="{2AFD700A-B7AB-4E40-A8C5-78070B6CB95A}" dt="2024-01-14T20:16:55.813" v="13289" actId="47"/>
        <pc:sldMkLst>
          <pc:docMk/>
          <pc:sldMk cId="0" sldId="268"/>
        </pc:sldMkLst>
      </pc:sldChg>
      <pc:sldChg chg="add del">
        <pc:chgData name="Sanna Lindgren" userId="d7f8f64c-9e1b-4c54-81a9-ba4523763735" providerId="ADAL" clId="{2AFD700A-B7AB-4E40-A8C5-78070B6CB95A}" dt="2024-01-14T20:16:55.813" v="13289" actId="47"/>
        <pc:sldMkLst>
          <pc:docMk/>
          <pc:sldMk cId="1566513922" sldId="270"/>
        </pc:sldMkLst>
      </pc:sldChg>
      <pc:sldChg chg="addSp delSp modSp add mod">
        <pc:chgData name="Sanna Lindgren" userId="d7f8f64c-9e1b-4c54-81a9-ba4523763735" providerId="ADAL" clId="{2AFD700A-B7AB-4E40-A8C5-78070B6CB95A}" dt="2024-01-14T20:20:04.851" v="13319" actId="207"/>
        <pc:sldMkLst>
          <pc:docMk/>
          <pc:sldMk cId="2590411949" sldId="271"/>
        </pc:sldMkLst>
        <pc:spChg chg="mod">
          <ac:chgData name="Sanna Lindgren" userId="d7f8f64c-9e1b-4c54-81a9-ba4523763735" providerId="ADAL" clId="{2AFD700A-B7AB-4E40-A8C5-78070B6CB95A}" dt="2024-01-14T20:19:39.669" v="13309" actId="207"/>
          <ac:spMkLst>
            <pc:docMk/>
            <pc:sldMk cId="2590411949" sldId="271"/>
            <ac:spMk id="2" creationId="{3A67C1AF-4E9B-1782-264D-2201E6E7BCDB}"/>
          </ac:spMkLst>
        </pc:spChg>
        <pc:spChg chg="add mod">
          <ac:chgData name="Sanna Lindgren" userId="d7f8f64c-9e1b-4c54-81a9-ba4523763735" providerId="ADAL" clId="{2AFD700A-B7AB-4E40-A8C5-78070B6CB95A}" dt="2024-01-14T20:20:04.851" v="13319" actId="207"/>
          <ac:spMkLst>
            <pc:docMk/>
            <pc:sldMk cId="2590411949" sldId="271"/>
            <ac:spMk id="7" creationId="{70C1ECB8-6AB9-46D2-3E50-6B20C942EDC7}"/>
          </ac:spMkLst>
        </pc:spChg>
        <pc:picChg chg="del">
          <ac:chgData name="Sanna Lindgren" userId="d7f8f64c-9e1b-4c54-81a9-ba4523763735" providerId="ADAL" clId="{2AFD700A-B7AB-4E40-A8C5-78070B6CB95A}" dt="2024-01-14T20:11:05.979" v="13169" actId="478"/>
          <ac:picMkLst>
            <pc:docMk/>
            <pc:sldMk cId="2590411949" sldId="271"/>
            <ac:picMk id="3" creationId="{7A2584F5-4555-B842-70A6-A513A3D93BF0}"/>
          </ac:picMkLst>
        </pc:picChg>
        <pc:picChg chg="add del mod">
          <ac:chgData name="Sanna Lindgren" userId="d7f8f64c-9e1b-4c54-81a9-ba4523763735" providerId="ADAL" clId="{2AFD700A-B7AB-4E40-A8C5-78070B6CB95A}" dt="2024-01-14T20:19:41.852" v="13310" actId="478"/>
          <ac:picMkLst>
            <pc:docMk/>
            <pc:sldMk cId="2590411949" sldId="271"/>
            <ac:picMk id="6" creationId="{AC6E02EE-426A-3EB9-78EB-FE6C9E358918}"/>
          </ac:picMkLst>
        </pc:picChg>
        <pc:picChg chg="add mod ord">
          <ac:chgData name="Sanna Lindgren" userId="d7f8f64c-9e1b-4c54-81a9-ba4523763735" providerId="ADAL" clId="{2AFD700A-B7AB-4E40-A8C5-78070B6CB95A}" dt="2024-01-14T20:20:01.185" v="13318" actId="171"/>
          <ac:picMkLst>
            <pc:docMk/>
            <pc:sldMk cId="2590411949" sldId="271"/>
            <ac:picMk id="9" creationId="{31C743DD-395F-03C6-DFCB-E86034D39B09}"/>
          </ac:picMkLst>
        </pc:picChg>
      </pc:sldChg>
      <pc:sldChg chg="add del">
        <pc:chgData name="Sanna Lindgren" userId="d7f8f64c-9e1b-4c54-81a9-ba4523763735" providerId="ADAL" clId="{2AFD700A-B7AB-4E40-A8C5-78070B6CB95A}" dt="2024-01-14T20:16:55.813" v="13289" actId="47"/>
        <pc:sldMkLst>
          <pc:docMk/>
          <pc:sldMk cId="3534940300" sldId="272"/>
        </pc:sldMkLst>
      </pc:sldChg>
      <pc:sldChg chg="add del">
        <pc:chgData name="Sanna Lindgren" userId="d7f8f64c-9e1b-4c54-81a9-ba4523763735" providerId="ADAL" clId="{2AFD700A-B7AB-4E40-A8C5-78070B6CB95A}" dt="2024-01-14T20:16:55.813" v="13289" actId="47"/>
        <pc:sldMkLst>
          <pc:docMk/>
          <pc:sldMk cId="3018719108" sldId="273"/>
        </pc:sldMkLst>
      </pc:sldChg>
      <pc:sldChg chg="add del">
        <pc:chgData name="Sanna Lindgren" userId="d7f8f64c-9e1b-4c54-81a9-ba4523763735" providerId="ADAL" clId="{2AFD700A-B7AB-4E40-A8C5-78070B6CB95A}" dt="2024-01-14T20:16:55.813" v="13289" actId="47"/>
        <pc:sldMkLst>
          <pc:docMk/>
          <pc:sldMk cId="1260955794" sldId="274"/>
        </pc:sldMkLst>
      </pc:sldChg>
      <pc:sldChg chg="add del">
        <pc:chgData name="Sanna Lindgren" userId="d7f8f64c-9e1b-4c54-81a9-ba4523763735" providerId="ADAL" clId="{2AFD700A-B7AB-4E40-A8C5-78070B6CB95A}" dt="2024-01-14T20:16:55.813" v="13289" actId="47"/>
        <pc:sldMkLst>
          <pc:docMk/>
          <pc:sldMk cId="2759878028" sldId="275"/>
        </pc:sldMkLst>
      </pc:sldChg>
      <pc:sldChg chg="add del">
        <pc:chgData name="Sanna Lindgren" userId="d7f8f64c-9e1b-4c54-81a9-ba4523763735" providerId="ADAL" clId="{2AFD700A-B7AB-4E40-A8C5-78070B6CB95A}" dt="2024-01-14T20:16:55.813" v="13289" actId="47"/>
        <pc:sldMkLst>
          <pc:docMk/>
          <pc:sldMk cId="1525404790" sldId="276"/>
        </pc:sldMkLst>
      </pc:sldChg>
      <pc:sldChg chg="modSp add del mod">
        <pc:chgData name="Sanna Lindgren" userId="d7f8f64c-9e1b-4c54-81a9-ba4523763735" providerId="ADAL" clId="{2AFD700A-B7AB-4E40-A8C5-78070B6CB95A}" dt="2024-01-14T20:16:55.813" v="13289" actId="47"/>
        <pc:sldMkLst>
          <pc:docMk/>
          <pc:sldMk cId="1827772866" sldId="278"/>
        </pc:sldMkLst>
        <pc:spChg chg="mod">
          <ac:chgData name="Sanna Lindgren" userId="d7f8f64c-9e1b-4c54-81a9-ba4523763735" providerId="ADAL" clId="{2AFD700A-B7AB-4E40-A8C5-78070B6CB95A}" dt="2024-01-14T19:57:05.332" v="12351" actId="207"/>
          <ac:spMkLst>
            <pc:docMk/>
            <pc:sldMk cId="1827772866" sldId="278"/>
            <ac:spMk id="295" creationId="{00000000-0000-0000-0000-000000000000}"/>
          </ac:spMkLst>
        </pc:spChg>
      </pc:sldChg>
      <pc:sldChg chg="add del">
        <pc:chgData name="Sanna Lindgren" userId="d7f8f64c-9e1b-4c54-81a9-ba4523763735" providerId="ADAL" clId="{2AFD700A-B7AB-4E40-A8C5-78070B6CB95A}" dt="2024-01-14T20:16:55.813" v="13289" actId="47"/>
        <pc:sldMkLst>
          <pc:docMk/>
          <pc:sldMk cId="1931773896" sldId="279"/>
        </pc:sldMkLst>
      </pc:sldChg>
      <pc:sldChg chg="add del">
        <pc:chgData name="Sanna Lindgren" userId="d7f8f64c-9e1b-4c54-81a9-ba4523763735" providerId="ADAL" clId="{2AFD700A-B7AB-4E40-A8C5-78070B6CB95A}" dt="2024-01-14T20:16:55.813" v="13289" actId="47"/>
        <pc:sldMkLst>
          <pc:docMk/>
          <pc:sldMk cId="2014720434" sldId="280"/>
        </pc:sldMkLst>
      </pc:sldChg>
      <pc:sldChg chg="add del">
        <pc:chgData name="Sanna Lindgren" userId="d7f8f64c-9e1b-4c54-81a9-ba4523763735" providerId="ADAL" clId="{2AFD700A-B7AB-4E40-A8C5-78070B6CB95A}" dt="2024-01-14T20:16:55.813" v="13289" actId="47"/>
        <pc:sldMkLst>
          <pc:docMk/>
          <pc:sldMk cId="2944986971" sldId="281"/>
        </pc:sldMkLst>
      </pc:sldChg>
      <pc:sldChg chg="add del">
        <pc:chgData name="Sanna Lindgren" userId="d7f8f64c-9e1b-4c54-81a9-ba4523763735" providerId="ADAL" clId="{2AFD700A-B7AB-4E40-A8C5-78070B6CB95A}" dt="2024-01-14T20:16:55.813" v="13289" actId="47"/>
        <pc:sldMkLst>
          <pc:docMk/>
          <pc:sldMk cId="951403587" sldId="282"/>
        </pc:sldMkLst>
      </pc:sldChg>
      <pc:sldChg chg="add del">
        <pc:chgData name="Sanna Lindgren" userId="d7f8f64c-9e1b-4c54-81a9-ba4523763735" providerId="ADAL" clId="{2AFD700A-B7AB-4E40-A8C5-78070B6CB95A}" dt="2024-01-14T20:16:55.813" v="13289" actId="47"/>
        <pc:sldMkLst>
          <pc:docMk/>
          <pc:sldMk cId="2299338535" sldId="284"/>
        </pc:sldMkLst>
      </pc:sldChg>
      <pc:sldChg chg="add del">
        <pc:chgData name="Sanna Lindgren" userId="d7f8f64c-9e1b-4c54-81a9-ba4523763735" providerId="ADAL" clId="{2AFD700A-B7AB-4E40-A8C5-78070B6CB95A}" dt="2024-01-14T20:16:55.813" v="13289" actId="47"/>
        <pc:sldMkLst>
          <pc:docMk/>
          <pc:sldMk cId="2240291771" sldId="285"/>
        </pc:sldMkLst>
      </pc:sldChg>
      <pc:sldChg chg="del">
        <pc:chgData name="Sanna Lindgren" userId="d7f8f64c-9e1b-4c54-81a9-ba4523763735" providerId="ADAL" clId="{2AFD700A-B7AB-4E40-A8C5-78070B6CB95A}" dt="2024-01-11T12:48:38.905" v="0" actId="47"/>
        <pc:sldMkLst>
          <pc:docMk/>
          <pc:sldMk cId="2636843533" sldId="286"/>
        </pc:sldMkLst>
      </pc:sldChg>
      <pc:sldChg chg="add del">
        <pc:chgData name="Sanna Lindgren" userId="d7f8f64c-9e1b-4c54-81a9-ba4523763735" providerId="ADAL" clId="{2AFD700A-B7AB-4E40-A8C5-78070B6CB95A}" dt="2024-01-14T20:16:55.813" v="13289" actId="47"/>
        <pc:sldMkLst>
          <pc:docMk/>
          <pc:sldMk cId="4013979798" sldId="286"/>
        </pc:sldMkLst>
      </pc:sldChg>
      <pc:sldChg chg="addSp delSp modSp mod ord setBg modNotesTx">
        <pc:chgData name="Sanna Lindgren" userId="d7f8f64c-9e1b-4c54-81a9-ba4523763735" providerId="ADAL" clId="{2AFD700A-B7AB-4E40-A8C5-78070B6CB95A}" dt="2024-01-14T19:06:34.467" v="12245" actId="1076"/>
        <pc:sldMkLst>
          <pc:docMk/>
          <pc:sldMk cId="2351953392" sldId="287"/>
        </pc:sldMkLst>
        <pc:spChg chg="mod">
          <ac:chgData name="Sanna Lindgren" userId="d7f8f64c-9e1b-4c54-81a9-ba4523763735" providerId="ADAL" clId="{2AFD700A-B7AB-4E40-A8C5-78070B6CB95A}" dt="2024-01-14T19:06:33.221" v="12244" actId="1076"/>
          <ac:spMkLst>
            <pc:docMk/>
            <pc:sldMk cId="2351953392" sldId="287"/>
            <ac:spMk id="3" creationId="{A0E21396-0283-2DDC-410B-FB89C57BEE82}"/>
          </ac:spMkLst>
        </pc:spChg>
        <pc:picChg chg="add mod ord">
          <ac:chgData name="Sanna Lindgren" userId="d7f8f64c-9e1b-4c54-81a9-ba4523763735" providerId="ADAL" clId="{2AFD700A-B7AB-4E40-A8C5-78070B6CB95A}" dt="2024-01-14T19:06:34.467" v="12245" actId="1076"/>
          <ac:picMkLst>
            <pc:docMk/>
            <pc:sldMk cId="2351953392" sldId="287"/>
            <ac:picMk id="4" creationId="{C4CBF745-70AD-80C1-20B1-30C96A522503}"/>
          </ac:picMkLst>
        </pc:picChg>
        <pc:picChg chg="del mod">
          <ac:chgData name="Sanna Lindgren" userId="d7f8f64c-9e1b-4c54-81a9-ba4523763735" providerId="ADAL" clId="{2AFD700A-B7AB-4E40-A8C5-78070B6CB95A}" dt="2024-01-14T19:06:02.021" v="12237" actId="478"/>
          <ac:picMkLst>
            <pc:docMk/>
            <pc:sldMk cId="2351953392" sldId="287"/>
            <ac:picMk id="9" creationId="{05C07E03-FE34-0BFF-8D0E-BBCB48EFB9D9}"/>
          </ac:picMkLst>
        </pc:picChg>
      </pc:sldChg>
      <pc:sldChg chg="add del">
        <pc:chgData name="Sanna Lindgren" userId="d7f8f64c-9e1b-4c54-81a9-ba4523763735" providerId="ADAL" clId="{2AFD700A-B7AB-4E40-A8C5-78070B6CB95A}" dt="2024-01-14T20:16:55.813" v="13289" actId="47"/>
        <pc:sldMkLst>
          <pc:docMk/>
          <pc:sldMk cId="1601006312" sldId="288"/>
        </pc:sldMkLst>
      </pc:sldChg>
      <pc:sldChg chg="modSp mod ord setBg modNotesTx">
        <pc:chgData name="Sanna Lindgren" userId="d7f8f64c-9e1b-4c54-81a9-ba4523763735" providerId="ADAL" clId="{2AFD700A-B7AB-4E40-A8C5-78070B6CB95A}" dt="2024-01-11T17:01:32.153" v="3755" actId="20577"/>
        <pc:sldMkLst>
          <pc:docMk/>
          <pc:sldMk cId="3033883909" sldId="289"/>
        </pc:sldMkLst>
        <pc:spChg chg="mod">
          <ac:chgData name="Sanna Lindgren" userId="d7f8f64c-9e1b-4c54-81a9-ba4523763735" providerId="ADAL" clId="{2AFD700A-B7AB-4E40-A8C5-78070B6CB95A}" dt="2024-01-11T12:53:18.371" v="35" actId="20577"/>
          <ac:spMkLst>
            <pc:docMk/>
            <pc:sldMk cId="3033883909" sldId="289"/>
            <ac:spMk id="9" creationId="{9335ABD5-2044-DAEA-2E6B-2E3CEEC97B99}"/>
          </ac:spMkLst>
        </pc:spChg>
      </pc:sldChg>
      <pc:sldChg chg="addSp delSp modSp mod ord setBg">
        <pc:chgData name="Sanna Lindgren" userId="d7f8f64c-9e1b-4c54-81a9-ba4523763735" providerId="ADAL" clId="{2AFD700A-B7AB-4E40-A8C5-78070B6CB95A}" dt="2024-01-17T16:21:57.557" v="17307" actId="1076"/>
        <pc:sldMkLst>
          <pc:docMk/>
          <pc:sldMk cId="1941565916" sldId="290"/>
        </pc:sldMkLst>
        <pc:spChg chg="mod">
          <ac:chgData name="Sanna Lindgren" userId="d7f8f64c-9e1b-4c54-81a9-ba4523763735" providerId="ADAL" clId="{2AFD700A-B7AB-4E40-A8C5-78070B6CB95A}" dt="2024-01-11T17:00:32.319" v="3751" actId="20577"/>
          <ac:spMkLst>
            <pc:docMk/>
            <pc:sldMk cId="1941565916" sldId="290"/>
            <ac:spMk id="2" creationId="{2E2C5FF1-E4D2-A2F6-D50D-8BF6534976B8}"/>
          </ac:spMkLst>
        </pc:spChg>
        <pc:spChg chg="mod">
          <ac:chgData name="Sanna Lindgren" userId="d7f8f64c-9e1b-4c54-81a9-ba4523763735" providerId="ADAL" clId="{2AFD700A-B7AB-4E40-A8C5-78070B6CB95A}" dt="2024-01-17T16:21:48.708" v="17306" actId="1076"/>
          <ac:spMkLst>
            <pc:docMk/>
            <pc:sldMk cId="1941565916" sldId="290"/>
            <ac:spMk id="3" creationId="{E0471262-BEF5-072D-F382-3B5A84917643}"/>
          </ac:spMkLst>
        </pc:spChg>
        <pc:spChg chg="add mod">
          <ac:chgData name="Sanna Lindgren" userId="d7f8f64c-9e1b-4c54-81a9-ba4523763735" providerId="ADAL" clId="{2AFD700A-B7AB-4E40-A8C5-78070B6CB95A}" dt="2024-01-17T16:21:57.557" v="17307" actId="1076"/>
          <ac:spMkLst>
            <pc:docMk/>
            <pc:sldMk cId="1941565916" sldId="290"/>
            <ac:spMk id="9" creationId="{FD8303B6-C89B-A522-057F-7346ED66AE48}"/>
          </ac:spMkLst>
        </pc:spChg>
        <pc:picChg chg="add mod">
          <ac:chgData name="Sanna Lindgren" userId="d7f8f64c-9e1b-4c54-81a9-ba4523763735" providerId="ADAL" clId="{2AFD700A-B7AB-4E40-A8C5-78070B6CB95A}" dt="2024-01-14T20:34:08.304" v="14772"/>
          <ac:picMkLst>
            <pc:docMk/>
            <pc:sldMk cId="1941565916" sldId="290"/>
            <ac:picMk id="4" creationId="{205CF665-0ACE-8BC6-D9FD-D937A8BB3399}"/>
          </ac:picMkLst>
        </pc:picChg>
        <pc:picChg chg="mod">
          <ac:chgData name="Sanna Lindgren" userId="d7f8f64c-9e1b-4c54-81a9-ba4523763735" providerId="ADAL" clId="{2AFD700A-B7AB-4E40-A8C5-78070B6CB95A}" dt="2024-01-11T15:10:39.932" v="1050" actId="1076"/>
          <ac:picMkLst>
            <pc:docMk/>
            <pc:sldMk cId="1941565916" sldId="290"/>
            <ac:picMk id="5" creationId="{FE8717F3-16E2-3C0C-E96E-EE061B0B47AE}"/>
          </ac:picMkLst>
        </pc:picChg>
        <pc:picChg chg="del mod">
          <ac:chgData name="Sanna Lindgren" userId="d7f8f64c-9e1b-4c54-81a9-ba4523763735" providerId="ADAL" clId="{2AFD700A-B7AB-4E40-A8C5-78070B6CB95A}" dt="2024-01-14T20:34:05.869" v="14770" actId="478"/>
          <ac:picMkLst>
            <pc:docMk/>
            <pc:sldMk cId="1941565916" sldId="290"/>
            <ac:picMk id="6" creationId="{7942084B-DED1-F260-733F-44E143890531}"/>
          </ac:picMkLst>
        </pc:picChg>
        <pc:picChg chg="del">
          <ac:chgData name="Sanna Lindgren" userId="d7f8f64c-9e1b-4c54-81a9-ba4523763735" providerId="ADAL" clId="{2AFD700A-B7AB-4E40-A8C5-78070B6CB95A}" dt="2024-01-14T20:34:07.805" v="14771" actId="478"/>
          <ac:picMkLst>
            <pc:docMk/>
            <pc:sldMk cId="1941565916" sldId="290"/>
            <ac:picMk id="7" creationId="{A7F00DAB-1D8A-28A6-456B-31F2BCD27972}"/>
          </ac:picMkLst>
        </pc:picChg>
        <pc:picChg chg="del">
          <ac:chgData name="Sanna Lindgren" userId="d7f8f64c-9e1b-4c54-81a9-ba4523763735" providerId="ADAL" clId="{2AFD700A-B7AB-4E40-A8C5-78070B6CB95A}" dt="2024-01-11T14:43:24.185" v="749" actId="478"/>
          <ac:picMkLst>
            <pc:docMk/>
            <pc:sldMk cId="1941565916" sldId="290"/>
            <ac:picMk id="8" creationId="{7BBC739C-4971-7131-A4A3-4AF3FC73A78E}"/>
          </ac:picMkLst>
        </pc:picChg>
        <pc:picChg chg="add mod">
          <ac:chgData name="Sanna Lindgren" userId="d7f8f64c-9e1b-4c54-81a9-ba4523763735" providerId="ADAL" clId="{2AFD700A-B7AB-4E40-A8C5-78070B6CB95A}" dt="2024-01-14T20:34:08.304" v="14772"/>
          <ac:picMkLst>
            <pc:docMk/>
            <pc:sldMk cId="1941565916" sldId="290"/>
            <ac:picMk id="8" creationId="{9F73CEE2-8F95-FAD6-4978-047F3BE8FB1D}"/>
          </ac:picMkLst>
        </pc:picChg>
        <pc:picChg chg="mod">
          <ac:chgData name="Sanna Lindgren" userId="d7f8f64c-9e1b-4c54-81a9-ba4523763735" providerId="ADAL" clId="{2AFD700A-B7AB-4E40-A8C5-78070B6CB95A}" dt="2024-01-11T17:00:39.640" v="3752" actId="14100"/>
          <ac:picMkLst>
            <pc:docMk/>
            <pc:sldMk cId="1941565916" sldId="290"/>
            <ac:picMk id="11" creationId="{5DD61147-33AF-ACDE-56F8-39599D729068}"/>
          </ac:picMkLst>
        </pc:picChg>
      </pc:sldChg>
      <pc:sldChg chg="del setBg">
        <pc:chgData name="Sanna Lindgren" userId="d7f8f64c-9e1b-4c54-81a9-ba4523763735" providerId="ADAL" clId="{2AFD700A-B7AB-4E40-A8C5-78070B6CB95A}" dt="2024-01-12T06:54:40.699" v="11607" actId="47"/>
        <pc:sldMkLst>
          <pc:docMk/>
          <pc:sldMk cId="3973944194" sldId="291"/>
        </pc:sldMkLst>
      </pc:sldChg>
      <pc:sldChg chg="modSp mod setBg">
        <pc:chgData name="Sanna Lindgren" userId="d7f8f64c-9e1b-4c54-81a9-ba4523763735" providerId="ADAL" clId="{2AFD700A-B7AB-4E40-A8C5-78070B6CB95A}" dt="2024-01-14T20:02:03.291" v="12381"/>
        <pc:sldMkLst>
          <pc:docMk/>
          <pc:sldMk cId="1519554761" sldId="292"/>
        </pc:sldMkLst>
        <pc:spChg chg="mod">
          <ac:chgData name="Sanna Lindgren" userId="d7f8f64c-9e1b-4c54-81a9-ba4523763735" providerId="ADAL" clId="{2AFD700A-B7AB-4E40-A8C5-78070B6CB95A}" dt="2024-01-11T12:58:52.380" v="45" actId="20577"/>
          <ac:spMkLst>
            <pc:docMk/>
            <pc:sldMk cId="1519554761" sldId="292"/>
            <ac:spMk id="9" creationId="{C5B35BA3-BD15-F646-6AFD-183BF974C86B}"/>
          </ac:spMkLst>
        </pc:spChg>
        <pc:picChg chg="mod">
          <ac:chgData name="Sanna Lindgren" userId="d7f8f64c-9e1b-4c54-81a9-ba4523763735" providerId="ADAL" clId="{2AFD700A-B7AB-4E40-A8C5-78070B6CB95A}" dt="2024-01-11T12:58:55.355" v="46" actId="14100"/>
          <ac:picMkLst>
            <pc:docMk/>
            <pc:sldMk cId="1519554761" sldId="292"/>
            <ac:picMk id="8" creationId="{D6FA68C6-9B00-6CAC-30B6-29938A66B458}"/>
          </ac:picMkLst>
        </pc:picChg>
      </pc:sldChg>
      <pc:sldChg chg="del">
        <pc:chgData name="Sanna Lindgren" userId="d7f8f64c-9e1b-4c54-81a9-ba4523763735" providerId="ADAL" clId="{2AFD700A-B7AB-4E40-A8C5-78070B6CB95A}" dt="2024-01-11T12:58:45.712" v="44" actId="47"/>
        <pc:sldMkLst>
          <pc:docMk/>
          <pc:sldMk cId="4085876483" sldId="294"/>
        </pc:sldMkLst>
      </pc:sldChg>
      <pc:sldChg chg="del">
        <pc:chgData name="Sanna Lindgren" userId="d7f8f64c-9e1b-4c54-81a9-ba4523763735" providerId="ADAL" clId="{2AFD700A-B7AB-4E40-A8C5-78070B6CB95A}" dt="2024-01-11T12:58:15.159" v="40" actId="47"/>
        <pc:sldMkLst>
          <pc:docMk/>
          <pc:sldMk cId="3461959164" sldId="295"/>
        </pc:sldMkLst>
      </pc:sldChg>
      <pc:sldChg chg="modSp add del mod setBg">
        <pc:chgData name="Sanna Lindgren" userId="d7f8f64c-9e1b-4c54-81a9-ba4523763735" providerId="ADAL" clId="{2AFD700A-B7AB-4E40-A8C5-78070B6CB95A}" dt="2024-01-14T20:19:33.843" v="13308" actId="207"/>
        <pc:sldMkLst>
          <pc:docMk/>
          <pc:sldMk cId="1323106200" sldId="296"/>
        </pc:sldMkLst>
        <pc:spChg chg="mod">
          <ac:chgData name="Sanna Lindgren" userId="d7f8f64c-9e1b-4c54-81a9-ba4523763735" providerId="ADAL" clId="{2AFD700A-B7AB-4E40-A8C5-78070B6CB95A}" dt="2024-01-14T20:19:30.984" v="13307" actId="207"/>
          <ac:spMkLst>
            <pc:docMk/>
            <pc:sldMk cId="1323106200" sldId="296"/>
            <ac:spMk id="3" creationId="{4DD2365E-3F94-0845-E780-9AC8DC00EDC4}"/>
          </ac:spMkLst>
        </pc:spChg>
        <pc:spChg chg="mod">
          <ac:chgData name="Sanna Lindgren" userId="d7f8f64c-9e1b-4c54-81a9-ba4523763735" providerId="ADAL" clId="{2AFD700A-B7AB-4E40-A8C5-78070B6CB95A}" dt="2024-01-14T20:19:33.843" v="13308" actId="207"/>
          <ac:spMkLst>
            <pc:docMk/>
            <pc:sldMk cId="1323106200" sldId="296"/>
            <ac:spMk id="8" creationId="{E5EA2329-952E-4049-C063-A66BC477EDE1}"/>
          </ac:spMkLst>
        </pc:spChg>
      </pc:sldChg>
      <pc:sldChg chg="del">
        <pc:chgData name="Sanna Lindgren" userId="d7f8f64c-9e1b-4c54-81a9-ba4523763735" providerId="ADAL" clId="{2AFD700A-B7AB-4E40-A8C5-78070B6CB95A}" dt="2024-01-11T12:49:48.239" v="1" actId="47"/>
        <pc:sldMkLst>
          <pc:docMk/>
          <pc:sldMk cId="1406794947" sldId="297"/>
        </pc:sldMkLst>
      </pc:sldChg>
      <pc:sldChg chg="del">
        <pc:chgData name="Sanna Lindgren" userId="d7f8f64c-9e1b-4c54-81a9-ba4523763735" providerId="ADAL" clId="{2AFD700A-B7AB-4E40-A8C5-78070B6CB95A}" dt="2024-01-11T12:58:31.372" v="43" actId="47"/>
        <pc:sldMkLst>
          <pc:docMk/>
          <pc:sldMk cId="2231826563" sldId="299"/>
        </pc:sldMkLst>
      </pc:sldChg>
      <pc:sldChg chg="add del setBg">
        <pc:chgData name="Sanna Lindgren" userId="d7f8f64c-9e1b-4c54-81a9-ba4523763735" providerId="ADAL" clId="{2AFD700A-B7AB-4E40-A8C5-78070B6CB95A}" dt="2024-01-14T20:18:56.502" v="13299"/>
        <pc:sldMkLst>
          <pc:docMk/>
          <pc:sldMk cId="2382122359" sldId="300"/>
        </pc:sldMkLst>
      </pc:sldChg>
      <pc:sldChg chg="del setBg">
        <pc:chgData name="Sanna Lindgren" userId="d7f8f64c-9e1b-4c54-81a9-ba4523763735" providerId="ADAL" clId="{2AFD700A-B7AB-4E40-A8C5-78070B6CB95A}" dt="2024-01-12T06:54:41.717" v="11608" actId="47"/>
        <pc:sldMkLst>
          <pc:docMk/>
          <pc:sldMk cId="3188398379" sldId="305"/>
        </pc:sldMkLst>
      </pc:sldChg>
      <pc:sldChg chg="addSp delSp modSp mod ord setBg">
        <pc:chgData name="Sanna Lindgren" userId="d7f8f64c-9e1b-4c54-81a9-ba4523763735" providerId="ADAL" clId="{2AFD700A-B7AB-4E40-A8C5-78070B6CB95A}" dt="2024-01-14T20:35:19.523" v="14787" actId="1076"/>
        <pc:sldMkLst>
          <pc:docMk/>
          <pc:sldMk cId="24899983" sldId="306"/>
        </pc:sldMkLst>
        <pc:spChg chg="mod">
          <ac:chgData name="Sanna Lindgren" userId="d7f8f64c-9e1b-4c54-81a9-ba4523763735" providerId="ADAL" clId="{2AFD700A-B7AB-4E40-A8C5-78070B6CB95A}" dt="2024-01-14T20:34:56.490" v="14784" actId="207"/>
          <ac:spMkLst>
            <pc:docMk/>
            <pc:sldMk cId="24899983" sldId="306"/>
            <ac:spMk id="3" creationId="{E0471262-BEF5-072D-F382-3B5A84917643}"/>
          </ac:spMkLst>
        </pc:spChg>
        <pc:picChg chg="mod">
          <ac:chgData name="Sanna Lindgren" userId="d7f8f64c-9e1b-4c54-81a9-ba4523763735" providerId="ADAL" clId="{2AFD700A-B7AB-4E40-A8C5-78070B6CB95A}" dt="2024-01-14T20:35:19.523" v="14787" actId="1076"/>
          <ac:picMkLst>
            <pc:docMk/>
            <pc:sldMk cId="24899983" sldId="306"/>
            <ac:picMk id="2" creationId="{753E29EC-6DFD-4291-1A3D-6BBC9B2AB173}"/>
          </ac:picMkLst>
        </pc:picChg>
        <pc:picChg chg="add mod">
          <ac:chgData name="Sanna Lindgren" userId="d7f8f64c-9e1b-4c54-81a9-ba4523763735" providerId="ADAL" clId="{2AFD700A-B7AB-4E40-A8C5-78070B6CB95A}" dt="2024-01-14T20:34:02.148" v="14769"/>
          <ac:picMkLst>
            <pc:docMk/>
            <pc:sldMk cId="24899983" sldId="306"/>
            <ac:picMk id="4" creationId="{2A2E99E4-4CBA-E798-532E-C41C49E09843}"/>
          </ac:picMkLst>
        </pc:picChg>
        <pc:picChg chg="add mod">
          <ac:chgData name="Sanna Lindgren" userId="d7f8f64c-9e1b-4c54-81a9-ba4523763735" providerId="ADAL" clId="{2AFD700A-B7AB-4E40-A8C5-78070B6CB95A}" dt="2024-01-14T20:34:02.148" v="14769"/>
          <ac:picMkLst>
            <pc:docMk/>
            <pc:sldMk cId="24899983" sldId="306"/>
            <ac:picMk id="5" creationId="{DB2DFA32-60E4-91AC-3E7E-D8475B2BF7CC}"/>
          </ac:picMkLst>
        </pc:picChg>
        <pc:picChg chg="del">
          <ac:chgData name="Sanna Lindgren" userId="d7f8f64c-9e1b-4c54-81a9-ba4523763735" providerId="ADAL" clId="{2AFD700A-B7AB-4E40-A8C5-78070B6CB95A}" dt="2024-01-14T20:33:59.440" v="14767" actId="478"/>
          <ac:picMkLst>
            <pc:docMk/>
            <pc:sldMk cId="24899983" sldId="306"/>
            <ac:picMk id="7" creationId="{AA820447-AB07-BD55-D0CE-04DCF544F177}"/>
          </ac:picMkLst>
        </pc:picChg>
        <pc:picChg chg="del">
          <ac:chgData name="Sanna Lindgren" userId="d7f8f64c-9e1b-4c54-81a9-ba4523763735" providerId="ADAL" clId="{2AFD700A-B7AB-4E40-A8C5-78070B6CB95A}" dt="2024-01-14T20:34:01.372" v="14768" actId="478"/>
          <ac:picMkLst>
            <pc:docMk/>
            <pc:sldMk cId="24899983" sldId="306"/>
            <ac:picMk id="8" creationId="{41332105-B009-7D26-AACE-6BFF34B9D19F}"/>
          </ac:picMkLst>
        </pc:picChg>
      </pc:sldChg>
      <pc:sldChg chg="modSp mod ord setBg">
        <pc:chgData name="Sanna Lindgren" userId="d7f8f64c-9e1b-4c54-81a9-ba4523763735" providerId="ADAL" clId="{2AFD700A-B7AB-4E40-A8C5-78070B6CB95A}" dt="2024-01-17T15:34:35.760" v="16582" actId="20577"/>
        <pc:sldMkLst>
          <pc:docMk/>
          <pc:sldMk cId="3368664291" sldId="309"/>
        </pc:sldMkLst>
        <pc:spChg chg="mod">
          <ac:chgData name="Sanna Lindgren" userId="d7f8f64c-9e1b-4c54-81a9-ba4523763735" providerId="ADAL" clId="{2AFD700A-B7AB-4E40-A8C5-78070B6CB95A}" dt="2024-01-17T15:34:35.760" v="16582" actId="20577"/>
          <ac:spMkLst>
            <pc:docMk/>
            <pc:sldMk cId="3368664291" sldId="309"/>
            <ac:spMk id="8" creationId="{306E1301-BF7C-815B-C1DD-C4BE10756BF9}"/>
          </ac:spMkLst>
        </pc:spChg>
      </pc:sldChg>
      <pc:sldChg chg="del setBg">
        <pc:chgData name="Sanna Lindgren" userId="d7f8f64c-9e1b-4c54-81a9-ba4523763735" providerId="ADAL" clId="{2AFD700A-B7AB-4E40-A8C5-78070B6CB95A}" dt="2024-01-12T06:54:37.174" v="11606" actId="47"/>
        <pc:sldMkLst>
          <pc:docMk/>
          <pc:sldMk cId="1020062017" sldId="310"/>
        </pc:sldMkLst>
      </pc:sldChg>
      <pc:sldChg chg="del">
        <pc:chgData name="Sanna Lindgren" userId="d7f8f64c-9e1b-4c54-81a9-ba4523763735" providerId="ADAL" clId="{2AFD700A-B7AB-4E40-A8C5-78070B6CB95A}" dt="2024-01-11T12:58:16.686" v="41" actId="47"/>
        <pc:sldMkLst>
          <pc:docMk/>
          <pc:sldMk cId="2632886296" sldId="311"/>
        </pc:sldMkLst>
      </pc:sldChg>
      <pc:sldChg chg="del">
        <pc:chgData name="Sanna Lindgren" userId="d7f8f64c-9e1b-4c54-81a9-ba4523763735" providerId="ADAL" clId="{2AFD700A-B7AB-4E40-A8C5-78070B6CB95A}" dt="2024-01-11T14:35:00.924" v="532" actId="47"/>
        <pc:sldMkLst>
          <pc:docMk/>
          <pc:sldMk cId="1380686778" sldId="312"/>
        </pc:sldMkLst>
      </pc:sldChg>
      <pc:sldChg chg="delSp modSp mod ord setBg">
        <pc:chgData name="Sanna Lindgren" userId="d7f8f64c-9e1b-4c54-81a9-ba4523763735" providerId="ADAL" clId="{2AFD700A-B7AB-4E40-A8C5-78070B6CB95A}" dt="2024-01-14T20:16:08.806" v="13287" actId="20577"/>
        <pc:sldMkLst>
          <pc:docMk/>
          <pc:sldMk cId="3930511998" sldId="313"/>
        </pc:sldMkLst>
        <pc:spChg chg="mod">
          <ac:chgData name="Sanna Lindgren" userId="d7f8f64c-9e1b-4c54-81a9-ba4523763735" providerId="ADAL" clId="{2AFD700A-B7AB-4E40-A8C5-78070B6CB95A}" dt="2024-01-14T20:16:08.806" v="13287" actId="20577"/>
          <ac:spMkLst>
            <pc:docMk/>
            <pc:sldMk cId="3930511998" sldId="313"/>
            <ac:spMk id="3" creationId="{75C50370-A57A-81E4-E3A9-86C7CD1B9A78}"/>
          </ac:spMkLst>
        </pc:spChg>
        <pc:spChg chg="mod">
          <ac:chgData name="Sanna Lindgren" userId="d7f8f64c-9e1b-4c54-81a9-ba4523763735" providerId="ADAL" clId="{2AFD700A-B7AB-4E40-A8C5-78070B6CB95A}" dt="2024-01-11T14:29:51.413" v="116" actId="20577"/>
          <ac:spMkLst>
            <pc:docMk/>
            <pc:sldMk cId="3930511998" sldId="313"/>
            <ac:spMk id="12" creationId="{A0A1B03A-6B64-F6A1-923A-B57066EB6C9D}"/>
          </ac:spMkLst>
        </pc:spChg>
        <pc:spChg chg="del">
          <ac:chgData name="Sanna Lindgren" userId="d7f8f64c-9e1b-4c54-81a9-ba4523763735" providerId="ADAL" clId="{2AFD700A-B7AB-4E40-A8C5-78070B6CB95A}" dt="2024-01-11T12:50:17.537" v="11" actId="478"/>
          <ac:spMkLst>
            <pc:docMk/>
            <pc:sldMk cId="3930511998" sldId="313"/>
            <ac:spMk id="15" creationId="{0FFC8C91-EF63-8769-0DF0-5D41DA80CCC5}"/>
          </ac:spMkLst>
        </pc:spChg>
      </pc:sldChg>
      <pc:sldChg chg="addSp delSp modSp mod ord setBg modNotesTx">
        <pc:chgData name="Sanna Lindgren" userId="d7f8f64c-9e1b-4c54-81a9-ba4523763735" providerId="ADAL" clId="{2AFD700A-B7AB-4E40-A8C5-78070B6CB95A}" dt="2024-01-14T19:06:53.777" v="12249" actId="1076"/>
        <pc:sldMkLst>
          <pc:docMk/>
          <pc:sldMk cId="2194117935" sldId="314"/>
        </pc:sldMkLst>
        <pc:spChg chg="mod">
          <ac:chgData name="Sanna Lindgren" userId="d7f8f64c-9e1b-4c54-81a9-ba4523763735" providerId="ADAL" clId="{2AFD700A-B7AB-4E40-A8C5-78070B6CB95A}" dt="2024-01-14T19:06:53.777" v="12249" actId="1076"/>
          <ac:spMkLst>
            <pc:docMk/>
            <pc:sldMk cId="2194117935" sldId="314"/>
            <ac:spMk id="3" creationId="{A0E21396-0283-2DDC-410B-FB89C57BEE82}"/>
          </ac:spMkLst>
        </pc:spChg>
        <pc:picChg chg="add mod ord">
          <ac:chgData name="Sanna Lindgren" userId="d7f8f64c-9e1b-4c54-81a9-ba4523763735" providerId="ADAL" clId="{2AFD700A-B7AB-4E40-A8C5-78070B6CB95A}" dt="2024-01-14T19:06:43.224" v="12248" actId="167"/>
          <ac:picMkLst>
            <pc:docMk/>
            <pc:sldMk cId="2194117935" sldId="314"/>
            <ac:picMk id="2" creationId="{3CD6CCE8-65A4-81DC-21CF-158F9FFCFD0E}"/>
          </ac:picMkLst>
        </pc:picChg>
        <pc:picChg chg="del">
          <ac:chgData name="Sanna Lindgren" userId="d7f8f64c-9e1b-4c54-81a9-ba4523763735" providerId="ADAL" clId="{2AFD700A-B7AB-4E40-A8C5-78070B6CB95A}" dt="2024-01-14T19:06:39.500" v="12246" actId="478"/>
          <ac:picMkLst>
            <pc:docMk/>
            <pc:sldMk cId="2194117935" sldId="314"/>
            <ac:picMk id="9" creationId="{05C07E03-FE34-0BFF-8D0E-BBCB48EFB9D9}"/>
          </ac:picMkLst>
        </pc:picChg>
      </pc:sldChg>
      <pc:sldChg chg="add del">
        <pc:chgData name="Sanna Lindgren" userId="d7f8f64c-9e1b-4c54-81a9-ba4523763735" providerId="ADAL" clId="{2AFD700A-B7AB-4E40-A8C5-78070B6CB95A}" dt="2024-01-11T12:50:14.516" v="10" actId="47"/>
        <pc:sldMkLst>
          <pc:docMk/>
          <pc:sldMk cId="327875065" sldId="316"/>
        </pc:sldMkLst>
      </pc:sldChg>
      <pc:sldChg chg="modSp mod ord setBg">
        <pc:chgData name="Sanna Lindgren" userId="d7f8f64c-9e1b-4c54-81a9-ba4523763735" providerId="ADAL" clId="{2AFD700A-B7AB-4E40-A8C5-78070B6CB95A}" dt="2024-01-14T19:59:45.831" v="12357"/>
        <pc:sldMkLst>
          <pc:docMk/>
          <pc:sldMk cId="3528781047" sldId="317"/>
        </pc:sldMkLst>
        <pc:spChg chg="mod">
          <ac:chgData name="Sanna Lindgren" userId="d7f8f64c-9e1b-4c54-81a9-ba4523763735" providerId="ADAL" clId="{2AFD700A-B7AB-4E40-A8C5-78070B6CB95A}" dt="2024-01-11T17:20:46.735" v="5262" actId="20577"/>
          <ac:spMkLst>
            <pc:docMk/>
            <pc:sldMk cId="3528781047" sldId="317"/>
            <ac:spMk id="3" creationId="{0C303E6C-14BE-70BC-0AD1-065AD4C90BDF}"/>
          </ac:spMkLst>
        </pc:spChg>
        <pc:spChg chg="mod">
          <ac:chgData name="Sanna Lindgren" userId="d7f8f64c-9e1b-4c54-81a9-ba4523763735" providerId="ADAL" clId="{2AFD700A-B7AB-4E40-A8C5-78070B6CB95A}" dt="2024-01-11T17:40:02.506" v="6508" actId="14100"/>
          <ac:spMkLst>
            <pc:docMk/>
            <pc:sldMk cId="3528781047" sldId="317"/>
            <ac:spMk id="14" creationId="{D88C6CEE-ABFF-C15B-702F-86B471500D70}"/>
          </ac:spMkLst>
        </pc:spChg>
        <pc:spChg chg="mod">
          <ac:chgData name="Sanna Lindgren" userId="d7f8f64c-9e1b-4c54-81a9-ba4523763735" providerId="ADAL" clId="{2AFD700A-B7AB-4E40-A8C5-78070B6CB95A}" dt="2024-01-11T17:40:22.235" v="6514" actId="1076"/>
          <ac:spMkLst>
            <pc:docMk/>
            <pc:sldMk cId="3528781047" sldId="317"/>
            <ac:spMk id="16" creationId="{CFE78970-DB75-1A63-2A86-3C4EFEBE5508}"/>
          </ac:spMkLst>
        </pc:spChg>
        <pc:picChg chg="mod">
          <ac:chgData name="Sanna Lindgren" userId="d7f8f64c-9e1b-4c54-81a9-ba4523763735" providerId="ADAL" clId="{2AFD700A-B7AB-4E40-A8C5-78070B6CB95A}" dt="2024-01-11T17:29:32.818" v="5877" actId="14100"/>
          <ac:picMkLst>
            <pc:docMk/>
            <pc:sldMk cId="3528781047" sldId="317"/>
            <ac:picMk id="7" creationId="{97903961-25AD-22FA-2BD7-2984A9C2CF08}"/>
          </ac:picMkLst>
        </pc:picChg>
      </pc:sldChg>
      <pc:sldChg chg="addSp modSp mod ord setBg">
        <pc:chgData name="Sanna Lindgren" userId="d7f8f64c-9e1b-4c54-81a9-ba4523763735" providerId="ADAL" clId="{2AFD700A-B7AB-4E40-A8C5-78070B6CB95A}" dt="2024-01-14T19:59:50.912" v="12358"/>
        <pc:sldMkLst>
          <pc:docMk/>
          <pc:sldMk cId="2551263558" sldId="318"/>
        </pc:sldMkLst>
        <pc:spChg chg="mod">
          <ac:chgData name="Sanna Lindgren" userId="d7f8f64c-9e1b-4c54-81a9-ba4523763735" providerId="ADAL" clId="{2AFD700A-B7AB-4E40-A8C5-78070B6CB95A}" dt="2024-01-11T12:52:02.032" v="25" actId="1076"/>
          <ac:spMkLst>
            <pc:docMk/>
            <pc:sldMk cId="2551263558" sldId="318"/>
            <ac:spMk id="4" creationId="{F1655FFB-8AA5-E2D8-BA3F-64C4ABA5B154}"/>
          </ac:spMkLst>
        </pc:spChg>
        <pc:spChg chg="add mod">
          <ac:chgData name="Sanna Lindgren" userId="d7f8f64c-9e1b-4c54-81a9-ba4523763735" providerId="ADAL" clId="{2AFD700A-B7AB-4E40-A8C5-78070B6CB95A}" dt="2024-01-11T15:12:08.727" v="1060" actId="1076"/>
          <ac:spMkLst>
            <pc:docMk/>
            <pc:sldMk cId="2551263558" sldId="318"/>
            <ac:spMk id="5" creationId="{9E42CB5B-A29A-5BFC-95AB-3F30FE7CE637}"/>
          </ac:spMkLst>
        </pc:spChg>
        <pc:spChg chg="mod">
          <ac:chgData name="Sanna Lindgren" userId="d7f8f64c-9e1b-4c54-81a9-ba4523763735" providerId="ADAL" clId="{2AFD700A-B7AB-4E40-A8C5-78070B6CB95A}" dt="2024-01-11T18:00:22.840" v="8003" actId="1076"/>
          <ac:spMkLst>
            <pc:docMk/>
            <pc:sldMk cId="2551263558" sldId="318"/>
            <ac:spMk id="12" creationId="{A0A1B03A-6B64-F6A1-923A-B57066EB6C9D}"/>
          </ac:spMkLst>
        </pc:spChg>
        <pc:picChg chg="mod">
          <ac:chgData name="Sanna Lindgren" userId="d7f8f64c-9e1b-4c54-81a9-ba4523763735" providerId="ADAL" clId="{2AFD700A-B7AB-4E40-A8C5-78070B6CB95A}" dt="2024-01-11T18:00:11.446" v="7998" actId="14100"/>
          <ac:picMkLst>
            <pc:docMk/>
            <pc:sldMk cId="2551263558" sldId="318"/>
            <ac:picMk id="2" creationId="{8A390566-A3C9-CCF9-572A-B9D6AAF76362}"/>
          </ac:picMkLst>
        </pc:picChg>
      </pc:sldChg>
      <pc:sldChg chg="del">
        <pc:chgData name="Sanna Lindgren" userId="d7f8f64c-9e1b-4c54-81a9-ba4523763735" providerId="ADAL" clId="{2AFD700A-B7AB-4E40-A8C5-78070B6CB95A}" dt="2024-01-11T12:52:36.637" v="30" actId="47"/>
        <pc:sldMkLst>
          <pc:docMk/>
          <pc:sldMk cId="3508353842" sldId="319"/>
        </pc:sldMkLst>
      </pc:sldChg>
      <pc:sldChg chg="del">
        <pc:chgData name="Sanna Lindgren" userId="d7f8f64c-9e1b-4c54-81a9-ba4523763735" providerId="ADAL" clId="{2AFD700A-B7AB-4E40-A8C5-78070B6CB95A}" dt="2024-01-11T12:52:42.589" v="31" actId="47"/>
        <pc:sldMkLst>
          <pc:docMk/>
          <pc:sldMk cId="198991674" sldId="320"/>
        </pc:sldMkLst>
      </pc:sldChg>
      <pc:sldChg chg="del setBg">
        <pc:chgData name="Sanna Lindgren" userId="d7f8f64c-9e1b-4c54-81a9-ba4523763735" providerId="ADAL" clId="{2AFD700A-B7AB-4E40-A8C5-78070B6CB95A}" dt="2024-01-12T06:54:34.664" v="11605" actId="47"/>
        <pc:sldMkLst>
          <pc:docMk/>
          <pc:sldMk cId="3302634281" sldId="322"/>
        </pc:sldMkLst>
      </pc:sldChg>
      <pc:sldChg chg="del">
        <pc:chgData name="Sanna Lindgren" userId="d7f8f64c-9e1b-4c54-81a9-ba4523763735" providerId="ADAL" clId="{2AFD700A-B7AB-4E40-A8C5-78070B6CB95A}" dt="2024-01-11T12:57:24.846" v="36" actId="47"/>
        <pc:sldMkLst>
          <pc:docMk/>
          <pc:sldMk cId="3321566254" sldId="323"/>
        </pc:sldMkLst>
      </pc:sldChg>
      <pc:sldChg chg="add del setBg">
        <pc:chgData name="Sanna Lindgren" userId="d7f8f64c-9e1b-4c54-81a9-ba4523763735" providerId="ADAL" clId="{2AFD700A-B7AB-4E40-A8C5-78070B6CB95A}" dt="2024-01-14T20:21:25.150" v="13322"/>
        <pc:sldMkLst>
          <pc:docMk/>
          <pc:sldMk cId="739614573" sldId="325"/>
        </pc:sldMkLst>
      </pc:sldChg>
      <pc:sldChg chg="add del setBg">
        <pc:chgData name="Sanna Lindgren" userId="d7f8f64c-9e1b-4c54-81a9-ba4523763735" providerId="ADAL" clId="{2AFD700A-B7AB-4E40-A8C5-78070B6CB95A}" dt="2024-01-14T20:18:54.086" v="13298"/>
        <pc:sldMkLst>
          <pc:docMk/>
          <pc:sldMk cId="564837349" sldId="326"/>
        </pc:sldMkLst>
      </pc:sldChg>
      <pc:sldChg chg="add del setBg">
        <pc:chgData name="Sanna Lindgren" userId="d7f8f64c-9e1b-4c54-81a9-ba4523763735" providerId="ADAL" clId="{2AFD700A-B7AB-4E40-A8C5-78070B6CB95A}" dt="2024-01-14T20:18:51.007" v="13297"/>
        <pc:sldMkLst>
          <pc:docMk/>
          <pc:sldMk cId="1100869730" sldId="327"/>
        </pc:sldMkLst>
      </pc:sldChg>
      <pc:sldChg chg="add del setBg">
        <pc:chgData name="Sanna Lindgren" userId="d7f8f64c-9e1b-4c54-81a9-ba4523763735" providerId="ADAL" clId="{2AFD700A-B7AB-4E40-A8C5-78070B6CB95A}" dt="2024-01-14T20:18:48.207" v="13296"/>
        <pc:sldMkLst>
          <pc:docMk/>
          <pc:sldMk cId="3348177197" sldId="329"/>
        </pc:sldMkLst>
      </pc:sldChg>
      <pc:sldChg chg="add del setBg">
        <pc:chgData name="Sanna Lindgren" userId="d7f8f64c-9e1b-4c54-81a9-ba4523763735" providerId="ADAL" clId="{2AFD700A-B7AB-4E40-A8C5-78070B6CB95A}" dt="2024-01-14T20:18:45.071" v="13295"/>
        <pc:sldMkLst>
          <pc:docMk/>
          <pc:sldMk cId="116604154" sldId="330"/>
        </pc:sldMkLst>
      </pc:sldChg>
      <pc:sldChg chg="add del setBg">
        <pc:chgData name="Sanna Lindgren" userId="d7f8f64c-9e1b-4c54-81a9-ba4523763735" providerId="ADAL" clId="{2AFD700A-B7AB-4E40-A8C5-78070B6CB95A}" dt="2024-01-14T20:18:27.322" v="13293"/>
        <pc:sldMkLst>
          <pc:docMk/>
          <pc:sldMk cId="522703216" sldId="331"/>
        </pc:sldMkLst>
      </pc:sldChg>
      <pc:sldChg chg="add del setBg">
        <pc:chgData name="Sanna Lindgren" userId="d7f8f64c-9e1b-4c54-81a9-ba4523763735" providerId="ADAL" clId="{2AFD700A-B7AB-4E40-A8C5-78070B6CB95A}" dt="2024-01-14T20:18:41.582" v="13294"/>
        <pc:sldMkLst>
          <pc:docMk/>
          <pc:sldMk cId="761038917" sldId="332"/>
        </pc:sldMkLst>
      </pc:sldChg>
      <pc:sldChg chg="modSp mod ord setBg">
        <pc:chgData name="Sanna Lindgren" userId="d7f8f64c-9e1b-4c54-81a9-ba4523763735" providerId="ADAL" clId="{2AFD700A-B7AB-4E40-A8C5-78070B6CB95A}" dt="2024-01-12T07:18:38.986" v="12152" actId="1076"/>
        <pc:sldMkLst>
          <pc:docMk/>
          <pc:sldMk cId="3722434337" sldId="333"/>
        </pc:sldMkLst>
        <pc:spChg chg="mod">
          <ac:chgData name="Sanna Lindgren" userId="d7f8f64c-9e1b-4c54-81a9-ba4523763735" providerId="ADAL" clId="{2AFD700A-B7AB-4E40-A8C5-78070B6CB95A}" dt="2024-01-11T12:59:00.992" v="47" actId="20577"/>
          <ac:spMkLst>
            <pc:docMk/>
            <pc:sldMk cId="3722434337" sldId="333"/>
            <ac:spMk id="9" creationId="{C5B35BA3-BD15-F646-6AFD-183BF974C86B}"/>
          </ac:spMkLst>
        </pc:spChg>
        <pc:spChg chg="mod">
          <ac:chgData name="Sanna Lindgren" userId="d7f8f64c-9e1b-4c54-81a9-ba4523763735" providerId="ADAL" clId="{2AFD700A-B7AB-4E40-A8C5-78070B6CB95A}" dt="2024-01-12T07:17:52.234" v="12138" actId="1076"/>
          <ac:spMkLst>
            <pc:docMk/>
            <pc:sldMk cId="3722434337" sldId="333"/>
            <ac:spMk id="16" creationId="{6ECB70AE-8305-D94B-6E99-0F40901D12EC}"/>
          </ac:spMkLst>
        </pc:spChg>
        <pc:spChg chg="mod">
          <ac:chgData name="Sanna Lindgren" userId="d7f8f64c-9e1b-4c54-81a9-ba4523763735" providerId="ADAL" clId="{2AFD700A-B7AB-4E40-A8C5-78070B6CB95A}" dt="2024-01-12T07:17:58.539" v="12139" actId="1076"/>
          <ac:spMkLst>
            <pc:docMk/>
            <pc:sldMk cId="3722434337" sldId="333"/>
            <ac:spMk id="17" creationId="{C1E0365D-771B-1AD1-4E1B-02DBE679F6A6}"/>
          </ac:spMkLst>
        </pc:spChg>
        <pc:spChg chg="mod">
          <ac:chgData name="Sanna Lindgren" userId="d7f8f64c-9e1b-4c54-81a9-ba4523763735" providerId="ADAL" clId="{2AFD700A-B7AB-4E40-A8C5-78070B6CB95A}" dt="2024-01-12T07:18:38.986" v="12152" actId="1076"/>
          <ac:spMkLst>
            <pc:docMk/>
            <pc:sldMk cId="3722434337" sldId="333"/>
            <ac:spMk id="19" creationId="{DD0A568C-E7D4-12F5-EA5E-5BC0AD7BF18F}"/>
          </ac:spMkLst>
        </pc:spChg>
        <pc:spChg chg="mod">
          <ac:chgData name="Sanna Lindgren" userId="d7f8f64c-9e1b-4c54-81a9-ba4523763735" providerId="ADAL" clId="{2AFD700A-B7AB-4E40-A8C5-78070B6CB95A}" dt="2024-01-12T07:18:07.628" v="12142" actId="1076"/>
          <ac:spMkLst>
            <pc:docMk/>
            <pc:sldMk cId="3722434337" sldId="333"/>
            <ac:spMk id="20" creationId="{AEC4BC2B-FFD3-9EC0-DE46-2BE8B327C042}"/>
          </ac:spMkLst>
        </pc:spChg>
        <pc:spChg chg="mod">
          <ac:chgData name="Sanna Lindgren" userId="d7f8f64c-9e1b-4c54-81a9-ba4523763735" providerId="ADAL" clId="{2AFD700A-B7AB-4E40-A8C5-78070B6CB95A}" dt="2024-01-12T07:18:27.527" v="12150" actId="1076"/>
          <ac:spMkLst>
            <pc:docMk/>
            <pc:sldMk cId="3722434337" sldId="333"/>
            <ac:spMk id="23" creationId="{CC561546-FF84-2C88-4B78-8231BBF26583}"/>
          </ac:spMkLst>
        </pc:spChg>
        <pc:spChg chg="mod">
          <ac:chgData name="Sanna Lindgren" userId="d7f8f64c-9e1b-4c54-81a9-ba4523763735" providerId="ADAL" clId="{2AFD700A-B7AB-4E40-A8C5-78070B6CB95A}" dt="2024-01-12T07:18:31.504" v="12151" actId="1076"/>
          <ac:spMkLst>
            <pc:docMk/>
            <pc:sldMk cId="3722434337" sldId="333"/>
            <ac:spMk id="24" creationId="{BACFE56A-9214-FDD8-2EC9-FBF0976127C3}"/>
          </ac:spMkLst>
        </pc:spChg>
        <pc:spChg chg="mod">
          <ac:chgData name="Sanna Lindgren" userId="d7f8f64c-9e1b-4c54-81a9-ba4523763735" providerId="ADAL" clId="{2AFD700A-B7AB-4E40-A8C5-78070B6CB95A}" dt="2024-01-12T07:18:19.461" v="12147" actId="1076"/>
          <ac:spMkLst>
            <pc:docMk/>
            <pc:sldMk cId="3722434337" sldId="333"/>
            <ac:spMk id="26" creationId="{6BE84140-68FA-40D8-83D6-72777CD54A5E}"/>
          </ac:spMkLst>
        </pc:spChg>
        <pc:spChg chg="mod">
          <ac:chgData name="Sanna Lindgren" userId="d7f8f64c-9e1b-4c54-81a9-ba4523763735" providerId="ADAL" clId="{2AFD700A-B7AB-4E40-A8C5-78070B6CB95A}" dt="2024-01-12T07:18:21.070" v="12148" actId="1076"/>
          <ac:spMkLst>
            <pc:docMk/>
            <pc:sldMk cId="3722434337" sldId="333"/>
            <ac:spMk id="27" creationId="{350CFEAA-457C-2932-6626-737A9498940E}"/>
          </ac:spMkLst>
        </pc:spChg>
        <pc:picChg chg="mod">
          <ac:chgData name="Sanna Lindgren" userId="d7f8f64c-9e1b-4c54-81a9-ba4523763735" providerId="ADAL" clId="{2AFD700A-B7AB-4E40-A8C5-78070B6CB95A}" dt="2024-01-11T12:59:04.180" v="48" actId="14100"/>
          <ac:picMkLst>
            <pc:docMk/>
            <pc:sldMk cId="3722434337" sldId="333"/>
            <ac:picMk id="8" creationId="{D6FA68C6-9B00-6CAC-30B6-29938A66B458}"/>
          </ac:picMkLst>
        </pc:picChg>
        <pc:picChg chg="mod">
          <ac:chgData name="Sanna Lindgren" userId="d7f8f64c-9e1b-4c54-81a9-ba4523763735" providerId="ADAL" clId="{2AFD700A-B7AB-4E40-A8C5-78070B6CB95A}" dt="2024-01-12T07:17:50.113" v="12137" actId="1076"/>
          <ac:picMkLst>
            <pc:docMk/>
            <pc:sldMk cId="3722434337" sldId="333"/>
            <ac:picMk id="14" creationId="{401CA3C5-D15A-1906-201D-139DD6D726EE}"/>
          </ac:picMkLst>
        </pc:picChg>
        <pc:picChg chg="mod">
          <ac:chgData name="Sanna Lindgren" userId="d7f8f64c-9e1b-4c54-81a9-ba4523763735" providerId="ADAL" clId="{2AFD700A-B7AB-4E40-A8C5-78070B6CB95A}" dt="2024-01-12T07:18:01.347" v="12140" actId="1076"/>
          <ac:picMkLst>
            <pc:docMk/>
            <pc:sldMk cId="3722434337" sldId="333"/>
            <ac:picMk id="18" creationId="{557F3709-F7C2-4E54-7152-54383201B1E3}"/>
          </ac:picMkLst>
        </pc:picChg>
        <pc:picChg chg="mod">
          <ac:chgData name="Sanna Lindgren" userId="d7f8f64c-9e1b-4c54-81a9-ba4523763735" providerId="ADAL" clId="{2AFD700A-B7AB-4E40-A8C5-78070B6CB95A}" dt="2024-01-12T07:18:24.751" v="12149" actId="1076"/>
          <ac:picMkLst>
            <pc:docMk/>
            <pc:sldMk cId="3722434337" sldId="333"/>
            <ac:picMk id="21" creationId="{07556ECD-16F9-9BCB-8984-4CB93A7030D4}"/>
          </ac:picMkLst>
        </pc:picChg>
        <pc:picChg chg="mod">
          <ac:chgData name="Sanna Lindgren" userId="d7f8f64c-9e1b-4c54-81a9-ba4523763735" providerId="ADAL" clId="{2AFD700A-B7AB-4E40-A8C5-78070B6CB95A}" dt="2024-01-12T07:18:12.805" v="12144" actId="1076"/>
          <ac:picMkLst>
            <pc:docMk/>
            <pc:sldMk cId="3722434337" sldId="333"/>
            <ac:picMk id="25" creationId="{89DD05A0-AAD3-C5DB-CA90-7ED29790D250}"/>
          </ac:picMkLst>
        </pc:picChg>
      </pc:sldChg>
      <pc:sldChg chg="del">
        <pc:chgData name="Sanna Lindgren" userId="d7f8f64c-9e1b-4c54-81a9-ba4523763735" providerId="ADAL" clId="{2AFD700A-B7AB-4E40-A8C5-78070B6CB95A}" dt="2024-01-11T12:59:11.614" v="50" actId="47"/>
        <pc:sldMkLst>
          <pc:docMk/>
          <pc:sldMk cId="3936796774" sldId="335"/>
        </pc:sldMkLst>
      </pc:sldChg>
      <pc:sldChg chg="del">
        <pc:chgData name="Sanna Lindgren" userId="d7f8f64c-9e1b-4c54-81a9-ba4523763735" providerId="ADAL" clId="{2AFD700A-B7AB-4E40-A8C5-78070B6CB95A}" dt="2024-01-11T12:59:14.824" v="51" actId="47"/>
        <pc:sldMkLst>
          <pc:docMk/>
          <pc:sldMk cId="276509783" sldId="336"/>
        </pc:sldMkLst>
      </pc:sldChg>
      <pc:sldChg chg="del">
        <pc:chgData name="Sanna Lindgren" userId="d7f8f64c-9e1b-4c54-81a9-ba4523763735" providerId="ADAL" clId="{2AFD700A-B7AB-4E40-A8C5-78070B6CB95A}" dt="2024-01-11T12:59:18.237" v="52" actId="47"/>
        <pc:sldMkLst>
          <pc:docMk/>
          <pc:sldMk cId="213593443" sldId="337"/>
        </pc:sldMkLst>
      </pc:sldChg>
      <pc:sldChg chg="delSp del mod">
        <pc:chgData name="Sanna Lindgren" userId="d7f8f64c-9e1b-4c54-81a9-ba4523763735" providerId="ADAL" clId="{2AFD700A-B7AB-4E40-A8C5-78070B6CB95A}" dt="2024-01-11T12:52:17.420" v="27" actId="47"/>
        <pc:sldMkLst>
          <pc:docMk/>
          <pc:sldMk cId="3561849647" sldId="338"/>
        </pc:sldMkLst>
        <pc:spChg chg="del">
          <ac:chgData name="Sanna Lindgren" userId="d7f8f64c-9e1b-4c54-81a9-ba4523763735" providerId="ADAL" clId="{2AFD700A-B7AB-4E40-A8C5-78070B6CB95A}" dt="2024-01-11T12:51:34.395" v="19" actId="478"/>
          <ac:spMkLst>
            <pc:docMk/>
            <pc:sldMk cId="3561849647" sldId="338"/>
            <ac:spMk id="5" creationId="{B10F9315-7B02-DD5B-99A6-9E4D8ACDE5EE}"/>
          </ac:spMkLst>
        </pc:spChg>
      </pc:sldChg>
      <pc:sldChg chg="modSp add del mod setBg">
        <pc:chgData name="Sanna Lindgren" userId="d7f8f64c-9e1b-4c54-81a9-ba4523763735" providerId="ADAL" clId="{2AFD700A-B7AB-4E40-A8C5-78070B6CB95A}" dt="2024-01-14T20:19:26.970" v="13306" actId="207"/>
        <pc:sldMkLst>
          <pc:docMk/>
          <pc:sldMk cId="1741553280" sldId="339"/>
        </pc:sldMkLst>
        <pc:spChg chg="mod">
          <ac:chgData name="Sanna Lindgren" userId="d7f8f64c-9e1b-4c54-81a9-ba4523763735" providerId="ADAL" clId="{2AFD700A-B7AB-4E40-A8C5-78070B6CB95A}" dt="2024-01-14T20:19:26.970" v="13306" actId="207"/>
          <ac:spMkLst>
            <pc:docMk/>
            <pc:sldMk cId="1741553280" sldId="339"/>
            <ac:spMk id="2" creationId="{CCE652E2-1DA1-5CEA-BAAC-DB2577E56B0F}"/>
          </ac:spMkLst>
        </pc:spChg>
        <pc:spChg chg="mod">
          <ac:chgData name="Sanna Lindgren" userId="d7f8f64c-9e1b-4c54-81a9-ba4523763735" providerId="ADAL" clId="{2AFD700A-B7AB-4E40-A8C5-78070B6CB95A}" dt="2024-01-14T20:19:23.783" v="13305" actId="207"/>
          <ac:spMkLst>
            <pc:docMk/>
            <pc:sldMk cId="1741553280" sldId="339"/>
            <ac:spMk id="9" creationId="{F15BDC4E-9EDA-4DA6-97A1-EE18C7641C2D}"/>
          </ac:spMkLst>
        </pc:spChg>
      </pc:sldChg>
      <pc:sldChg chg="modSp add del mod setBg">
        <pc:chgData name="Sanna Lindgren" userId="d7f8f64c-9e1b-4c54-81a9-ba4523763735" providerId="ADAL" clId="{2AFD700A-B7AB-4E40-A8C5-78070B6CB95A}" dt="2024-01-14T20:19:12.093" v="13302" actId="207"/>
        <pc:sldMkLst>
          <pc:docMk/>
          <pc:sldMk cId="1123833876" sldId="340"/>
        </pc:sldMkLst>
        <pc:spChg chg="mod">
          <ac:chgData name="Sanna Lindgren" userId="d7f8f64c-9e1b-4c54-81a9-ba4523763735" providerId="ADAL" clId="{2AFD700A-B7AB-4E40-A8C5-78070B6CB95A}" dt="2024-01-14T20:19:08.536" v="13301" actId="207"/>
          <ac:spMkLst>
            <pc:docMk/>
            <pc:sldMk cId="1123833876" sldId="340"/>
            <ac:spMk id="4" creationId="{4BA1C3DC-0692-5992-6B12-EBA57D493D6D}"/>
          </ac:spMkLst>
        </pc:spChg>
        <pc:spChg chg="mod">
          <ac:chgData name="Sanna Lindgren" userId="d7f8f64c-9e1b-4c54-81a9-ba4523763735" providerId="ADAL" clId="{2AFD700A-B7AB-4E40-A8C5-78070B6CB95A}" dt="2024-01-14T20:19:12.093" v="13302" actId="207"/>
          <ac:spMkLst>
            <pc:docMk/>
            <pc:sldMk cId="1123833876" sldId="340"/>
            <ac:spMk id="10" creationId="{08EAB453-19A2-0703-46EB-488E9849A4E0}"/>
          </ac:spMkLst>
        </pc:spChg>
      </pc:sldChg>
      <pc:sldChg chg="del">
        <pc:chgData name="Sanna Lindgren" userId="d7f8f64c-9e1b-4c54-81a9-ba4523763735" providerId="ADAL" clId="{2AFD700A-B7AB-4E40-A8C5-78070B6CB95A}" dt="2024-01-11T12:58:07.976" v="39" actId="47"/>
        <pc:sldMkLst>
          <pc:docMk/>
          <pc:sldMk cId="1434118453" sldId="341"/>
        </pc:sldMkLst>
      </pc:sldChg>
      <pc:sldChg chg="del">
        <pc:chgData name="Sanna Lindgren" userId="d7f8f64c-9e1b-4c54-81a9-ba4523763735" providerId="ADAL" clId="{2AFD700A-B7AB-4E40-A8C5-78070B6CB95A}" dt="2024-01-11T12:59:14.824" v="51" actId="47"/>
        <pc:sldMkLst>
          <pc:docMk/>
          <pc:sldMk cId="121820585" sldId="342"/>
        </pc:sldMkLst>
      </pc:sldChg>
      <pc:sldChg chg="setBg">
        <pc:chgData name="Sanna Lindgren" userId="d7f8f64c-9e1b-4c54-81a9-ba4523763735" providerId="ADAL" clId="{2AFD700A-B7AB-4E40-A8C5-78070B6CB95A}" dt="2024-01-14T20:02:03.291" v="12381"/>
        <pc:sldMkLst>
          <pc:docMk/>
          <pc:sldMk cId="1658948938" sldId="343"/>
        </pc:sldMkLst>
      </pc:sldChg>
      <pc:sldChg chg="ord setBg">
        <pc:chgData name="Sanna Lindgren" userId="d7f8f64c-9e1b-4c54-81a9-ba4523763735" providerId="ADAL" clId="{2AFD700A-B7AB-4E40-A8C5-78070B6CB95A}" dt="2024-01-11T15:03:31.568" v="1048"/>
        <pc:sldMkLst>
          <pc:docMk/>
          <pc:sldMk cId="2056772303" sldId="344"/>
        </pc:sldMkLst>
      </pc:sldChg>
      <pc:sldChg chg="new del">
        <pc:chgData name="Sanna Lindgren" userId="d7f8f64c-9e1b-4c54-81a9-ba4523763735" providerId="ADAL" clId="{2AFD700A-B7AB-4E40-A8C5-78070B6CB95A}" dt="2024-01-11T14:33:49.108" v="379" actId="47"/>
        <pc:sldMkLst>
          <pc:docMk/>
          <pc:sldMk cId="3295097941" sldId="345"/>
        </pc:sldMkLst>
      </pc:sldChg>
      <pc:sldChg chg="add del ord">
        <pc:chgData name="Sanna Lindgren" userId="d7f8f64c-9e1b-4c54-81a9-ba4523763735" providerId="ADAL" clId="{2AFD700A-B7AB-4E40-A8C5-78070B6CB95A}" dt="2024-01-11T14:34:36.838" v="489" actId="47"/>
        <pc:sldMkLst>
          <pc:docMk/>
          <pc:sldMk cId="2271801394" sldId="346"/>
        </pc:sldMkLst>
      </pc:sldChg>
      <pc:sldChg chg="new del">
        <pc:chgData name="Sanna Lindgren" userId="d7f8f64c-9e1b-4c54-81a9-ba4523763735" providerId="ADAL" clId="{2AFD700A-B7AB-4E40-A8C5-78070B6CB95A}" dt="2024-01-11T14:33:24.915" v="327" actId="47"/>
        <pc:sldMkLst>
          <pc:docMk/>
          <pc:sldMk cId="3736055121" sldId="347"/>
        </pc:sldMkLst>
      </pc:sldChg>
      <pc:sldChg chg="new del">
        <pc:chgData name="Sanna Lindgren" userId="d7f8f64c-9e1b-4c54-81a9-ba4523763735" providerId="ADAL" clId="{2AFD700A-B7AB-4E40-A8C5-78070B6CB95A}" dt="2024-01-11T14:28:52.627" v="59" actId="2696"/>
        <pc:sldMkLst>
          <pc:docMk/>
          <pc:sldMk cId="2582384827" sldId="348"/>
        </pc:sldMkLst>
      </pc:sldChg>
      <pc:sldChg chg="delSp modSp add mod ord setBg modShow">
        <pc:chgData name="Sanna Lindgren" userId="d7f8f64c-9e1b-4c54-81a9-ba4523763735" providerId="ADAL" clId="{2AFD700A-B7AB-4E40-A8C5-78070B6CB95A}" dt="2024-01-17T15:20:26.492" v="16548" actId="20577"/>
        <pc:sldMkLst>
          <pc:docMk/>
          <pc:sldMk cId="4259584691" sldId="348"/>
        </pc:sldMkLst>
        <pc:spChg chg="mod">
          <ac:chgData name="Sanna Lindgren" userId="d7f8f64c-9e1b-4c54-81a9-ba4523763735" providerId="ADAL" clId="{2AFD700A-B7AB-4E40-A8C5-78070B6CB95A}" dt="2024-01-11T16:37:14.340" v="1959" actId="20577"/>
          <ac:spMkLst>
            <pc:docMk/>
            <pc:sldMk cId="4259584691" sldId="348"/>
            <ac:spMk id="2" creationId="{2E2C5FF1-E4D2-A2F6-D50D-8BF6534976B8}"/>
          </ac:spMkLst>
        </pc:spChg>
        <pc:spChg chg="mod">
          <ac:chgData name="Sanna Lindgren" userId="d7f8f64c-9e1b-4c54-81a9-ba4523763735" providerId="ADAL" clId="{2AFD700A-B7AB-4E40-A8C5-78070B6CB95A}" dt="2024-01-17T15:20:26.492" v="16548" actId="20577"/>
          <ac:spMkLst>
            <pc:docMk/>
            <pc:sldMk cId="4259584691" sldId="348"/>
            <ac:spMk id="3" creationId="{E0471262-BEF5-072D-F382-3B5A84917643}"/>
          </ac:spMkLst>
        </pc:spChg>
        <pc:picChg chg="del">
          <ac:chgData name="Sanna Lindgren" userId="d7f8f64c-9e1b-4c54-81a9-ba4523763735" providerId="ADAL" clId="{2AFD700A-B7AB-4E40-A8C5-78070B6CB95A}" dt="2024-01-11T14:29:11.316" v="107" actId="478"/>
          <ac:picMkLst>
            <pc:docMk/>
            <pc:sldMk cId="4259584691" sldId="348"/>
            <ac:picMk id="8" creationId="{7BBC739C-4971-7131-A4A3-4AF3FC73A78E}"/>
          </ac:picMkLst>
        </pc:picChg>
        <pc:picChg chg="mod">
          <ac:chgData name="Sanna Lindgren" userId="d7f8f64c-9e1b-4c54-81a9-ba4523763735" providerId="ADAL" clId="{2AFD700A-B7AB-4E40-A8C5-78070B6CB95A}" dt="2024-01-11T14:41:35.834" v="745" actId="14100"/>
          <ac:picMkLst>
            <pc:docMk/>
            <pc:sldMk cId="4259584691" sldId="348"/>
            <ac:picMk id="11" creationId="{5DD61147-33AF-ACDE-56F8-39599D729068}"/>
          </ac:picMkLst>
        </pc:picChg>
      </pc:sldChg>
      <pc:sldChg chg="addSp delSp modSp add mod ord setBg">
        <pc:chgData name="Sanna Lindgren" userId="d7f8f64c-9e1b-4c54-81a9-ba4523763735" providerId="ADAL" clId="{2AFD700A-B7AB-4E40-A8C5-78070B6CB95A}" dt="2024-01-14T20:34:59.726" v="14785" actId="207"/>
        <pc:sldMkLst>
          <pc:docMk/>
          <pc:sldMk cId="1222393679" sldId="349"/>
        </pc:sldMkLst>
        <pc:spChg chg="mod">
          <ac:chgData name="Sanna Lindgren" userId="d7f8f64c-9e1b-4c54-81a9-ba4523763735" providerId="ADAL" clId="{2AFD700A-B7AB-4E40-A8C5-78070B6CB95A}" dt="2024-01-14T20:34:59.726" v="14785" actId="207"/>
          <ac:spMkLst>
            <pc:docMk/>
            <pc:sldMk cId="1222393679" sldId="349"/>
            <ac:spMk id="2" creationId="{130EBC89-F169-DE0B-D0BE-461A5D9564E8}"/>
          </ac:spMkLst>
        </pc:spChg>
        <pc:picChg chg="add del mod ord">
          <ac:chgData name="Sanna Lindgren" userId="d7f8f64c-9e1b-4c54-81a9-ba4523763735" providerId="ADAL" clId="{2AFD700A-B7AB-4E40-A8C5-78070B6CB95A}" dt="2024-01-14T20:34:13.526" v="14773" actId="478"/>
          <ac:picMkLst>
            <pc:docMk/>
            <pc:sldMk cId="1222393679" sldId="349"/>
            <ac:picMk id="4" creationId="{A5399EFD-AABD-7481-9A65-CA2051A4B027}"/>
          </ac:picMkLst>
        </pc:picChg>
        <pc:picChg chg="add mod ord">
          <ac:chgData name="Sanna Lindgren" userId="d7f8f64c-9e1b-4c54-81a9-ba4523763735" providerId="ADAL" clId="{2AFD700A-B7AB-4E40-A8C5-78070B6CB95A}" dt="2024-01-14T20:34:27.853" v="14778" actId="171"/>
          <ac:picMkLst>
            <pc:docMk/>
            <pc:sldMk cId="1222393679" sldId="349"/>
            <ac:picMk id="5" creationId="{1F61744C-4751-F1F8-D4EA-D10F17AD45D3}"/>
          </ac:picMkLst>
        </pc:picChg>
        <pc:picChg chg="del">
          <ac:chgData name="Sanna Lindgren" userId="d7f8f64c-9e1b-4c54-81a9-ba4523763735" providerId="ADAL" clId="{2AFD700A-B7AB-4E40-A8C5-78070B6CB95A}" dt="2024-01-14T19:04:15.311" v="12224" actId="478"/>
          <ac:picMkLst>
            <pc:docMk/>
            <pc:sldMk cId="1222393679" sldId="349"/>
            <ac:picMk id="9" creationId="{080AE256-F74D-65B9-E47B-56D41D719875}"/>
          </ac:picMkLst>
        </pc:picChg>
      </pc:sldChg>
      <pc:sldChg chg="addSp delSp modSp add mod ord setBg">
        <pc:chgData name="Sanna Lindgren" userId="d7f8f64c-9e1b-4c54-81a9-ba4523763735" providerId="ADAL" clId="{2AFD700A-B7AB-4E40-A8C5-78070B6CB95A}" dt="2024-01-14T20:00:30.510" v="12365" actId="167"/>
        <pc:sldMkLst>
          <pc:docMk/>
          <pc:sldMk cId="2130362846" sldId="350"/>
        </pc:sldMkLst>
        <pc:spChg chg="mod">
          <ac:chgData name="Sanna Lindgren" userId="d7f8f64c-9e1b-4c54-81a9-ba4523763735" providerId="ADAL" clId="{2AFD700A-B7AB-4E40-A8C5-78070B6CB95A}" dt="2024-01-14T19:09:45.102" v="12279" actId="1076"/>
          <ac:spMkLst>
            <pc:docMk/>
            <pc:sldMk cId="2130362846" sldId="350"/>
            <ac:spMk id="2" creationId="{130EBC89-F169-DE0B-D0BE-461A5D9564E8}"/>
          </ac:spMkLst>
        </pc:spChg>
        <pc:picChg chg="add mod ord">
          <ac:chgData name="Sanna Lindgren" userId="d7f8f64c-9e1b-4c54-81a9-ba4523763735" providerId="ADAL" clId="{2AFD700A-B7AB-4E40-A8C5-78070B6CB95A}" dt="2024-01-14T20:00:30.510" v="12365" actId="167"/>
          <ac:picMkLst>
            <pc:docMk/>
            <pc:sldMk cId="2130362846" sldId="350"/>
            <ac:picMk id="3" creationId="{A100E295-D86E-4BBB-E953-D5C6D9ED20A3}"/>
          </ac:picMkLst>
        </pc:picChg>
        <pc:picChg chg="add del mod ord">
          <ac:chgData name="Sanna Lindgren" userId="d7f8f64c-9e1b-4c54-81a9-ba4523763735" providerId="ADAL" clId="{2AFD700A-B7AB-4E40-A8C5-78070B6CB95A}" dt="2024-01-14T20:00:27.795" v="12363" actId="478"/>
          <ac:picMkLst>
            <pc:docMk/>
            <pc:sldMk cId="2130362846" sldId="350"/>
            <ac:picMk id="4" creationId="{03213FDC-DC73-247A-887B-CC4F7188896D}"/>
          </ac:picMkLst>
        </pc:picChg>
        <pc:picChg chg="del">
          <ac:chgData name="Sanna Lindgren" userId="d7f8f64c-9e1b-4c54-81a9-ba4523763735" providerId="ADAL" clId="{2AFD700A-B7AB-4E40-A8C5-78070B6CB95A}" dt="2024-01-14T19:09:30.344" v="12273" actId="478"/>
          <ac:picMkLst>
            <pc:docMk/>
            <pc:sldMk cId="2130362846" sldId="350"/>
            <ac:picMk id="9" creationId="{080AE256-F74D-65B9-E47B-56D41D719875}"/>
          </ac:picMkLst>
        </pc:picChg>
      </pc:sldChg>
      <pc:sldChg chg="addSp delSp modSp add mod ord">
        <pc:chgData name="Sanna Lindgren" userId="d7f8f64c-9e1b-4c54-81a9-ba4523763735" providerId="ADAL" clId="{2AFD700A-B7AB-4E40-A8C5-78070B6CB95A}" dt="2024-01-14T19:07:31.187" v="12256" actId="404"/>
        <pc:sldMkLst>
          <pc:docMk/>
          <pc:sldMk cId="765753438" sldId="351"/>
        </pc:sldMkLst>
        <pc:spChg chg="mod">
          <ac:chgData name="Sanna Lindgren" userId="d7f8f64c-9e1b-4c54-81a9-ba4523763735" providerId="ADAL" clId="{2AFD700A-B7AB-4E40-A8C5-78070B6CB95A}" dt="2024-01-14T19:07:31.187" v="12256" actId="404"/>
          <ac:spMkLst>
            <pc:docMk/>
            <pc:sldMk cId="765753438" sldId="351"/>
            <ac:spMk id="2" creationId="{130EBC89-F169-DE0B-D0BE-461A5D9564E8}"/>
          </ac:spMkLst>
        </pc:spChg>
        <pc:picChg chg="add mod ord">
          <ac:chgData name="Sanna Lindgren" userId="d7f8f64c-9e1b-4c54-81a9-ba4523763735" providerId="ADAL" clId="{2AFD700A-B7AB-4E40-A8C5-78070B6CB95A}" dt="2024-01-14T19:05:49.008" v="12235" actId="962"/>
          <ac:picMkLst>
            <pc:docMk/>
            <pc:sldMk cId="765753438" sldId="351"/>
            <ac:picMk id="4" creationId="{3ACA3F1F-ACDD-6138-61F3-4D476FDCD1F8}"/>
          </ac:picMkLst>
        </pc:picChg>
        <pc:picChg chg="del">
          <ac:chgData name="Sanna Lindgren" userId="d7f8f64c-9e1b-4c54-81a9-ba4523763735" providerId="ADAL" clId="{2AFD700A-B7AB-4E40-A8C5-78070B6CB95A}" dt="2024-01-14T19:05:37.460" v="12231" actId="478"/>
          <ac:picMkLst>
            <pc:docMk/>
            <pc:sldMk cId="765753438" sldId="351"/>
            <ac:picMk id="9" creationId="{080AE256-F74D-65B9-E47B-56D41D719875}"/>
          </ac:picMkLst>
        </pc:picChg>
      </pc:sldChg>
      <pc:sldChg chg="addSp delSp modSp add mod ord setBg">
        <pc:chgData name="Sanna Lindgren" userId="d7f8f64c-9e1b-4c54-81a9-ba4523763735" providerId="ADAL" clId="{2AFD700A-B7AB-4E40-A8C5-78070B6CB95A}" dt="2024-01-14T19:08:15.851" v="12271" actId="1076"/>
        <pc:sldMkLst>
          <pc:docMk/>
          <pc:sldMk cId="3494828938" sldId="352"/>
        </pc:sldMkLst>
        <pc:spChg chg="mod">
          <ac:chgData name="Sanna Lindgren" userId="d7f8f64c-9e1b-4c54-81a9-ba4523763735" providerId="ADAL" clId="{2AFD700A-B7AB-4E40-A8C5-78070B6CB95A}" dt="2024-01-14T19:08:15.851" v="12271" actId="1076"/>
          <ac:spMkLst>
            <pc:docMk/>
            <pc:sldMk cId="3494828938" sldId="352"/>
            <ac:spMk id="2" creationId="{130EBC89-F169-DE0B-D0BE-461A5D9564E8}"/>
          </ac:spMkLst>
        </pc:spChg>
        <pc:picChg chg="add mod ord">
          <ac:chgData name="Sanna Lindgren" userId="d7f8f64c-9e1b-4c54-81a9-ba4523763735" providerId="ADAL" clId="{2AFD700A-B7AB-4E40-A8C5-78070B6CB95A}" dt="2024-01-14T19:08:00.583" v="12265" actId="167"/>
          <ac:picMkLst>
            <pc:docMk/>
            <pc:sldMk cId="3494828938" sldId="352"/>
            <ac:picMk id="4" creationId="{5C42EA05-12B4-9F46-D31D-75A9D5E817C3}"/>
          </ac:picMkLst>
        </pc:picChg>
        <pc:picChg chg="del">
          <ac:chgData name="Sanna Lindgren" userId="d7f8f64c-9e1b-4c54-81a9-ba4523763735" providerId="ADAL" clId="{2AFD700A-B7AB-4E40-A8C5-78070B6CB95A}" dt="2024-01-14T19:07:50.923" v="12261" actId="478"/>
          <ac:picMkLst>
            <pc:docMk/>
            <pc:sldMk cId="3494828938" sldId="352"/>
            <ac:picMk id="9" creationId="{080AE256-F74D-65B9-E47B-56D41D719875}"/>
          </ac:picMkLst>
        </pc:picChg>
      </pc:sldChg>
      <pc:sldChg chg="addSp delSp modSp add mod ord setBg">
        <pc:chgData name="Sanna Lindgren" userId="d7f8f64c-9e1b-4c54-81a9-ba4523763735" providerId="ADAL" clId="{2AFD700A-B7AB-4E40-A8C5-78070B6CB95A}" dt="2024-01-14T20:01:55.299" v="12380" actId="167"/>
        <pc:sldMkLst>
          <pc:docMk/>
          <pc:sldMk cId="715567480" sldId="353"/>
        </pc:sldMkLst>
        <pc:spChg chg="mod">
          <ac:chgData name="Sanna Lindgren" userId="d7f8f64c-9e1b-4c54-81a9-ba4523763735" providerId="ADAL" clId="{2AFD700A-B7AB-4E40-A8C5-78070B6CB95A}" dt="2024-01-14T19:10:16.387" v="12286" actId="403"/>
          <ac:spMkLst>
            <pc:docMk/>
            <pc:sldMk cId="715567480" sldId="353"/>
            <ac:spMk id="2" creationId="{130EBC89-F169-DE0B-D0BE-461A5D9564E8}"/>
          </ac:spMkLst>
        </pc:spChg>
        <pc:picChg chg="add del mod ord">
          <ac:chgData name="Sanna Lindgren" userId="d7f8f64c-9e1b-4c54-81a9-ba4523763735" providerId="ADAL" clId="{2AFD700A-B7AB-4E40-A8C5-78070B6CB95A}" dt="2024-01-14T20:01:39.693" v="12376" actId="478"/>
          <ac:picMkLst>
            <pc:docMk/>
            <pc:sldMk cId="715567480" sldId="353"/>
            <ac:picMk id="4" creationId="{92DF3DDE-4CA4-0AE1-3D28-907B84940D91}"/>
          </ac:picMkLst>
        </pc:picChg>
        <pc:picChg chg="add mod ord">
          <ac:chgData name="Sanna Lindgren" userId="d7f8f64c-9e1b-4c54-81a9-ba4523763735" providerId="ADAL" clId="{2AFD700A-B7AB-4E40-A8C5-78070B6CB95A}" dt="2024-01-14T20:01:55.299" v="12380" actId="167"/>
          <ac:picMkLst>
            <pc:docMk/>
            <pc:sldMk cId="715567480" sldId="353"/>
            <ac:picMk id="5" creationId="{68D7F1CC-C02F-4A3D-3BA0-4E51DD717A46}"/>
          </ac:picMkLst>
        </pc:picChg>
        <pc:picChg chg="del">
          <ac:chgData name="Sanna Lindgren" userId="d7f8f64c-9e1b-4c54-81a9-ba4523763735" providerId="ADAL" clId="{2AFD700A-B7AB-4E40-A8C5-78070B6CB95A}" dt="2024-01-14T19:10:01.052" v="12280" actId="478"/>
          <ac:picMkLst>
            <pc:docMk/>
            <pc:sldMk cId="715567480" sldId="353"/>
            <ac:picMk id="9" creationId="{080AE256-F74D-65B9-E47B-56D41D719875}"/>
          </ac:picMkLst>
        </pc:picChg>
      </pc:sldChg>
      <pc:sldChg chg="addSp delSp modSp add mod ord setBg">
        <pc:chgData name="Sanna Lindgren" userId="d7f8f64c-9e1b-4c54-81a9-ba4523763735" providerId="ADAL" clId="{2AFD700A-B7AB-4E40-A8C5-78070B6CB95A}" dt="2024-01-14T19:11:17.973" v="12295" actId="1076"/>
        <pc:sldMkLst>
          <pc:docMk/>
          <pc:sldMk cId="3659136019" sldId="354"/>
        </pc:sldMkLst>
        <pc:spChg chg="mod">
          <ac:chgData name="Sanna Lindgren" userId="d7f8f64c-9e1b-4c54-81a9-ba4523763735" providerId="ADAL" clId="{2AFD700A-B7AB-4E40-A8C5-78070B6CB95A}" dt="2024-01-14T19:11:17.973" v="12295" actId="1076"/>
          <ac:spMkLst>
            <pc:docMk/>
            <pc:sldMk cId="3659136019" sldId="354"/>
            <ac:spMk id="2" creationId="{130EBC89-F169-DE0B-D0BE-461A5D9564E8}"/>
          </ac:spMkLst>
        </pc:spChg>
        <pc:picChg chg="add mod ord">
          <ac:chgData name="Sanna Lindgren" userId="d7f8f64c-9e1b-4c54-81a9-ba4523763735" providerId="ADAL" clId="{2AFD700A-B7AB-4E40-A8C5-78070B6CB95A}" dt="2024-01-14T19:11:07.460" v="12292" actId="962"/>
          <ac:picMkLst>
            <pc:docMk/>
            <pc:sldMk cId="3659136019" sldId="354"/>
            <ac:picMk id="4" creationId="{41B5627A-BEB2-5D5E-7A65-FA3F20F1A5D1}"/>
          </ac:picMkLst>
        </pc:picChg>
        <pc:picChg chg="del">
          <ac:chgData name="Sanna Lindgren" userId="d7f8f64c-9e1b-4c54-81a9-ba4523763735" providerId="ADAL" clId="{2AFD700A-B7AB-4E40-A8C5-78070B6CB95A}" dt="2024-01-14T19:10:58.976" v="12288" actId="478"/>
          <ac:picMkLst>
            <pc:docMk/>
            <pc:sldMk cId="3659136019" sldId="354"/>
            <ac:picMk id="9" creationId="{080AE256-F74D-65B9-E47B-56D41D719875}"/>
          </ac:picMkLst>
        </pc:picChg>
      </pc:sldChg>
      <pc:sldChg chg="delSp modSp add del mod ord setBg">
        <pc:chgData name="Sanna Lindgren" userId="d7f8f64c-9e1b-4c54-81a9-ba4523763735" providerId="ADAL" clId="{2AFD700A-B7AB-4E40-A8C5-78070B6CB95A}" dt="2024-01-14T19:56:22.769" v="12346" actId="47"/>
        <pc:sldMkLst>
          <pc:docMk/>
          <pc:sldMk cId="3285903391" sldId="355"/>
        </pc:sldMkLst>
        <pc:spChg chg="mod">
          <ac:chgData name="Sanna Lindgren" userId="d7f8f64c-9e1b-4c54-81a9-ba4523763735" providerId="ADAL" clId="{2AFD700A-B7AB-4E40-A8C5-78070B6CB95A}" dt="2024-01-11T14:34:45.566" v="530" actId="20577"/>
          <ac:spMkLst>
            <pc:docMk/>
            <pc:sldMk cId="3285903391" sldId="355"/>
            <ac:spMk id="2" creationId="{130EBC89-F169-DE0B-D0BE-461A5D9564E8}"/>
          </ac:spMkLst>
        </pc:spChg>
        <pc:picChg chg="del">
          <ac:chgData name="Sanna Lindgren" userId="d7f8f64c-9e1b-4c54-81a9-ba4523763735" providerId="ADAL" clId="{2AFD700A-B7AB-4E40-A8C5-78070B6CB95A}" dt="2024-01-14T19:10:21.881" v="12287" actId="478"/>
          <ac:picMkLst>
            <pc:docMk/>
            <pc:sldMk cId="3285903391" sldId="355"/>
            <ac:picMk id="9" creationId="{080AE256-F74D-65B9-E47B-56D41D719875}"/>
          </ac:picMkLst>
        </pc:picChg>
      </pc:sldChg>
      <pc:sldChg chg="modSp new del mod">
        <pc:chgData name="Sanna Lindgren" userId="d7f8f64c-9e1b-4c54-81a9-ba4523763735" providerId="ADAL" clId="{2AFD700A-B7AB-4E40-A8C5-78070B6CB95A}" dt="2024-01-11T18:03:21.860" v="8081" actId="47"/>
        <pc:sldMkLst>
          <pc:docMk/>
          <pc:sldMk cId="216419927" sldId="356"/>
        </pc:sldMkLst>
        <pc:spChg chg="mod">
          <ac:chgData name="Sanna Lindgren" userId="d7f8f64c-9e1b-4c54-81a9-ba4523763735" providerId="ADAL" clId="{2AFD700A-B7AB-4E40-A8C5-78070B6CB95A}" dt="2024-01-11T14:50:50.997" v="783" actId="20577"/>
          <ac:spMkLst>
            <pc:docMk/>
            <pc:sldMk cId="216419927" sldId="356"/>
            <ac:spMk id="2" creationId="{D8864DE4-B6CC-D15C-8F1E-A93F1B9AE4D5}"/>
          </ac:spMkLst>
        </pc:spChg>
      </pc:sldChg>
      <pc:sldChg chg="modSp add mod ord setBg modShow">
        <pc:chgData name="Sanna Lindgren" userId="d7f8f64c-9e1b-4c54-81a9-ba4523763735" providerId="ADAL" clId="{2AFD700A-B7AB-4E40-A8C5-78070B6CB95A}" dt="2024-01-14T19:59:39.192" v="12355"/>
        <pc:sldMkLst>
          <pc:docMk/>
          <pc:sldMk cId="2170383771" sldId="357"/>
        </pc:sldMkLst>
        <pc:spChg chg="mod">
          <ac:chgData name="Sanna Lindgren" userId="d7f8f64c-9e1b-4c54-81a9-ba4523763735" providerId="ADAL" clId="{2AFD700A-B7AB-4E40-A8C5-78070B6CB95A}" dt="2024-01-11T14:54:24.390" v="918"/>
          <ac:spMkLst>
            <pc:docMk/>
            <pc:sldMk cId="2170383771" sldId="357"/>
            <ac:spMk id="2" creationId="{2E2C5FF1-E4D2-A2F6-D50D-8BF6534976B8}"/>
          </ac:spMkLst>
        </pc:spChg>
        <pc:spChg chg="mod">
          <ac:chgData name="Sanna Lindgren" userId="d7f8f64c-9e1b-4c54-81a9-ba4523763735" providerId="ADAL" clId="{2AFD700A-B7AB-4E40-A8C5-78070B6CB95A}" dt="2024-01-14T19:12:14.561" v="12307" actId="20577"/>
          <ac:spMkLst>
            <pc:docMk/>
            <pc:sldMk cId="2170383771" sldId="357"/>
            <ac:spMk id="3" creationId="{E0471262-BEF5-072D-F382-3B5A84917643}"/>
          </ac:spMkLst>
        </pc:spChg>
      </pc:sldChg>
      <pc:sldChg chg="modSp add mod ord setBg modShow">
        <pc:chgData name="Sanna Lindgren" userId="d7f8f64c-9e1b-4c54-81a9-ba4523763735" providerId="ADAL" clId="{2AFD700A-B7AB-4E40-A8C5-78070B6CB95A}" dt="2024-01-14T19:25:05.781" v="12329" actId="20577"/>
        <pc:sldMkLst>
          <pc:docMk/>
          <pc:sldMk cId="3286671859" sldId="358"/>
        </pc:sldMkLst>
        <pc:spChg chg="mod">
          <ac:chgData name="Sanna Lindgren" userId="d7f8f64c-9e1b-4c54-81a9-ba4523763735" providerId="ADAL" clId="{2AFD700A-B7AB-4E40-A8C5-78070B6CB95A}" dt="2024-01-11T14:54:27.644" v="919"/>
          <ac:spMkLst>
            <pc:docMk/>
            <pc:sldMk cId="3286671859" sldId="358"/>
            <ac:spMk id="2" creationId="{2E2C5FF1-E4D2-A2F6-D50D-8BF6534976B8}"/>
          </ac:spMkLst>
        </pc:spChg>
        <pc:spChg chg="mod">
          <ac:chgData name="Sanna Lindgren" userId="d7f8f64c-9e1b-4c54-81a9-ba4523763735" providerId="ADAL" clId="{2AFD700A-B7AB-4E40-A8C5-78070B6CB95A}" dt="2024-01-14T19:25:05.781" v="12329" actId="20577"/>
          <ac:spMkLst>
            <pc:docMk/>
            <pc:sldMk cId="3286671859" sldId="358"/>
            <ac:spMk id="3" creationId="{E0471262-BEF5-072D-F382-3B5A84917643}"/>
          </ac:spMkLst>
        </pc:spChg>
      </pc:sldChg>
      <pc:sldChg chg="addSp delSp modSp add mod ord setBg modShow">
        <pc:chgData name="Sanna Lindgren" userId="d7f8f64c-9e1b-4c54-81a9-ba4523763735" providerId="ADAL" clId="{2AFD700A-B7AB-4E40-A8C5-78070B6CB95A}" dt="2024-01-17T16:02:18.571" v="17006" actId="20577"/>
        <pc:sldMkLst>
          <pc:docMk/>
          <pc:sldMk cId="4252493784" sldId="359"/>
        </pc:sldMkLst>
        <pc:spChg chg="mod">
          <ac:chgData name="Sanna Lindgren" userId="d7f8f64c-9e1b-4c54-81a9-ba4523763735" providerId="ADAL" clId="{2AFD700A-B7AB-4E40-A8C5-78070B6CB95A}" dt="2024-01-11T14:54:03.815" v="916"/>
          <ac:spMkLst>
            <pc:docMk/>
            <pc:sldMk cId="4252493784" sldId="359"/>
            <ac:spMk id="2" creationId="{2E2C5FF1-E4D2-A2F6-D50D-8BF6534976B8}"/>
          </ac:spMkLst>
        </pc:spChg>
        <pc:spChg chg="mod">
          <ac:chgData name="Sanna Lindgren" userId="d7f8f64c-9e1b-4c54-81a9-ba4523763735" providerId="ADAL" clId="{2AFD700A-B7AB-4E40-A8C5-78070B6CB95A}" dt="2024-01-17T16:02:18.571" v="17006" actId="20577"/>
          <ac:spMkLst>
            <pc:docMk/>
            <pc:sldMk cId="4252493784" sldId="359"/>
            <ac:spMk id="3" creationId="{E0471262-BEF5-072D-F382-3B5A84917643}"/>
          </ac:spMkLst>
        </pc:spChg>
        <pc:picChg chg="add mod">
          <ac:chgData name="Sanna Lindgren" userId="d7f8f64c-9e1b-4c54-81a9-ba4523763735" providerId="ADAL" clId="{2AFD700A-B7AB-4E40-A8C5-78070B6CB95A}" dt="2024-01-14T20:38:18.394" v="14814"/>
          <ac:picMkLst>
            <pc:docMk/>
            <pc:sldMk cId="4252493784" sldId="359"/>
            <ac:picMk id="4" creationId="{31ACD53A-8E66-D15A-15A8-B9DAF6BF22FF}"/>
          </ac:picMkLst>
        </pc:picChg>
        <pc:picChg chg="del">
          <ac:chgData name="Sanna Lindgren" userId="d7f8f64c-9e1b-4c54-81a9-ba4523763735" providerId="ADAL" clId="{2AFD700A-B7AB-4E40-A8C5-78070B6CB95A}" dt="2024-01-14T20:38:16.034" v="14812" actId="478"/>
          <ac:picMkLst>
            <pc:docMk/>
            <pc:sldMk cId="4252493784" sldId="359"/>
            <ac:picMk id="6" creationId="{7942084B-DED1-F260-733F-44E143890531}"/>
          </ac:picMkLst>
        </pc:picChg>
        <pc:picChg chg="del">
          <ac:chgData name="Sanna Lindgren" userId="d7f8f64c-9e1b-4c54-81a9-ba4523763735" providerId="ADAL" clId="{2AFD700A-B7AB-4E40-A8C5-78070B6CB95A}" dt="2024-01-14T20:38:17.843" v="14813" actId="478"/>
          <ac:picMkLst>
            <pc:docMk/>
            <pc:sldMk cId="4252493784" sldId="359"/>
            <ac:picMk id="7" creationId="{A7F00DAB-1D8A-28A6-456B-31F2BCD27972}"/>
          </ac:picMkLst>
        </pc:picChg>
        <pc:picChg chg="add mod">
          <ac:chgData name="Sanna Lindgren" userId="d7f8f64c-9e1b-4c54-81a9-ba4523763735" providerId="ADAL" clId="{2AFD700A-B7AB-4E40-A8C5-78070B6CB95A}" dt="2024-01-14T20:38:18.394" v="14814"/>
          <ac:picMkLst>
            <pc:docMk/>
            <pc:sldMk cId="4252493784" sldId="359"/>
            <ac:picMk id="8" creationId="{9E08A914-30C6-F1D5-92EB-81698704FD59}"/>
          </ac:picMkLst>
        </pc:picChg>
      </pc:sldChg>
      <pc:sldChg chg="modSp add mod ord setBg modShow">
        <pc:chgData name="Sanna Lindgren" userId="d7f8f64c-9e1b-4c54-81a9-ba4523763735" providerId="ADAL" clId="{2AFD700A-B7AB-4E40-A8C5-78070B6CB95A}" dt="2024-01-17T16:06:03.775" v="17036" actId="20577"/>
        <pc:sldMkLst>
          <pc:docMk/>
          <pc:sldMk cId="657899232" sldId="360"/>
        </pc:sldMkLst>
        <pc:spChg chg="mod">
          <ac:chgData name="Sanna Lindgren" userId="d7f8f64c-9e1b-4c54-81a9-ba4523763735" providerId="ADAL" clId="{2AFD700A-B7AB-4E40-A8C5-78070B6CB95A}" dt="2024-01-11T14:53:52.209" v="914"/>
          <ac:spMkLst>
            <pc:docMk/>
            <pc:sldMk cId="657899232" sldId="360"/>
            <ac:spMk id="2" creationId="{2E2C5FF1-E4D2-A2F6-D50D-8BF6534976B8}"/>
          </ac:spMkLst>
        </pc:spChg>
        <pc:spChg chg="mod">
          <ac:chgData name="Sanna Lindgren" userId="d7f8f64c-9e1b-4c54-81a9-ba4523763735" providerId="ADAL" clId="{2AFD700A-B7AB-4E40-A8C5-78070B6CB95A}" dt="2024-01-17T16:06:03.775" v="17036" actId="20577"/>
          <ac:spMkLst>
            <pc:docMk/>
            <pc:sldMk cId="657899232" sldId="360"/>
            <ac:spMk id="3" creationId="{E0471262-BEF5-072D-F382-3B5A84917643}"/>
          </ac:spMkLst>
        </pc:spChg>
      </pc:sldChg>
      <pc:sldChg chg="modSp add mod ord setBg modShow">
        <pc:chgData name="Sanna Lindgren" userId="d7f8f64c-9e1b-4c54-81a9-ba4523763735" providerId="ADAL" clId="{2AFD700A-B7AB-4E40-A8C5-78070B6CB95A}" dt="2024-01-17T16:17:29.156" v="17271" actId="404"/>
        <pc:sldMkLst>
          <pc:docMk/>
          <pc:sldMk cId="3421665660" sldId="361"/>
        </pc:sldMkLst>
        <pc:spChg chg="mod">
          <ac:chgData name="Sanna Lindgren" userId="d7f8f64c-9e1b-4c54-81a9-ba4523763735" providerId="ADAL" clId="{2AFD700A-B7AB-4E40-A8C5-78070B6CB95A}" dt="2024-01-11T14:53:26.857" v="912"/>
          <ac:spMkLst>
            <pc:docMk/>
            <pc:sldMk cId="3421665660" sldId="361"/>
            <ac:spMk id="2" creationId="{2E2C5FF1-E4D2-A2F6-D50D-8BF6534976B8}"/>
          </ac:spMkLst>
        </pc:spChg>
        <pc:spChg chg="mod">
          <ac:chgData name="Sanna Lindgren" userId="d7f8f64c-9e1b-4c54-81a9-ba4523763735" providerId="ADAL" clId="{2AFD700A-B7AB-4E40-A8C5-78070B6CB95A}" dt="2024-01-17T16:17:29.156" v="17271" actId="404"/>
          <ac:spMkLst>
            <pc:docMk/>
            <pc:sldMk cId="3421665660" sldId="361"/>
            <ac:spMk id="3" creationId="{E0471262-BEF5-072D-F382-3B5A84917643}"/>
          </ac:spMkLst>
        </pc:spChg>
      </pc:sldChg>
      <pc:sldChg chg="modSp add mod ord setBg modShow">
        <pc:chgData name="Sanna Lindgren" userId="d7f8f64c-9e1b-4c54-81a9-ba4523763735" providerId="ADAL" clId="{2AFD700A-B7AB-4E40-A8C5-78070B6CB95A}" dt="2024-01-17T16:15:48.211" v="17254" actId="20577"/>
        <pc:sldMkLst>
          <pc:docMk/>
          <pc:sldMk cId="3107665617" sldId="362"/>
        </pc:sldMkLst>
        <pc:spChg chg="mod">
          <ac:chgData name="Sanna Lindgren" userId="d7f8f64c-9e1b-4c54-81a9-ba4523763735" providerId="ADAL" clId="{2AFD700A-B7AB-4E40-A8C5-78070B6CB95A}" dt="2024-01-11T14:53:22.064" v="911" actId="20577"/>
          <ac:spMkLst>
            <pc:docMk/>
            <pc:sldMk cId="3107665617" sldId="362"/>
            <ac:spMk id="2" creationId="{2E2C5FF1-E4D2-A2F6-D50D-8BF6534976B8}"/>
          </ac:spMkLst>
        </pc:spChg>
        <pc:spChg chg="mod">
          <ac:chgData name="Sanna Lindgren" userId="d7f8f64c-9e1b-4c54-81a9-ba4523763735" providerId="ADAL" clId="{2AFD700A-B7AB-4E40-A8C5-78070B6CB95A}" dt="2024-01-17T16:15:48.211" v="17254" actId="20577"/>
          <ac:spMkLst>
            <pc:docMk/>
            <pc:sldMk cId="3107665617" sldId="362"/>
            <ac:spMk id="3" creationId="{E0471262-BEF5-072D-F382-3B5A84917643}"/>
          </ac:spMkLst>
        </pc:spChg>
      </pc:sldChg>
      <pc:sldChg chg="delSp modSp add del mod">
        <pc:chgData name="Sanna Lindgren" userId="d7f8f64c-9e1b-4c54-81a9-ba4523763735" providerId="ADAL" clId="{2AFD700A-B7AB-4E40-A8C5-78070B6CB95A}" dt="2024-01-11T14:59:54.938" v="990" actId="47"/>
        <pc:sldMkLst>
          <pc:docMk/>
          <pc:sldMk cId="2847311690" sldId="363"/>
        </pc:sldMkLst>
        <pc:spChg chg="mod">
          <ac:chgData name="Sanna Lindgren" userId="d7f8f64c-9e1b-4c54-81a9-ba4523763735" providerId="ADAL" clId="{2AFD700A-B7AB-4E40-A8C5-78070B6CB95A}" dt="2024-01-11T14:59:08.101" v="932" actId="14100"/>
          <ac:spMkLst>
            <pc:docMk/>
            <pc:sldMk cId="2847311690" sldId="363"/>
            <ac:spMk id="4" creationId="{F1655FFB-8AA5-E2D8-BA3F-64C4ABA5B154}"/>
          </ac:spMkLst>
        </pc:spChg>
        <pc:spChg chg="del">
          <ac:chgData name="Sanna Lindgren" userId="d7f8f64c-9e1b-4c54-81a9-ba4523763735" providerId="ADAL" clId="{2AFD700A-B7AB-4E40-A8C5-78070B6CB95A}" dt="2024-01-11T14:59:01.904" v="931" actId="478"/>
          <ac:spMkLst>
            <pc:docMk/>
            <pc:sldMk cId="2847311690" sldId="363"/>
            <ac:spMk id="5" creationId="{9E42CB5B-A29A-5BFC-95AB-3F30FE7CE637}"/>
          </ac:spMkLst>
        </pc:spChg>
        <pc:spChg chg="mod">
          <ac:chgData name="Sanna Lindgren" userId="d7f8f64c-9e1b-4c54-81a9-ba4523763735" providerId="ADAL" clId="{2AFD700A-B7AB-4E40-A8C5-78070B6CB95A}" dt="2024-01-11T14:59:34.749" v="986" actId="14100"/>
          <ac:spMkLst>
            <pc:docMk/>
            <pc:sldMk cId="2847311690" sldId="363"/>
            <ac:spMk id="12" creationId="{A0A1B03A-6B64-F6A1-923A-B57066EB6C9D}"/>
          </ac:spMkLst>
        </pc:spChg>
        <pc:picChg chg="mod">
          <ac:chgData name="Sanna Lindgren" userId="d7f8f64c-9e1b-4c54-81a9-ba4523763735" providerId="ADAL" clId="{2AFD700A-B7AB-4E40-A8C5-78070B6CB95A}" dt="2024-01-11T14:59:18.193" v="959" actId="14100"/>
          <ac:picMkLst>
            <pc:docMk/>
            <pc:sldMk cId="2847311690" sldId="363"/>
            <ac:picMk id="2" creationId="{8A390566-A3C9-CCF9-572A-B9D6AAF76362}"/>
          </ac:picMkLst>
        </pc:picChg>
      </pc:sldChg>
      <pc:sldChg chg="addSp delSp modSp add del mod ord setBg modShow">
        <pc:chgData name="Sanna Lindgren" userId="d7f8f64c-9e1b-4c54-81a9-ba4523763735" providerId="ADAL" clId="{2AFD700A-B7AB-4E40-A8C5-78070B6CB95A}" dt="2024-01-14T19:12:05.505" v="12304" actId="47"/>
        <pc:sldMkLst>
          <pc:docMk/>
          <pc:sldMk cId="1774541254" sldId="364"/>
        </pc:sldMkLst>
        <pc:spChg chg="mod">
          <ac:chgData name="Sanna Lindgren" userId="d7f8f64c-9e1b-4c54-81a9-ba4523763735" providerId="ADAL" clId="{2AFD700A-B7AB-4E40-A8C5-78070B6CB95A}" dt="2024-01-11T17:58:27.230" v="7887" actId="27636"/>
          <ac:spMkLst>
            <pc:docMk/>
            <pc:sldMk cId="1774541254" sldId="364"/>
            <ac:spMk id="2" creationId="{2E2C5FF1-E4D2-A2F6-D50D-8BF6534976B8}"/>
          </ac:spMkLst>
        </pc:spChg>
        <pc:spChg chg="del">
          <ac:chgData name="Sanna Lindgren" userId="d7f8f64c-9e1b-4c54-81a9-ba4523763735" providerId="ADAL" clId="{2AFD700A-B7AB-4E40-A8C5-78070B6CB95A}" dt="2024-01-11T17:51:39.282" v="7443" actId="478"/>
          <ac:spMkLst>
            <pc:docMk/>
            <pc:sldMk cId="1774541254" sldId="364"/>
            <ac:spMk id="3" creationId="{E0471262-BEF5-072D-F382-3B5A84917643}"/>
          </ac:spMkLst>
        </pc:spChg>
        <pc:spChg chg="add del mod">
          <ac:chgData name="Sanna Lindgren" userId="d7f8f64c-9e1b-4c54-81a9-ba4523763735" providerId="ADAL" clId="{2AFD700A-B7AB-4E40-A8C5-78070B6CB95A}" dt="2024-01-11T17:51:41.523" v="7444" actId="478"/>
          <ac:spMkLst>
            <pc:docMk/>
            <pc:sldMk cId="1774541254" sldId="364"/>
            <ac:spMk id="8" creationId="{7AB39F6F-5214-F595-80E7-F3E6157DB7ED}"/>
          </ac:spMkLst>
        </pc:spChg>
        <pc:picChg chg="mod">
          <ac:chgData name="Sanna Lindgren" userId="d7f8f64c-9e1b-4c54-81a9-ba4523763735" providerId="ADAL" clId="{2AFD700A-B7AB-4E40-A8C5-78070B6CB95A}" dt="2024-01-11T17:51:59.757" v="7448" actId="1076"/>
          <ac:picMkLst>
            <pc:docMk/>
            <pc:sldMk cId="1774541254" sldId="364"/>
            <ac:picMk id="11" creationId="{5DD61147-33AF-ACDE-56F8-39599D729068}"/>
          </ac:picMkLst>
        </pc:picChg>
      </pc:sldChg>
      <pc:sldChg chg="addSp delSp modSp add mod ord setBg">
        <pc:chgData name="Sanna Lindgren" userId="d7f8f64c-9e1b-4c54-81a9-ba4523763735" providerId="ADAL" clId="{2AFD700A-B7AB-4E40-A8C5-78070B6CB95A}" dt="2024-01-14T20:01:00.866" v="12374" actId="1076"/>
        <pc:sldMkLst>
          <pc:docMk/>
          <pc:sldMk cId="1228856100" sldId="365"/>
        </pc:sldMkLst>
        <pc:spChg chg="mod">
          <ac:chgData name="Sanna Lindgren" userId="d7f8f64c-9e1b-4c54-81a9-ba4523763735" providerId="ADAL" clId="{2AFD700A-B7AB-4E40-A8C5-78070B6CB95A}" dt="2024-01-14T20:01:00.866" v="12374" actId="1076"/>
          <ac:spMkLst>
            <pc:docMk/>
            <pc:sldMk cId="1228856100" sldId="365"/>
            <ac:spMk id="3" creationId="{A0E21396-0283-2DDC-410B-FB89C57BEE82}"/>
          </ac:spMkLst>
        </pc:spChg>
        <pc:spChg chg="mod">
          <ac:chgData name="Sanna Lindgren" userId="d7f8f64c-9e1b-4c54-81a9-ba4523763735" providerId="ADAL" clId="{2AFD700A-B7AB-4E40-A8C5-78070B6CB95A}" dt="2024-01-11T17:26:24.899" v="5648" actId="20577"/>
          <ac:spMkLst>
            <pc:docMk/>
            <pc:sldMk cId="1228856100" sldId="365"/>
            <ac:spMk id="11" creationId="{D755A7A3-4C24-0491-4307-5F0998857D91}"/>
          </ac:spMkLst>
        </pc:spChg>
        <pc:picChg chg="add mod">
          <ac:chgData name="Sanna Lindgren" userId="d7f8f64c-9e1b-4c54-81a9-ba4523763735" providerId="ADAL" clId="{2AFD700A-B7AB-4E40-A8C5-78070B6CB95A}" dt="2024-01-14T20:00:02.984" v="12360" actId="931"/>
          <ac:picMkLst>
            <pc:docMk/>
            <pc:sldMk cId="1228856100" sldId="365"/>
            <ac:picMk id="4" creationId="{95B7ECA7-F1FC-9717-E2B6-91E14825F929}"/>
          </ac:picMkLst>
        </pc:picChg>
        <pc:picChg chg="del">
          <ac:chgData name="Sanna Lindgren" userId="d7f8f64c-9e1b-4c54-81a9-ba4523763735" providerId="ADAL" clId="{2AFD700A-B7AB-4E40-A8C5-78070B6CB95A}" dt="2024-01-14T19:59:55.564" v="12359" actId="478"/>
          <ac:picMkLst>
            <pc:docMk/>
            <pc:sldMk cId="1228856100" sldId="365"/>
            <ac:picMk id="9" creationId="{05C07E03-FE34-0BFF-8D0E-BBCB48EFB9D9}"/>
          </ac:picMkLst>
        </pc:picChg>
        <pc:picChg chg="add del mod">
          <ac:chgData name="Sanna Lindgren" userId="d7f8f64c-9e1b-4c54-81a9-ba4523763735" providerId="ADAL" clId="{2AFD700A-B7AB-4E40-A8C5-78070B6CB95A}" dt="2024-01-14T20:00:21.302" v="12362" actId="478"/>
          <ac:picMkLst>
            <pc:docMk/>
            <pc:sldMk cId="1228856100" sldId="365"/>
            <ac:picMk id="10" creationId="{E1274770-9D1B-CF99-80AA-3BB78A185589}"/>
          </ac:picMkLst>
        </pc:picChg>
        <pc:picChg chg="add mod ord">
          <ac:chgData name="Sanna Lindgren" userId="d7f8f64c-9e1b-4c54-81a9-ba4523763735" providerId="ADAL" clId="{2AFD700A-B7AB-4E40-A8C5-78070B6CB95A}" dt="2024-01-14T20:00:55.425" v="12372" actId="1076"/>
          <ac:picMkLst>
            <pc:docMk/>
            <pc:sldMk cId="1228856100" sldId="365"/>
            <ac:picMk id="13" creationId="{4DDC5BFB-7BD4-0E28-E1BD-410492AE8A51}"/>
          </ac:picMkLst>
        </pc:picChg>
        <pc:picChg chg="mod">
          <ac:chgData name="Sanna Lindgren" userId="d7f8f64c-9e1b-4c54-81a9-ba4523763735" providerId="ADAL" clId="{2AFD700A-B7AB-4E40-A8C5-78070B6CB95A}" dt="2024-01-11T17:26:33.690" v="5650" actId="14100"/>
          <ac:picMkLst>
            <pc:docMk/>
            <pc:sldMk cId="1228856100" sldId="365"/>
            <ac:picMk id="14" creationId="{BBAF0DB0-8DCA-F558-6023-1E060BB64590}"/>
          </ac:picMkLst>
        </pc:picChg>
      </pc:sldChg>
      <pc:sldChg chg="addSp delSp modSp add mod ord setBg">
        <pc:chgData name="Sanna Lindgren" userId="d7f8f64c-9e1b-4c54-81a9-ba4523763735" providerId="ADAL" clId="{2AFD700A-B7AB-4E40-A8C5-78070B6CB95A}" dt="2024-01-17T16:21:17.695" v="17301"/>
        <pc:sldMkLst>
          <pc:docMk/>
          <pc:sldMk cId="1890001457" sldId="366"/>
        </pc:sldMkLst>
        <pc:spChg chg="mod">
          <ac:chgData name="Sanna Lindgren" userId="d7f8f64c-9e1b-4c54-81a9-ba4523763735" providerId="ADAL" clId="{2AFD700A-B7AB-4E40-A8C5-78070B6CB95A}" dt="2024-01-17T16:19:25.964" v="17300" actId="1076"/>
          <ac:spMkLst>
            <pc:docMk/>
            <pc:sldMk cId="1890001457" sldId="366"/>
            <ac:spMk id="2" creationId="{130EBC89-F169-DE0B-D0BE-461A5D9564E8}"/>
          </ac:spMkLst>
        </pc:spChg>
        <pc:picChg chg="add mod ord">
          <ac:chgData name="Sanna Lindgren" userId="d7f8f64c-9e1b-4c54-81a9-ba4523763735" providerId="ADAL" clId="{2AFD700A-B7AB-4E40-A8C5-78070B6CB95A}" dt="2024-01-17T16:19:09.723" v="17298" actId="1076"/>
          <ac:picMkLst>
            <pc:docMk/>
            <pc:sldMk cId="1890001457" sldId="366"/>
            <ac:picMk id="4" creationId="{8DB25663-14AF-A30C-84CD-D9A7649913FD}"/>
          </ac:picMkLst>
        </pc:picChg>
        <pc:picChg chg="del">
          <ac:chgData name="Sanna Lindgren" userId="d7f8f64c-9e1b-4c54-81a9-ba4523763735" providerId="ADAL" clId="{2AFD700A-B7AB-4E40-A8C5-78070B6CB95A}" dt="2024-01-14T19:27:14.110" v="12338" actId="478"/>
          <ac:picMkLst>
            <pc:docMk/>
            <pc:sldMk cId="1890001457" sldId="366"/>
            <ac:picMk id="9" creationId="{080AE256-F74D-65B9-E47B-56D41D719875}"/>
          </ac:picMkLst>
        </pc:picChg>
      </pc:sldChg>
      <pc:sldChg chg="modSp add del mod">
        <pc:chgData name="Sanna Lindgren" userId="d7f8f64c-9e1b-4c54-81a9-ba4523763735" providerId="ADAL" clId="{2AFD700A-B7AB-4E40-A8C5-78070B6CB95A}" dt="2024-01-11T17:51:27.053" v="7442" actId="2696"/>
        <pc:sldMkLst>
          <pc:docMk/>
          <pc:sldMk cId="1964007750" sldId="366"/>
        </pc:sldMkLst>
        <pc:spChg chg="mod">
          <ac:chgData name="Sanna Lindgren" userId="d7f8f64c-9e1b-4c54-81a9-ba4523763735" providerId="ADAL" clId="{2AFD700A-B7AB-4E40-A8C5-78070B6CB95A}" dt="2024-01-11T17:51:00.435" v="7441" actId="15"/>
          <ac:spMkLst>
            <pc:docMk/>
            <pc:sldMk cId="1964007750" sldId="366"/>
            <ac:spMk id="3" creationId="{E0471262-BEF5-072D-F382-3B5A84917643}"/>
          </ac:spMkLst>
        </pc:spChg>
      </pc:sldChg>
      <pc:sldChg chg="addSp delSp modSp add mod ord setBg">
        <pc:chgData name="Sanna Lindgren" userId="d7f8f64c-9e1b-4c54-81a9-ba4523763735" providerId="ADAL" clId="{2AFD700A-B7AB-4E40-A8C5-78070B6CB95A}" dt="2024-01-14T20:38:40.208" v="14816" actId="207"/>
        <pc:sldMkLst>
          <pc:docMk/>
          <pc:sldMk cId="3488651453" sldId="367"/>
        </pc:sldMkLst>
        <pc:spChg chg="mod">
          <ac:chgData name="Sanna Lindgren" userId="d7f8f64c-9e1b-4c54-81a9-ba4523763735" providerId="ADAL" clId="{2AFD700A-B7AB-4E40-A8C5-78070B6CB95A}" dt="2024-01-14T20:38:40.208" v="14816" actId="207"/>
          <ac:spMkLst>
            <pc:docMk/>
            <pc:sldMk cId="3488651453" sldId="367"/>
            <ac:spMk id="2" creationId="{130EBC89-F169-DE0B-D0BE-461A5D9564E8}"/>
          </ac:spMkLst>
        </pc:spChg>
        <pc:picChg chg="add del mod ord">
          <ac:chgData name="Sanna Lindgren" userId="d7f8f64c-9e1b-4c54-81a9-ba4523763735" providerId="ADAL" clId="{2AFD700A-B7AB-4E40-A8C5-78070B6CB95A}" dt="2024-01-14T20:03:42.852" v="12385" actId="478"/>
          <ac:picMkLst>
            <pc:docMk/>
            <pc:sldMk cId="3488651453" sldId="367"/>
            <ac:picMk id="4" creationId="{AB8B27F0-8CA3-F332-1C7B-D4D1938DC666}"/>
          </ac:picMkLst>
        </pc:picChg>
        <pc:picChg chg="add del mod ord">
          <ac:chgData name="Sanna Lindgren" userId="d7f8f64c-9e1b-4c54-81a9-ba4523763735" providerId="ADAL" clId="{2AFD700A-B7AB-4E40-A8C5-78070B6CB95A}" dt="2024-01-14T20:36:28.511" v="14789" actId="478"/>
          <ac:picMkLst>
            <pc:docMk/>
            <pc:sldMk cId="3488651453" sldId="367"/>
            <ac:picMk id="5" creationId="{CEE2E0FD-8328-661E-9AC6-C9B9B69568AF}"/>
          </ac:picMkLst>
        </pc:picChg>
        <pc:picChg chg="add mod ord">
          <ac:chgData name="Sanna Lindgren" userId="d7f8f64c-9e1b-4c54-81a9-ba4523763735" providerId="ADAL" clId="{2AFD700A-B7AB-4E40-A8C5-78070B6CB95A}" dt="2024-01-14T20:38:36.943" v="14815" actId="171"/>
          <ac:picMkLst>
            <pc:docMk/>
            <pc:sldMk cId="3488651453" sldId="367"/>
            <ac:picMk id="8" creationId="{716A1115-9AD7-24AB-C05D-BD5CD9C5F5F2}"/>
          </ac:picMkLst>
        </pc:picChg>
        <pc:picChg chg="del">
          <ac:chgData name="Sanna Lindgren" userId="d7f8f64c-9e1b-4c54-81a9-ba4523763735" providerId="ADAL" clId="{2AFD700A-B7AB-4E40-A8C5-78070B6CB95A}" dt="2024-01-14T19:11:27.253" v="12296" actId="478"/>
          <ac:picMkLst>
            <pc:docMk/>
            <pc:sldMk cId="3488651453" sldId="367"/>
            <ac:picMk id="9" creationId="{080AE256-F74D-65B9-E47B-56D41D719875}"/>
          </ac:picMkLst>
        </pc:picChg>
      </pc:sldChg>
      <pc:sldChg chg="addSp delSp modSp add mod ord setBg">
        <pc:chgData name="Sanna Lindgren" userId="d7f8f64c-9e1b-4c54-81a9-ba4523763735" providerId="ADAL" clId="{2AFD700A-B7AB-4E40-A8C5-78070B6CB95A}" dt="2024-01-14T20:39:06.546" v="14826" actId="207"/>
        <pc:sldMkLst>
          <pc:docMk/>
          <pc:sldMk cId="3735659039" sldId="368"/>
        </pc:sldMkLst>
        <pc:spChg chg="mod">
          <ac:chgData name="Sanna Lindgren" userId="d7f8f64c-9e1b-4c54-81a9-ba4523763735" providerId="ADAL" clId="{2AFD700A-B7AB-4E40-A8C5-78070B6CB95A}" dt="2024-01-14T20:39:06.546" v="14826" actId="207"/>
          <ac:spMkLst>
            <pc:docMk/>
            <pc:sldMk cId="3735659039" sldId="368"/>
            <ac:spMk id="3" creationId="{E0471262-BEF5-072D-F382-3B5A84917643}"/>
          </ac:spMkLst>
        </pc:spChg>
        <pc:picChg chg="add mod">
          <ac:chgData name="Sanna Lindgren" userId="d7f8f64c-9e1b-4c54-81a9-ba4523763735" providerId="ADAL" clId="{2AFD700A-B7AB-4E40-A8C5-78070B6CB95A}" dt="2024-01-14T20:38:42.758" v="14817"/>
          <ac:picMkLst>
            <pc:docMk/>
            <pc:sldMk cId="3735659039" sldId="368"/>
            <ac:picMk id="4" creationId="{BDF21334-FC91-D6D2-9536-2E6636B65840}"/>
          </ac:picMkLst>
        </pc:picChg>
        <pc:picChg chg="del">
          <ac:chgData name="Sanna Lindgren" userId="d7f8f64c-9e1b-4c54-81a9-ba4523763735" providerId="ADAL" clId="{2AFD700A-B7AB-4E40-A8C5-78070B6CB95A}" dt="2024-01-14T20:36:58.540" v="14795" actId="478"/>
          <ac:picMkLst>
            <pc:docMk/>
            <pc:sldMk cId="3735659039" sldId="368"/>
            <ac:picMk id="6" creationId="{7942084B-DED1-F260-733F-44E143890531}"/>
          </ac:picMkLst>
        </pc:picChg>
        <pc:picChg chg="del">
          <ac:chgData name="Sanna Lindgren" userId="d7f8f64c-9e1b-4c54-81a9-ba4523763735" providerId="ADAL" clId="{2AFD700A-B7AB-4E40-A8C5-78070B6CB95A}" dt="2024-01-14T20:36:58.540" v="14795" actId="478"/>
          <ac:picMkLst>
            <pc:docMk/>
            <pc:sldMk cId="3735659039" sldId="368"/>
            <ac:picMk id="7" creationId="{A7F00DAB-1D8A-28A6-456B-31F2BCD27972}"/>
          </ac:picMkLst>
        </pc:picChg>
        <pc:picChg chg="add mod">
          <ac:chgData name="Sanna Lindgren" userId="d7f8f64c-9e1b-4c54-81a9-ba4523763735" providerId="ADAL" clId="{2AFD700A-B7AB-4E40-A8C5-78070B6CB95A}" dt="2024-01-14T20:38:42.758" v="14817"/>
          <ac:picMkLst>
            <pc:docMk/>
            <pc:sldMk cId="3735659039" sldId="368"/>
            <ac:picMk id="8" creationId="{1EF68C37-B4F7-589A-38C1-2AB763AE7459}"/>
          </ac:picMkLst>
        </pc:picChg>
      </pc:sldChg>
      <pc:sldChg chg="new del">
        <pc:chgData name="Sanna Lindgren" userId="d7f8f64c-9e1b-4c54-81a9-ba4523763735" providerId="ADAL" clId="{2AFD700A-B7AB-4E40-A8C5-78070B6CB95A}" dt="2024-01-12T06:06:26.467" v="9776" actId="2696"/>
        <pc:sldMkLst>
          <pc:docMk/>
          <pc:sldMk cId="979574442" sldId="369"/>
        </pc:sldMkLst>
      </pc:sldChg>
      <pc:sldChg chg="addSp delSp modSp add mod setBg modAnim modShow">
        <pc:chgData name="Sanna Lindgren" userId="d7f8f64c-9e1b-4c54-81a9-ba4523763735" providerId="ADAL" clId="{2AFD700A-B7AB-4E40-A8C5-78070B6CB95A}" dt="2024-01-14T20:39:09.293" v="14827" actId="207"/>
        <pc:sldMkLst>
          <pc:docMk/>
          <pc:sldMk cId="1614006429" sldId="369"/>
        </pc:sldMkLst>
        <pc:spChg chg="mod">
          <ac:chgData name="Sanna Lindgren" userId="d7f8f64c-9e1b-4c54-81a9-ba4523763735" providerId="ADAL" clId="{2AFD700A-B7AB-4E40-A8C5-78070B6CB95A}" dt="2024-01-12T06:07:39.805" v="9786" actId="20577"/>
          <ac:spMkLst>
            <pc:docMk/>
            <pc:sldMk cId="1614006429" sldId="369"/>
            <ac:spMk id="2" creationId="{2E2C5FF1-E4D2-A2F6-D50D-8BF6534976B8}"/>
          </ac:spMkLst>
        </pc:spChg>
        <pc:spChg chg="mod">
          <ac:chgData name="Sanna Lindgren" userId="d7f8f64c-9e1b-4c54-81a9-ba4523763735" providerId="ADAL" clId="{2AFD700A-B7AB-4E40-A8C5-78070B6CB95A}" dt="2024-01-14T20:39:09.293" v="14827" actId="207"/>
          <ac:spMkLst>
            <pc:docMk/>
            <pc:sldMk cId="1614006429" sldId="369"/>
            <ac:spMk id="3" creationId="{E0471262-BEF5-072D-F382-3B5A84917643}"/>
          </ac:spMkLst>
        </pc:spChg>
        <pc:picChg chg="add mod">
          <ac:chgData name="Sanna Lindgren" userId="d7f8f64c-9e1b-4c54-81a9-ba4523763735" providerId="ADAL" clId="{2AFD700A-B7AB-4E40-A8C5-78070B6CB95A}" dt="2024-01-14T20:38:44.466" v="14818"/>
          <ac:picMkLst>
            <pc:docMk/>
            <pc:sldMk cId="1614006429" sldId="369"/>
            <ac:picMk id="4" creationId="{A963F0D6-1DA0-08AA-8D5C-70F1E83AD8E0}"/>
          </ac:picMkLst>
        </pc:picChg>
        <pc:picChg chg="del">
          <ac:chgData name="Sanna Lindgren" userId="d7f8f64c-9e1b-4c54-81a9-ba4523763735" providerId="ADAL" clId="{2AFD700A-B7AB-4E40-A8C5-78070B6CB95A}" dt="2024-01-14T20:37:04.029" v="14798" actId="478"/>
          <ac:picMkLst>
            <pc:docMk/>
            <pc:sldMk cId="1614006429" sldId="369"/>
            <ac:picMk id="6" creationId="{7942084B-DED1-F260-733F-44E143890531}"/>
          </ac:picMkLst>
        </pc:picChg>
        <pc:picChg chg="del">
          <ac:chgData name="Sanna Lindgren" userId="d7f8f64c-9e1b-4c54-81a9-ba4523763735" providerId="ADAL" clId="{2AFD700A-B7AB-4E40-A8C5-78070B6CB95A}" dt="2024-01-14T20:37:04.918" v="14799" actId="478"/>
          <ac:picMkLst>
            <pc:docMk/>
            <pc:sldMk cId="1614006429" sldId="369"/>
            <ac:picMk id="7" creationId="{A7F00DAB-1D8A-28A6-456B-31F2BCD27972}"/>
          </ac:picMkLst>
        </pc:picChg>
        <pc:picChg chg="add mod">
          <ac:chgData name="Sanna Lindgren" userId="d7f8f64c-9e1b-4c54-81a9-ba4523763735" providerId="ADAL" clId="{2AFD700A-B7AB-4E40-A8C5-78070B6CB95A}" dt="2024-01-14T20:38:44.466" v="14818"/>
          <ac:picMkLst>
            <pc:docMk/>
            <pc:sldMk cId="1614006429" sldId="369"/>
            <ac:picMk id="8" creationId="{E1A69C37-9593-905E-5956-DC14B579BB0E}"/>
          </ac:picMkLst>
        </pc:picChg>
        <pc:picChg chg="mod">
          <ac:chgData name="Sanna Lindgren" userId="d7f8f64c-9e1b-4c54-81a9-ba4523763735" providerId="ADAL" clId="{2AFD700A-B7AB-4E40-A8C5-78070B6CB95A}" dt="2024-01-12T06:15:27.376" v="9924" actId="14100"/>
          <ac:picMkLst>
            <pc:docMk/>
            <pc:sldMk cId="1614006429" sldId="369"/>
            <ac:picMk id="11" creationId="{5DD61147-33AF-ACDE-56F8-39599D729068}"/>
          </ac:picMkLst>
        </pc:picChg>
      </pc:sldChg>
      <pc:sldChg chg="addSp delSp modSp add mod setBg">
        <pc:chgData name="Sanna Lindgren" userId="d7f8f64c-9e1b-4c54-81a9-ba4523763735" providerId="ADAL" clId="{2AFD700A-B7AB-4E40-A8C5-78070B6CB95A}" dt="2024-01-14T20:39:13.816" v="14828" actId="207"/>
        <pc:sldMkLst>
          <pc:docMk/>
          <pc:sldMk cId="2685983357" sldId="370"/>
        </pc:sldMkLst>
        <pc:spChg chg="mod">
          <ac:chgData name="Sanna Lindgren" userId="d7f8f64c-9e1b-4c54-81a9-ba4523763735" providerId="ADAL" clId="{2AFD700A-B7AB-4E40-A8C5-78070B6CB95A}" dt="2024-01-12T06:09:57.958" v="9802" actId="20577"/>
          <ac:spMkLst>
            <pc:docMk/>
            <pc:sldMk cId="2685983357" sldId="370"/>
            <ac:spMk id="2" creationId="{2E2C5FF1-E4D2-A2F6-D50D-8BF6534976B8}"/>
          </ac:spMkLst>
        </pc:spChg>
        <pc:spChg chg="mod">
          <ac:chgData name="Sanna Lindgren" userId="d7f8f64c-9e1b-4c54-81a9-ba4523763735" providerId="ADAL" clId="{2AFD700A-B7AB-4E40-A8C5-78070B6CB95A}" dt="2024-01-14T20:39:13.816" v="14828" actId="207"/>
          <ac:spMkLst>
            <pc:docMk/>
            <pc:sldMk cId="2685983357" sldId="370"/>
            <ac:spMk id="3" creationId="{E0471262-BEF5-072D-F382-3B5A84917643}"/>
          </ac:spMkLst>
        </pc:spChg>
        <pc:picChg chg="add mod">
          <ac:chgData name="Sanna Lindgren" userId="d7f8f64c-9e1b-4c54-81a9-ba4523763735" providerId="ADAL" clId="{2AFD700A-B7AB-4E40-A8C5-78070B6CB95A}" dt="2024-01-14T20:38:46.170" v="14819"/>
          <ac:picMkLst>
            <pc:docMk/>
            <pc:sldMk cId="2685983357" sldId="370"/>
            <ac:picMk id="4" creationId="{71125859-CC6E-3DE7-79A0-EFE645D5F045}"/>
          </ac:picMkLst>
        </pc:picChg>
        <pc:picChg chg="del">
          <ac:chgData name="Sanna Lindgren" userId="d7f8f64c-9e1b-4c54-81a9-ba4523763735" providerId="ADAL" clId="{2AFD700A-B7AB-4E40-A8C5-78070B6CB95A}" dt="2024-01-14T20:37:01.391" v="14796" actId="478"/>
          <ac:picMkLst>
            <pc:docMk/>
            <pc:sldMk cId="2685983357" sldId="370"/>
            <ac:picMk id="6" creationId="{7942084B-DED1-F260-733F-44E143890531}"/>
          </ac:picMkLst>
        </pc:picChg>
        <pc:picChg chg="del">
          <ac:chgData name="Sanna Lindgren" userId="d7f8f64c-9e1b-4c54-81a9-ba4523763735" providerId="ADAL" clId="{2AFD700A-B7AB-4E40-A8C5-78070B6CB95A}" dt="2024-01-14T20:37:02.255" v="14797" actId="478"/>
          <ac:picMkLst>
            <pc:docMk/>
            <pc:sldMk cId="2685983357" sldId="370"/>
            <ac:picMk id="7" creationId="{A7F00DAB-1D8A-28A6-456B-31F2BCD27972}"/>
          </ac:picMkLst>
        </pc:picChg>
        <pc:picChg chg="add mod">
          <ac:chgData name="Sanna Lindgren" userId="d7f8f64c-9e1b-4c54-81a9-ba4523763735" providerId="ADAL" clId="{2AFD700A-B7AB-4E40-A8C5-78070B6CB95A}" dt="2024-01-14T20:38:46.170" v="14819"/>
          <ac:picMkLst>
            <pc:docMk/>
            <pc:sldMk cId="2685983357" sldId="370"/>
            <ac:picMk id="8" creationId="{BF177142-23BA-70B5-82C3-6D40A9BF5B39}"/>
          </ac:picMkLst>
        </pc:picChg>
        <pc:picChg chg="mod">
          <ac:chgData name="Sanna Lindgren" userId="d7f8f64c-9e1b-4c54-81a9-ba4523763735" providerId="ADAL" clId="{2AFD700A-B7AB-4E40-A8C5-78070B6CB95A}" dt="2024-01-12T06:15:22.999" v="9923" actId="14100"/>
          <ac:picMkLst>
            <pc:docMk/>
            <pc:sldMk cId="2685983357" sldId="370"/>
            <ac:picMk id="11" creationId="{5DD61147-33AF-ACDE-56F8-39599D729068}"/>
          </ac:picMkLst>
        </pc:picChg>
      </pc:sldChg>
      <pc:sldChg chg="addSp delSp modSp add mod setBg">
        <pc:chgData name="Sanna Lindgren" userId="d7f8f64c-9e1b-4c54-81a9-ba4523763735" providerId="ADAL" clId="{2AFD700A-B7AB-4E40-A8C5-78070B6CB95A}" dt="2024-01-14T20:39:18.192" v="14829" actId="207"/>
        <pc:sldMkLst>
          <pc:docMk/>
          <pc:sldMk cId="2047911169" sldId="371"/>
        </pc:sldMkLst>
        <pc:spChg chg="mod">
          <ac:chgData name="Sanna Lindgren" userId="d7f8f64c-9e1b-4c54-81a9-ba4523763735" providerId="ADAL" clId="{2AFD700A-B7AB-4E40-A8C5-78070B6CB95A}" dt="2024-01-12T06:10:41.386" v="9826" actId="20577"/>
          <ac:spMkLst>
            <pc:docMk/>
            <pc:sldMk cId="2047911169" sldId="371"/>
            <ac:spMk id="2" creationId="{2E2C5FF1-E4D2-A2F6-D50D-8BF6534976B8}"/>
          </ac:spMkLst>
        </pc:spChg>
        <pc:spChg chg="mod">
          <ac:chgData name="Sanna Lindgren" userId="d7f8f64c-9e1b-4c54-81a9-ba4523763735" providerId="ADAL" clId="{2AFD700A-B7AB-4E40-A8C5-78070B6CB95A}" dt="2024-01-14T20:39:18.192" v="14829" actId="207"/>
          <ac:spMkLst>
            <pc:docMk/>
            <pc:sldMk cId="2047911169" sldId="371"/>
            <ac:spMk id="3" creationId="{E0471262-BEF5-072D-F382-3B5A84917643}"/>
          </ac:spMkLst>
        </pc:spChg>
        <pc:picChg chg="add mod">
          <ac:chgData name="Sanna Lindgren" userId="d7f8f64c-9e1b-4c54-81a9-ba4523763735" providerId="ADAL" clId="{2AFD700A-B7AB-4E40-A8C5-78070B6CB95A}" dt="2024-01-14T20:38:48.507" v="14820"/>
          <ac:picMkLst>
            <pc:docMk/>
            <pc:sldMk cId="2047911169" sldId="371"/>
            <ac:picMk id="4" creationId="{8BF75BD7-7804-1EA0-1430-5532D7AC0234}"/>
          </ac:picMkLst>
        </pc:picChg>
        <pc:picChg chg="del">
          <ac:chgData name="Sanna Lindgren" userId="d7f8f64c-9e1b-4c54-81a9-ba4523763735" providerId="ADAL" clId="{2AFD700A-B7AB-4E40-A8C5-78070B6CB95A}" dt="2024-01-14T20:37:11.758" v="14800" actId="478"/>
          <ac:picMkLst>
            <pc:docMk/>
            <pc:sldMk cId="2047911169" sldId="371"/>
            <ac:picMk id="6" creationId="{7942084B-DED1-F260-733F-44E143890531}"/>
          </ac:picMkLst>
        </pc:picChg>
        <pc:picChg chg="del">
          <ac:chgData name="Sanna Lindgren" userId="d7f8f64c-9e1b-4c54-81a9-ba4523763735" providerId="ADAL" clId="{2AFD700A-B7AB-4E40-A8C5-78070B6CB95A}" dt="2024-01-14T20:37:12.581" v="14801" actId="478"/>
          <ac:picMkLst>
            <pc:docMk/>
            <pc:sldMk cId="2047911169" sldId="371"/>
            <ac:picMk id="7" creationId="{A7F00DAB-1D8A-28A6-456B-31F2BCD27972}"/>
          </ac:picMkLst>
        </pc:picChg>
        <pc:picChg chg="add mod">
          <ac:chgData name="Sanna Lindgren" userId="d7f8f64c-9e1b-4c54-81a9-ba4523763735" providerId="ADAL" clId="{2AFD700A-B7AB-4E40-A8C5-78070B6CB95A}" dt="2024-01-14T20:38:48.507" v="14820"/>
          <ac:picMkLst>
            <pc:docMk/>
            <pc:sldMk cId="2047911169" sldId="371"/>
            <ac:picMk id="8" creationId="{D4F06265-AA82-2D9F-06FA-A5928AB18020}"/>
          </ac:picMkLst>
        </pc:picChg>
        <pc:picChg chg="mod">
          <ac:chgData name="Sanna Lindgren" userId="d7f8f64c-9e1b-4c54-81a9-ba4523763735" providerId="ADAL" clId="{2AFD700A-B7AB-4E40-A8C5-78070B6CB95A}" dt="2024-01-12T06:15:19.014" v="9922" actId="14100"/>
          <ac:picMkLst>
            <pc:docMk/>
            <pc:sldMk cId="2047911169" sldId="371"/>
            <ac:picMk id="11" creationId="{5DD61147-33AF-ACDE-56F8-39599D729068}"/>
          </ac:picMkLst>
        </pc:picChg>
      </pc:sldChg>
      <pc:sldChg chg="addSp delSp modSp add mod setBg">
        <pc:chgData name="Sanna Lindgren" userId="d7f8f64c-9e1b-4c54-81a9-ba4523763735" providerId="ADAL" clId="{2AFD700A-B7AB-4E40-A8C5-78070B6CB95A}" dt="2024-01-14T20:39:20.573" v="14830" actId="207"/>
        <pc:sldMkLst>
          <pc:docMk/>
          <pc:sldMk cId="2532294162" sldId="372"/>
        </pc:sldMkLst>
        <pc:spChg chg="mod">
          <ac:chgData name="Sanna Lindgren" userId="d7f8f64c-9e1b-4c54-81a9-ba4523763735" providerId="ADAL" clId="{2AFD700A-B7AB-4E40-A8C5-78070B6CB95A}" dt="2024-01-12T06:11:26.377" v="9837" actId="20577"/>
          <ac:spMkLst>
            <pc:docMk/>
            <pc:sldMk cId="2532294162" sldId="372"/>
            <ac:spMk id="2" creationId="{2E2C5FF1-E4D2-A2F6-D50D-8BF6534976B8}"/>
          </ac:spMkLst>
        </pc:spChg>
        <pc:spChg chg="mod">
          <ac:chgData name="Sanna Lindgren" userId="d7f8f64c-9e1b-4c54-81a9-ba4523763735" providerId="ADAL" clId="{2AFD700A-B7AB-4E40-A8C5-78070B6CB95A}" dt="2024-01-14T20:39:20.573" v="14830" actId="207"/>
          <ac:spMkLst>
            <pc:docMk/>
            <pc:sldMk cId="2532294162" sldId="372"/>
            <ac:spMk id="3" creationId="{E0471262-BEF5-072D-F382-3B5A84917643}"/>
          </ac:spMkLst>
        </pc:spChg>
        <pc:picChg chg="add mod">
          <ac:chgData name="Sanna Lindgren" userId="d7f8f64c-9e1b-4c54-81a9-ba4523763735" providerId="ADAL" clId="{2AFD700A-B7AB-4E40-A8C5-78070B6CB95A}" dt="2024-01-14T20:38:49.951" v="14821"/>
          <ac:picMkLst>
            <pc:docMk/>
            <pc:sldMk cId="2532294162" sldId="372"/>
            <ac:picMk id="4" creationId="{B2B95856-03E0-BCAF-5A87-6D4B3E2847AC}"/>
          </ac:picMkLst>
        </pc:picChg>
        <pc:picChg chg="del">
          <ac:chgData name="Sanna Lindgren" userId="d7f8f64c-9e1b-4c54-81a9-ba4523763735" providerId="ADAL" clId="{2AFD700A-B7AB-4E40-A8C5-78070B6CB95A}" dt="2024-01-14T20:37:14.115" v="14802" actId="478"/>
          <ac:picMkLst>
            <pc:docMk/>
            <pc:sldMk cId="2532294162" sldId="372"/>
            <ac:picMk id="6" creationId="{7942084B-DED1-F260-733F-44E143890531}"/>
          </ac:picMkLst>
        </pc:picChg>
        <pc:picChg chg="del">
          <ac:chgData name="Sanna Lindgren" userId="d7f8f64c-9e1b-4c54-81a9-ba4523763735" providerId="ADAL" clId="{2AFD700A-B7AB-4E40-A8C5-78070B6CB95A}" dt="2024-01-14T20:37:14.848" v="14803" actId="478"/>
          <ac:picMkLst>
            <pc:docMk/>
            <pc:sldMk cId="2532294162" sldId="372"/>
            <ac:picMk id="7" creationId="{A7F00DAB-1D8A-28A6-456B-31F2BCD27972}"/>
          </ac:picMkLst>
        </pc:picChg>
        <pc:picChg chg="add mod">
          <ac:chgData name="Sanna Lindgren" userId="d7f8f64c-9e1b-4c54-81a9-ba4523763735" providerId="ADAL" clId="{2AFD700A-B7AB-4E40-A8C5-78070B6CB95A}" dt="2024-01-14T20:38:49.951" v="14821"/>
          <ac:picMkLst>
            <pc:docMk/>
            <pc:sldMk cId="2532294162" sldId="372"/>
            <ac:picMk id="8" creationId="{8251288C-FA71-4F2C-DE0D-5679637E2877}"/>
          </ac:picMkLst>
        </pc:picChg>
        <pc:picChg chg="mod">
          <ac:chgData name="Sanna Lindgren" userId="d7f8f64c-9e1b-4c54-81a9-ba4523763735" providerId="ADAL" clId="{2AFD700A-B7AB-4E40-A8C5-78070B6CB95A}" dt="2024-01-12T06:15:14.836" v="9921" actId="14100"/>
          <ac:picMkLst>
            <pc:docMk/>
            <pc:sldMk cId="2532294162" sldId="372"/>
            <ac:picMk id="11" creationId="{5DD61147-33AF-ACDE-56F8-39599D729068}"/>
          </ac:picMkLst>
        </pc:picChg>
      </pc:sldChg>
      <pc:sldChg chg="addSp delSp modSp add mod setBg">
        <pc:chgData name="Sanna Lindgren" userId="d7f8f64c-9e1b-4c54-81a9-ba4523763735" providerId="ADAL" clId="{2AFD700A-B7AB-4E40-A8C5-78070B6CB95A}" dt="2024-01-14T20:39:35.152" v="14834" actId="207"/>
        <pc:sldMkLst>
          <pc:docMk/>
          <pc:sldMk cId="294828187" sldId="373"/>
        </pc:sldMkLst>
        <pc:spChg chg="mod">
          <ac:chgData name="Sanna Lindgren" userId="d7f8f64c-9e1b-4c54-81a9-ba4523763735" providerId="ADAL" clId="{2AFD700A-B7AB-4E40-A8C5-78070B6CB95A}" dt="2024-01-12T06:12:01.320" v="9869" actId="20577"/>
          <ac:spMkLst>
            <pc:docMk/>
            <pc:sldMk cId="294828187" sldId="373"/>
            <ac:spMk id="2" creationId="{2E2C5FF1-E4D2-A2F6-D50D-8BF6534976B8}"/>
          </ac:spMkLst>
        </pc:spChg>
        <pc:spChg chg="mod">
          <ac:chgData name="Sanna Lindgren" userId="d7f8f64c-9e1b-4c54-81a9-ba4523763735" providerId="ADAL" clId="{2AFD700A-B7AB-4E40-A8C5-78070B6CB95A}" dt="2024-01-14T20:39:35.152" v="14834" actId="207"/>
          <ac:spMkLst>
            <pc:docMk/>
            <pc:sldMk cId="294828187" sldId="373"/>
            <ac:spMk id="3" creationId="{E0471262-BEF5-072D-F382-3B5A84917643}"/>
          </ac:spMkLst>
        </pc:spChg>
        <pc:picChg chg="add mod">
          <ac:chgData name="Sanna Lindgren" userId="d7f8f64c-9e1b-4c54-81a9-ba4523763735" providerId="ADAL" clId="{2AFD700A-B7AB-4E40-A8C5-78070B6CB95A}" dt="2024-01-14T20:38:50.878" v="14822"/>
          <ac:picMkLst>
            <pc:docMk/>
            <pc:sldMk cId="294828187" sldId="373"/>
            <ac:picMk id="4" creationId="{1CA43159-F2AA-38BD-8717-56E007F1EBEF}"/>
          </ac:picMkLst>
        </pc:picChg>
        <pc:picChg chg="del">
          <ac:chgData name="Sanna Lindgren" userId="d7f8f64c-9e1b-4c54-81a9-ba4523763735" providerId="ADAL" clId="{2AFD700A-B7AB-4E40-A8C5-78070B6CB95A}" dt="2024-01-14T20:37:17.745" v="14804" actId="478"/>
          <ac:picMkLst>
            <pc:docMk/>
            <pc:sldMk cId="294828187" sldId="373"/>
            <ac:picMk id="6" creationId="{7942084B-DED1-F260-733F-44E143890531}"/>
          </ac:picMkLst>
        </pc:picChg>
        <pc:picChg chg="del">
          <ac:chgData name="Sanna Lindgren" userId="d7f8f64c-9e1b-4c54-81a9-ba4523763735" providerId="ADAL" clId="{2AFD700A-B7AB-4E40-A8C5-78070B6CB95A}" dt="2024-01-14T20:37:18.612" v="14805" actId="478"/>
          <ac:picMkLst>
            <pc:docMk/>
            <pc:sldMk cId="294828187" sldId="373"/>
            <ac:picMk id="7" creationId="{A7F00DAB-1D8A-28A6-456B-31F2BCD27972}"/>
          </ac:picMkLst>
        </pc:picChg>
        <pc:picChg chg="add mod">
          <ac:chgData name="Sanna Lindgren" userId="d7f8f64c-9e1b-4c54-81a9-ba4523763735" providerId="ADAL" clId="{2AFD700A-B7AB-4E40-A8C5-78070B6CB95A}" dt="2024-01-14T20:38:50.878" v="14822"/>
          <ac:picMkLst>
            <pc:docMk/>
            <pc:sldMk cId="294828187" sldId="373"/>
            <ac:picMk id="8" creationId="{7F3D2CE4-7997-99D5-10AB-281CBA476312}"/>
          </ac:picMkLst>
        </pc:picChg>
        <pc:picChg chg="mod">
          <ac:chgData name="Sanna Lindgren" userId="d7f8f64c-9e1b-4c54-81a9-ba4523763735" providerId="ADAL" clId="{2AFD700A-B7AB-4E40-A8C5-78070B6CB95A}" dt="2024-01-12T06:15:08.974" v="9920" actId="14100"/>
          <ac:picMkLst>
            <pc:docMk/>
            <pc:sldMk cId="294828187" sldId="373"/>
            <ac:picMk id="11" creationId="{5DD61147-33AF-ACDE-56F8-39599D729068}"/>
          </ac:picMkLst>
        </pc:picChg>
      </pc:sldChg>
      <pc:sldChg chg="addSp delSp modSp add mod setBg">
        <pc:chgData name="Sanna Lindgren" userId="d7f8f64c-9e1b-4c54-81a9-ba4523763735" providerId="ADAL" clId="{2AFD700A-B7AB-4E40-A8C5-78070B6CB95A}" dt="2024-01-14T20:39:31.076" v="14833" actId="207"/>
        <pc:sldMkLst>
          <pc:docMk/>
          <pc:sldMk cId="3074202121" sldId="374"/>
        </pc:sldMkLst>
        <pc:spChg chg="mod">
          <ac:chgData name="Sanna Lindgren" userId="d7f8f64c-9e1b-4c54-81a9-ba4523763735" providerId="ADAL" clId="{2AFD700A-B7AB-4E40-A8C5-78070B6CB95A}" dt="2024-01-12T06:13:20.931" v="9893" actId="20577"/>
          <ac:spMkLst>
            <pc:docMk/>
            <pc:sldMk cId="3074202121" sldId="374"/>
            <ac:spMk id="2" creationId="{2E2C5FF1-E4D2-A2F6-D50D-8BF6534976B8}"/>
          </ac:spMkLst>
        </pc:spChg>
        <pc:spChg chg="mod">
          <ac:chgData name="Sanna Lindgren" userId="d7f8f64c-9e1b-4c54-81a9-ba4523763735" providerId="ADAL" clId="{2AFD700A-B7AB-4E40-A8C5-78070B6CB95A}" dt="2024-01-14T20:39:31.076" v="14833" actId="207"/>
          <ac:spMkLst>
            <pc:docMk/>
            <pc:sldMk cId="3074202121" sldId="374"/>
            <ac:spMk id="3" creationId="{E0471262-BEF5-072D-F382-3B5A84917643}"/>
          </ac:spMkLst>
        </pc:spChg>
        <pc:picChg chg="add mod">
          <ac:chgData name="Sanna Lindgren" userId="d7f8f64c-9e1b-4c54-81a9-ba4523763735" providerId="ADAL" clId="{2AFD700A-B7AB-4E40-A8C5-78070B6CB95A}" dt="2024-01-14T20:38:54.365" v="14824"/>
          <ac:picMkLst>
            <pc:docMk/>
            <pc:sldMk cId="3074202121" sldId="374"/>
            <ac:picMk id="4" creationId="{FC42E373-8606-1581-E58A-3F478B8E735B}"/>
          </ac:picMkLst>
        </pc:picChg>
        <pc:picChg chg="del">
          <ac:chgData name="Sanna Lindgren" userId="d7f8f64c-9e1b-4c54-81a9-ba4523763735" providerId="ADAL" clId="{2AFD700A-B7AB-4E40-A8C5-78070B6CB95A}" dt="2024-01-14T20:37:20.362" v="14806" actId="478"/>
          <ac:picMkLst>
            <pc:docMk/>
            <pc:sldMk cId="3074202121" sldId="374"/>
            <ac:picMk id="6" creationId="{7942084B-DED1-F260-733F-44E143890531}"/>
          </ac:picMkLst>
        </pc:picChg>
        <pc:picChg chg="del">
          <ac:chgData name="Sanna Lindgren" userId="d7f8f64c-9e1b-4c54-81a9-ba4523763735" providerId="ADAL" clId="{2AFD700A-B7AB-4E40-A8C5-78070B6CB95A}" dt="2024-01-14T20:37:21.189" v="14807" actId="478"/>
          <ac:picMkLst>
            <pc:docMk/>
            <pc:sldMk cId="3074202121" sldId="374"/>
            <ac:picMk id="7" creationId="{A7F00DAB-1D8A-28A6-456B-31F2BCD27972}"/>
          </ac:picMkLst>
        </pc:picChg>
        <pc:picChg chg="add mod">
          <ac:chgData name="Sanna Lindgren" userId="d7f8f64c-9e1b-4c54-81a9-ba4523763735" providerId="ADAL" clId="{2AFD700A-B7AB-4E40-A8C5-78070B6CB95A}" dt="2024-01-14T20:38:54.365" v="14824"/>
          <ac:picMkLst>
            <pc:docMk/>
            <pc:sldMk cId="3074202121" sldId="374"/>
            <ac:picMk id="8" creationId="{EB739670-625C-44D7-0040-D40FBFFCDEF8}"/>
          </ac:picMkLst>
        </pc:picChg>
        <pc:picChg chg="mod">
          <ac:chgData name="Sanna Lindgren" userId="d7f8f64c-9e1b-4c54-81a9-ba4523763735" providerId="ADAL" clId="{2AFD700A-B7AB-4E40-A8C5-78070B6CB95A}" dt="2024-01-12T06:15:03.765" v="9919" actId="14100"/>
          <ac:picMkLst>
            <pc:docMk/>
            <pc:sldMk cId="3074202121" sldId="374"/>
            <ac:picMk id="11" creationId="{5DD61147-33AF-ACDE-56F8-39599D729068}"/>
          </ac:picMkLst>
        </pc:picChg>
      </pc:sldChg>
      <pc:sldChg chg="addSp delSp modSp add mod setBg">
        <pc:chgData name="Sanna Lindgren" userId="d7f8f64c-9e1b-4c54-81a9-ba4523763735" providerId="ADAL" clId="{2AFD700A-B7AB-4E40-A8C5-78070B6CB95A}" dt="2024-01-14T20:39:28.200" v="14832" actId="207"/>
        <pc:sldMkLst>
          <pc:docMk/>
          <pc:sldMk cId="543220783" sldId="375"/>
        </pc:sldMkLst>
        <pc:spChg chg="mod">
          <ac:chgData name="Sanna Lindgren" userId="d7f8f64c-9e1b-4c54-81a9-ba4523763735" providerId="ADAL" clId="{2AFD700A-B7AB-4E40-A8C5-78070B6CB95A}" dt="2024-01-12T06:13:48.344" v="9904" actId="20577"/>
          <ac:spMkLst>
            <pc:docMk/>
            <pc:sldMk cId="543220783" sldId="375"/>
            <ac:spMk id="2" creationId="{2E2C5FF1-E4D2-A2F6-D50D-8BF6534976B8}"/>
          </ac:spMkLst>
        </pc:spChg>
        <pc:spChg chg="mod">
          <ac:chgData name="Sanna Lindgren" userId="d7f8f64c-9e1b-4c54-81a9-ba4523763735" providerId="ADAL" clId="{2AFD700A-B7AB-4E40-A8C5-78070B6CB95A}" dt="2024-01-14T20:39:28.200" v="14832" actId="207"/>
          <ac:spMkLst>
            <pc:docMk/>
            <pc:sldMk cId="543220783" sldId="375"/>
            <ac:spMk id="3" creationId="{E0471262-BEF5-072D-F382-3B5A84917643}"/>
          </ac:spMkLst>
        </pc:spChg>
        <pc:picChg chg="add mod">
          <ac:chgData name="Sanna Lindgren" userId="d7f8f64c-9e1b-4c54-81a9-ba4523763735" providerId="ADAL" clId="{2AFD700A-B7AB-4E40-A8C5-78070B6CB95A}" dt="2024-01-14T20:38:53.441" v="14823"/>
          <ac:picMkLst>
            <pc:docMk/>
            <pc:sldMk cId="543220783" sldId="375"/>
            <ac:picMk id="4" creationId="{24EE0101-2124-AA13-BDBF-D1B9C4C24D24}"/>
          </ac:picMkLst>
        </pc:picChg>
        <pc:picChg chg="del">
          <ac:chgData name="Sanna Lindgren" userId="d7f8f64c-9e1b-4c54-81a9-ba4523763735" providerId="ADAL" clId="{2AFD700A-B7AB-4E40-A8C5-78070B6CB95A}" dt="2024-01-14T20:37:24.536" v="14808" actId="478"/>
          <ac:picMkLst>
            <pc:docMk/>
            <pc:sldMk cId="543220783" sldId="375"/>
            <ac:picMk id="6" creationId="{7942084B-DED1-F260-733F-44E143890531}"/>
          </ac:picMkLst>
        </pc:picChg>
        <pc:picChg chg="del">
          <ac:chgData name="Sanna Lindgren" userId="d7f8f64c-9e1b-4c54-81a9-ba4523763735" providerId="ADAL" clId="{2AFD700A-B7AB-4E40-A8C5-78070B6CB95A}" dt="2024-01-14T20:37:25.401" v="14809" actId="478"/>
          <ac:picMkLst>
            <pc:docMk/>
            <pc:sldMk cId="543220783" sldId="375"/>
            <ac:picMk id="7" creationId="{A7F00DAB-1D8A-28A6-456B-31F2BCD27972}"/>
          </ac:picMkLst>
        </pc:picChg>
        <pc:picChg chg="add mod">
          <ac:chgData name="Sanna Lindgren" userId="d7f8f64c-9e1b-4c54-81a9-ba4523763735" providerId="ADAL" clId="{2AFD700A-B7AB-4E40-A8C5-78070B6CB95A}" dt="2024-01-14T20:38:53.441" v="14823"/>
          <ac:picMkLst>
            <pc:docMk/>
            <pc:sldMk cId="543220783" sldId="375"/>
            <ac:picMk id="8" creationId="{DEF19354-1B53-FE8F-2231-980118305366}"/>
          </ac:picMkLst>
        </pc:picChg>
        <pc:picChg chg="mod">
          <ac:chgData name="Sanna Lindgren" userId="d7f8f64c-9e1b-4c54-81a9-ba4523763735" providerId="ADAL" clId="{2AFD700A-B7AB-4E40-A8C5-78070B6CB95A}" dt="2024-01-12T06:14:59.461" v="9918" actId="14100"/>
          <ac:picMkLst>
            <pc:docMk/>
            <pc:sldMk cId="543220783" sldId="375"/>
            <ac:picMk id="11" creationId="{5DD61147-33AF-ACDE-56F8-39599D729068}"/>
          </ac:picMkLst>
        </pc:picChg>
      </pc:sldChg>
      <pc:sldChg chg="addSp delSp modSp add mod setBg">
        <pc:chgData name="Sanna Lindgren" userId="d7f8f64c-9e1b-4c54-81a9-ba4523763735" providerId="ADAL" clId="{2AFD700A-B7AB-4E40-A8C5-78070B6CB95A}" dt="2024-01-14T20:39:25.940" v="14831" actId="207"/>
        <pc:sldMkLst>
          <pc:docMk/>
          <pc:sldMk cId="3206856496" sldId="376"/>
        </pc:sldMkLst>
        <pc:spChg chg="mod">
          <ac:chgData name="Sanna Lindgren" userId="d7f8f64c-9e1b-4c54-81a9-ba4523763735" providerId="ADAL" clId="{2AFD700A-B7AB-4E40-A8C5-78070B6CB95A}" dt="2024-01-12T06:14:27.554" v="9912" actId="20577"/>
          <ac:spMkLst>
            <pc:docMk/>
            <pc:sldMk cId="3206856496" sldId="376"/>
            <ac:spMk id="2" creationId="{2E2C5FF1-E4D2-A2F6-D50D-8BF6534976B8}"/>
          </ac:spMkLst>
        </pc:spChg>
        <pc:spChg chg="mod">
          <ac:chgData name="Sanna Lindgren" userId="d7f8f64c-9e1b-4c54-81a9-ba4523763735" providerId="ADAL" clId="{2AFD700A-B7AB-4E40-A8C5-78070B6CB95A}" dt="2024-01-14T20:39:25.940" v="14831" actId="207"/>
          <ac:spMkLst>
            <pc:docMk/>
            <pc:sldMk cId="3206856496" sldId="376"/>
            <ac:spMk id="3" creationId="{E0471262-BEF5-072D-F382-3B5A84917643}"/>
          </ac:spMkLst>
        </pc:spChg>
        <pc:picChg chg="add mod">
          <ac:chgData name="Sanna Lindgren" userId="d7f8f64c-9e1b-4c54-81a9-ba4523763735" providerId="ADAL" clId="{2AFD700A-B7AB-4E40-A8C5-78070B6CB95A}" dt="2024-01-14T20:38:56.422" v="14825"/>
          <ac:picMkLst>
            <pc:docMk/>
            <pc:sldMk cId="3206856496" sldId="376"/>
            <ac:picMk id="4" creationId="{9DEEC043-9BCD-AAFB-5D4C-C96153DA361C}"/>
          </ac:picMkLst>
        </pc:picChg>
        <pc:picChg chg="del">
          <ac:chgData name="Sanna Lindgren" userId="d7f8f64c-9e1b-4c54-81a9-ba4523763735" providerId="ADAL" clId="{2AFD700A-B7AB-4E40-A8C5-78070B6CB95A}" dt="2024-01-14T20:37:27.050" v="14810" actId="478"/>
          <ac:picMkLst>
            <pc:docMk/>
            <pc:sldMk cId="3206856496" sldId="376"/>
            <ac:picMk id="6" creationId="{7942084B-DED1-F260-733F-44E143890531}"/>
          </ac:picMkLst>
        </pc:picChg>
        <pc:picChg chg="del">
          <ac:chgData name="Sanna Lindgren" userId="d7f8f64c-9e1b-4c54-81a9-ba4523763735" providerId="ADAL" clId="{2AFD700A-B7AB-4E40-A8C5-78070B6CB95A}" dt="2024-01-14T20:37:27.911" v="14811" actId="478"/>
          <ac:picMkLst>
            <pc:docMk/>
            <pc:sldMk cId="3206856496" sldId="376"/>
            <ac:picMk id="7" creationId="{A7F00DAB-1D8A-28A6-456B-31F2BCD27972}"/>
          </ac:picMkLst>
        </pc:picChg>
        <pc:picChg chg="add mod">
          <ac:chgData name="Sanna Lindgren" userId="d7f8f64c-9e1b-4c54-81a9-ba4523763735" providerId="ADAL" clId="{2AFD700A-B7AB-4E40-A8C5-78070B6CB95A}" dt="2024-01-14T20:38:56.422" v="14825"/>
          <ac:picMkLst>
            <pc:docMk/>
            <pc:sldMk cId="3206856496" sldId="376"/>
            <ac:picMk id="8" creationId="{C7266CE1-BE0B-9EA0-2861-CBE23C50E82D}"/>
          </ac:picMkLst>
        </pc:picChg>
        <pc:picChg chg="mod">
          <ac:chgData name="Sanna Lindgren" userId="d7f8f64c-9e1b-4c54-81a9-ba4523763735" providerId="ADAL" clId="{2AFD700A-B7AB-4E40-A8C5-78070B6CB95A}" dt="2024-01-12T06:14:49.019" v="9916" actId="14100"/>
          <ac:picMkLst>
            <pc:docMk/>
            <pc:sldMk cId="3206856496" sldId="376"/>
            <ac:picMk id="11" creationId="{5DD61147-33AF-ACDE-56F8-39599D729068}"/>
          </ac:picMkLst>
        </pc:picChg>
      </pc:sldChg>
      <pc:sldChg chg="add del">
        <pc:chgData name="Sanna Lindgren" userId="d7f8f64c-9e1b-4c54-81a9-ba4523763735" providerId="ADAL" clId="{2AFD700A-B7AB-4E40-A8C5-78070B6CB95A}" dt="2024-01-14T20:16:55.813" v="13289" actId="47"/>
        <pc:sldMkLst>
          <pc:docMk/>
          <pc:sldMk cId="1566697848" sldId="377"/>
        </pc:sldMkLst>
      </pc:sldChg>
      <pc:sldChg chg="addSp delSp modSp new del mod setBg">
        <pc:chgData name="Sanna Lindgren" userId="d7f8f64c-9e1b-4c54-81a9-ba4523763735" providerId="ADAL" clId="{2AFD700A-B7AB-4E40-A8C5-78070B6CB95A}" dt="2024-01-12T06:45:42.149" v="11604" actId="47"/>
        <pc:sldMkLst>
          <pc:docMk/>
          <pc:sldMk cId="1893145205" sldId="377"/>
        </pc:sldMkLst>
        <pc:spChg chg="del">
          <ac:chgData name="Sanna Lindgren" userId="d7f8f64c-9e1b-4c54-81a9-ba4523763735" providerId="ADAL" clId="{2AFD700A-B7AB-4E40-A8C5-78070B6CB95A}" dt="2024-01-12T06:42:23.902" v="11593" actId="26606"/>
          <ac:spMkLst>
            <pc:docMk/>
            <pc:sldMk cId="1893145205" sldId="377"/>
            <ac:spMk id="2" creationId="{09E79361-C8D7-9B8B-F696-D241ADAFE4D5}"/>
          </ac:spMkLst>
        </pc:spChg>
        <pc:spChg chg="del">
          <ac:chgData name="Sanna Lindgren" userId="d7f8f64c-9e1b-4c54-81a9-ba4523763735" providerId="ADAL" clId="{2AFD700A-B7AB-4E40-A8C5-78070B6CB95A}" dt="2024-01-12T06:42:23.902" v="11593" actId="26606"/>
          <ac:spMkLst>
            <pc:docMk/>
            <pc:sldMk cId="1893145205" sldId="377"/>
            <ac:spMk id="3" creationId="{3E867CBA-11B9-1599-DA6E-DDE0E14FEEED}"/>
          </ac:spMkLst>
        </pc:spChg>
        <pc:spChg chg="add del mod">
          <ac:chgData name="Sanna Lindgren" userId="d7f8f64c-9e1b-4c54-81a9-ba4523763735" providerId="ADAL" clId="{2AFD700A-B7AB-4E40-A8C5-78070B6CB95A}" dt="2024-01-12T06:43:05.654" v="11596" actId="26606"/>
          <ac:spMkLst>
            <pc:docMk/>
            <pc:sldMk cId="1893145205" sldId="377"/>
            <ac:spMk id="6" creationId="{659A1254-0AE7-328B-9C23-AD81041FB164}"/>
          </ac:spMkLst>
        </pc:spChg>
        <pc:spChg chg="add del mod">
          <ac:chgData name="Sanna Lindgren" userId="d7f8f64c-9e1b-4c54-81a9-ba4523763735" providerId="ADAL" clId="{2AFD700A-B7AB-4E40-A8C5-78070B6CB95A}" dt="2024-01-12T06:43:25.813" v="11599" actId="26606"/>
          <ac:spMkLst>
            <pc:docMk/>
            <pc:sldMk cId="1893145205" sldId="377"/>
            <ac:spMk id="9" creationId="{7D511472-F633-F687-2D41-BE6541469D1A}"/>
          </ac:spMkLst>
        </pc:spChg>
        <pc:spChg chg="add del mod">
          <ac:chgData name="Sanna Lindgren" userId="d7f8f64c-9e1b-4c54-81a9-ba4523763735" providerId="ADAL" clId="{2AFD700A-B7AB-4E40-A8C5-78070B6CB95A}" dt="2024-01-12T06:43:45.316" v="11602" actId="26606"/>
          <ac:spMkLst>
            <pc:docMk/>
            <pc:sldMk cId="1893145205" sldId="377"/>
            <ac:spMk id="12" creationId="{4C7A38AB-CA14-70B7-0EC2-82A8940989AD}"/>
          </ac:spMkLst>
        </pc:spChg>
        <pc:spChg chg="add mod">
          <ac:chgData name="Sanna Lindgren" userId="d7f8f64c-9e1b-4c54-81a9-ba4523763735" providerId="ADAL" clId="{2AFD700A-B7AB-4E40-A8C5-78070B6CB95A}" dt="2024-01-12T06:45:40.282" v="11603" actId="478"/>
          <ac:spMkLst>
            <pc:docMk/>
            <pc:sldMk cId="1893145205" sldId="377"/>
            <ac:spMk id="15" creationId="{1A5A624A-ACEF-0A12-E02B-68DE894365EC}"/>
          </ac:spMkLst>
        </pc:spChg>
        <pc:picChg chg="add del mod">
          <ac:chgData name="Sanna Lindgren" userId="d7f8f64c-9e1b-4c54-81a9-ba4523763735" providerId="ADAL" clId="{2AFD700A-B7AB-4E40-A8C5-78070B6CB95A}" dt="2024-01-12T06:43:00.193" v="11594" actId="478"/>
          <ac:picMkLst>
            <pc:docMk/>
            <pc:sldMk cId="1893145205" sldId="377"/>
            <ac:picMk id="4" creationId="{3323808F-844C-A5EE-A2BB-0B485DFBEA73}"/>
          </ac:picMkLst>
        </pc:picChg>
        <pc:picChg chg="add del mod">
          <ac:chgData name="Sanna Lindgren" userId="d7f8f64c-9e1b-4c54-81a9-ba4523763735" providerId="ADAL" clId="{2AFD700A-B7AB-4E40-A8C5-78070B6CB95A}" dt="2024-01-12T06:43:23.501" v="11597" actId="478"/>
          <ac:picMkLst>
            <pc:docMk/>
            <pc:sldMk cId="1893145205" sldId="377"/>
            <ac:picMk id="7" creationId="{2B8C0172-E060-6482-3816-1DBBBA0C8C27}"/>
          </ac:picMkLst>
        </pc:picChg>
        <pc:picChg chg="add del mod">
          <ac:chgData name="Sanna Lindgren" userId="d7f8f64c-9e1b-4c54-81a9-ba4523763735" providerId="ADAL" clId="{2AFD700A-B7AB-4E40-A8C5-78070B6CB95A}" dt="2024-01-12T06:43:43.258" v="11600" actId="478"/>
          <ac:picMkLst>
            <pc:docMk/>
            <pc:sldMk cId="1893145205" sldId="377"/>
            <ac:picMk id="10" creationId="{4A31A26A-2E6D-B726-C89D-5DF5B6C921E7}"/>
          </ac:picMkLst>
        </pc:picChg>
        <pc:picChg chg="add del mod">
          <ac:chgData name="Sanna Lindgren" userId="d7f8f64c-9e1b-4c54-81a9-ba4523763735" providerId="ADAL" clId="{2AFD700A-B7AB-4E40-A8C5-78070B6CB95A}" dt="2024-01-12T06:45:40.282" v="11603" actId="478"/>
          <ac:picMkLst>
            <pc:docMk/>
            <pc:sldMk cId="1893145205" sldId="377"/>
            <ac:picMk id="13" creationId="{BDA756F0-A549-D36B-B1BF-D7760E511694}"/>
          </ac:picMkLst>
        </pc:picChg>
      </pc:sldChg>
      <pc:sldChg chg="add del">
        <pc:chgData name="Sanna Lindgren" userId="d7f8f64c-9e1b-4c54-81a9-ba4523763735" providerId="ADAL" clId="{2AFD700A-B7AB-4E40-A8C5-78070B6CB95A}" dt="2024-01-14T20:16:55.813" v="13289" actId="47"/>
        <pc:sldMkLst>
          <pc:docMk/>
          <pc:sldMk cId="3590713172" sldId="378"/>
        </pc:sldMkLst>
      </pc:sldChg>
      <pc:sldChg chg="modSp add del mod">
        <pc:chgData name="Sanna Lindgren" userId="d7f8f64c-9e1b-4c54-81a9-ba4523763735" providerId="ADAL" clId="{2AFD700A-B7AB-4E40-A8C5-78070B6CB95A}" dt="2024-01-14T20:16:55.813" v="13289" actId="47"/>
        <pc:sldMkLst>
          <pc:docMk/>
          <pc:sldMk cId="2300192544" sldId="379"/>
        </pc:sldMkLst>
        <pc:picChg chg="mod">
          <ac:chgData name="Sanna Lindgren" userId="d7f8f64c-9e1b-4c54-81a9-ba4523763735" providerId="ADAL" clId="{2AFD700A-B7AB-4E40-A8C5-78070B6CB95A}" dt="2024-01-14T19:57:04.631" v="12350" actId="207"/>
          <ac:picMkLst>
            <pc:docMk/>
            <pc:sldMk cId="2300192544" sldId="379"/>
            <ac:picMk id="10" creationId="{D9B36047-A577-8270-EFEC-C7248EF89780}"/>
          </ac:picMkLst>
        </pc:picChg>
      </pc:sldChg>
      <pc:sldChg chg="add del">
        <pc:chgData name="Sanna Lindgren" userId="d7f8f64c-9e1b-4c54-81a9-ba4523763735" providerId="ADAL" clId="{2AFD700A-B7AB-4E40-A8C5-78070B6CB95A}" dt="2024-01-14T20:04:54.195" v="12391" actId="47"/>
        <pc:sldMkLst>
          <pc:docMk/>
          <pc:sldMk cId="367984689" sldId="380"/>
        </pc:sldMkLst>
      </pc:sldChg>
      <pc:sldChg chg="new del">
        <pc:chgData name="Sanna Lindgren" userId="d7f8f64c-9e1b-4c54-81a9-ba4523763735" providerId="ADAL" clId="{2AFD700A-B7AB-4E40-A8C5-78070B6CB95A}" dt="2024-01-16T16:40:56.719" v="15193" actId="47"/>
        <pc:sldMkLst>
          <pc:docMk/>
          <pc:sldMk cId="381970076" sldId="380"/>
        </pc:sldMkLst>
      </pc:sldChg>
      <pc:sldChg chg="add del">
        <pc:chgData name="Sanna Lindgren" userId="d7f8f64c-9e1b-4c54-81a9-ba4523763735" providerId="ADAL" clId="{2AFD700A-B7AB-4E40-A8C5-78070B6CB95A}" dt="2024-01-16T16:40:41.505" v="15190" actId="47"/>
        <pc:sldMkLst>
          <pc:docMk/>
          <pc:sldMk cId="3747131291" sldId="381"/>
        </pc:sldMkLst>
      </pc:sldChg>
      <pc:sldChg chg="addSp delSp modSp add mod ord setBg modAnim">
        <pc:chgData name="Sanna Lindgren" userId="d7f8f64c-9e1b-4c54-81a9-ba4523763735" providerId="ADAL" clId="{2AFD700A-B7AB-4E40-A8C5-78070B6CB95A}" dt="2024-01-17T15:42:23.219" v="16836"/>
        <pc:sldMkLst>
          <pc:docMk/>
          <pc:sldMk cId="4013715101" sldId="382"/>
        </pc:sldMkLst>
        <pc:spChg chg="mod">
          <ac:chgData name="Sanna Lindgren" userId="d7f8f64c-9e1b-4c54-81a9-ba4523763735" providerId="ADAL" clId="{2AFD700A-B7AB-4E40-A8C5-78070B6CB95A}" dt="2024-01-17T10:22:24.612" v="15237" actId="20577"/>
          <ac:spMkLst>
            <pc:docMk/>
            <pc:sldMk cId="4013715101" sldId="382"/>
            <ac:spMk id="2" creationId="{2E2C5FF1-E4D2-A2F6-D50D-8BF6534976B8}"/>
          </ac:spMkLst>
        </pc:spChg>
        <pc:spChg chg="mod">
          <ac:chgData name="Sanna Lindgren" userId="d7f8f64c-9e1b-4c54-81a9-ba4523763735" providerId="ADAL" clId="{2AFD700A-B7AB-4E40-A8C5-78070B6CB95A}" dt="2024-01-17T15:41:08.026" v="16828" actId="1076"/>
          <ac:spMkLst>
            <pc:docMk/>
            <pc:sldMk cId="4013715101" sldId="382"/>
            <ac:spMk id="3" creationId="{E0471262-BEF5-072D-F382-3B5A84917643}"/>
          </ac:spMkLst>
        </pc:spChg>
        <pc:picChg chg="add del mod">
          <ac:chgData name="Sanna Lindgren" userId="d7f8f64c-9e1b-4c54-81a9-ba4523763735" providerId="ADAL" clId="{2AFD700A-B7AB-4E40-A8C5-78070B6CB95A}" dt="2024-01-17T10:23:55.584" v="15240" actId="478"/>
          <ac:picMkLst>
            <pc:docMk/>
            <pc:sldMk cId="4013715101" sldId="382"/>
            <ac:picMk id="7" creationId="{2A551E1B-8899-FE10-16DA-4F0F558B6723}"/>
          </ac:picMkLst>
        </pc:picChg>
        <pc:picChg chg="add del mod">
          <ac:chgData name="Sanna Lindgren" userId="d7f8f64c-9e1b-4c54-81a9-ba4523763735" providerId="ADAL" clId="{2AFD700A-B7AB-4E40-A8C5-78070B6CB95A}" dt="2024-01-17T10:24:10.164" v="15242" actId="478"/>
          <ac:picMkLst>
            <pc:docMk/>
            <pc:sldMk cId="4013715101" sldId="382"/>
            <ac:picMk id="10" creationId="{DD304279-40C0-3B74-ABCD-115AB58343C3}"/>
          </ac:picMkLst>
        </pc:picChg>
        <pc:picChg chg="mod">
          <ac:chgData name="Sanna Lindgren" userId="d7f8f64c-9e1b-4c54-81a9-ba4523763735" providerId="ADAL" clId="{2AFD700A-B7AB-4E40-A8C5-78070B6CB95A}" dt="2024-01-17T10:22:29.544" v="15238" actId="14100"/>
          <ac:picMkLst>
            <pc:docMk/>
            <pc:sldMk cId="4013715101" sldId="382"/>
            <ac:picMk id="11" creationId="{5DD61147-33AF-ACDE-56F8-39599D729068}"/>
          </ac:picMkLst>
        </pc:picChg>
        <pc:picChg chg="add del mod">
          <ac:chgData name="Sanna Lindgren" userId="d7f8f64c-9e1b-4c54-81a9-ba4523763735" providerId="ADAL" clId="{2AFD700A-B7AB-4E40-A8C5-78070B6CB95A}" dt="2024-01-17T10:24:17.875" v="15244" actId="478"/>
          <ac:picMkLst>
            <pc:docMk/>
            <pc:sldMk cId="4013715101" sldId="382"/>
            <ac:picMk id="13" creationId="{A31B30CE-2928-0062-69A2-70D2ED85AB2D}"/>
          </ac:picMkLst>
        </pc:picChg>
        <pc:picChg chg="add del mod">
          <ac:chgData name="Sanna Lindgren" userId="d7f8f64c-9e1b-4c54-81a9-ba4523763735" providerId="ADAL" clId="{2AFD700A-B7AB-4E40-A8C5-78070B6CB95A}" dt="2024-01-17T10:26:01.501" v="15250" actId="478"/>
          <ac:picMkLst>
            <pc:docMk/>
            <pc:sldMk cId="4013715101" sldId="382"/>
            <ac:picMk id="15" creationId="{CC85930F-FA59-564D-48B8-34A8E74C5CB8}"/>
          </ac:picMkLst>
        </pc:picChg>
        <pc:picChg chg="add mod">
          <ac:chgData name="Sanna Lindgren" userId="d7f8f64c-9e1b-4c54-81a9-ba4523763735" providerId="ADAL" clId="{2AFD700A-B7AB-4E40-A8C5-78070B6CB95A}" dt="2024-01-17T10:25:58.881" v="15249" actId="1076"/>
          <ac:picMkLst>
            <pc:docMk/>
            <pc:sldMk cId="4013715101" sldId="382"/>
            <ac:picMk id="17" creationId="{F5CB73F8-B795-D33B-7FD1-325E763A484F}"/>
          </ac:picMkLst>
        </pc:picChg>
      </pc:sldChg>
      <pc:sldChg chg="addSp modSp add mod modAnim">
        <pc:chgData name="Sanna Lindgren" userId="d7f8f64c-9e1b-4c54-81a9-ba4523763735" providerId="ADAL" clId="{2AFD700A-B7AB-4E40-A8C5-78070B6CB95A}" dt="2024-01-17T15:59:13.113" v="16968" actId="14100"/>
        <pc:sldMkLst>
          <pc:docMk/>
          <pc:sldMk cId="4256227715" sldId="383"/>
        </pc:sldMkLst>
        <pc:spChg chg="mod">
          <ac:chgData name="Sanna Lindgren" userId="d7f8f64c-9e1b-4c54-81a9-ba4523763735" providerId="ADAL" clId="{2AFD700A-B7AB-4E40-A8C5-78070B6CB95A}" dt="2024-01-17T15:59:09.807" v="16967" actId="14100"/>
          <ac:spMkLst>
            <pc:docMk/>
            <pc:sldMk cId="4256227715" sldId="383"/>
            <ac:spMk id="2" creationId="{2E2C5FF1-E4D2-A2F6-D50D-8BF6534976B8}"/>
          </ac:spMkLst>
        </pc:spChg>
        <pc:spChg chg="mod">
          <ac:chgData name="Sanna Lindgren" userId="d7f8f64c-9e1b-4c54-81a9-ba4523763735" providerId="ADAL" clId="{2AFD700A-B7AB-4E40-A8C5-78070B6CB95A}" dt="2024-01-17T15:53:39.956" v="16871" actId="1076"/>
          <ac:spMkLst>
            <pc:docMk/>
            <pc:sldMk cId="4256227715" sldId="383"/>
            <ac:spMk id="3" creationId="{E0471262-BEF5-072D-F382-3B5A84917643}"/>
          </ac:spMkLst>
        </pc:spChg>
        <pc:picChg chg="add mod">
          <ac:chgData name="Sanna Lindgren" userId="d7f8f64c-9e1b-4c54-81a9-ba4523763735" providerId="ADAL" clId="{2AFD700A-B7AB-4E40-A8C5-78070B6CB95A}" dt="2024-01-17T15:56:26.864" v="16909" actId="1076"/>
          <ac:picMkLst>
            <pc:docMk/>
            <pc:sldMk cId="4256227715" sldId="383"/>
            <ac:picMk id="7" creationId="{675F240D-A4CD-4A5F-E661-85C89DC7C93B}"/>
          </ac:picMkLst>
        </pc:picChg>
        <pc:picChg chg="mod">
          <ac:chgData name="Sanna Lindgren" userId="d7f8f64c-9e1b-4c54-81a9-ba4523763735" providerId="ADAL" clId="{2AFD700A-B7AB-4E40-A8C5-78070B6CB95A}" dt="2024-01-17T15:59:13.113" v="16968" actId="14100"/>
          <ac:picMkLst>
            <pc:docMk/>
            <pc:sldMk cId="4256227715" sldId="383"/>
            <ac:picMk id="11" creationId="{5DD61147-33AF-ACDE-56F8-39599D729068}"/>
          </ac:picMkLst>
        </pc:picChg>
      </pc:sldChg>
      <pc:sldChg chg="addSp modSp add mod modAnim">
        <pc:chgData name="Sanna Lindgren" userId="d7f8f64c-9e1b-4c54-81a9-ba4523763735" providerId="ADAL" clId="{2AFD700A-B7AB-4E40-A8C5-78070B6CB95A}" dt="2024-01-17T15:59:05.847" v="16966" actId="14100"/>
        <pc:sldMkLst>
          <pc:docMk/>
          <pc:sldMk cId="1631568847" sldId="384"/>
        </pc:sldMkLst>
        <pc:spChg chg="mod">
          <ac:chgData name="Sanna Lindgren" userId="d7f8f64c-9e1b-4c54-81a9-ba4523763735" providerId="ADAL" clId="{2AFD700A-B7AB-4E40-A8C5-78070B6CB95A}" dt="2024-01-17T15:59:02.255" v="16963" actId="14100"/>
          <ac:spMkLst>
            <pc:docMk/>
            <pc:sldMk cId="1631568847" sldId="384"/>
            <ac:spMk id="2" creationId="{2E2C5FF1-E4D2-A2F6-D50D-8BF6534976B8}"/>
          </ac:spMkLst>
        </pc:spChg>
        <pc:spChg chg="mod">
          <ac:chgData name="Sanna Lindgren" userId="d7f8f64c-9e1b-4c54-81a9-ba4523763735" providerId="ADAL" clId="{2AFD700A-B7AB-4E40-A8C5-78070B6CB95A}" dt="2024-01-17T15:54:14.629" v="16876" actId="1076"/>
          <ac:spMkLst>
            <pc:docMk/>
            <pc:sldMk cId="1631568847" sldId="384"/>
            <ac:spMk id="3" creationId="{E0471262-BEF5-072D-F382-3B5A84917643}"/>
          </ac:spMkLst>
        </pc:spChg>
        <pc:picChg chg="add mod">
          <ac:chgData name="Sanna Lindgren" userId="d7f8f64c-9e1b-4c54-81a9-ba4523763735" providerId="ADAL" clId="{2AFD700A-B7AB-4E40-A8C5-78070B6CB95A}" dt="2024-01-17T15:56:17.135" v="16907" actId="1076"/>
          <ac:picMkLst>
            <pc:docMk/>
            <pc:sldMk cId="1631568847" sldId="384"/>
            <ac:picMk id="7" creationId="{DF25FFD8-2475-4039-E82E-E1AB02803E1A}"/>
          </ac:picMkLst>
        </pc:picChg>
        <pc:picChg chg="mod">
          <ac:chgData name="Sanna Lindgren" userId="d7f8f64c-9e1b-4c54-81a9-ba4523763735" providerId="ADAL" clId="{2AFD700A-B7AB-4E40-A8C5-78070B6CB95A}" dt="2024-01-17T15:59:05.847" v="16966" actId="14100"/>
          <ac:picMkLst>
            <pc:docMk/>
            <pc:sldMk cId="1631568847" sldId="384"/>
            <ac:picMk id="11" creationId="{5DD61147-33AF-ACDE-56F8-39599D729068}"/>
          </ac:picMkLst>
        </pc:picChg>
      </pc:sldChg>
      <pc:sldChg chg="addSp modSp add mod modAnim">
        <pc:chgData name="Sanna Lindgren" userId="d7f8f64c-9e1b-4c54-81a9-ba4523763735" providerId="ADAL" clId="{2AFD700A-B7AB-4E40-A8C5-78070B6CB95A}" dt="2024-01-17T15:54:29.576" v="16879" actId="1076"/>
        <pc:sldMkLst>
          <pc:docMk/>
          <pc:sldMk cId="2631165166" sldId="385"/>
        </pc:sldMkLst>
        <pc:spChg chg="mod">
          <ac:chgData name="Sanna Lindgren" userId="d7f8f64c-9e1b-4c54-81a9-ba4523763735" providerId="ADAL" clId="{2AFD700A-B7AB-4E40-A8C5-78070B6CB95A}" dt="2024-01-17T10:26:24.967" v="15278" actId="20577"/>
          <ac:spMkLst>
            <pc:docMk/>
            <pc:sldMk cId="2631165166" sldId="385"/>
            <ac:spMk id="2" creationId="{2E2C5FF1-E4D2-A2F6-D50D-8BF6534976B8}"/>
          </ac:spMkLst>
        </pc:spChg>
        <pc:spChg chg="mod">
          <ac:chgData name="Sanna Lindgren" userId="d7f8f64c-9e1b-4c54-81a9-ba4523763735" providerId="ADAL" clId="{2AFD700A-B7AB-4E40-A8C5-78070B6CB95A}" dt="2024-01-17T15:54:29.576" v="16879" actId="1076"/>
          <ac:spMkLst>
            <pc:docMk/>
            <pc:sldMk cId="2631165166" sldId="385"/>
            <ac:spMk id="3" creationId="{E0471262-BEF5-072D-F382-3B5A84917643}"/>
          </ac:spMkLst>
        </pc:spChg>
        <pc:picChg chg="add mod">
          <ac:chgData name="Sanna Lindgren" userId="d7f8f64c-9e1b-4c54-81a9-ba4523763735" providerId="ADAL" clId="{2AFD700A-B7AB-4E40-A8C5-78070B6CB95A}" dt="2024-01-17T10:41:18.080" v="15960" actId="1076"/>
          <ac:picMkLst>
            <pc:docMk/>
            <pc:sldMk cId="2631165166" sldId="385"/>
            <ac:picMk id="6" creationId="{8F18424B-57A4-3B3C-50DF-4DB8669DC0D6}"/>
          </ac:picMkLst>
        </pc:picChg>
        <pc:picChg chg="mod">
          <ac:chgData name="Sanna Lindgren" userId="d7f8f64c-9e1b-4c54-81a9-ba4523763735" providerId="ADAL" clId="{2AFD700A-B7AB-4E40-A8C5-78070B6CB95A}" dt="2024-01-17T10:26:38.798" v="15280" actId="14100"/>
          <ac:picMkLst>
            <pc:docMk/>
            <pc:sldMk cId="2631165166" sldId="385"/>
            <ac:picMk id="11" creationId="{5DD61147-33AF-ACDE-56F8-39599D729068}"/>
          </ac:picMkLst>
        </pc:picChg>
      </pc:sldChg>
      <pc:sldChg chg="addSp modSp add mod modAnim">
        <pc:chgData name="Sanna Lindgren" userId="d7f8f64c-9e1b-4c54-81a9-ba4523763735" providerId="ADAL" clId="{2AFD700A-B7AB-4E40-A8C5-78070B6CB95A}" dt="2024-01-17T15:58:53.198" v="16961" actId="14100"/>
        <pc:sldMkLst>
          <pc:docMk/>
          <pc:sldMk cId="2510201848" sldId="386"/>
        </pc:sldMkLst>
        <pc:spChg chg="mod">
          <ac:chgData name="Sanna Lindgren" userId="d7f8f64c-9e1b-4c54-81a9-ba4523763735" providerId="ADAL" clId="{2AFD700A-B7AB-4E40-A8C5-78070B6CB95A}" dt="2024-01-17T15:58:50.251" v="16960" actId="404"/>
          <ac:spMkLst>
            <pc:docMk/>
            <pc:sldMk cId="2510201848" sldId="386"/>
            <ac:spMk id="2" creationId="{2E2C5FF1-E4D2-A2F6-D50D-8BF6534976B8}"/>
          </ac:spMkLst>
        </pc:spChg>
        <pc:spChg chg="mod">
          <ac:chgData name="Sanna Lindgren" userId="d7f8f64c-9e1b-4c54-81a9-ba4523763735" providerId="ADAL" clId="{2AFD700A-B7AB-4E40-A8C5-78070B6CB95A}" dt="2024-01-17T15:54:43.619" v="16883" actId="1076"/>
          <ac:spMkLst>
            <pc:docMk/>
            <pc:sldMk cId="2510201848" sldId="386"/>
            <ac:spMk id="3" creationId="{E0471262-BEF5-072D-F382-3B5A84917643}"/>
          </ac:spMkLst>
        </pc:spChg>
        <pc:picChg chg="add mod">
          <ac:chgData name="Sanna Lindgren" userId="d7f8f64c-9e1b-4c54-81a9-ba4523763735" providerId="ADAL" clId="{2AFD700A-B7AB-4E40-A8C5-78070B6CB95A}" dt="2024-01-17T15:56:08.860" v="16905" actId="1076"/>
          <ac:picMkLst>
            <pc:docMk/>
            <pc:sldMk cId="2510201848" sldId="386"/>
            <ac:picMk id="7" creationId="{885DB8A2-BF44-08DF-5362-84BB1240E8AD}"/>
          </ac:picMkLst>
        </pc:picChg>
        <pc:picChg chg="mod">
          <ac:chgData name="Sanna Lindgren" userId="d7f8f64c-9e1b-4c54-81a9-ba4523763735" providerId="ADAL" clId="{2AFD700A-B7AB-4E40-A8C5-78070B6CB95A}" dt="2024-01-17T15:58:53.198" v="16961" actId="14100"/>
          <ac:picMkLst>
            <pc:docMk/>
            <pc:sldMk cId="2510201848" sldId="386"/>
            <ac:picMk id="11" creationId="{5DD61147-33AF-ACDE-56F8-39599D729068}"/>
          </ac:picMkLst>
        </pc:picChg>
      </pc:sldChg>
      <pc:sldChg chg="addSp modSp add mod modAnim">
        <pc:chgData name="Sanna Lindgren" userId="d7f8f64c-9e1b-4c54-81a9-ba4523763735" providerId="ADAL" clId="{2AFD700A-B7AB-4E40-A8C5-78070B6CB95A}" dt="2024-01-17T15:58:45.257" v="16959" actId="27636"/>
        <pc:sldMkLst>
          <pc:docMk/>
          <pc:sldMk cId="3317223967" sldId="387"/>
        </pc:sldMkLst>
        <pc:spChg chg="mod">
          <ac:chgData name="Sanna Lindgren" userId="d7f8f64c-9e1b-4c54-81a9-ba4523763735" providerId="ADAL" clId="{2AFD700A-B7AB-4E40-A8C5-78070B6CB95A}" dt="2024-01-17T15:58:45.257" v="16959" actId="27636"/>
          <ac:spMkLst>
            <pc:docMk/>
            <pc:sldMk cId="3317223967" sldId="387"/>
            <ac:spMk id="2" creationId="{2E2C5FF1-E4D2-A2F6-D50D-8BF6534976B8}"/>
          </ac:spMkLst>
        </pc:spChg>
        <pc:spChg chg="mod">
          <ac:chgData name="Sanna Lindgren" userId="d7f8f64c-9e1b-4c54-81a9-ba4523763735" providerId="ADAL" clId="{2AFD700A-B7AB-4E40-A8C5-78070B6CB95A}" dt="2024-01-17T15:54:54.163" v="16886" actId="1076"/>
          <ac:spMkLst>
            <pc:docMk/>
            <pc:sldMk cId="3317223967" sldId="387"/>
            <ac:spMk id="3" creationId="{E0471262-BEF5-072D-F382-3B5A84917643}"/>
          </ac:spMkLst>
        </pc:spChg>
        <pc:picChg chg="add mod">
          <ac:chgData name="Sanna Lindgren" userId="d7f8f64c-9e1b-4c54-81a9-ba4523763735" providerId="ADAL" clId="{2AFD700A-B7AB-4E40-A8C5-78070B6CB95A}" dt="2024-01-17T15:56:00.243" v="16902" actId="1076"/>
          <ac:picMkLst>
            <pc:docMk/>
            <pc:sldMk cId="3317223967" sldId="387"/>
            <ac:picMk id="7" creationId="{90ED5341-C553-45AD-EBC7-BD95E6FC9C89}"/>
          </ac:picMkLst>
        </pc:picChg>
        <pc:picChg chg="mod">
          <ac:chgData name="Sanna Lindgren" userId="d7f8f64c-9e1b-4c54-81a9-ba4523763735" providerId="ADAL" clId="{2AFD700A-B7AB-4E40-A8C5-78070B6CB95A}" dt="2024-01-17T10:37:31.734" v="15743" actId="14100"/>
          <ac:picMkLst>
            <pc:docMk/>
            <pc:sldMk cId="3317223967" sldId="387"/>
            <ac:picMk id="11" creationId="{5DD61147-33AF-ACDE-56F8-39599D729068}"/>
          </ac:picMkLst>
        </pc:picChg>
      </pc:sldChg>
      <pc:sldChg chg="addSp modSp add mod modAnim">
        <pc:chgData name="Sanna Lindgren" userId="d7f8f64c-9e1b-4c54-81a9-ba4523763735" providerId="ADAL" clId="{2AFD700A-B7AB-4E40-A8C5-78070B6CB95A}" dt="2024-01-17T15:58:32.202" v="16954" actId="14100"/>
        <pc:sldMkLst>
          <pc:docMk/>
          <pc:sldMk cId="3452116655" sldId="388"/>
        </pc:sldMkLst>
        <pc:spChg chg="mod">
          <ac:chgData name="Sanna Lindgren" userId="d7f8f64c-9e1b-4c54-81a9-ba4523763735" providerId="ADAL" clId="{2AFD700A-B7AB-4E40-A8C5-78070B6CB95A}" dt="2024-01-17T15:58:25.320" v="16952" actId="27636"/>
          <ac:spMkLst>
            <pc:docMk/>
            <pc:sldMk cId="3452116655" sldId="388"/>
            <ac:spMk id="2" creationId="{2E2C5FF1-E4D2-A2F6-D50D-8BF6534976B8}"/>
          </ac:spMkLst>
        </pc:spChg>
        <pc:spChg chg="mod">
          <ac:chgData name="Sanna Lindgren" userId="d7f8f64c-9e1b-4c54-81a9-ba4523763735" providerId="ADAL" clId="{2AFD700A-B7AB-4E40-A8C5-78070B6CB95A}" dt="2024-01-17T15:55:01.092" v="16888" actId="1076"/>
          <ac:spMkLst>
            <pc:docMk/>
            <pc:sldMk cId="3452116655" sldId="388"/>
            <ac:spMk id="3" creationId="{E0471262-BEF5-072D-F382-3B5A84917643}"/>
          </ac:spMkLst>
        </pc:spChg>
        <pc:picChg chg="add mod">
          <ac:chgData name="Sanna Lindgren" userId="d7f8f64c-9e1b-4c54-81a9-ba4523763735" providerId="ADAL" clId="{2AFD700A-B7AB-4E40-A8C5-78070B6CB95A}" dt="2024-01-17T15:55:52.259" v="16900" actId="1076"/>
          <ac:picMkLst>
            <pc:docMk/>
            <pc:sldMk cId="3452116655" sldId="388"/>
            <ac:picMk id="7" creationId="{488F73F1-A9A4-28BC-4B11-79F231FBDF00}"/>
          </ac:picMkLst>
        </pc:picChg>
        <pc:picChg chg="mod">
          <ac:chgData name="Sanna Lindgren" userId="d7f8f64c-9e1b-4c54-81a9-ba4523763735" providerId="ADAL" clId="{2AFD700A-B7AB-4E40-A8C5-78070B6CB95A}" dt="2024-01-17T15:58:32.202" v="16954" actId="14100"/>
          <ac:picMkLst>
            <pc:docMk/>
            <pc:sldMk cId="3452116655" sldId="388"/>
            <ac:picMk id="11" creationId="{5DD61147-33AF-ACDE-56F8-39599D729068}"/>
          </ac:picMkLst>
        </pc:picChg>
      </pc:sldChg>
      <pc:sldChg chg="addSp modSp add mod modAnim">
        <pc:chgData name="Sanna Lindgren" userId="d7f8f64c-9e1b-4c54-81a9-ba4523763735" providerId="ADAL" clId="{2AFD700A-B7AB-4E40-A8C5-78070B6CB95A}" dt="2024-01-17T15:58:38.946" v="16957" actId="14100"/>
        <pc:sldMkLst>
          <pc:docMk/>
          <pc:sldMk cId="3039219445" sldId="389"/>
        </pc:sldMkLst>
        <pc:spChg chg="mod">
          <ac:chgData name="Sanna Lindgren" userId="d7f8f64c-9e1b-4c54-81a9-ba4523763735" providerId="ADAL" clId="{2AFD700A-B7AB-4E40-A8C5-78070B6CB95A}" dt="2024-01-17T15:58:37.234" v="16956" actId="14100"/>
          <ac:spMkLst>
            <pc:docMk/>
            <pc:sldMk cId="3039219445" sldId="389"/>
            <ac:spMk id="2" creationId="{2E2C5FF1-E4D2-A2F6-D50D-8BF6534976B8}"/>
          </ac:spMkLst>
        </pc:spChg>
        <pc:spChg chg="mod">
          <ac:chgData name="Sanna Lindgren" userId="d7f8f64c-9e1b-4c54-81a9-ba4523763735" providerId="ADAL" clId="{2AFD700A-B7AB-4E40-A8C5-78070B6CB95A}" dt="2024-01-17T15:55:20.495" v="16894" actId="1076"/>
          <ac:spMkLst>
            <pc:docMk/>
            <pc:sldMk cId="3039219445" sldId="389"/>
            <ac:spMk id="3" creationId="{E0471262-BEF5-072D-F382-3B5A84917643}"/>
          </ac:spMkLst>
        </pc:spChg>
        <pc:picChg chg="add mod">
          <ac:chgData name="Sanna Lindgren" userId="d7f8f64c-9e1b-4c54-81a9-ba4523763735" providerId="ADAL" clId="{2AFD700A-B7AB-4E40-A8C5-78070B6CB95A}" dt="2024-01-17T15:55:40.563" v="16898" actId="1076"/>
          <ac:picMkLst>
            <pc:docMk/>
            <pc:sldMk cId="3039219445" sldId="389"/>
            <ac:picMk id="7" creationId="{8ED490F6-DB2F-B1D2-BA39-D108EA5CCCD8}"/>
          </ac:picMkLst>
        </pc:picChg>
        <pc:picChg chg="mod">
          <ac:chgData name="Sanna Lindgren" userId="d7f8f64c-9e1b-4c54-81a9-ba4523763735" providerId="ADAL" clId="{2AFD700A-B7AB-4E40-A8C5-78070B6CB95A}" dt="2024-01-17T15:58:38.946" v="16957" actId="14100"/>
          <ac:picMkLst>
            <pc:docMk/>
            <pc:sldMk cId="3039219445" sldId="389"/>
            <ac:picMk id="11" creationId="{5DD61147-33AF-ACDE-56F8-39599D729068}"/>
          </ac:picMkLst>
        </pc:picChg>
      </pc:sldChg>
      <pc:sldChg chg="delSp modSp add mod">
        <pc:chgData name="Sanna Lindgren" userId="d7f8f64c-9e1b-4c54-81a9-ba4523763735" providerId="ADAL" clId="{2AFD700A-B7AB-4E40-A8C5-78070B6CB95A}" dt="2024-01-17T15:57:53.119" v="16949" actId="14100"/>
        <pc:sldMkLst>
          <pc:docMk/>
          <pc:sldMk cId="3600630242" sldId="390"/>
        </pc:sldMkLst>
        <pc:spChg chg="mod">
          <ac:chgData name="Sanna Lindgren" userId="d7f8f64c-9e1b-4c54-81a9-ba4523763735" providerId="ADAL" clId="{2AFD700A-B7AB-4E40-A8C5-78070B6CB95A}" dt="2024-01-17T15:57:48.550" v="16948" actId="1076"/>
          <ac:spMkLst>
            <pc:docMk/>
            <pc:sldMk cId="3600630242" sldId="390"/>
            <ac:spMk id="2" creationId="{2E2C5FF1-E4D2-A2F6-D50D-8BF6534976B8}"/>
          </ac:spMkLst>
        </pc:spChg>
        <pc:spChg chg="del mod">
          <ac:chgData name="Sanna Lindgren" userId="d7f8f64c-9e1b-4c54-81a9-ba4523763735" providerId="ADAL" clId="{2AFD700A-B7AB-4E40-A8C5-78070B6CB95A}" dt="2024-01-17T15:57:34.565" v="16946" actId="478"/>
          <ac:spMkLst>
            <pc:docMk/>
            <pc:sldMk cId="3600630242" sldId="390"/>
            <ac:spMk id="3" creationId="{E0471262-BEF5-072D-F382-3B5A84917643}"/>
          </ac:spMkLst>
        </pc:spChg>
        <pc:picChg chg="del">
          <ac:chgData name="Sanna Lindgren" userId="d7f8f64c-9e1b-4c54-81a9-ba4523763735" providerId="ADAL" clId="{2AFD700A-B7AB-4E40-A8C5-78070B6CB95A}" dt="2024-01-17T15:57:08.194" v="16943" actId="478"/>
          <ac:picMkLst>
            <pc:docMk/>
            <pc:sldMk cId="3600630242" sldId="390"/>
            <ac:picMk id="7" creationId="{8ED490F6-DB2F-B1D2-BA39-D108EA5CCCD8}"/>
          </ac:picMkLst>
        </pc:picChg>
        <pc:picChg chg="mod">
          <ac:chgData name="Sanna Lindgren" userId="d7f8f64c-9e1b-4c54-81a9-ba4523763735" providerId="ADAL" clId="{2AFD700A-B7AB-4E40-A8C5-78070B6CB95A}" dt="2024-01-17T15:57:53.119" v="16949" actId="14100"/>
          <ac:picMkLst>
            <pc:docMk/>
            <pc:sldMk cId="3600630242" sldId="390"/>
            <ac:picMk id="11" creationId="{5DD61147-33AF-ACDE-56F8-39599D729068}"/>
          </ac:picMkLst>
        </pc:picChg>
      </pc:sldChg>
      <pc:sldChg chg="modSp add mod setBg">
        <pc:chgData name="Sanna Lindgren" userId="d7f8f64c-9e1b-4c54-81a9-ba4523763735" providerId="ADAL" clId="{2AFD700A-B7AB-4E40-A8C5-78070B6CB95A}" dt="2024-01-17T16:00:51.317" v="16988" actId="115"/>
        <pc:sldMkLst>
          <pc:docMk/>
          <pc:sldMk cId="334677876" sldId="391"/>
        </pc:sldMkLst>
        <pc:spChg chg="mod">
          <ac:chgData name="Sanna Lindgren" userId="d7f8f64c-9e1b-4c54-81a9-ba4523763735" providerId="ADAL" clId="{2AFD700A-B7AB-4E40-A8C5-78070B6CB95A}" dt="2024-01-17T16:00:51.317" v="16988" actId="115"/>
          <ac:spMkLst>
            <pc:docMk/>
            <pc:sldMk cId="334677876" sldId="391"/>
            <ac:spMk id="3" creationId="{E0471262-BEF5-072D-F382-3B5A84917643}"/>
          </ac:spMkLst>
        </pc:spChg>
      </pc:sldChg>
      <pc:sldChg chg="modSp add mod setBg">
        <pc:chgData name="Sanna Lindgren" userId="d7f8f64c-9e1b-4c54-81a9-ba4523763735" providerId="ADAL" clId="{2AFD700A-B7AB-4E40-A8C5-78070B6CB95A}" dt="2024-01-17T16:00:58.002" v="16990" actId="115"/>
        <pc:sldMkLst>
          <pc:docMk/>
          <pc:sldMk cId="1415854246" sldId="392"/>
        </pc:sldMkLst>
        <pc:spChg chg="mod">
          <ac:chgData name="Sanna Lindgren" userId="d7f8f64c-9e1b-4c54-81a9-ba4523763735" providerId="ADAL" clId="{2AFD700A-B7AB-4E40-A8C5-78070B6CB95A}" dt="2024-01-17T16:00:58.002" v="16990" actId="115"/>
          <ac:spMkLst>
            <pc:docMk/>
            <pc:sldMk cId="1415854246" sldId="392"/>
            <ac:spMk id="3" creationId="{E0471262-BEF5-072D-F382-3B5A84917643}"/>
          </ac:spMkLst>
        </pc:spChg>
      </pc:sldChg>
      <pc:sldChg chg="modSp add mod setBg">
        <pc:chgData name="Sanna Lindgren" userId="d7f8f64c-9e1b-4c54-81a9-ba4523763735" providerId="ADAL" clId="{2AFD700A-B7AB-4E40-A8C5-78070B6CB95A}" dt="2024-01-17T16:01:05.746" v="16993" actId="115"/>
        <pc:sldMkLst>
          <pc:docMk/>
          <pc:sldMk cId="3445152220" sldId="393"/>
        </pc:sldMkLst>
        <pc:spChg chg="mod">
          <ac:chgData name="Sanna Lindgren" userId="d7f8f64c-9e1b-4c54-81a9-ba4523763735" providerId="ADAL" clId="{2AFD700A-B7AB-4E40-A8C5-78070B6CB95A}" dt="2024-01-17T16:01:05.746" v="16993" actId="115"/>
          <ac:spMkLst>
            <pc:docMk/>
            <pc:sldMk cId="3445152220" sldId="393"/>
            <ac:spMk id="3" creationId="{E0471262-BEF5-072D-F382-3B5A84917643}"/>
          </ac:spMkLst>
        </pc:spChg>
      </pc:sldChg>
      <pc:sldChg chg="modSp add mod setBg">
        <pc:chgData name="Sanna Lindgren" userId="d7f8f64c-9e1b-4c54-81a9-ba4523763735" providerId="ADAL" clId="{2AFD700A-B7AB-4E40-A8C5-78070B6CB95A}" dt="2024-01-17T16:01:12.154" v="16995" actId="115"/>
        <pc:sldMkLst>
          <pc:docMk/>
          <pc:sldMk cId="1172867875" sldId="394"/>
        </pc:sldMkLst>
        <pc:spChg chg="mod">
          <ac:chgData name="Sanna Lindgren" userId="d7f8f64c-9e1b-4c54-81a9-ba4523763735" providerId="ADAL" clId="{2AFD700A-B7AB-4E40-A8C5-78070B6CB95A}" dt="2024-01-17T16:01:12.154" v="16995" actId="115"/>
          <ac:spMkLst>
            <pc:docMk/>
            <pc:sldMk cId="1172867875" sldId="394"/>
            <ac:spMk id="3" creationId="{E0471262-BEF5-072D-F382-3B5A84917643}"/>
          </ac:spMkLst>
        </pc:spChg>
      </pc:sldChg>
      <pc:sldChg chg="modSp add mod setBg">
        <pc:chgData name="Sanna Lindgren" userId="d7f8f64c-9e1b-4c54-81a9-ba4523763735" providerId="ADAL" clId="{2AFD700A-B7AB-4E40-A8C5-78070B6CB95A}" dt="2024-01-17T16:01:16.803" v="16997" actId="115"/>
        <pc:sldMkLst>
          <pc:docMk/>
          <pc:sldMk cId="1073079303" sldId="395"/>
        </pc:sldMkLst>
        <pc:spChg chg="mod">
          <ac:chgData name="Sanna Lindgren" userId="d7f8f64c-9e1b-4c54-81a9-ba4523763735" providerId="ADAL" clId="{2AFD700A-B7AB-4E40-A8C5-78070B6CB95A}" dt="2024-01-17T16:01:16.803" v="16997" actId="115"/>
          <ac:spMkLst>
            <pc:docMk/>
            <pc:sldMk cId="1073079303" sldId="395"/>
            <ac:spMk id="3" creationId="{E0471262-BEF5-072D-F382-3B5A84917643}"/>
          </ac:spMkLst>
        </pc:spChg>
      </pc:sldChg>
      <pc:sldChg chg="modSp add mod setBg">
        <pc:chgData name="Sanna Lindgren" userId="d7f8f64c-9e1b-4c54-81a9-ba4523763735" providerId="ADAL" clId="{2AFD700A-B7AB-4E40-A8C5-78070B6CB95A}" dt="2024-01-17T16:01:21.114" v="16999" actId="115"/>
        <pc:sldMkLst>
          <pc:docMk/>
          <pc:sldMk cId="188782248" sldId="396"/>
        </pc:sldMkLst>
        <pc:spChg chg="mod">
          <ac:chgData name="Sanna Lindgren" userId="d7f8f64c-9e1b-4c54-81a9-ba4523763735" providerId="ADAL" clId="{2AFD700A-B7AB-4E40-A8C5-78070B6CB95A}" dt="2024-01-17T16:01:21.114" v="16999" actId="115"/>
          <ac:spMkLst>
            <pc:docMk/>
            <pc:sldMk cId="188782248" sldId="396"/>
            <ac:spMk id="3" creationId="{E0471262-BEF5-072D-F382-3B5A84917643}"/>
          </ac:spMkLst>
        </pc:spChg>
      </pc:sldChg>
      <pc:sldChg chg="modSp add mod setBg">
        <pc:chgData name="Sanna Lindgren" userId="d7f8f64c-9e1b-4c54-81a9-ba4523763735" providerId="ADAL" clId="{2AFD700A-B7AB-4E40-A8C5-78070B6CB95A}" dt="2024-01-17T16:01:25.332" v="17001" actId="115"/>
        <pc:sldMkLst>
          <pc:docMk/>
          <pc:sldMk cId="2733301153" sldId="397"/>
        </pc:sldMkLst>
        <pc:spChg chg="mod">
          <ac:chgData name="Sanna Lindgren" userId="d7f8f64c-9e1b-4c54-81a9-ba4523763735" providerId="ADAL" clId="{2AFD700A-B7AB-4E40-A8C5-78070B6CB95A}" dt="2024-01-17T16:01:25.332" v="17001" actId="115"/>
          <ac:spMkLst>
            <pc:docMk/>
            <pc:sldMk cId="2733301153" sldId="397"/>
            <ac:spMk id="3" creationId="{E0471262-BEF5-072D-F382-3B5A84917643}"/>
          </ac:spMkLst>
        </pc:spChg>
      </pc:sldChg>
      <pc:sldChg chg="modSp add mod setBg">
        <pc:chgData name="Sanna Lindgren" userId="d7f8f64c-9e1b-4c54-81a9-ba4523763735" providerId="ADAL" clId="{2AFD700A-B7AB-4E40-A8C5-78070B6CB95A}" dt="2024-01-17T16:01:29.700" v="17003" actId="115"/>
        <pc:sldMkLst>
          <pc:docMk/>
          <pc:sldMk cId="2929682315" sldId="398"/>
        </pc:sldMkLst>
        <pc:spChg chg="mod">
          <ac:chgData name="Sanna Lindgren" userId="d7f8f64c-9e1b-4c54-81a9-ba4523763735" providerId="ADAL" clId="{2AFD700A-B7AB-4E40-A8C5-78070B6CB95A}" dt="2024-01-17T16:01:29.700" v="17003" actId="115"/>
          <ac:spMkLst>
            <pc:docMk/>
            <pc:sldMk cId="2929682315" sldId="398"/>
            <ac:spMk id="3" creationId="{E0471262-BEF5-072D-F382-3B5A84917643}"/>
          </ac:spMkLst>
        </pc:spChg>
      </pc:sldChg>
    </pc:docChg>
  </pc:docChgLst>
  <pc:docChgLst>
    <pc:chgData name="Sanna Lindgren" userId="S::sanna.lindgren@nuortenakatemia.fi::d7f8f64c-9e1b-4c54-81a9-ba4523763735" providerId="AD" clId="Web-{2C611E1A-6849-454F-B44E-EE8697827250}"/>
    <pc:docChg chg="modSld">
      <pc:chgData name="Sanna Lindgren" userId="S::sanna.lindgren@nuortenakatemia.fi::d7f8f64c-9e1b-4c54-81a9-ba4523763735" providerId="AD" clId="Web-{2C611E1A-6849-454F-B44E-EE8697827250}" dt="2024-01-14T09:14:10.905" v="27" actId="20577"/>
      <pc:docMkLst>
        <pc:docMk/>
      </pc:docMkLst>
      <pc:sldChg chg="addSp delSp modSp">
        <pc:chgData name="Sanna Lindgren" userId="S::sanna.lindgren@nuortenakatemia.fi::d7f8f64c-9e1b-4c54-81a9-ba4523763735" providerId="AD" clId="Web-{2C611E1A-6849-454F-B44E-EE8697827250}" dt="2024-01-14T09:14:10.905" v="27" actId="20577"/>
        <pc:sldMkLst>
          <pc:docMk/>
          <pc:sldMk cId="3368664291" sldId="309"/>
        </pc:sldMkLst>
        <pc:spChg chg="add mod">
          <ac:chgData name="Sanna Lindgren" userId="S::sanna.lindgren@nuortenakatemia.fi::d7f8f64c-9e1b-4c54-81a9-ba4523763735" providerId="AD" clId="Web-{2C611E1A-6849-454F-B44E-EE8697827250}" dt="2024-01-14T09:14:10.905" v="27" actId="20577"/>
          <ac:spMkLst>
            <pc:docMk/>
            <pc:sldMk cId="3368664291" sldId="309"/>
            <ac:spMk id="8" creationId="{306E1301-BF7C-815B-C1DD-C4BE10756BF9}"/>
          </ac:spMkLst>
        </pc:spChg>
        <pc:picChg chg="add mod">
          <ac:chgData name="Sanna Lindgren" userId="S::sanna.lindgren@nuortenakatemia.fi::d7f8f64c-9e1b-4c54-81a9-ba4523763735" providerId="AD" clId="Web-{2C611E1A-6849-454F-B44E-EE8697827250}" dt="2024-01-14T09:11:55.635" v="6" actId="1076"/>
          <ac:picMkLst>
            <pc:docMk/>
            <pc:sldMk cId="3368664291" sldId="309"/>
            <ac:picMk id="3" creationId="{F2C14BA3-F9DC-CA58-EB39-80F4D1579C44}"/>
          </ac:picMkLst>
        </pc:picChg>
        <pc:picChg chg="add del">
          <ac:chgData name="Sanna Lindgren" userId="S::sanna.lindgren@nuortenakatemia.fi::d7f8f64c-9e1b-4c54-81a9-ba4523763735" providerId="AD" clId="Web-{2C611E1A-6849-454F-B44E-EE8697827250}" dt="2024-01-14T09:11:29.212" v="4"/>
          <ac:picMkLst>
            <pc:docMk/>
            <pc:sldMk cId="3368664291" sldId="309"/>
            <ac:picMk id="5" creationId="{F81DC449-BBCC-3DC4-E0CE-84EAD86AFEA4}"/>
          </ac:picMkLst>
        </pc:picChg>
        <pc:picChg chg="del mod">
          <ac:chgData name="Sanna Lindgren" userId="S::sanna.lindgren@nuortenakatemia.fi::d7f8f64c-9e1b-4c54-81a9-ba4523763735" providerId="AD" clId="Web-{2C611E1A-6849-454F-B44E-EE8697827250}" dt="2024-01-14T09:11:17.743" v="1"/>
          <ac:picMkLst>
            <pc:docMk/>
            <pc:sldMk cId="3368664291" sldId="309"/>
            <ac:picMk id="13" creationId="{2E68465D-0DFC-F9A7-AC58-A32FE1B9BD72}"/>
          </ac:picMkLst>
        </pc:picChg>
      </pc:sldChg>
    </pc:docChg>
  </pc:docChgLst>
  <pc:docChgLst>
    <pc:chgData name="Viviana Muranen" userId="6e275375-9272-42ba-bff7-b43fb8e9ea77" providerId="ADAL" clId="{9760937E-7BE1-4214-A052-4BCF76F9627E}"/>
    <pc:docChg chg="custSel modSld">
      <pc:chgData name="Viviana Muranen" userId="6e275375-9272-42ba-bff7-b43fb8e9ea77" providerId="ADAL" clId="{9760937E-7BE1-4214-A052-4BCF76F9627E}" dt="2024-02-13T08:06:01.600" v="519" actId="1076"/>
      <pc:docMkLst>
        <pc:docMk/>
      </pc:docMkLst>
      <pc:sldChg chg="modSp mod">
        <pc:chgData name="Viviana Muranen" userId="6e275375-9272-42ba-bff7-b43fb8e9ea77" providerId="ADAL" clId="{9760937E-7BE1-4214-A052-4BCF76F9627E}" dt="2024-02-13T07:59:21.269" v="424" actId="1076"/>
        <pc:sldMkLst>
          <pc:docMk/>
          <pc:sldMk cId="2590411949" sldId="271"/>
        </pc:sldMkLst>
        <pc:spChg chg="mod">
          <ac:chgData name="Viviana Muranen" userId="6e275375-9272-42ba-bff7-b43fb8e9ea77" providerId="ADAL" clId="{9760937E-7BE1-4214-A052-4BCF76F9627E}" dt="2024-02-13T07:59:21.269" v="424" actId="1076"/>
          <ac:spMkLst>
            <pc:docMk/>
            <pc:sldMk cId="2590411949" sldId="271"/>
            <ac:spMk id="7" creationId="{70C1ECB8-6AB9-46D2-3E50-6B20C942EDC7}"/>
          </ac:spMkLst>
        </pc:spChg>
        <pc:picChg chg="mod">
          <ac:chgData name="Viviana Muranen" userId="6e275375-9272-42ba-bff7-b43fb8e9ea77" providerId="ADAL" clId="{9760937E-7BE1-4214-A052-4BCF76F9627E}" dt="2024-02-13T07:59:17.372" v="423" actId="1076"/>
          <ac:picMkLst>
            <pc:docMk/>
            <pc:sldMk cId="2590411949" sldId="271"/>
            <ac:picMk id="9" creationId="{31C743DD-395F-03C6-DFCB-E86034D39B09}"/>
          </ac:picMkLst>
        </pc:picChg>
      </pc:sldChg>
      <pc:sldChg chg="modSp mod">
        <pc:chgData name="Viviana Muranen" userId="6e275375-9272-42ba-bff7-b43fb8e9ea77" providerId="ADAL" clId="{9760937E-7BE1-4214-A052-4BCF76F9627E}" dt="2024-02-13T07:48:55.887" v="305" actId="14100"/>
        <pc:sldMkLst>
          <pc:docMk/>
          <pc:sldMk cId="2351953392" sldId="287"/>
        </pc:sldMkLst>
        <pc:spChg chg="mod">
          <ac:chgData name="Viviana Muranen" userId="6e275375-9272-42ba-bff7-b43fb8e9ea77" providerId="ADAL" clId="{9760937E-7BE1-4214-A052-4BCF76F9627E}" dt="2024-02-13T07:48:51.071" v="304" actId="2711"/>
          <ac:spMkLst>
            <pc:docMk/>
            <pc:sldMk cId="2351953392" sldId="287"/>
            <ac:spMk id="11" creationId="{D755A7A3-4C24-0491-4307-5F0998857D91}"/>
          </ac:spMkLst>
        </pc:spChg>
        <pc:picChg chg="mod">
          <ac:chgData name="Viviana Muranen" userId="6e275375-9272-42ba-bff7-b43fb8e9ea77" providerId="ADAL" clId="{9760937E-7BE1-4214-A052-4BCF76F9627E}" dt="2024-02-13T07:48:55.887" v="305" actId="14100"/>
          <ac:picMkLst>
            <pc:docMk/>
            <pc:sldMk cId="2351953392" sldId="287"/>
            <ac:picMk id="14" creationId="{BBAF0DB0-8DCA-F558-6023-1E060BB64590}"/>
          </ac:picMkLst>
        </pc:picChg>
      </pc:sldChg>
      <pc:sldChg chg="modSp mod">
        <pc:chgData name="Viviana Muranen" userId="6e275375-9272-42ba-bff7-b43fb8e9ea77" providerId="ADAL" clId="{9760937E-7BE1-4214-A052-4BCF76F9627E}" dt="2024-02-13T07:49:34.582" v="313" actId="27636"/>
        <pc:sldMkLst>
          <pc:docMk/>
          <pc:sldMk cId="3033883909" sldId="289"/>
        </pc:sldMkLst>
        <pc:spChg chg="mod">
          <ac:chgData name="Viviana Muranen" userId="6e275375-9272-42ba-bff7-b43fb8e9ea77" providerId="ADAL" clId="{9760937E-7BE1-4214-A052-4BCF76F9627E}" dt="2024-02-08T14:41:15.334" v="287" actId="1076"/>
          <ac:spMkLst>
            <pc:docMk/>
            <pc:sldMk cId="3033883909" sldId="289"/>
            <ac:spMk id="3" creationId="{592A3E67-6CA6-DA20-2305-7A80BB018053}"/>
          </ac:spMkLst>
        </pc:spChg>
        <pc:spChg chg="mod">
          <ac:chgData name="Viviana Muranen" userId="6e275375-9272-42ba-bff7-b43fb8e9ea77" providerId="ADAL" clId="{9760937E-7BE1-4214-A052-4BCF76F9627E}" dt="2024-02-13T07:49:34.582" v="313" actId="27636"/>
          <ac:spMkLst>
            <pc:docMk/>
            <pc:sldMk cId="3033883909" sldId="289"/>
            <ac:spMk id="9" creationId="{9335ABD5-2044-DAEA-2E6B-2E3CEEC97B99}"/>
          </ac:spMkLst>
        </pc:spChg>
        <pc:spChg chg="mod">
          <ac:chgData name="Viviana Muranen" userId="6e275375-9272-42ba-bff7-b43fb8e9ea77" providerId="ADAL" clId="{9760937E-7BE1-4214-A052-4BCF76F9627E}" dt="2024-02-08T14:21:53.339" v="32" actId="1076"/>
          <ac:spMkLst>
            <pc:docMk/>
            <pc:sldMk cId="3033883909" sldId="289"/>
            <ac:spMk id="13" creationId="{2054D273-C4F1-385D-6582-C8CE8FEC11BE}"/>
          </ac:spMkLst>
        </pc:spChg>
        <pc:picChg chg="mod">
          <ac:chgData name="Viviana Muranen" userId="6e275375-9272-42ba-bff7-b43fb8e9ea77" providerId="ADAL" clId="{9760937E-7BE1-4214-A052-4BCF76F9627E}" dt="2024-02-13T07:49:25.778" v="309" actId="14100"/>
          <ac:picMkLst>
            <pc:docMk/>
            <pc:sldMk cId="3033883909" sldId="289"/>
            <ac:picMk id="8" creationId="{01B5DDDC-FF7D-2AB0-93E6-5952B579532A}"/>
          </ac:picMkLst>
        </pc:picChg>
        <pc:picChg chg="mod">
          <ac:chgData name="Viviana Muranen" userId="6e275375-9272-42ba-bff7-b43fb8e9ea77" providerId="ADAL" clId="{9760937E-7BE1-4214-A052-4BCF76F9627E}" dt="2024-02-08T14:21:47.011" v="31" actId="14100"/>
          <ac:picMkLst>
            <pc:docMk/>
            <pc:sldMk cId="3033883909" sldId="289"/>
            <ac:picMk id="12" creationId="{D003CC13-91B4-4C35-28B6-7A8F619481A9}"/>
          </ac:picMkLst>
        </pc:picChg>
        <pc:picChg chg="mod">
          <ac:chgData name="Viviana Muranen" userId="6e275375-9272-42ba-bff7-b43fb8e9ea77" providerId="ADAL" clId="{9760937E-7BE1-4214-A052-4BCF76F9627E}" dt="2024-02-08T14:41:07.591" v="285" actId="14100"/>
          <ac:picMkLst>
            <pc:docMk/>
            <pc:sldMk cId="3033883909" sldId="289"/>
            <ac:picMk id="14" creationId="{FAD21253-39EF-588F-6411-3A5AC12BD8E4}"/>
          </ac:picMkLst>
        </pc:picChg>
      </pc:sldChg>
      <pc:sldChg chg="modSp mod">
        <pc:chgData name="Viviana Muranen" userId="6e275375-9272-42ba-bff7-b43fb8e9ea77" providerId="ADAL" clId="{9760937E-7BE1-4214-A052-4BCF76F9627E}" dt="2024-02-13T07:48:07.373" v="296" actId="14100"/>
        <pc:sldMkLst>
          <pc:docMk/>
          <pc:sldMk cId="1941565916" sldId="290"/>
        </pc:sldMkLst>
        <pc:spChg chg="mod">
          <ac:chgData name="Viviana Muranen" userId="6e275375-9272-42ba-bff7-b43fb8e9ea77" providerId="ADAL" clId="{9760937E-7BE1-4214-A052-4BCF76F9627E}" dt="2024-02-13T07:48:01.405" v="293" actId="2711"/>
          <ac:spMkLst>
            <pc:docMk/>
            <pc:sldMk cId="1941565916" sldId="290"/>
            <ac:spMk id="2" creationId="{2E2C5FF1-E4D2-A2F6-D50D-8BF6534976B8}"/>
          </ac:spMkLst>
        </pc:spChg>
        <pc:picChg chg="mod">
          <ac:chgData name="Viviana Muranen" userId="6e275375-9272-42ba-bff7-b43fb8e9ea77" providerId="ADAL" clId="{9760937E-7BE1-4214-A052-4BCF76F9627E}" dt="2024-02-13T07:48:07.373" v="296" actId="14100"/>
          <ac:picMkLst>
            <pc:docMk/>
            <pc:sldMk cId="1941565916" sldId="290"/>
            <ac:picMk id="11" creationId="{5DD61147-33AF-ACDE-56F8-39599D729068}"/>
          </ac:picMkLst>
        </pc:picChg>
      </pc:sldChg>
      <pc:sldChg chg="modSp mod">
        <pc:chgData name="Viviana Muranen" userId="6e275375-9272-42ba-bff7-b43fb8e9ea77" providerId="ADAL" clId="{9760937E-7BE1-4214-A052-4BCF76F9627E}" dt="2024-02-13T07:58:42.288" v="419" actId="14100"/>
        <pc:sldMkLst>
          <pc:docMk/>
          <pc:sldMk cId="1519554761" sldId="292"/>
        </pc:sldMkLst>
        <pc:spChg chg="mod">
          <ac:chgData name="Viviana Muranen" userId="6e275375-9272-42ba-bff7-b43fb8e9ea77" providerId="ADAL" clId="{9760937E-7BE1-4214-A052-4BCF76F9627E}" dt="2024-02-13T07:58:36.926" v="417" actId="1076"/>
          <ac:spMkLst>
            <pc:docMk/>
            <pc:sldMk cId="1519554761" sldId="292"/>
            <ac:spMk id="9" creationId="{C5B35BA3-BD15-F646-6AFD-183BF974C86B}"/>
          </ac:spMkLst>
        </pc:spChg>
        <pc:spChg chg="mod">
          <ac:chgData name="Viviana Muranen" userId="6e275375-9272-42ba-bff7-b43fb8e9ea77" providerId="ADAL" clId="{9760937E-7BE1-4214-A052-4BCF76F9627E}" dt="2024-02-08T14:28:54.608" v="138" actId="1076"/>
          <ac:spMkLst>
            <pc:docMk/>
            <pc:sldMk cId="1519554761" sldId="292"/>
            <ac:spMk id="11" creationId="{BC5E19FE-85A1-55D5-BB0F-1B1B46F40933}"/>
          </ac:spMkLst>
        </pc:spChg>
        <pc:spChg chg="mod">
          <ac:chgData name="Viviana Muranen" userId="6e275375-9272-42ba-bff7-b43fb8e9ea77" providerId="ADAL" clId="{9760937E-7BE1-4214-A052-4BCF76F9627E}" dt="2024-02-08T14:28:49.841" v="137" actId="1076"/>
          <ac:spMkLst>
            <pc:docMk/>
            <pc:sldMk cId="1519554761" sldId="292"/>
            <ac:spMk id="13" creationId="{A1D09012-0CD0-1ACC-DBB0-4A58751A7CF3}"/>
          </ac:spMkLst>
        </pc:spChg>
        <pc:spChg chg="mod">
          <ac:chgData name="Viviana Muranen" userId="6e275375-9272-42ba-bff7-b43fb8e9ea77" providerId="ADAL" clId="{9760937E-7BE1-4214-A052-4BCF76F9627E}" dt="2024-02-08T14:30:44.229" v="170" actId="1076"/>
          <ac:spMkLst>
            <pc:docMk/>
            <pc:sldMk cId="1519554761" sldId="292"/>
            <ac:spMk id="16" creationId="{6ECB70AE-8305-D94B-6E99-0F40901D12EC}"/>
          </ac:spMkLst>
        </pc:spChg>
        <pc:spChg chg="mod">
          <ac:chgData name="Viviana Muranen" userId="6e275375-9272-42ba-bff7-b43fb8e9ea77" providerId="ADAL" clId="{9760937E-7BE1-4214-A052-4BCF76F9627E}" dt="2024-02-08T14:30:40.663" v="169" actId="1076"/>
          <ac:spMkLst>
            <pc:docMk/>
            <pc:sldMk cId="1519554761" sldId="292"/>
            <ac:spMk id="17" creationId="{C1E0365D-771B-1AD1-4E1B-02DBE679F6A6}"/>
          </ac:spMkLst>
        </pc:spChg>
        <pc:spChg chg="mod">
          <ac:chgData name="Viviana Muranen" userId="6e275375-9272-42ba-bff7-b43fb8e9ea77" providerId="ADAL" clId="{9760937E-7BE1-4214-A052-4BCF76F9627E}" dt="2024-02-08T14:31:03.452" v="175" actId="1076"/>
          <ac:spMkLst>
            <pc:docMk/>
            <pc:sldMk cId="1519554761" sldId="292"/>
            <ac:spMk id="19" creationId="{DD0A568C-E7D4-12F5-EA5E-5BC0AD7BF18F}"/>
          </ac:spMkLst>
        </pc:spChg>
        <pc:spChg chg="mod">
          <ac:chgData name="Viviana Muranen" userId="6e275375-9272-42ba-bff7-b43fb8e9ea77" providerId="ADAL" clId="{9760937E-7BE1-4214-A052-4BCF76F9627E}" dt="2024-02-08T14:31:08.173" v="176" actId="1076"/>
          <ac:spMkLst>
            <pc:docMk/>
            <pc:sldMk cId="1519554761" sldId="292"/>
            <ac:spMk id="20" creationId="{AEC4BC2B-FFD3-9EC0-DE46-2BE8B327C042}"/>
          </ac:spMkLst>
        </pc:spChg>
        <pc:spChg chg="mod">
          <ac:chgData name="Viviana Muranen" userId="6e275375-9272-42ba-bff7-b43fb8e9ea77" providerId="ADAL" clId="{9760937E-7BE1-4214-A052-4BCF76F9627E}" dt="2024-02-08T14:29:38.576" v="154" actId="1076"/>
          <ac:spMkLst>
            <pc:docMk/>
            <pc:sldMk cId="1519554761" sldId="292"/>
            <ac:spMk id="23" creationId="{CC561546-FF84-2C88-4B78-8231BBF26583}"/>
          </ac:spMkLst>
        </pc:spChg>
        <pc:spChg chg="mod">
          <ac:chgData name="Viviana Muranen" userId="6e275375-9272-42ba-bff7-b43fb8e9ea77" providerId="ADAL" clId="{9760937E-7BE1-4214-A052-4BCF76F9627E}" dt="2024-02-08T14:29:33.886" v="152" actId="1076"/>
          <ac:spMkLst>
            <pc:docMk/>
            <pc:sldMk cId="1519554761" sldId="292"/>
            <ac:spMk id="24" creationId="{BACFE56A-9214-FDD8-2EC9-FBF0976127C3}"/>
          </ac:spMkLst>
        </pc:spChg>
        <pc:spChg chg="mod">
          <ac:chgData name="Viviana Muranen" userId="6e275375-9272-42ba-bff7-b43fb8e9ea77" providerId="ADAL" clId="{9760937E-7BE1-4214-A052-4BCF76F9627E}" dt="2024-02-08T14:31:19.254" v="177" actId="1076"/>
          <ac:spMkLst>
            <pc:docMk/>
            <pc:sldMk cId="1519554761" sldId="292"/>
            <ac:spMk id="26" creationId="{6BE84140-68FA-40D8-83D6-72777CD54A5E}"/>
          </ac:spMkLst>
        </pc:spChg>
        <pc:spChg chg="mod">
          <ac:chgData name="Viviana Muranen" userId="6e275375-9272-42ba-bff7-b43fb8e9ea77" providerId="ADAL" clId="{9760937E-7BE1-4214-A052-4BCF76F9627E}" dt="2024-02-08T14:29:12.967" v="144" actId="1076"/>
          <ac:spMkLst>
            <pc:docMk/>
            <pc:sldMk cId="1519554761" sldId="292"/>
            <ac:spMk id="27" creationId="{350CFEAA-457C-2932-6626-737A9498940E}"/>
          </ac:spMkLst>
        </pc:spChg>
        <pc:spChg chg="mod">
          <ac:chgData name="Viviana Muranen" userId="6e275375-9272-42ba-bff7-b43fb8e9ea77" providerId="ADAL" clId="{9760937E-7BE1-4214-A052-4BCF76F9627E}" dt="2024-02-08T14:29:03.779" v="141" actId="1076"/>
          <ac:spMkLst>
            <pc:docMk/>
            <pc:sldMk cId="1519554761" sldId="292"/>
            <ac:spMk id="29" creationId="{CF5EFDB2-FC96-0E8D-D608-51B462A08B8B}"/>
          </ac:spMkLst>
        </pc:spChg>
        <pc:spChg chg="mod">
          <ac:chgData name="Viviana Muranen" userId="6e275375-9272-42ba-bff7-b43fb8e9ea77" providerId="ADAL" clId="{9760937E-7BE1-4214-A052-4BCF76F9627E}" dt="2024-02-08T14:28:59.758" v="140" actId="1076"/>
          <ac:spMkLst>
            <pc:docMk/>
            <pc:sldMk cId="1519554761" sldId="292"/>
            <ac:spMk id="30" creationId="{40195868-74B8-4008-FA24-0729B88448FD}"/>
          </ac:spMkLst>
        </pc:spChg>
        <pc:picChg chg="mod">
          <ac:chgData name="Viviana Muranen" userId="6e275375-9272-42ba-bff7-b43fb8e9ea77" providerId="ADAL" clId="{9760937E-7BE1-4214-A052-4BCF76F9627E}" dt="2024-02-13T07:58:38.786" v="418" actId="14100"/>
          <ac:picMkLst>
            <pc:docMk/>
            <pc:sldMk cId="1519554761" sldId="292"/>
            <ac:picMk id="8" creationId="{D6FA68C6-9B00-6CAC-30B6-29938A66B458}"/>
          </ac:picMkLst>
        </pc:picChg>
        <pc:picChg chg="mod">
          <ac:chgData name="Viviana Muranen" userId="6e275375-9272-42ba-bff7-b43fb8e9ea77" providerId="ADAL" clId="{9760937E-7BE1-4214-A052-4BCF76F9627E}" dt="2024-02-08T14:28:47.483" v="136" actId="1076"/>
          <ac:picMkLst>
            <pc:docMk/>
            <pc:sldMk cId="1519554761" sldId="292"/>
            <ac:picMk id="10" creationId="{DBB7FDFC-2825-E7A8-1E7B-6B7A4602FF2C}"/>
          </ac:picMkLst>
        </pc:picChg>
        <pc:picChg chg="mod">
          <ac:chgData name="Viviana Muranen" userId="6e275375-9272-42ba-bff7-b43fb8e9ea77" providerId="ADAL" clId="{9760937E-7BE1-4214-A052-4BCF76F9627E}" dt="2024-02-13T07:58:42.288" v="419" actId="14100"/>
          <ac:picMkLst>
            <pc:docMk/>
            <pc:sldMk cId="1519554761" sldId="292"/>
            <ac:picMk id="14" creationId="{401CA3C5-D15A-1906-201D-139DD6D726EE}"/>
          </ac:picMkLst>
        </pc:picChg>
        <pc:picChg chg="mod">
          <ac:chgData name="Viviana Muranen" userId="6e275375-9272-42ba-bff7-b43fb8e9ea77" providerId="ADAL" clId="{9760937E-7BE1-4214-A052-4BCF76F9627E}" dt="2024-02-08T14:30:30.963" v="167" actId="1076"/>
          <ac:picMkLst>
            <pc:docMk/>
            <pc:sldMk cId="1519554761" sldId="292"/>
            <ac:picMk id="18" creationId="{557F3709-F7C2-4E54-7152-54383201B1E3}"/>
          </ac:picMkLst>
        </pc:picChg>
        <pc:picChg chg="mod">
          <ac:chgData name="Viviana Muranen" userId="6e275375-9272-42ba-bff7-b43fb8e9ea77" providerId="ADAL" clId="{9760937E-7BE1-4214-A052-4BCF76F9627E}" dt="2024-02-08T14:30:12.542" v="163" actId="14100"/>
          <ac:picMkLst>
            <pc:docMk/>
            <pc:sldMk cId="1519554761" sldId="292"/>
            <ac:picMk id="21" creationId="{07556ECD-16F9-9BCB-8984-4CB93A7030D4}"/>
          </ac:picMkLst>
        </pc:picChg>
        <pc:picChg chg="mod">
          <ac:chgData name="Viviana Muranen" userId="6e275375-9272-42ba-bff7-b43fb8e9ea77" providerId="ADAL" clId="{9760937E-7BE1-4214-A052-4BCF76F9627E}" dt="2024-02-08T14:29:08.750" v="143" actId="1076"/>
          <ac:picMkLst>
            <pc:docMk/>
            <pc:sldMk cId="1519554761" sldId="292"/>
            <ac:picMk id="25" creationId="{89DD05A0-AAD3-C5DB-CA90-7ED29790D250}"/>
          </ac:picMkLst>
        </pc:picChg>
        <pc:picChg chg="mod">
          <ac:chgData name="Viviana Muranen" userId="6e275375-9272-42ba-bff7-b43fb8e9ea77" providerId="ADAL" clId="{9760937E-7BE1-4214-A052-4BCF76F9627E}" dt="2024-02-08T14:28:57.245" v="139" actId="1076"/>
          <ac:picMkLst>
            <pc:docMk/>
            <pc:sldMk cId="1519554761" sldId="292"/>
            <ac:picMk id="28" creationId="{4CFBE0B0-BE95-7347-7F30-29E7DB183E05}"/>
          </ac:picMkLst>
        </pc:picChg>
      </pc:sldChg>
      <pc:sldChg chg="addSp delSp modSp mod">
        <pc:chgData name="Viviana Muranen" userId="6e275375-9272-42ba-bff7-b43fb8e9ea77" providerId="ADAL" clId="{9760937E-7BE1-4214-A052-4BCF76F9627E}" dt="2024-02-13T08:00:01.505" v="435" actId="14100"/>
        <pc:sldMkLst>
          <pc:docMk/>
          <pc:sldMk cId="1323106200" sldId="296"/>
        </pc:sldMkLst>
        <pc:spChg chg="add mod">
          <ac:chgData name="Viviana Muranen" userId="6e275375-9272-42ba-bff7-b43fb8e9ea77" providerId="ADAL" clId="{9760937E-7BE1-4214-A052-4BCF76F9627E}" dt="2024-02-13T07:59:58.717" v="434" actId="1076"/>
          <ac:spMkLst>
            <pc:docMk/>
            <pc:sldMk cId="1323106200" sldId="296"/>
            <ac:spMk id="2" creationId="{2706956C-2F87-8F98-8DBA-7753E399C8F6}"/>
          </ac:spMkLst>
        </pc:spChg>
        <pc:spChg chg="del mod">
          <ac:chgData name="Viviana Muranen" userId="6e275375-9272-42ba-bff7-b43fb8e9ea77" providerId="ADAL" clId="{9760937E-7BE1-4214-A052-4BCF76F9627E}" dt="2024-02-13T07:59:56.528" v="432" actId="478"/>
          <ac:spMkLst>
            <pc:docMk/>
            <pc:sldMk cId="1323106200" sldId="296"/>
            <ac:spMk id="6" creationId="{E7CB0C95-4ACA-414F-E9E3-0F8973000EB5}"/>
          </ac:spMkLst>
        </pc:spChg>
        <pc:picChg chg="mod">
          <ac:chgData name="Viviana Muranen" userId="6e275375-9272-42ba-bff7-b43fb8e9ea77" providerId="ADAL" clId="{9760937E-7BE1-4214-A052-4BCF76F9627E}" dt="2024-02-13T08:00:01.505" v="435" actId="14100"/>
          <ac:picMkLst>
            <pc:docMk/>
            <pc:sldMk cId="1323106200" sldId="296"/>
            <ac:picMk id="5" creationId="{9B7A2630-1F1F-0E41-B4AF-0A719571B42C}"/>
          </ac:picMkLst>
        </pc:picChg>
      </pc:sldChg>
      <pc:sldChg chg="modSp mod">
        <pc:chgData name="Viviana Muranen" userId="6e275375-9272-42ba-bff7-b43fb8e9ea77" providerId="ADAL" clId="{9760937E-7BE1-4214-A052-4BCF76F9627E}" dt="2024-02-13T08:00:22.418" v="445" actId="14100"/>
        <pc:sldMkLst>
          <pc:docMk/>
          <pc:sldMk cId="2382122359" sldId="300"/>
        </pc:sldMkLst>
        <pc:spChg chg="mod">
          <ac:chgData name="Viviana Muranen" userId="6e275375-9272-42ba-bff7-b43fb8e9ea77" providerId="ADAL" clId="{9760937E-7BE1-4214-A052-4BCF76F9627E}" dt="2024-02-13T08:00:20.476" v="444" actId="1076"/>
          <ac:spMkLst>
            <pc:docMk/>
            <pc:sldMk cId="2382122359" sldId="300"/>
            <ac:spMk id="7" creationId="{C08DE3B4-DE08-C5E8-11A1-CFD9A7C8EB39}"/>
          </ac:spMkLst>
        </pc:spChg>
        <pc:picChg chg="mod">
          <ac:chgData name="Viviana Muranen" userId="6e275375-9272-42ba-bff7-b43fb8e9ea77" providerId="ADAL" clId="{9760937E-7BE1-4214-A052-4BCF76F9627E}" dt="2024-02-13T08:00:22.418" v="445" actId="14100"/>
          <ac:picMkLst>
            <pc:docMk/>
            <pc:sldMk cId="2382122359" sldId="300"/>
            <ac:picMk id="20" creationId="{1A9B61D7-2C95-FF5F-EE2B-18944179F11A}"/>
          </ac:picMkLst>
        </pc:picChg>
      </pc:sldChg>
      <pc:sldChg chg="modSp mod">
        <pc:chgData name="Viviana Muranen" userId="6e275375-9272-42ba-bff7-b43fb8e9ea77" providerId="ADAL" clId="{9760937E-7BE1-4214-A052-4BCF76F9627E}" dt="2024-02-13T07:48:24.749" v="299" actId="1076"/>
        <pc:sldMkLst>
          <pc:docMk/>
          <pc:sldMk cId="24899983" sldId="306"/>
        </pc:sldMkLst>
        <pc:spChg chg="mod">
          <ac:chgData name="Viviana Muranen" userId="6e275375-9272-42ba-bff7-b43fb8e9ea77" providerId="ADAL" clId="{9760937E-7BE1-4214-A052-4BCF76F9627E}" dt="2024-02-13T07:48:24.749" v="299" actId="1076"/>
          <ac:spMkLst>
            <pc:docMk/>
            <pc:sldMk cId="24899983" sldId="306"/>
            <ac:spMk id="12" creationId="{C6498E05-C5A7-3B50-9280-B15E7D53E9CE}"/>
          </ac:spMkLst>
        </pc:spChg>
        <pc:picChg chg="mod">
          <ac:chgData name="Viviana Muranen" userId="6e275375-9272-42ba-bff7-b43fb8e9ea77" providerId="ADAL" clId="{9760937E-7BE1-4214-A052-4BCF76F9627E}" dt="2024-02-13T07:48:09.814" v="297" actId="1076"/>
          <ac:picMkLst>
            <pc:docMk/>
            <pc:sldMk cId="24899983" sldId="306"/>
            <ac:picMk id="11" creationId="{6B2559CF-D16E-8675-918C-3A57A3A1F9C6}"/>
          </ac:picMkLst>
        </pc:picChg>
      </pc:sldChg>
      <pc:sldChg chg="modSp mod">
        <pc:chgData name="Viviana Muranen" userId="6e275375-9272-42ba-bff7-b43fb8e9ea77" providerId="ADAL" clId="{9760937E-7BE1-4214-A052-4BCF76F9627E}" dt="2024-02-13T08:06:01.600" v="519" actId="1076"/>
        <pc:sldMkLst>
          <pc:docMk/>
          <pc:sldMk cId="3368664291" sldId="309"/>
        </pc:sldMkLst>
        <pc:spChg chg="mod">
          <ac:chgData name="Viviana Muranen" userId="6e275375-9272-42ba-bff7-b43fb8e9ea77" providerId="ADAL" clId="{9760937E-7BE1-4214-A052-4BCF76F9627E}" dt="2024-02-13T08:06:01.600" v="519" actId="1076"/>
          <ac:spMkLst>
            <pc:docMk/>
            <pc:sldMk cId="3368664291" sldId="309"/>
            <ac:spMk id="8" creationId="{306E1301-BF7C-815B-C1DD-C4BE10756BF9}"/>
          </ac:spMkLst>
        </pc:spChg>
      </pc:sldChg>
      <pc:sldChg chg="modSp mod">
        <pc:chgData name="Viviana Muranen" userId="6e275375-9272-42ba-bff7-b43fb8e9ea77" providerId="ADAL" clId="{9760937E-7BE1-4214-A052-4BCF76F9627E}" dt="2024-02-13T07:47:43.924" v="291" actId="1076"/>
        <pc:sldMkLst>
          <pc:docMk/>
          <pc:sldMk cId="3930511998" sldId="313"/>
        </pc:sldMkLst>
        <pc:spChg chg="mod">
          <ac:chgData name="Viviana Muranen" userId="6e275375-9272-42ba-bff7-b43fb8e9ea77" providerId="ADAL" clId="{9760937E-7BE1-4214-A052-4BCF76F9627E}" dt="2024-02-13T07:47:43.924" v="291" actId="1076"/>
          <ac:spMkLst>
            <pc:docMk/>
            <pc:sldMk cId="3930511998" sldId="313"/>
            <ac:spMk id="12" creationId="{A0A1B03A-6B64-F6A1-923A-B57066EB6C9D}"/>
          </ac:spMkLst>
        </pc:spChg>
        <pc:picChg chg="mod">
          <ac:chgData name="Viviana Muranen" userId="6e275375-9272-42ba-bff7-b43fb8e9ea77" providerId="ADAL" clId="{9760937E-7BE1-4214-A052-4BCF76F9627E}" dt="2024-02-08T14:20:09.606" v="7" actId="1076"/>
          <ac:picMkLst>
            <pc:docMk/>
            <pc:sldMk cId="3930511998" sldId="313"/>
            <ac:picMk id="4" creationId="{C74BE6C1-A1C0-8E4D-7FE8-9D77865C2C86}"/>
          </ac:picMkLst>
        </pc:picChg>
        <pc:picChg chg="mod">
          <ac:chgData name="Viviana Muranen" userId="6e275375-9272-42ba-bff7-b43fb8e9ea77" providerId="ADAL" clId="{9760937E-7BE1-4214-A052-4BCF76F9627E}" dt="2024-02-08T14:20:13.977" v="8" actId="1076"/>
          <ac:picMkLst>
            <pc:docMk/>
            <pc:sldMk cId="3930511998" sldId="313"/>
            <ac:picMk id="11" creationId="{6E0444C3-FA59-AFFF-2C20-49BD8B0A0509}"/>
          </ac:picMkLst>
        </pc:picChg>
      </pc:sldChg>
      <pc:sldChg chg="modSp mod">
        <pc:chgData name="Viviana Muranen" userId="6e275375-9272-42ba-bff7-b43fb8e9ea77" providerId="ADAL" clId="{9760937E-7BE1-4214-A052-4BCF76F9627E}" dt="2024-02-13T07:49:05.442" v="307" actId="14100"/>
        <pc:sldMkLst>
          <pc:docMk/>
          <pc:sldMk cId="2194117935" sldId="314"/>
        </pc:sldMkLst>
        <pc:spChg chg="mod">
          <ac:chgData name="Viviana Muranen" userId="6e275375-9272-42ba-bff7-b43fb8e9ea77" providerId="ADAL" clId="{9760937E-7BE1-4214-A052-4BCF76F9627E}" dt="2024-02-13T07:49:01.597" v="306" actId="2711"/>
          <ac:spMkLst>
            <pc:docMk/>
            <pc:sldMk cId="2194117935" sldId="314"/>
            <ac:spMk id="11" creationId="{D755A7A3-4C24-0491-4307-5F0998857D91}"/>
          </ac:spMkLst>
        </pc:spChg>
        <pc:picChg chg="mod">
          <ac:chgData name="Viviana Muranen" userId="6e275375-9272-42ba-bff7-b43fb8e9ea77" providerId="ADAL" clId="{9760937E-7BE1-4214-A052-4BCF76F9627E}" dt="2024-02-13T07:49:05.442" v="307" actId="14100"/>
          <ac:picMkLst>
            <pc:docMk/>
            <pc:sldMk cId="2194117935" sldId="314"/>
            <ac:picMk id="14" creationId="{BBAF0DB0-8DCA-F558-6023-1E060BB64590}"/>
          </ac:picMkLst>
        </pc:picChg>
      </pc:sldChg>
      <pc:sldChg chg="modSp mod">
        <pc:chgData name="Viviana Muranen" userId="6e275375-9272-42ba-bff7-b43fb8e9ea77" providerId="ADAL" clId="{9760937E-7BE1-4214-A052-4BCF76F9627E}" dt="2024-02-13T07:57:23.538" v="400" actId="1076"/>
        <pc:sldMkLst>
          <pc:docMk/>
          <pc:sldMk cId="3528781047" sldId="317"/>
        </pc:sldMkLst>
        <pc:spChg chg="mod">
          <ac:chgData name="Viviana Muranen" userId="6e275375-9272-42ba-bff7-b43fb8e9ea77" providerId="ADAL" clId="{9760937E-7BE1-4214-A052-4BCF76F9627E}" dt="2024-02-13T07:57:17.892" v="397" actId="1076"/>
          <ac:spMkLst>
            <pc:docMk/>
            <pc:sldMk cId="3528781047" sldId="317"/>
            <ac:spMk id="3" creationId="{0C303E6C-14BE-70BC-0AD1-065AD4C90BDF}"/>
          </ac:spMkLst>
        </pc:spChg>
        <pc:spChg chg="mod">
          <ac:chgData name="Viviana Muranen" userId="6e275375-9272-42ba-bff7-b43fb8e9ea77" providerId="ADAL" clId="{9760937E-7BE1-4214-A052-4BCF76F9627E}" dt="2024-02-08T14:25:57.393" v="87" actId="1076"/>
          <ac:spMkLst>
            <pc:docMk/>
            <pc:sldMk cId="3528781047" sldId="317"/>
            <ac:spMk id="14" creationId="{D88C6CEE-ABFF-C15B-702F-86B471500D70}"/>
          </ac:spMkLst>
        </pc:spChg>
        <pc:spChg chg="mod">
          <ac:chgData name="Viviana Muranen" userId="6e275375-9272-42ba-bff7-b43fb8e9ea77" providerId="ADAL" clId="{9760937E-7BE1-4214-A052-4BCF76F9627E}" dt="2024-02-08T14:25:42.584" v="84" actId="1076"/>
          <ac:spMkLst>
            <pc:docMk/>
            <pc:sldMk cId="3528781047" sldId="317"/>
            <ac:spMk id="16" creationId="{CFE78970-DB75-1A63-2A86-3C4EFEBE5508}"/>
          </ac:spMkLst>
        </pc:spChg>
        <pc:picChg chg="mod">
          <ac:chgData name="Viviana Muranen" userId="6e275375-9272-42ba-bff7-b43fb8e9ea77" providerId="ADAL" clId="{9760937E-7BE1-4214-A052-4BCF76F9627E}" dt="2024-02-13T07:57:23.538" v="400" actId="1076"/>
          <ac:picMkLst>
            <pc:docMk/>
            <pc:sldMk cId="3528781047" sldId="317"/>
            <ac:picMk id="2" creationId="{165F95DF-81C8-3812-8904-AF53B279E97C}"/>
          </ac:picMkLst>
        </pc:picChg>
        <pc:picChg chg="mod">
          <ac:chgData name="Viviana Muranen" userId="6e275375-9272-42ba-bff7-b43fb8e9ea77" providerId="ADAL" clId="{9760937E-7BE1-4214-A052-4BCF76F9627E}" dt="2024-02-08T14:25:51.425" v="86" actId="14100"/>
          <ac:picMkLst>
            <pc:docMk/>
            <pc:sldMk cId="3528781047" sldId="317"/>
            <ac:picMk id="7" creationId="{97903961-25AD-22FA-2BD7-2984A9C2CF08}"/>
          </ac:picMkLst>
        </pc:picChg>
        <pc:picChg chg="mod">
          <ac:chgData name="Viviana Muranen" userId="6e275375-9272-42ba-bff7-b43fb8e9ea77" providerId="ADAL" clId="{9760937E-7BE1-4214-A052-4BCF76F9627E}" dt="2024-02-08T14:26:00.668" v="88" actId="14100"/>
          <ac:picMkLst>
            <pc:docMk/>
            <pc:sldMk cId="3528781047" sldId="317"/>
            <ac:picMk id="13" creationId="{0396F5A4-43A2-E529-1CC2-5B64F1CF030B}"/>
          </ac:picMkLst>
        </pc:picChg>
      </pc:sldChg>
      <pc:sldChg chg="modSp mod">
        <pc:chgData name="Viviana Muranen" userId="6e275375-9272-42ba-bff7-b43fb8e9ea77" providerId="ADAL" clId="{9760937E-7BE1-4214-A052-4BCF76F9627E}" dt="2024-02-13T07:57:48.581" v="409" actId="1076"/>
        <pc:sldMkLst>
          <pc:docMk/>
          <pc:sldMk cId="2551263558" sldId="318"/>
        </pc:sldMkLst>
        <pc:spChg chg="mod">
          <ac:chgData name="Viviana Muranen" userId="6e275375-9272-42ba-bff7-b43fb8e9ea77" providerId="ADAL" clId="{9760937E-7BE1-4214-A052-4BCF76F9627E}" dt="2024-02-13T07:57:48.581" v="409" actId="1076"/>
          <ac:spMkLst>
            <pc:docMk/>
            <pc:sldMk cId="2551263558" sldId="318"/>
            <ac:spMk id="12" creationId="{A0A1B03A-6B64-F6A1-923A-B57066EB6C9D}"/>
          </ac:spMkLst>
        </pc:spChg>
        <pc:picChg chg="mod">
          <ac:chgData name="Viviana Muranen" userId="6e275375-9272-42ba-bff7-b43fb8e9ea77" providerId="ADAL" clId="{9760937E-7BE1-4214-A052-4BCF76F9627E}" dt="2024-02-13T07:57:45.979" v="408" actId="1076"/>
          <ac:picMkLst>
            <pc:docMk/>
            <pc:sldMk cId="2551263558" sldId="318"/>
            <ac:picMk id="2" creationId="{8A390566-A3C9-CCF9-572A-B9D6AAF76362}"/>
          </ac:picMkLst>
        </pc:picChg>
      </pc:sldChg>
      <pc:sldChg chg="modSp mod">
        <pc:chgData name="Viviana Muranen" userId="6e275375-9272-42ba-bff7-b43fb8e9ea77" providerId="ADAL" clId="{9760937E-7BE1-4214-A052-4BCF76F9627E}" dt="2024-02-13T08:02:04.047" v="464" actId="1076"/>
        <pc:sldMkLst>
          <pc:docMk/>
          <pc:sldMk cId="739614573" sldId="325"/>
        </pc:sldMkLst>
        <pc:spChg chg="mod">
          <ac:chgData name="Viviana Muranen" userId="6e275375-9272-42ba-bff7-b43fb8e9ea77" providerId="ADAL" clId="{9760937E-7BE1-4214-A052-4BCF76F9627E}" dt="2024-02-13T08:02:04.047" v="464" actId="1076"/>
          <ac:spMkLst>
            <pc:docMk/>
            <pc:sldMk cId="739614573" sldId="325"/>
            <ac:spMk id="2" creationId="{E16A2E3B-4DAA-B581-9FDB-1B22517CC998}"/>
          </ac:spMkLst>
        </pc:spChg>
        <pc:picChg chg="mod">
          <ac:chgData name="Viviana Muranen" userId="6e275375-9272-42ba-bff7-b43fb8e9ea77" providerId="ADAL" clId="{9760937E-7BE1-4214-A052-4BCF76F9627E}" dt="2024-02-13T08:01:57.502" v="462" actId="14100"/>
          <ac:picMkLst>
            <pc:docMk/>
            <pc:sldMk cId="739614573" sldId="325"/>
            <ac:picMk id="9" creationId="{ABA4BFCD-CC01-3CCB-B439-9F3B7CAE61C5}"/>
          </ac:picMkLst>
        </pc:picChg>
      </pc:sldChg>
      <pc:sldChg chg="modSp mod">
        <pc:chgData name="Viviana Muranen" userId="6e275375-9272-42ba-bff7-b43fb8e9ea77" providerId="ADAL" clId="{9760937E-7BE1-4214-A052-4BCF76F9627E}" dt="2024-02-13T08:00:35.215" v="448" actId="1076"/>
        <pc:sldMkLst>
          <pc:docMk/>
          <pc:sldMk cId="564837349" sldId="326"/>
        </pc:sldMkLst>
        <pc:spChg chg="mod">
          <ac:chgData name="Viviana Muranen" userId="6e275375-9272-42ba-bff7-b43fb8e9ea77" providerId="ADAL" clId="{9760937E-7BE1-4214-A052-4BCF76F9627E}" dt="2024-02-13T08:00:35.215" v="448" actId="1076"/>
          <ac:spMkLst>
            <pc:docMk/>
            <pc:sldMk cId="564837349" sldId="326"/>
            <ac:spMk id="7" creationId="{C08DE3B4-DE08-C5E8-11A1-CFD9A7C8EB39}"/>
          </ac:spMkLst>
        </pc:spChg>
        <pc:picChg chg="mod">
          <ac:chgData name="Viviana Muranen" userId="6e275375-9272-42ba-bff7-b43fb8e9ea77" providerId="ADAL" clId="{9760937E-7BE1-4214-A052-4BCF76F9627E}" dt="2024-02-08T14:32:23.567" v="195" actId="1076"/>
          <ac:picMkLst>
            <pc:docMk/>
            <pc:sldMk cId="564837349" sldId="326"/>
            <ac:picMk id="18" creationId="{D2587C91-5D97-24C7-4904-37C32C4FF01F}"/>
          </ac:picMkLst>
        </pc:picChg>
      </pc:sldChg>
      <pc:sldChg chg="modSp mod">
        <pc:chgData name="Viviana Muranen" userId="6e275375-9272-42ba-bff7-b43fb8e9ea77" providerId="ADAL" clId="{9760937E-7BE1-4214-A052-4BCF76F9627E}" dt="2024-02-13T08:01:08.049" v="451" actId="1076"/>
        <pc:sldMkLst>
          <pc:docMk/>
          <pc:sldMk cId="1100869730" sldId="327"/>
        </pc:sldMkLst>
        <pc:spChg chg="mod">
          <ac:chgData name="Viviana Muranen" userId="6e275375-9272-42ba-bff7-b43fb8e9ea77" providerId="ADAL" clId="{9760937E-7BE1-4214-A052-4BCF76F9627E}" dt="2024-02-13T08:01:08.049" v="451" actId="1076"/>
          <ac:spMkLst>
            <pc:docMk/>
            <pc:sldMk cId="1100869730" sldId="327"/>
            <ac:spMk id="7" creationId="{C08DE3B4-DE08-C5E8-11A1-CFD9A7C8EB39}"/>
          </ac:spMkLst>
        </pc:spChg>
        <pc:picChg chg="mod">
          <ac:chgData name="Viviana Muranen" userId="6e275375-9272-42ba-bff7-b43fb8e9ea77" providerId="ADAL" clId="{9760937E-7BE1-4214-A052-4BCF76F9627E}" dt="2024-02-08T14:33:08.413" v="201" actId="1076"/>
          <ac:picMkLst>
            <pc:docMk/>
            <pc:sldMk cId="1100869730" sldId="327"/>
            <ac:picMk id="21" creationId="{FD3AA486-7269-A30F-B9B0-9BF4E220C631}"/>
          </ac:picMkLst>
        </pc:picChg>
      </pc:sldChg>
      <pc:sldChg chg="modSp mod">
        <pc:chgData name="Viviana Muranen" userId="6e275375-9272-42ba-bff7-b43fb8e9ea77" providerId="ADAL" clId="{9760937E-7BE1-4214-A052-4BCF76F9627E}" dt="2024-02-13T08:01:20.747" v="455" actId="1076"/>
        <pc:sldMkLst>
          <pc:docMk/>
          <pc:sldMk cId="3348177197" sldId="329"/>
        </pc:sldMkLst>
        <pc:spChg chg="mod">
          <ac:chgData name="Viviana Muranen" userId="6e275375-9272-42ba-bff7-b43fb8e9ea77" providerId="ADAL" clId="{9760937E-7BE1-4214-A052-4BCF76F9627E}" dt="2024-02-13T08:01:20.747" v="455" actId="1076"/>
          <ac:spMkLst>
            <pc:docMk/>
            <pc:sldMk cId="3348177197" sldId="329"/>
            <ac:spMk id="3" creationId="{CECC571A-AF98-252F-9EE9-82B6896A59B8}"/>
          </ac:spMkLst>
        </pc:spChg>
      </pc:sldChg>
      <pc:sldChg chg="modSp mod">
        <pc:chgData name="Viviana Muranen" userId="6e275375-9272-42ba-bff7-b43fb8e9ea77" providerId="ADAL" clId="{9760937E-7BE1-4214-A052-4BCF76F9627E}" dt="2024-02-13T08:01:36.071" v="458" actId="1076"/>
        <pc:sldMkLst>
          <pc:docMk/>
          <pc:sldMk cId="116604154" sldId="330"/>
        </pc:sldMkLst>
        <pc:spChg chg="mod">
          <ac:chgData name="Viviana Muranen" userId="6e275375-9272-42ba-bff7-b43fb8e9ea77" providerId="ADAL" clId="{9760937E-7BE1-4214-A052-4BCF76F9627E}" dt="2024-02-13T08:01:36.071" v="458" actId="1076"/>
          <ac:spMkLst>
            <pc:docMk/>
            <pc:sldMk cId="116604154" sldId="330"/>
            <ac:spMk id="3" creationId="{CECC571A-AF98-252F-9EE9-82B6896A59B8}"/>
          </ac:spMkLst>
        </pc:spChg>
        <pc:picChg chg="mod">
          <ac:chgData name="Viviana Muranen" userId="6e275375-9272-42ba-bff7-b43fb8e9ea77" providerId="ADAL" clId="{9760937E-7BE1-4214-A052-4BCF76F9627E}" dt="2024-02-13T08:01:33.163" v="457" actId="1076"/>
          <ac:picMkLst>
            <pc:docMk/>
            <pc:sldMk cId="116604154" sldId="330"/>
            <ac:picMk id="2" creationId="{6E7222BD-F065-D268-F719-49981E5F4301}"/>
          </ac:picMkLst>
        </pc:picChg>
      </pc:sldChg>
      <pc:sldChg chg="modSp mod">
        <pc:chgData name="Viviana Muranen" userId="6e275375-9272-42ba-bff7-b43fb8e9ea77" providerId="ADAL" clId="{9760937E-7BE1-4214-A052-4BCF76F9627E}" dt="2024-02-13T08:01:41.324" v="459" actId="2711"/>
        <pc:sldMkLst>
          <pc:docMk/>
          <pc:sldMk cId="522703216" sldId="331"/>
        </pc:sldMkLst>
        <pc:spChg chg="mod">
          <ac:chgData name="Viviana Muranen" userId="6e275375-9272-42ba-bff7-b43fb8e9ea77" providerId="ADAL" clId="{9760937E-7BE1-4214-A052-4BCF76F9627E}" dt="2024-02-13T08:01:41.324" v="459" actId="2711"/>
          <ac:spMkLst>
            <pc:docMk/>
            <pc:sldMk cId="522703216" sldId="331"/>
            <ac:spMk id="3" creationId="{CECC571A-AF98-252F-9EE9-82B6896A59B8}"/>
          </ac:spMkLst>
        </pc:spChg>
        <pc:picChg chg="mod">
          <ac:chgData name="Viviana Muranen" userId="6e275375-9272-42ba-bff7-b43fb8e9ea77" providerId="ADAL" clId="{9760937E-7BE1-4214-A052-4BCF76F9627E}" dt="2024-02-08T14:33:39.201" v="209" actId="1076"/>
          <ac:picMkLst>
            <pc:docMk/>
            <pc:sldMk cId="522703216" sldId="331"/>
            <ac:picMk id="2" creationId="{6E7222BD-F065-D268-F719-49981E5F4301}"/>
          </ac:picMkLst>
        </pc:picChg>
      </pc:sldChg>
      <pc:sldChg chg="modSp mod">
        <pc:chgData name="Viviana Muranen" userId="6e275375-9272-42ba-bff7-b43fb8e9ea77" providerId="ADAL" clId="{9760937E-7BE1-4214-A052-4BCF76F9627E}" dt="2024-02-13T08:01:46.597" v="460" actId="2711"/>
        <pc:sldMkLst>
          <pc:docMk/>
          <pc:sldMk cId="761038917" sldId="332"/>
        </pc:sldMkLst>
        <pc:spChg chg="mod">
          <ac:chgData name="Viviana Muranen" userId="6e275375-9272-42ba-bff7-b43fb8e9ea77" providerId="ADAL" clId="{9760937E-7BE1-4214-A052-4BCF76F9627E}" dt="2024-02-13T08:01:46.597" v="460" actId="2711"/>
          <ac:spMkLst>
            <pc:docMk/>
            <pc:sldMk cId="761038917" sldId="332"/>
            <ac:spMk id="3" creationId="{CECC571A-AF98-252F-9EE9-82B6896A59B8}"/>
          </ac:spMkLst>
        </pc:spChg>
        <pc:picChg chg="mod">
          <ac:chgData name="Viviana Muranen" userId="6e275375-9272-42ba-bff7-b43fb8e9ea77" providerId="ADAL" clId="{9760937E-7BE1-4214-A052-4BCF76F9627E}" dt="2024-02-08T14:33:49.368" v="212" actId="1076"/>
          <ac:picMkLst>
            <pc:docMk/>
            <pc:sldMk cId="761038917" sldId="332"/>
            <ac:picMk id="2" creationId="{6E7222BD-F065-D268-F719-49981E5F4301}"/>
          </ac:picMkLst>
        </pc:picChg>
      </pc:sldChg>
      <pc:sldChg chg="modSp mod">
        <pc:chgData name="Viviana Muranen" userId="6e275375-9272-42ba-bff7-b43fb8e9ea77" providerId="ADAL" clId="{9760937E-7BE1-4214-A052-4BCF76F9627E}" dt="2024-02-13T08:02:37.013" v="471" actId="1076"/>
        <pc:sldMkLst>
          <pc:docMk/>
          <pc:sldMk cId="3722434337" sldId="333"/>
        </pc:sldMkLst>
        <pc:spChg chg="mod">
          <ac:chgData name="Viviana Muranen" userId="6e275375-9272-42ba-bff7-b43fb8e9ea77" providerId="ADAL" clId="{9760937E-7BE1-4214-A052-4BCF76F9627E}" dt="2024-02-13T08:02:37.013" v="471" actId="1076"/>
          <ac:spMkLst>
            <pc:docMk/>
            <pc:sldMk cId="3722434337" sldId="333"/>
            <ac:spMk id="9" creationId="{C5B35BA3-BD15-F646-6AFD-183BF974C86B}"/>
          </ac:spMkLst>
        </pc:spChg>
        <pc:spChg chg="mod">
          <ac:chgData name="Viviana Muranen" userId="6e275375-9272-42ba-bff7-b43fb8e9ea77" providerId="ADAL" clId="{9760937E-7BE1-4214-A052-4BCF76F9627E}" dt="2024-02-08T14:34:27.728" v="226" actId="1076"/>
          <ac:spMkLst>
            <pc:docMk/>
            <pc:sldMk cId="3722434337" sldId="333"/>
            <ac:spMk id="16" creationId="{6ECB70AE-8305-D94B-6E99-0F40901D12EC}"/>
          </ac:spMkLst>
        </pc:spChg>
        <pc:spChg chg="mod">
          <ac:chgData name="Viviana Muranen" userId="6e275375-9272-42ba-bff7-b43fb8e9ea77" providerId="ADAL" clId="{9760937E-7BE1-4214-A052-4BCF76F9627E}" dt="2024-02-08T14:34:29.463" v="227" actId="1076"/>
          <ac:spMkLst>
            <pc:docMk/>
            <pc:sldMk cId="3722434337" sldId="333"/>
            <ac:spMk id="17" creationId="{C1E0365D-771B-1AD1-4E1B-02DBE679F6A6}"/>
          </ac:spMkLst>
        </pc:spChg>
        <pc:spChg chg="mod">
          <ac:chgData name="Viviana Muranen" userId="6e275375-9272-42ba-bff7-b43fb8e9ea77" providerId="ADAL" clId="{9760937E-7BE1-4214-A052-4BCF76F9627E}" dt="2024-02-08T14:34:54.948" v="236" actId="1076"/>
          <ac:spMkLst>
            <pc:docMk/>
            <pc:sldMk cId="3722434337" sldId="333"/>
            <ac:spMk id="19" creationId="{DD0A568C-E7D4-12F5-EA5E-5BC0AD7BF18F}"/>
          </ac:spMkLst>
        </pc:spChg>
        <pc:spChg chg="mod">
          <ac:chgData name="Viviana Muranen" userId="6e275375-9272-42ba-bff7-b43fb8e9ea77" providerId="ADAL" clId="{9760937E-7BE1-4214-A052-4BCF76F9627E}" dt="2024-02-08T14:34:47.942" v="234" actId="1076"/>
          <ac:spMkLst>
            <pc:docMk/>
            <pc:sldMk cId="3722434337" sldId="333"/>
            <ac:spMk id="20" creationId="{AEC4BC2B-FFD3-9EC0-DE46-2BE8B327C042}"/>
          </ac:spMkLst>
        </pc:spChg>
        <pc:spChg chg="mod">
          <ac:chgData name="Viviana Muranen" userId="6e275375-9272-42ba-bff7-b43fb8e9ea77" providerId="ADAL" clId="{9760937E-7BE1-4214-A052-4BCF76F9627E}" dt="2024-02-08T14:34:59.057" v="237" actId="113"/>
          <ac:spMkLst>
            <pc:docMk/>
            <pc:sldMk cId="3722434337" sldId="333"/>
            <ac:spMk id="23" creationId="{CC561546-FF84-2C88-4B78-8231BBF26583}"/>
          </ac:spMkLst>
        </pc:spChg>
        <pc:spChg chg="mod">
          <ac:chgData name="Viviana Muranen" userId="6e275375-9272-42ba-bff7-b43fb8e9ea77" providerId="ADAL" clId="{9760937E-7BE1-4214-A052-4BCF76F9627E}" dt="2024-02-08T14:35:15.432" v="242" actId="1076"/>
          <ac:spMkLst>
            <pc:docMk/>
            <pc:sldMk cId="3722434337" sldId="333"/>
            <ac:spMk id="24" creationId="{BACFE56A-9214-FDD8-2EC9-FBF0976127C3}"/>
          </ac:spMkLst>
        </pc:spChg>
        <pc:spChg chg="mod">
          <ac:chgData name="Viviana Muranen" userId="6e275375-9272-42ba-bff7-b43fb8e9ea77" providerId="ADAL" clId="{9760937E-7BE1-4214-A052-4BCF76F9627E}" dt="2024-02-08T14:35:02.820" v="238" actId="113"/>
          <ac:spMkLst>
            <pc:docMk/>
            <pc:sldMk cId="3722434337" sldId="333"/>
            <ac:spMk id="26" creationId="{6BE84140-68FA-40D8-83D6-72777CD54A5E}"/>
          </ac:spMkLst>
        </pc:spChg>
        <pc:spChg chg="mod">
          <ac:chgData name="Viviana Muranen" userId="6e275375-9272-42ba-bff7-b43fb8e9ea77" providerId="ADAL" clId="{9760937E-7BE1-4214-A052-4BCF76F9627E}" dt="2024-02-08T14:35:37.219" v="249" actId="113"/>
          <ac:spMkLst>
            <pc:docMk/>
            <pc:sldMk cId="3722434337" sldId="333"/>
            <ac:spMk id="29" creationId="{CF5EFDB2-FC96-0E8D-D608-51B462A08B8B}"/>
          </ac:spMkLst>
        </pc:spChg>
        <pc:picChg chg="mod">
          <ac:chgData name="Viviana Muranen" userId="6e275375-9272-42ba-bff7-b43fb8e9ea77" providerId="ADAL" clId="{9760937E-7BE1-4214-A052-4BCF76F9627E}" dt="2024-02-08T14:34:20.464" v="223" actId="1076"/>
          <ac:picMkLst>
            <pc:docMk/>
            <pc:sldMk cId="3722434337" sldId="333"/>
            <ac:picMk id="8" creationId="{D6FA68C6-9B00-6CAC-30B6-29938A66B458}"/>
          </ac:picMkLst>
        </pc:picChg>
        <pc:picChg chg="mod">
          <ac:chgData name="Viviana Muranen" userId="6e275375-9272-42ba-bff7-b43fb8e9ea77" providerId="ADAL" clId="{9760937E-7BE1-4214-A052-4BCF76F9627E}" dt="2024-02-08T14:34:34.702" v="229" actId="14100"/>
          <ac:picMkLst>
            <pc:docMk/>
            <pc:sldMk cId="3722434337" sldId="333"/>
            <ac:picMk id="14" creationId="{401CA3C5-D15A-1906-201D-139DD6D726EE}"/>
          </ac:picMkLst>
        </pc:picChg>
        <pc:picChg chg="mod">
          <ac:chgData name="Viviana Muranen" userId="6e275375-9272-42ba-bff7-b43fb8e9ea77" providerId="ADAL" clId="{9760937E-7BE1-4214-A052-4BCF76F9627E}" dt="2024-02-08T14:35:23.438" v="244" actId="1076"/>
          <ac:picMkLst>
            <pc:docMk/>
            <pc:sldMk cId="3722434337" sldId="333"/>
            <ac:picMk id="18" creationId="{557F3709-F7C2-4E54-7152-54383201B1E3}"/>
          </ac:picMkLst>
        </pc:picChg>
        <pc:picChg chg="mod">
          <ac:chgData name="Viviana Muranen" userId="6e275375-9272-42ba-bff7-b43fb8e9ea77" providerId="ADAL" clId="{9760937E-7BE1-4214-A052-4BCF76F9627E}" dt="2024-02-08T14:35:26.669" v="245" actId="1076"/>
          <ac:picMkLst>
            <pc:docMk/>
            <pc:sldMk cId="3722434337" sldId="333"/>
            <ac:picMk id="21" creationId="{07556ECD-16F9-9BCB-8984-4CB93A7030D4}"/>
          </ac:picMkLst>
        </pc:picChg>
        <pc:picChg chg="mod">
          <ac:chgData name="Viviana Muranen" userId="6e275375-9272-42ba-bff7-b43fb8e9ea77" providerId="ADAL" clId="{9760937E-7BE1-4214-A052-4BCF76F9627E}" dt="2024-02-08T14:35:19.958" v="243" actId="1076"/>
          <ac:picMkLst>
            <pc:docMk/>
            <pc:sldMk cId="3722434337" sldId="333"/>
            <ac:picMk id="25" creationId="{89DD05A0-AAD3-C5DB-CA90-7ED29790D250}"/>
          </ac:picMkLst>
        </pc:picChg>
        <pc:picChg chg="mod">
          <ac:chgData name="Viviana Muranen" userId="6e275375-9272-42ba-bff7-b43fb8e9ea77" providerId="ADAL" clId="{9760937E-7BE1-4214-A052-4BCF76F9627E}" dt="2024-02-08T14:35:34.342" v="248" actId="1076"/>
          <ac:picMkLst>
            <pc:docMk/>
            <pc:sldMk cId="3722434337" sldId="333"/>
            <ac:picMk id="28" creationId="{4CFBE0B0-BE95-7347-7F30-29E7DB183E05}"/>
          </ac:picMkLst>
        </pc:picChg>
      </pc:sldChg>
      <pc:sldChg chg="modSp mod">
        <pc:chgData name="Viviana Muranen" userId="6e275375-9272-42ba-bff7-b43fb8e9ea77" providerId="ADAL" clId="{9760937E-7BE1-4214-A052-4BCF76F9627E}" dt="2024-02-13T07:59:49.760" v="431" actId="14100"/>
        <pc:sldMkLst>
          <pc:docMk/>
          <pc:sldMk cId="1741553280" sldId="339"/>
        </pc:sldMkLst>
        <pc:spChg chg="mod">
          <ac:chgData name="Viviana Muranen" userId="6e275375-9272-42ba-bff7-b43fb8e9ea77" providerId="ADAL" clId="{9760937E-7BE1-4214-A052-4BCF76F9627E}" dt="2024-02-13T07:59:44.716" v="429" actId="1076"/>
          <ac:spMkLst>
            <pc:docMk/>
            <pc:sldMk cId="1741553280" sldId="339"/>
            <ac:spMk id="6" creationId="{E7CB0C95-4ACA-414F-E9E3-0F8973000EB5}"/>
          </ac:spMkLst>
        </pc:spChg>
        <pc:picChg chg="mod">
          <ac:chgData name="Viviana Muranen" userId="6e275375-9272-42ba-bff7-b43fb8e9ea77" providerId="ADAL" clId="{9760937E-7BE1-4214-A052-4BCF76F9627E}" dt="2024-02-13T07:59:49.760" v="431" actId="14100"/>
          <ac:picMkLst>
            <pc:docMk/>
            <pc:sldMk cId="1741553280" sldId="339"/>
            <ac:picMk id="5" creationId="{9B7A2630-1F1F-0E41-B4AF-0A719571B42C}"/>
          </ac:picMkLst>
        </pc:picChg>
      </pc:sldChg>
      <pc:sldChg chg="addSp delSp modSp mod">
        <pc:chgData name="Viviana Muranen" userId="6e275375-9272-42ba-bff7-b43fb8e9ea77" providerId="ADAL" clId="{9760937E-7BE1-4214-A052-4BCF76F9627E}" dt="2024-02-13T08:00:09.220" v="439" actId="14100"/>
        <pc:sldMkLst>
          <pc:docMk/>
          <pc:sldMk cId="1123833876" sldId="340"/>
        </pc:sldMkLst>
        <pc:spChg chg="add mod">
          <ac:chgData name="Viviana Muranen" userId="6e275375-9272-42ba-bff7-b43fb8e9ea77" providerId="ADAL" clId="{9760937E-7BE1-4214-A052-4BCF76F9627E}" dt="2024-02-13T08:00:06.145" v="437"/>
          <ac:spMkLst>
            <pc:docMk/>
            <pc:sldMk cId="1123833876" sldId="340"/>
            <ac:spMk id="2" creationId="{6BEA573F-69C2-086C-8A6E-3C7BD881E6AA}"/>
          </ac:spMkLst>
        </pc:spChg>
        <pc:spChg chg="del mod">
          <ac:chgData name="Viviana Muranen" userId="6e275375-9272-42ba-bff7-b43fb8e9ea77" providerId="ADAL" clId="{9760937E-7BE1-4214-A052-4BCF76F9627E}" dt="2024-02-13T08:00:05.360" v="436" actId="478"/>
          <ac:spMkLst>
            <pc:docMk/>
            <pc:sldMk cId="1123833876" sldId="340"/>
            <ac:spMk id="6" creationId="{E7CB0C95-4ACA-414F-E9E3-0F8973000EB5}"/>
          </ac:spMkLst>
        </pc:spChg>
        <pc:picChg chg="mod">
          <ac:chgData name="Viviana Muranen" userId="6e275375-9272-42ba-bff7-b43fb8e9ea77" providerId="ADAL" clId="{9760937E-7BE1-4214-A052-4BCF76F9627E}" dt="2024-02-13T08:00:09.220" v="439" actId="14100"/>
          <ac:picMkLst>
            <pc:docMk/>
            <pc:sldMk cId="1123833876" sldId="340"/>
            <ac:picMk id="5" creationId="{9B7A2630-1F1F-0E41-B4AF-0A719571B42C}"/>
          </ac:picMkLst>
        </pc:picChg>
      </pc:sldChg>
      <pc:sldChg chg="modSp mod">
        <pc:chgData name="Viviana Muranen" userId="6e275375-9272-42ba-bff7-b43fb8e9ea77" providerId="ADAL" clId="{9760937E-7BE1-4214-A052-4BCF76F9627E}" dt="2024-02-13T07:58:57.722" v="420" actId="2711"/>
        <pc:sldMkLst>
          <pc:docMk/>
          <pc:sldMk cId="1658948938" sldId="343"/>
        </pc:sldMkLst>
        <pc:spChg chg="mod">
          <ac:chgData name="Viviana Muranen" userId="6e275375-9272-42ba-bff7-b43fb8e9ea77" providerId="ADAL" clId="{9760937E-7BE1-4214-A052-4BCF76F9627E}" dt="2024-02-13T07:58:57.722" v="420" actId="2711"/>
          <ac:spMkLst>
            <pc:docMk/>
            <pc:sldMk cId="1658948938" sldId="343"/>
            <ac:spMk id="9" creationId="{C5B35BA3-BD15-F646-6AFD-183BF974C86B}"/>
          </ac:spMkLst>
        </pc:spChg>
        <pc:spChg chg="mod">
          <ac:chgData name="Viviana Muranen" userId="6e275375-9272-42ba-bff7-b43fb8e9ea77" providerId="ADAL" clId="{9760937E-7BE1-4214-A052-4BCF76F9627E}" dt="2024-02-13T07:58:57.722" v="420" actId="2711"/>
          <ac:spMkLst>
            <pc:docMk/>
            <pc:sldMk cId="1658948938" sldId="343"/>
            <ac:spMk id="12" creationId="{108C768E-4220-8281-5A1C-6A38E1FECB5B}"/>
          </ac:spMkLst>
        </pc:spChg>
        <pc:spChg chg="mod">
          <ac:chgData name="Viviana Muranen" userId="6e275375-9272-42ba-bff7-b43fb8e9ea77" providerId="ADAL" clId="{9760937E-7BE1-4214-A052-4BCF76F9627E}" dt="2024-02-13T07:58:57.722" v="420" actId="2711"/>
          <ac:spMkLst>
            <pc:docMk/>
            <pc:sldMk cId="1658948938" sldId="343"/>
            <ac:spMk id="22" creationId="{F3BC2625-1227-809D-6361-6FAC5516F7D6}"/>
          </ac:spMkLst>
        </pc:spChg>
        <pc:spChg chg="mod">
          <ac:chgData name="Viviana Muranen" userId="6e275375-9272-42ba-bff7-b43fb8e9ea77" providerId="ADAL" clId="{9760937E-7BE1-4214-A052-4BCF76F9627E}" dt="2024-02-13T07:58:57.722" v="420" actId="2711"/>
          <ac:spMkLst>
            <pc:docMk/>
            <pc:sldMk cId="1658948938" sldId="343"/>
            <ac:spMk id="32" creationId="{59CD6B27-9273-E5A1-5BC1-5C0BAB5FDF94}"/>
          </ac:spMkLst>
        </pc:spChg>
      </pc:sldChg>
      <pc:sldChg chg="modSp mod">
        <pc:chgData name="Viviana Muranen" userId="6e275375-9272-42ba-bff7-b43fb8e9ea77" providerId="ADAL" clId="{9760937E-7BE1-4214-A052-4BCF76F9627E}" dt="2024-02-13T08:02:52.209" v="474" actId="113"/>
        <pc:sldMkLst>
          <pc:docMk/>
          <pc:sldMk cId="2056772303" sldId="344"/>
        </pc:sldMkLst>
        <pc:spChg chg="mod">
          <ac:chgData name="Viviana Muranen" userId="6e275375-9272-42ba-bff7-b43fb8e9ea77" providerId="ADAL" clId="{9760937E-7BE1-4214-A052-4BCF76F9627E}" dt="2024-02-13T08:02:52.209" v="474" actId="113"/>
          <ac:spMkLst>
            <pc:docMk/>
            <pc:sldMk cId="2056772303" sldId="344"/>
            <ac:spMk id="9" creationId="{C5B35BA3-BD15-F646-6AFD-183BF974C86B}"/>
          </ac:spMkLst>
        </pc:spChg>
        <pc:spChg chg="mod">
          <ac:chgData name="Viviana Muranen" userId="6e275375-9272-42ba-bff7-b43fb8e9ea77" providerId="ADAL" clId="{9760937E-7BE1-4214-A052-4BCF76F9627E}" dt="2024-02-13T08:02:52.209" v="474" actId="113"/>
          <ac:spMkLst>
            <pc:docMk/>
            <pc:sldMk cId="2056772303" sldId="344"/>
            <ac:spMk id="12" creationId="{108C768E-4220-8281-5A1C-6A38E1FECB5B}"/>
          </ac:spMkLst>
        </pc:spChg>
        <pc:spChg chg="mod">
          <ac:chgData name="Viviana Muranen" userId="6e275375-9272-42ba-bff7-b43fb8e9ea77" providerId="ADAL" clId="{9760937E-7BE1-4214-A052-4BCF76F9627E}" dt="2024-02-13T08:02:52.209" v="474" actId="113"/>
          <ac:spMkLst>
            <pc:docMk/>
            <pc:sldMk cId="2056772303" sldId="344"/>
            <ac:spMk id="22" creationId="{F3BC2625-1227-809D-6361-6FAC5516F7D6}"/>
          </ac:spMkLst>
        </pc:spChg>
        <pc:spChg chg="mod">
          <ac:chgData name="Viviana Muranen" userId="6e275375-9272-42ba-bff7-b43fb8e9ea77" providerId="ADAL" clId="{9760937E-7BE1-4214-A052-4BCF76F9627E}" dt="2024-02-13T08:02:52.209" v="474" actId="113"/>
          <ac:spMkLst>
            <pc:docMk/>
            <pc:sldMk cId="2056772303" sldId="344"/>
            <ac:spMk id="32" creationId="{59CD6B27-9273-E5A1-5BC1-5C0BAB5FDF94}"/>
          </ac:spMkLst>
        </pc:spChg>
      </pc:sldChg>
      <pc:sldChg chg="modSp mod">
        <pc:chgData name="Viviana Muranen" userId="6e275375-9272-42ba-bff7-b43fb8e9ea77" providerId="ADAL" clId="{9760937E-7BE1-4214-A052-4BCF76F9627E}" dt="2024-02-13T07:47:32.429" v="289" actId="14100"/>
        <pc:sldMkLst>
          <pc:docMk/>
          <pc:sldMk cId="4259584691" sldId="348"/>
        </pc:sldMkLst>
        <pc:spChg chg="mod">
          <ac:chgData name="Viviana Muranen" userId="6e275375-9272-42ba-bff7-b43fb8e9ea77" providerId="ADAL" clId="{9760937E-7BE1-4214-A052-4BCF76F9627E}" dt="2024-02-13T07:47:25.730" v="288" actId="2711"/>
          <ac:spMkLst>
            <pc:docMk/>
            <pc:sldMk cId="4259584691" sldId="348"/>
            <ac:spMk id="2" creationId="{2E2C5FF1-E4D2-A2F6-D50D-8BF6534976B8}"/>
          </ac:spMkLst>
        </pc:spChg>
        <pc:picChg chg="mod">
          <ac:chgData name="Viviana Muranen" userId="6e275375-9272-42ba-bff7-b43fb8e9ea77" providerId="ADAL" clId="{9760937E-7BE1-4214-A052-4BCF76F9627E}" dt="2024-02-13T07:47:32.429" v="289" actId="14100"/>
          <ac:picMkLst>
            <pc:docMk/>
            <pc:sldMk cId="4259584691" sldId="348"/>
            <ac:picMk id="11" creationId="{5DD61147-33AF-ACDE-56F8-39599D729068}"/>
          </ac:picMkLst>
        </pc:picChg>
      </pc:sldChg>
      <pc:sldChg chg="modSp mod">
        <pc:chgData name="Viviana Muranen" userId="6e275375-9272-42ba-bff7-b43fb8e9ea77" providerId="ADAL" clId="{9760937E-7BE1-4214-A052-4BCF76F9627E}" dt="2024-02-13T07:47:52.088" v="292" actId="2711"/>
        <pc:sldMkLst>
          <pc:docMk/>
          <pc:sldMk cId="1222393679" sldId="349"/>
        </pc:sldMkLst>
        <pc:spChg chg="mod">
          <ac:chgData name="Viviana Muranen" userId="6e275375-9272-42ba-bff7-b43fb8e9ea77" providerId="ADAL" clId="{9760937E-7BE1-4214-A052-4BCF76F9627E}" dt="2024-02-13T07:47:52.088" v="292" actId="2711"/>
          <ac:spMkLst>
            <pc:docMk/>
            <pc:sldMk cId="1222393679" sldId="349"/>
            <ac:spMk id="2" creationId="{130EBC89-F169-DE0B-D0BE-461A5D9564E8}"/>
          </ac:spMkLst>
        </pc:spChg>
      </pc:sldChg>
      <pc:sldChg chg="modSp mod">
        <pc:chgData name="Viviana Muranen" userId="6e275375-9272-42ba-bff7-b43fb8e9ea77" providerId="ADAL" clId="{9760937E-7BE1-4214-A052-4BCF76F9627E}" dt="2024-02-13T07:56:40.898" v="389" actId="1076"/>
        <pc:sldMkLst>
          <pc:docMk/>
          <pc:sldMk cId="2130362846" sldId="350"/>
        </pc:sldMkLst>
        <pc:spChg chg="mod">
          <ac:chgData name="Viviana Muranen" userId="6e275375-9272-42ba-bff7-b43fb8e9ea77" providerId="ADAL" clId="{9760937E-7BE1-4214-A052-4BCF76F9627E}" dt="2024-02-13T07:56:40.898" v="389" actId="1076"/>
          <ac:spMkLst>
            <pc:docMk/>
            <pc:sldMk cId="2130362846" sldId="350"/>
            <ac:spMk id="2" creationId="{130EBC89-F169-DE0B-D0BE-461A5D9564E8}"/>
          </ac:spMkLst>
        </pc:spChg>
      </pc:sldChg>
      <pc:sldChg chg="modSp mod">
        <pc:chgData name="Viviana Muranen" userId="6e275375-9272-42ba-bff7-b43fb8e9ea77" providerId="ADAL" clId="{9760937E-7BE1-4214-A052-4BCF76F9627E}" dt="2024-02-13T07:48:33.124" v="300" actId="2711"/>
        <pc:sldMkLst>
          <pc:docMk/>
          <pc:sldMk cId="765753438" sldId="351"/>
        </pc:sldMkLst>
        <pc:spChg chg="mod">
          <ac:chgData name="Viviana Muranen" userId="6e275375-9272-42ba-bff7-b43fb8e9ea77" providerId="ADAL" clId="{9760937E-7BE1-4214-A052-4BCF76F9627E}" dt="2024-02-13T07:48:33.124" v="300" actId="2711"/>
          <ac:spMkLst>
            <pc:docMk/>
            <pc:sldMk cId="765753438" sldId="351"/>
            <ac:spMk id="2" creationId="{130EBC89-F169-DE0B-D0BE-461A5D9564E8}"/>
          </ac:spMkLst>
        </pc:spChg>
      </pc:sldChg>
      <pc:sldChg chg="modSp mod">
        <pc:chgData name="Viviana Muranen" userId="6e275375-9272-42ba-bff7-b43fb8e9ea77" providerId="ADAL" clId="{9760937E-7BE1-4214-A052-4BCF76F9627E}" dt="2024-02-13T07:49:41.898" v="314" actId="2711"/>
        <pc:sldMkLst>
          <pc:docMk/>
          <pc:sldMk cId="3494828938" sldId="352"/>
        </pc:sldMkLst>
        <pc:spChg chg="mod">
          <ac:chgData name="Viviana Muranen" userId="6e275375-9272-42ba-bff7-b43fb8e9ea77" providerId="ADAL" clId="{9760937E-7BE1-4214-A052-4BCF76F9627E}" dt="2024-02-13T07:49:41.898" v="314" actId="2711"/>
          <ac:spMkLst>
            <pc:docMk/>
            <pc:sldMk cId="3494828938" sldId="352"/>
            <ac:spMk id="2" creationId="{130EBC89-F169-DE0B-D0BE-461A5D9564E8}"/>
          </ac:spMkLst>
        </pc:spChg>
      </pc:sldChg>
      <pc:sldChg chg="modSp mod">
        <pc:chgData name="Viviana Muranen" userId="6e275375-9272-42ba-bff7-b43fb8e9ea77" providerId="ADAL" clId="{9760937E-7BE1-4214-A052-4BCF76F9627E}" dt="2024-02-13T07:58:13.463" v="412" actId="2711"/>
        <pc:sldMkLst>
          <pc:docMk/>
          <pc:sldMk cId="715567480" sldId="353"/>
        </pc:sldMkLst>
        <pc:spChg chg="mod">
          <ac:chgData name="Viviana Muranen" userId="6e275375-9272-42ba-bff7-b43fb8e9ea77" providerId="ADAL" clId="{9760937E-7BE1-4214-A052-4BCF76F9627E}" dt="2024-02-13T07:58:13.463" v="412" actId="2711"/>
          <ac:spMkLst>
            <pc:docMk/>
            <pc:sldMk cId="715567480" sldId="353"/>
            <ac:spMk id="2" creationId="{130EBC89-F169-DE0B-D0BE-461A5D9564E8}"/>
          </ac:spMkLst>
        </pc:spChg>
      </pc:sldChg>
      <pc:sldChg chg="modSp mod">
        <pc:chgData name="Viviana Muranen" userId="6e275375-9272-42ba-bff7-b43fb8e9ea77" providerId="ADAL" clId="{9760937E-7BE1-4214-A052-4BCF76F9627E}" dt="2024-02-13T08:02:17.811" v="467" actId="1076"/>
        <pc:sldMkLst>
          <pc:docMk/>
          <pc:sldMk cId="3659136019" sldId="354"/>
        </pc:sldMkLst>
        <pc:spChg chg="mod">
          <ac:chgData name="Viviana Muranen" userId="6e275375-9272-42ba-bff7-b43fb8e9ea77" providerId="ADAL" clId="{9760937E-7BE1-4214-A052-4BCF76F9627E}" dt="2024-02-13T08:02:17.811" v="467" actId="1076"/>
          <ac:spMkLst>
            <pc:docMk/>
            <pc:sldMk cId="3659136019" sldId="354"/>
            <ac:spMk id="2" creationId="{130EBC89-F169-DE0B-D0BE-461A5D9564E8}"/>
          </ac:spMkLst>
        </pc:spChg>
      </pc:sldChg>
      <pc:sldChg chg="modSp mod">
        <pc:chgData name="Viviana Muranen" userId="6e275375-9272-42ba-bff7-b43fb8e9ea77" providerId="ADAL" clId="{9760937E-7BE1-4214-A052-4BCF76F9627E}" dt="2024-02-13T07:56:58.200" v="392" actId="14100"/>
        <pc:sldMkLst>
          <pc:docMk/>
          <pc:sldMk cId="2170383771" sldId="357"/>
        </pc:sldMkLst>
        <pc:spChg chg="mod">
          <ac:chgData name="Viviana Muranen" userId="6e275375-9272-42ba-bff7-b43fb8e9ea77" providerId="ADAL" clId="{9760937E-7BE1-4214-A052-4BCF76F9627E}" dt="2024-02-13T07:56:55.215" v="391" actId="1076"/>
          <ac:spMkLst>
            <pc:docMk/>
            <pc:sldMk cId="2170383771" sldId="357"/>
            <ac:spMk id="2" creationId="{2E2C5FF1-E4D2-A2F6-D50D-8BF6534976B8}"/>
          </ac:spMkLst>
        </pc:spChg>
        <pc:picChg chg="mod">
          <ac:chgData name="Viviana Muranen" userId="6e275375-9272-42ba-bff7-b43fb8e9ea77" providerId="ADAL" clId="{9760937E-7BE1-4214-A052-4BCF76F9627E}" dt="2024-02-13T07:56:58.200" v="392" actId="14100"/>
          <ac:picMkLst>
            <pc:docMk/>
            <pc:sldMk cId="2170383771" sldId="357"/>
            <ac:picMk id="11" creationId="{5DD61147-33AF-ACDE-56F8-39599D729068}"/>
          </ac:picMkLst>
        </pc:picChg>
      </pc:sldChg>
      <pc:sldChg chg="modSp mod">
        <pc:chgData name="Viviana Muranen" userId="6e275375-9272-42ba-bff7-b43fb8e9ea77" providerId="ADAL" clId="{9760937E-7BE1-4214-A052-4BCF76F9627E}" dt="2024-02-13T07:48:45.039" v="303" actId="14100"/>
        <pc:sldMkLst>
          <pc:docMk/>
          <pc:sldMk cId="3286671859" sldId="358"/>
        </pc:sldMkLst>
        <pc:spChg chg="mod">
          <ac:chgData name="Viviana Muranen" userId="6e275375-9272-42ba-bff7-b43fb8e9ea77" providerId="ADAL" clId="{9760937E-7BE1-4214-A052-4BCF76F9627E}" dt="2024-02-13T07:48:42.692" v="302" actId="1076"/>
          <ac:spMkLst>
            <pc:docMk/>
            <pc:sldMk cId="3286671859" sldId="358"/>
            <ac:spMk id="2" creationId="{2E2C5FF1-E4D2-A2F6-D50D-8BF6534976B8}"/>
          </ac:spMkLst>
        </pc:spChg>
        <pc:picChg chg="mod">
          <ac:chgData name="Viviana Muranen" userId="6e275375-9272-42ba-bff7-b43fb8e9ea77" providerId="ADAL" clId="{9760937E-7BE1-4214-A052-4BCF76F9627E}" dt="2024-02-13T07:48:45.039" v="303" actId="14100"/>
          <ac:picMkLst>
            <pc:docMk/>
            <pc:sldMk cId="3286671859" sldId="358"/>
            <ac:picMk id="11" creationId="{5DD61147-33AF-ACDE-56F8-39599D729068}"/>
          </ac:picMkLst>
        </pc:picChg>
      </pc:sldChg>
      <pc:sldChg chg="modSp mod">
        <pc:chgData name="Viviana Muranen" userId="6e275375-9272-42ba-bff7-b43fb8e9ea77" providerId="ADAL" clId="{9760937E-7BE1-4214-A052-4BCF76F9627E}" dt="2024-02-13T07:49:57.314" v="318" actId="14100"/>
        <pc:sldMkLst>
          <pc:docMk/>
          <pc:sldMk cId="4252493784" sldId="359"/>
        </pc:sldMkLst>
        <pc:spChg chg="mod">
          <ac:chgData name="Viviana Muranen" userId="6e275375-9272-42ba-bff7-b43fb8e9ea77" providerId="ADAL" clId="{9760937E-7BE1-4214-A052-4BCF76F9627E}" dt="2024-02-13T07:49:54.603" v="317" actId="1076"/>
          <ac:spMkLst>
            <pc:docMk/>
            <pc:sldMk cId="4252493784" sldId="359"/>
            <ac:spMk id="2" creationId="{2E2C5FF1-E4D2-A2F6-D50D-8BF6534976B8}"/>
          </ac:spMkLst>
        </pc:spChg>
        <pc:picChg chg="mod">
          <ac:chgData name="Viviana Muranen" userId="6e275375-9272-42ba-bff7-b43fb8e9ea77" providerId="ADAL" clId="{9760937E-7BE1-4214-A052-4BCF76F9627E}" dt="2024-02-13T07:49:57.314" v="318" actId="14100"/>
          <ac:picMkLst>
            <pc:docMk/>
            <pc:sldMk cId="4252493784" sldId="359"/>
            <ac:picMk id="11" creationId="{5DD61147-33AF-ACDE-56F8-39599D729068}"/>
          </ac:picMkLst>
        </pc:picChg>
      </pc:sldChg>
      <pc:sldChg chg="modSp mod">
        <pc:chgData name="Viviana Muranen" userId="6e275375-9272-42ba-bff7-b43fb8e9ea77" providerId="ADAL" clId="{9760937E-7BE1-4214-A052-4BCF76F9627E}" dt="2024-02-13T07:58:28.611" v="415" actId="14100"/>
        <pc:sldMkLst>
          <pc:docMk/>
          <pc:sldMk cId="657899232" sldId="360"/>
        </pc:sldMkLst>
        <pc:spChg chg="mod">
          <ac:chgData name="Viviana Muranen" userId="6e275375-9272-42ba-bff7-b43fb8e9ea77" providerId="ADAL" clId="{9760937E-7BE1-4214-A052-4BCF76F9627E}" dt="2024-02-13T07:58:24.505" v="414" actId="1076"/>
          <ac:spMkLst>
            <pc:docMk/>
            <pc:sldMk cId="657899232" sldId="360"/>
            <ac:spMk id="2" creationId="{2E2C5FF1-E4D2-A2F6-D50D-8BF6534976B8}"/>
          </ac:spMkLst>
        </pc:spChg>
        <pc:picChg chg="mod">
          <ac:chgData name="Viviana Muranen" userId="6e275375-9272-42ba-bff7-b43fb8e9ea77" providerId="ADAL" clId="{9760937E-7BE1-4214-A052-4BCF76F9627E}" dt="2024-02-13T07:58:28.611" v="415" actId="14100"/>
          <ac:picMkLst>
            <pc:docMk/>
            <pc:sldMk cId="657899232" sldId="360"/>
            <ac:picMk id="11" creationId="{5DD61147-33AF-ACDE-56F8-39599D729068}"/>
          </ac:picMkLst>
        </pc:picChg>
      </pc:sldChg>
      <pc:sldChg chg="modSp mod">
        <pc:chgData name="Viviana Muranen" userId="6e275375-9272-42ba-bff7-b43fb8e9ea77" providerId="ADAL" clId="{9760937E-7BE1-4214-A052-4BCF76F9627E}" dt="2024-02-13T08:02:27.028" v="469" actId="1076"/>
        <pc:sldMkLst>
          <pc:docMk/>
          <pc:sldMk cId="3421665660" sldId="361"/>
        </pc:sldMkLst>
        <pc:spChg chg="mod">
          <ac:chgData name="Viviana Muranen" userId="6e275375-9272-42ba-bff7-b43fb8e9ea77" providerId="ADAL" clId="{9760937E-7BE1-4214-A052-4BCF76F9627E}" dt="2024-02-13T08:02:27.028" v="469" actId="1076"/>
          <ac:spMkLst>
            <pc:docMk/>
            <pc:sldMk cId="3421665660" sldId="361"/>
            <ac:spMk id="2" creationId="{2E2C5FF1-E4D2-A2F6-D50D-8BF6534976B8}"/>
          </ac:spMkLst>
        </pc:spChg>
        <pc:picChg chg="mod">
          <ac:chgData name="Viviana Muranen" userId="6e275375-9272-42ba-bff7-b43fb8e9ea77" providerId="ADAL" clId="{9760937E-7BE1-4214-A052-4BCF76F9627E}" dt="2024-02-08T14:34:08.199" v="218" actId="1076"/>
          <ac:picMkLst>
            <pc:docMk/>
            <pc:sldMk cId="3421665660" sldId="361"/>
            <ac:picMk id="11" creationId="{5DD61147-33AF-ACDE-56F8-39599D729068}"/>
          </ac:picMkLst>
        </pc:picChg>
      </pc:sldChg>
      <pc:sldChg chg="modSp mod">
        <pc:chgData name="Viviana Muranen" userId="6e275375-9272-42ba-bff7-b43fb8e9ea77" providerId="ADAL" clId="{9760937E-7BE1-4214-A052-4BCF76F9627E}" dt="2024-02-13T07:59:33.280" v="427" actId="14100"/>
        <pc:sldMkLst>
          <pc:docMk/>
          <pc:sldMk cId="3107665617" sldId="362"/>
        </pc:sldMkLst>
        <pc:spChg chg="mod">
          <ac:chgData name="Viviana Muranen" userId="6e275375-9272-42ba-bff7-b43fb8e9ea77" providerId="ADAL" clId="{9760937E-7BE1-4214-A052-4BCF76F9627E}" dt="2024-02-13T07:59:31.361" v="426" actId="1076"/>
          <ac:spMkLst>
            <pc:docMk/>
            <pc:sldMk cId="3107665617" sldId="362"/>
            <ac:spMk id="2" creationId="{2E2C5FF1-E4D2-A2F6-D50D-8BF6534976B8}"/>
          </ac:spMkLst>
        </pc:spChg>
        <pc:picChg chg="mod">
          <ac:chgData name="Viviana Muranen" userId="6e275375-9272-42ba-bff7-b43fb8e9ea77" providerId="ADAL" clId="{9760937E-7BE1-4214-A052-4BCF76F9627E}" dt="2024-02-13T07:59:33.280" v="427" actId="14100"/>
          <ac:picMkLst>
            <pc:docMk/>
            <pc:sldMk cId="3107665617" sldId="362"/>
            <ac:picMk id="11" creationId="{5DD61147-33AF-ACDE-56F8-39599D729068}"/>
          </ac:picMkLst>
        </pc:picChg>
      </pc:sldChg>
      <pc:sldChg chg="modSp mod">
        <pc:chgData name="Viviana Muranen" userId="6e275375-9272-42ba-bff7-b43fb8e9ea77" providerId="ADAL" clId="{9760937E-7BE1-4214-A052-4BCF76F9627E}" dt="2024-02-13T07:57:07.567" v="394" actId="14100"/>
        <pc:sldMkLst>
          <pc:docMk/>
          <pc:sldMk cId="1228856100" sldId="365"/>
        </pc:sldMkLst>
        <pc:spChg chg="mod">
          <ac:chgData name="Viviana Muranen" userId="6e275375-9272-42ba-bff7-b43fb8e9ea77" providerId="ADAL" clId="{9760937E-7BE1-4214-A052-4BCF76F9627E}" dt="2024-02-13T07:57:03.828" v="393" actId="2711"/>
          <ac:spMkLst>
            <pc:docMk/>
            <pc:sldMk cId="1228856100" sldId="365"/>
            <ac:spMk id="11" creationId="{D755A7A3-4C24-0491-4307-5F0998857D91}"/>
          </ac:spMkLst>
        </pc:spChg>
        <pc:picChg chg="mod">
          <ac:chgData name="Viviana Muranen" userId="6e275375-9272-42ba-bff7-b43fb8e9ea77" providerId="ADAL" clId="{9760937E-7BE1-4214-A052-4BCF76F9627E}" dt="2024-02-13T07:57:07.567" v="394" actId="14100"/>
          <ac:picMkLst>
            <pc:docMk/>
            <pc:sldMk cId="1228856100" sldId="365"/>
            <ac:picMk id="14" creationId="{BBAF0DB0-8DCA-F558-6023-1E060BB64590}"/>
          </ac:picMkLst>
        </pc:picChg>
      </pc:sldChg>
      <pc:sldChg chg="modSp mod">
        <pc:chgData name="Viviana Muranen" userId="6e275375-9272-42ba-bff7-b43fb8e9ea77" providerId="ADAL" clId="{9760937E-7BE1-4214-A052-4BCF76F9627E}" dt="2024-02-13T08:05:26.500" v="514" actId="113"/>
        <pc:sldMkLst>
          <pc:docMk/>
          <pc:sldMk cId="1890001457" sldId="366"/>
        </pc:sldMkLst>
        <pc:spChg chg="mod">
          <ac:chgData name="Viviana Muranen" userId="6e275375-9272-42ba-bff7-b43fb8e9ea77" providerId="ADAL" clId="{9760937E-7BE1-4214-A052-4BCF76F9627E}" dt="2024-02-13T08:05:26.500" v="514" actId="113"/>
          <ac:spMkLst>
            <pc:docMk/>
            <pc:sldMk cId="1890001457" sldId="366"/>
            <ac:spMk id="2" creationId="{130EBC89-F169-DE0B-D0BE-461A5D9564E8}"/>
          </ac:spMkLst>
        </pc:spChg>
        <pc:picChg chg="mod">
          <ac:chgData name="Viviana Muranen" userId="6e275375-9272-42ba-bff7-b43fb8e9ea77" providerId="ADAL" clId="{9760937E-7BE1-4214-A052-4BCF76F9627E}" dt="2024-02-13T08:05:23.004" v="513" actId="1076"/>
          <ac:picMkLst>
            <pc:docMk/>
            <pc:sldMk cId="1890001457" sldId="366"/>
            <ac:picMk id="4" creationId="{8DB25663-14AF-A30C-84CD-D9A7649913FD}"/>
          </ac:picMkLst>
        </pc:picChg>
      </pc:sldChg>
      <pc:sldChg chg="modSp mod">
        <pc:chgData name="Viviana Muranen" userId="6e275375-9272-42ba-bff7-b43fb8e9ea77" providerId="ADAL" clId="{9760937E-7BE1-4214-A052-4BCF76F9627E}" dt="2024-02-13T08:03:07.628" v="476" actId="1076"/>
        <pc:sldMkLst>
          <pc:docMk/>
          <pc:sldMk cId="3488651453" sldId="367"/>
        </pc:sldMkLst>
        <pc:spChg chg="mod">
          <ac:chgData name="Viviana Muranen" userId="6e275375-9272-42ba-bff7-b43fb8e9ea77" providerId="ADAL" clId="{9760937E-7BE1-4214-A052-4BCF76F9627E}" dt="2024-02-13T08:03:07.628" v="476" actId="1076"/>
          <ac:spMkLst>
            <pc:docMk/>
            <pc:sldMk cId="3488651453" sldId="367"/>
            <ac:spMk id="2" creationId="{130EBC89-F169-DE0B-D0BE-461A5D9564E8}"/>
          </ac:spMkLst>
        </pc:spChg>
      </pc:sldChg>
      <pc:sldChg chg="modSp mod">
        <pc:chgData name="Viviana Muranen" userId="6e275375-9272-42ba-bff7-b43fb8e9ea77" providerId="ADAL" clId="{9760937E-7BE1-4214-A052-4BCF76F9627E}" dt="2024-02-13T08:03:20.601" v="479" actId="14100"/>
        <pc:sldMkLst>
          <pc:docMk/>
          <pc:sldMk cId="3735659039" sldId="368"/>
        </pc:sldMkLst>
        <pc:spChg chg="mod">
          <ac:chgData name="Viviana Muranen" userId="6e275375-9272-42ba-bff7-b43fb8e9ea77" providerId="ADAL" clId="{9760937E-7BE1-4214-A052-4BCF76F9627E}" dt="2024-02-13T08:03:16.865" v="478" actId="1076"/>
          <ac:spMkLst>
            <pc:docMk/>
            <pc:sldMk cId="3735659039" sldId="368"/>
            <ac:spMk id="2" creationId="{2E2C5FF1-E4D2-A2F6-D50D-8BF6534976B8}"/>
          </ac:spMkLst>
        </pc:spChg>
        <pc:picChg chg="mod">
          <ac:chgData name="Viviana Muranen" userId="6e275375-9272-42ba-bff7-b43fb8e9ea77" providerId="ADAL" clId="{9760937E-7BE1-4214-A052-4BCF76F9627E}" dt="2024-02-13T08:03:20.601" v="479" actId="14100"/>
          <ac:picMkLst>
            <pc:docMk/>
            <pc:sldMk cId="3735659039" sldId="368"/>
            <ac:picMk id="11" creationId="{5DD61147-33AF-ACDE-56F8-39599D729068}"/>
          </ac:picMkLst>
        </pc:picChg>
      </pc:sldChg>
      <pc:sldChg chg="modSp mod">
        <pc:chgData name="Viviana Muranen" userId="6e275375-9272-42ba-bff7-b43fb8e9ea77" providerId="ADAL" clId="{9760937E-7BE1-4214-A052-4BCF76F9627E}" dt="2024-02-13T08:03:34.872" v="483" actId="14100"/>
        <pc:sldMkLst>
          <pc:docMk/>
          <pc:sldMk cId="1614006429" sldId="369"/>
        </pc:sldMkLst>
        <pc:spChg chg="mod">
          <ac:chgData name="Viviana Muranen" userId="6e275375-9272-42ba-bff7-b43fb8e9ea77" providerId="ADAL" clId="{9760937E-7BE1-4214-A052-4BCF76F9627E}" dt="2024-02-13T08:03:29.662" v="480" actId="2711"/>
          <ac:spMkLst>
            <pc:docMk/>
            <pc:sldMk cId="1614006429" sldId="369"/>
            <ac:spMk id="2" creationId="{2E2C5FF1-E4D2-A2F6-D50D-8BF6534976B8}"/>
          </ac:spMkLst>
        </pc:spChg>
        <pc:picChg chg="mod">
          <ac:chgData name="Viviana Muranen" userId="6e275375-9272-42ba-bff7-b43fb8e9ea77" providerId="ADAL" clId="{9760937E-7BE1-4214-A052-4BCF76F9627E}" dt="2024-02-13T08:03:34.872" v="483" actId="14100"/>
          <ac:picMkLst>
            <pc:docMk/>
            <pc:sldMk cId="1614006429" sldId="369"/>
            <ac:picMk id="11" creationId="{5DD61147-33AF-ACDE-56F8-39599D729068}"/>
          </ac:picMkLst>
        </pc:picChg>
      </pc:sldChg>
      <pc:sldChg chg="modSp mod">
        <pc:chgData name="Viviana Muranen" userId="6e275375-9272-42ba-bff7-b43fb8e9ea77" providerId="ADAL" clId="{9760937E-7BE1-4214-A052-4BCF76F9627E}" dt="2024-02-13T08:03:43.961" v="487" actId="14100"/>
        <pc:sldMkLst>
          <pc:docMk/>
          <pc:sldMk cId="2685983357" sldId="370"/>
        </pc:sldMkLst>
        <pc:spChg chg="mod">
          <ac:chgData name="Viviana Muranen" userId="6e275375-9272-42ba-bff7-b43fb8e9ea77" providerId="ADAL" clId="{9760937E-7BE1-4214-A052-4BCF76F9627E}" dt="2024-02-13T08:03:39.654" v="484" actId="2711"/>
          <ac:spMkLst>
            <pc:docMk/>
            <pc:sldMk cId="2685983357" sldId="370"/>
            <ac:spMk id="2" creationId="{2E2C5FF1-E4D2-A2F6-D50D-8BF6534976B8}"/>
          </ac:spMkLst>
        </pc:spChg>
        <pc:picChg chg="mod">
          <ac:chgData name="Viviana Muranen" userId="6e275375-9272-42ba-bff7-b43fb8e9ea77" providerId="ADAL" clId="{9760937E-7BE1-4214-A052-4BCF76F9627E}" dt="2024-02-13T08:03:43.961" v="487" actId="14100"/>
          <ac:picMkLst>
            <pc:docMk/>
            <pc:sldMk cId="2685983357" sldId="370"/>
            <ac:picMk id="11" creationId="{5DD61147-33AF-ACDE-56F8-39599D729068}"/>
          </ac:picMkLst>
        </pc:picChg>
      </pc:sldChg>
      <pc:sldChg chg="modSp mod">
        <pc:chgData name="Viviana Muranen" userId="6e275375-9272-42ba-bff7-b43fb8e9ea77" providerId="ADAL" clId="{9760937E-7BE1-4214-A052-4BCF76F9627E}" dt="2024-02-13T08:03:57.485" v="491" actId="14100"/>
        <pc:sldMkLst>
          <pc:docMk/>
          <pc:sldMk cId="2047911169" sldId="371"/>
        </pc:sldMkLst>
        <pc:spChg chg="mod">
          <ac:chgData name="Viviana Muranen" userId="6e275375-9272-42ba-bff7-b43fb8e9ea77" providerId="ADAL" clId="{9760937E-7BE1-4214-A052-4BCF76F9627E}" dt="2024-02-13T08:03:53.774" v="489" actId="1076"/>
          <ac:spMkLst>
            <pc:docMk/>
            <pc:sldMk cId="2047911169" sldId="371"/>
            <ac:spMk id="2" creationId="{2E2C5FF1-E4D2-A2F6-D50D-8BF6534976B8}"/>
          </ac:spMkLst>
        </pc:spChg>
        <pc:picChg chg="mod">
          <ac:chgData name="Viviana Muranen" userId="6e275375-9272-42ba-bff7-b43fb8e9ea77" providerId="ADAL" clId="{9760937E-7BE1-4214-A052-4BCF76F9627E}" dt="2024-02-13T08:03:57.485" v="491" actId="14100"/>
          <ac:picMkLst>
            <pc:docMk/>
            <pc:sldMk cId="2047911169" sldId="371"/>
            <ac:picMk id="11" creationId="{5DD61147-33AF-ACDE-56F8-39599D729068}"/>
          </ac:picMkLst>
        </pc:picChg>
      </pc:sldChg>
      <pc:sldChg chg="modSp mod">
        <pc:chgData name="Viviana Muranen" userId="6e275375-9272-42ba-bff7-b43fb8e9ea77" providerId="ADAL" clId="{9760937E-7BE1-4214-A052-4BCF76F9627E}" dt="2024-02-13T08:04:11.832" v="493" actId="1076"/>
        <pc:sldMkLst>
          <pc:docMk/>
          <pc:sldMk cId="2532294162" sldId="372"/>
        </pc:sldMkLst>
        <pc:spChg chg="mod">
          <ac:chgData name="Viviana Muranen" userId="6e275375-9272-42ba-bff7-b43fb8e9ea77" providerId="ADAL" clId="{9760937E-7BE1-4214-A052-4BCF76F9627E}" dt="2024-02-13T08:04:11.832" v="493" actId="1076"/>
          <ac:spMkLst>
            <pc:docMk/>
            <pc:sldMk cId="2532294162" sldId="372"/>
            <ac:spMk id="2" creationId="{2E2C5FF1-E4D2-A2F6-D50D-8BF6534976B8}"/>
          </ac:spMkLst>
        </pc:spChg>
        <pc:picChg chg="mod">
          <ac:chgData name="Viviana Muranen" userId="6e275375-9272-42ba-bff7-b43fb8e9ea77" providerId="ADAL" clId="{9760937E-7BE1-4214-A052-4BCF76F9627E}" dt="2024-02-08T14:38:52.872" v="263" actId="14100"/>
          <ac:picMkLst>
            <pc:docMk/>
            <pc:sldMk cId="2532294162" sldId="372"/>
            <ac:picMk id="11" creationId="{5DD61147-33AF-ACDE-56F8-39599D729068}"/>
          </ac:picMkLst>
        </pc:picChg>
      </pc:sldChg>
      <pc:sldChg chg="modSp mod">
        <pc:chgData name="Viviana Muranen" userId="6e275375-9272-42ba-bff7-b43fb8e9ea77" providerId="ADAL" clId="{9760937E-7BE1-4214-A052-4BCF76F9627E}" dt="2024-02-13T08:04:23.167" v="497" actId="14100"/>
        <pc:sldMkLst>
          <pc:docMk/>
          <pc:sldMk cId="294828187" sldId="373"/>
        </pc:sldMkLst>
        <pc:spChg chg="mod">
          <ac:chgData name="Viviana Muranen" userId="6e275375-9272-42ba-bff7-b43fb8e9ea77" providerId="ADAL" clId="{9760937E-7BE1-4214-A052-4BCF76F9627E}" dt="2024-02-13T08:04:19.477" v="495" actId="1076"/>
          <ac:spMkLst>
            <pc:docMk/>
            <pc:sldMk cId="294828187" sldId="373"/>
            <ac:spMk id="2" creationId="{2E2C5FF1-E4D2-A2F6-D50D-8BF6534976B8}"/>
          </ac:spMkLst>
        </pc:spChg>
        <pc:picChg chg="mod">
          <ac:chgData name="Viviana Muranen" userId="6e275375-9272-42ba-bff7-b43fb8e9ea77" providerId="ADAL" clId="{9760937E-7BE1-4214-A052-4BCF76F9627E}" dt="2024-02-13T08:04:23.167" v="497" actId="14100"/>
          <ac:picMkLst>
            <pc:docMk/>
            <pc:sldMk cId="294828187" sldId="373"/>
            <ac:picMk id="11" creationId="{5DD61147-33AF-ACDE-56F8-39599D729068}"/>
          </ac:picMkLst>
        </pc:picChg>
      </pc:sldChg>
      <pc:sldChg chg="modSp mod">
        <pc:chgData name="Viviana Muranen" userId="6e275375-9272-42ba-bff7-b43fb8e9ea77" providerId="ADAL" clId="{9760937E-7BE1-4214-A052-4BCF76F9627E}" dt="2024-02-13T08:04:35.394" v="502" actId="14100"/>
        <pc:sldMkLst>
          <pc:docMk/>
          <pc:sldMk cId="3074202121" sldId="374"/>
        </pc:sldMkLst>
        <pc:spChg chg="mod">
          <ac:chgData name="Viviana Muranen" userId="6e275375-9272-42ba-bff7-b43fb8e9ea77" providerId="ADAL" clId="{9760937E-7BE1-4214-A052-4BCF76F9627E}" dt="2024-02-13T08:04:30.653" v="499" actId="1076"/>
          <ac:spMkLst>
            <pc:docMk/>
            <pc:sldMk cId="3074202121" sldId="374"/>
            <ac:spMk id="2" creationId="{2E2C5FF1-E4D2-A2F6-D50D-8BF6534976B8}"/>
          </ac:spMkLst>
        </pc:spChg>
        <pc:picChg chg="mod">
          <ac:chgData name="Viviana Muranen" userId="6e275375-9272-42ba-bff7-b43fb8e9ea77" providerId="ADAL" clId="{9760937E-7BE1-4214-A052-4BCF76F9627E}" dt="2024-02-13T08:04:35.394" v="502" actId="14100"/>
          <ac:picMkLst>
            <pc:docMk/>
            <pc:sldMk cId="3074202121" sldId="374"/>
            <ac:picMk id="11" creationId="{5DD61147-33AF-ACDE-56F8-39599D729068}"/>
          </ac:picMkLst>
        </pc:picChg>
      </pc:sldChg>
      <pc:sldChg chg="modSp mod">
        <pc:chgData name="Viviana Muranen" userId="6e275375-9272-42ba-bff7-b43fb8e9ea77" providerId="ADAL" clId="{9760937E-7BE1-4214-A052-4BCF76F9627E}" dt="2024-02-13T08:04:47.098" v="504" actId="1076"/>
        <pc:sldMkLst>
          <pc:docMk/>
          <pc:sldMk cId="543220783" sldId="375"/>
        </pc:sldMkLst>
        <pc:spChg chg="mod">
          <ac:chgData name="Viviana Muranen" userId="6e275375-9272-42ba-bff7-b43fb8e9ea77" providerId="ADAL" clId="{9760937E-7BE1-4214-A052-4BCF76F9627E}" dt="2024-02-13T08:04:47.098" v="504" actId="1076"/>
          <ac:spMkLst>
            <pc:docMk/>
            <pc:sldMk cId="543220783" sldId="375"/>
            <ac:spMk id="2" creationId="{2E2C5FF1-E4D2-A2F6-D50D-8BF6534976B8}"/>
          </ac:spMkLst>
        </pc:spChg>
        <pc:picChg chg="mod">
          <ac:chgData name="Viviana Muranen" userId="6e275375-9272-42ba-bff7-b43fb8e9ea77" providerId="ADAL" clId="{9760937E-7BE1-4214-A052-4BCF76F9627E}" dt="2024-02-08T14:39:26.737" v="275" actId="14100"/>
          <ac:picMkLst>
            <pc:docMk/>
            <pc:sldMk cId="543220783" sldId="375"/>
            <ac:picMk id="11" creationId="{5DD61147-33AF-ACDE-56F8-39599D729068}"/>
          </ac:picMkLst>
        </pc:picChg>
      </pc:sldChg>
      <pc:sldChg chg="modSp mod">
        <pc:chgData name="Viviana Muranen" userId="6e275375-9272-42ba-bff7-b43fb8e9ea77" providerId="ADAL" clId="{9760937E-7BE1-4214-A052-4BCF76F9627E}" dt="2024-02-13T08:05:05.628" v="508" actId="1076"/>
        <pc:sldMkLst>
          <pc:docMk/>
          <pc:sldMk cId="3206856496" sldId="376"/>
        </pc:sldMkLst>
        <pc:spChg chg="mod">
          <ac:chgData name="Viviana Muranen" userId="6e275375-9272-42ba-bff7-b43fb8e9ea77" providerId="ADAL" clId="{9760937E-7BE1-4214-A052-4BCF76F9627E}" dt="2024-02-13T08:05:05.628" v="508" actId="1076"/>
          <ac:spMkLst>
            <pc:docMk/>
            <pc:sldMk cId="3206856496" sldId="376"/>
            <ac:spMk id="2" creationId="{2E2C5FF1-E4D2-A2F6-D50D-8BF6534976B8}"/>
          </ac:spMkLst>
        </pc:spChg>
        <pc:picChg chg="mod">
          <ac:chgData name="Viviana Muranen" userId="6e275375-9272-42ba-bff7-b43fb8e9ea77" providerId="ADAL" clId="{9760937E-7BE1-4214-A052-4BCF76F9627E}" dt="2024-02-13T08:05:02.242" v="507" actId="14100"/>
          <ac:picMkLst>
            <pc:docMk/>
            <pc:sldMk cId="3206856496" sldId="376"/>
            <ac:picMk id="11" creationId="{5DD61147-33AF-ACDE-56F8-39599D729068}"/>
          </ac:picMkLst>
        </pc:picChg>
      </pc:sldChg>
      <pc:sldChg chg="modSp mod">
        <pc:chgData name="Viviana Muranen" userId="6e275375-9272-42ba-bff7-b43fb8e9ea77" providerId="ADAL" clId="{9760937E-7BE1-4214-A052-4BCF76F9627E}" dt="2024-02-13T07:50:07.284" v="321" actId="14100"/>
        <pc:sldMkLst>
          <pc:docMk/>
          <pc:sldMk cId="4013715101" sldId="382"/>
        </pc:sldMkLst>
        <pc:spChg chg="mod">
          <ac:chgData name="Viviana Muranen" userId="6e275375-9272-42ba-bff7-b43fb8e9ea77" providerId="ADAL" clId="{9760937E-7BE1-4214-A052-4BCF76F9627E}" dt="2024-02-13T07:50:05.068" v="320" actId="1076"/>
          <ac:spMkLst>
            <pc:docMk/>
            <pc:sldMk cId="4013715101" sldId="382"/>
            <ac:spMk id="2" creationId="{2E2C5FF1-E4D2-A2F6-D50D-8BF6534976B8}"/>
          </ac:spMkLst>
        </pc:spChg>
        <pc:picChg chg="mod">
          <ac:chgData name="Viviana Muranen" userId="6e275375-9272-42ba-bff7-b43fb8e9ea77" providerId="ADAL" clId="{9760937E-7BE1-4214-A052-4BCF76F9627E}" dt="2024-02-13T07:50:07.284" v="321" actId="14100"/>
          <ac:picMkLst>
            <pc:docMk/>
            <pc:sldMk cId="4013715101" sldId="382"/>
            <ac:picMk id="11" creationId="{5DD61147-33AF-ACDE-56F8-39599D729068}"/>
          </ac:picMkLst>
        </pc:picChg>
      </pc:sldChg>
      <pc:sldChg chg="modSp mod">
        <pc:chgData name="Viviana Muranen" userId="6e275375-9272-42ba-bff7-b43fb8e9ea77" providerId="ADAL" clId="{9760937E-7BE1-4214-A052-4BCF76F9627E}" dt="2024-02-13T07:50:24.060" v="325" actId="14100"/>
        <pc:sldMkLst>
          <pc:docMk/>
          <pc:sldMk cId="4256227715" sldId="383"/>
        </pc:sldMkLst>
        <pc:spChg chg="mod">
          <ac:chgData name="Viviana Muranen" userId="6e275375-9272-42ba-bff7-b43fb8e9ea77" providerId="ADAL" clId="{9760937E-7BE1-4214-A052-4BCF76F9627E}" dt="2024-02-13T07:50:21.102" v="324" actId="1076"/>
          <ac:spMkLst>
            <pc:docMk/>
            <pc:sldMk cId="4256227715" sldId="383"/>
            <ac:spMk id="2" creationId="{2E2C5FF1-E4D2-A2F6-D50D-8BF6534976B8}"/>
          </ac:spMkLst>
        </pc:spChg>
        <pc:picChg chg="mod">
          <ac:chgData name="Viviana Muranen" userId="6e275375-9272-42ba-bff7-b43fb8e9ea77" providerId="ADAL" clId="{9760937E-7BE1-4214-A052-4BCF76F9627E}" dt="2024-02-13T07:50:24.060" v="325" actId="14100"/>
          <ac:picMkLst>
            <pc:docMk/>
            <pc:sldMk cId="4256227715" sldId="383"/>
            <ac:picMk id="11" creationId="{5DD61147-33AF-ACDE-56F8-39599D729068}"/>
          </ac:picMkLst>
        </pc:picChg>
      </pc:sldChg>
      <pc:sldChg chg="modSp mod">
        <pc:chgData name="Viviana Muranen" userId="6e275375-9272-42ba-bff7-b43fb8e9ea77" providerId="ADAL" clId="{9760937E-7BE1-4214-A052-4BCF76F9627E}" dt="2024-02-13T07:50:38.110" v="327" actId="14100"/>
        <pc:sldMkLst>
          <pc:docMk/>
          <pc:sldMk cId="1631568847" sldId="384"/>
        </pc:sldMkLst>
        <pc:spChg chg="mod">
          <ac:chgData name="Viviana Muranen" userId="6e275375-9272-42ba-bff7-b43fb8e9ea77" providerId="ADAL" clId="{9760937E-7BE1-4214-A052-4BCF76F9627E}" dt="2024-02-13T07:50:32.075" v="326" actId="2711"/>
          <ac:spMkLst>
            <pc:docMk/>
            <pc:sldMk cId="1631568847" sldId="384"/>
            <ac:spMk id="2" creationId="{2E2C5FF1-E4D2-A2F6-D50D-8BF6534976B8}"/>
          </ac:spMkLst>
        </pc:spChg>
        <pc:picChg chg="mod">
          <ac:chgData name="Viviana Muranen" userId="6e275375-9272-42ba-bff7-b43fb8e9ea77" providerId="ADAL" clId="{9760937E-7BE1-4214-A052-4BCF76F9627E}" dt="2024-02-13T07:50:38.110" v="327" actId="14100"/>
          <ac:picMkLst>
            <pc:docMk/>
            <pc:sldMk cId="1631568847" sldId="384"/>
            <ac:picMk id="11" creationId="{5DD61147-33AF-ACDE-56F8-39599D729068}"/>
          </ac:picMkLst>
        </pc:picChg>
      </pc:sldChg>
      <pc:sldChg chg="modSp mod">
        <pc:chgData name="Viviana Muranen" userId="6e275375-9272-42ba-bff7-b43fb8e9ea77" providerId="ADAL" clId="{9760937E-7BE1-4214-A052-4BCF76F9627E}" dt="2024-02-13T07:50:51.264" v="332" actId="14100"/>
        <pc:sldMkLst>
          <pc:docMk/>
          <pc:sldMk cId="2631165166" sldId="385"/>
        </pc:sldMkLst>
        <pc:spChg chg="mod">
          <ac:chgData name="Viviana Muranen" userId="6e275375-9272-42ba-bff7-b43fb8e9ea77" providerId="ADAL" clId="{9760937E-7BE1-4214-A052-4BCF76F9627E}" dt="2024-02-13T07:50:48.761" v="331" actId="1076"/>
          <ac:spMkLst>
            <pc:docMk/>
            <pc:sldMk cId="2631165166" sldId="385"/>
            <ac:spMk id="2" creationId="{2E2C5FF1-E4D2-A2F6-D50D-8BF6534976B8}"/>
          </ac:spMkLst>
        </pc:spChg>
        <pc:picChg chg="mod">
          <ac:chgData name="Viviana Muranen" userId="6e275375-9272-42ba-bff7-b43fb8e9ea77" providerId="ADAL" clId="{9760937E-7BE1-4214-A052-4BCF76F9627E}" dt="2024-02-08T14:40:58.152" v="284" actId="1076"/>
          <ac:picMkLst>
            <pc:docMk/>
            <pc:sldMk cId="2631165166" sldId="385"/>
            <ac:picMk id="6" creationId="{8F18424B-57A4-3B3C-50DF-4DB8669DC0D6}"/>
          </ac:picMkLst>
        </pc:picChg>
        <pc:picChg chg="mod">
          <ac:chgData name="Viviana Muranen" userId="6e275375-9272-42ba-bff7-b43fb8e9ea77" providerId="ADAL" clId="{9760937E-7BE1-4214-A052-4BCF76F9627E}" dt="2024-02-13T07:50:51.264" v="332" actId="14100"/>
          <ac:picMkLst>
            <pc:docMk/>
            <pc:sldMk cId="2631165166" sldId="385"/>
            <ac:picMk id="11" creationId="{5DD61147-33AF-ACDE-56F8-39599D729068}"/>
          </ac:picMkLst>
        </pc:picChg>
      </pc:sldChg>
      <pc:sldChg chg="modSp mod">
        <pc:chgData name="Viviana Muranen" userId="6e275375-9272-42ba-bff7-b43fb8e9ea77" providerId="ADAL" clId="{9760937E-7BE1-4214-A052-4BCF76F9627E}" dt="2024-02-13T07:51:08.043" v="337" actId="14100"/>
        <pc:sldMkLst>
          <pc:docMk/>
          <pc:sldMk cId="2510201848" sldId="386"/>
        </pc:sldMkLst>
        <pc:spChg chg="mod">
          <ac:chgData name="Viviana Muranen" userId="6e275375-9272-42ba-bff7-b43fb8e9ea77" providerId="ADAL" clId="{9760937E-7BE1-4214-A052-4BCF76F9627E}" dt="2024-02-13T07:51:00.960" v="334" actId="14100"/>
          <ac:spMkLst>
            <pc:docMk/>
            <pc:sldMk cId="2510201848" sldId="386"/>
            <ac:spMk id="2" creationId="{2E2C5FF1-E4D2-A2F6-D50D-8BF6534976B8}"/>
          </ac:spMkLst>
        </pc:spChg>
        <pc:picChg chg="mod">
          <ac:chgData name="Viviana Muranen" userId="6e275375-9272-42ba-bff7-b43fb8e9ea77" providerId="ADAL" clId="{9760937E-7BE1-4214-A052-4BCF76F9627E}" dt="2024-02-13T07:51:08.043" v="337" actId="14100"/>
          <ac:picMkLst>
            <pc:docMk/>
            <pc:sldMk cId="2510201848" sldId="386"/>
            <ac:picMk id="11" creationId="{5DD61147-33AF-ACDE-56F8-39599D729068}"/>
          </ac:picMkLst>
        </pc:picChg>
      </pc:sldChg>
      <pc:sldChg chg="modSp mod">
        <pc:chgData name="Viviana Muranen" userId="6e275375-9272-42ba-bff7-b43fb8e9ea77" providerId="ADAL" clId="{9760937E-7BE1-4214-A052-4BCF76F9627E}" dt="2024-02-13T07:51:19.867" v="340" actId="14100"/>
        <pc:sldMkLst>
          <pc:docMk/>
          <pc:sldMk cId="3317223967" sldId="387"/>
        </pc:sldMkLst>
        <pc:spChg chg="mod">
          <ac:chgData name="Viviana Muranen" userId="6e275375-9272-42ba-bff7-b43fb8e9ea77" providerId="ADAL" clId="{9760937E-7BE1-4214-A052-4BCF76F9627E}" dt="2024-02-13T07:51:15.034" v="338" actId="2711"/>
          <ac:spMkLst>
            <pc:docMk/>
            <pc:sldMk cId="3317223967" sldId="387"/>
            <ac:spMk id="2" creationId="{2E2C5FF1-E4D2-A2F6-D50D-8BF6534976B8}"/>
          </ac:spMkLst>
        </pc:spChg>
        <pc:picChg chg="mod">
          <ac:chgData name="Viviana Muranen" userId="6e275375-9272-42ba-bff7-b43fb8e9ea77" providerId="ADAL" clId="{9760937E-7BE1-4214-A052-4BCF76F9627E}" dt="2024-02-13T07:51:19.867" v="340" actId="14100"/>
          <ac:picMkLst>
            <pc:docMk/>
            <pc:sldMk cId="3317223967" sldId="387"/>
            <ac:picMk id="11" creationId="{5DD61147-33AF-ACDE-56F8-39599D729068}"/>
          </ac:picMkLst>
        </pc:picChg>
      </pc:sldChg>
      <pc:sldChg chg="modSp mod">
        <pc:chgData name="Viviana Muranen" userId="6e275375-9272-42ba-bff7-b43fb8e9ea77" providerId="ADAL" clId="{9760937E-7BE1-4214-A052-4BCF76F9627E}" dt="2024-02-13T07:51:41.173" v="344" actId="1076"/>
        <pc:sldMkLst>
          <pc:docMk/>
          <pc:sldMk cId="3452116655" sldId="388"/>
        </pc:sldMkLst>
        <pc:spChg chg="mod">
          <ac:chgData name="Viviana Muranen" userId="6e275375-9272-42ba-bff7-b43fb8e9ea77" providerId="ADAL" clId="{9760937E-7BE1-4214-A052-4BCF76F9627E}" dt="2024-02-13T07:51:27.170" v="341" actId="2711"/>
          <ac:spMkLst>
            <pc:docMk/>
            <pc:sldMk cId="3452116655" sldId="388"/>
            <ac:spMk id="2" creationId="{2E2C5FF1-E4D2-A2F6-D50D-8BF6534976B8}"/>
          </ac:spMkLst>
        </pc:spChg>
        <pc:picChg chg="mod">
          <ac:chgData name="Viviana Muranen" userId="6e275375-9272-42ba-bff7-b43fb8e9ea77" providerId="ADAL" clId="{9760937E-7BE1-4214-A052-4BCF76F9627E}" dt="2024-02-13T07:51:41.173" v="344" actId="1076"/>
          <ac:picMkLst>
            <pc:docMk/>
            <pc:sldMk cId="3452116655" sldId="388"/>
            <ac:picMk id="11" creationId="{5DD61147-33AF-ACDE-56F8-39599D729068}"/>
          </ac:picMkLst>
        </pc:picChg>
      </pc:sldChg>
      <pc:sldChg chg="modSp mod">
        <pc:chgData name="Viviana Muranen" userId="6e275375-9272-42ba-bff7-b43fb8e9ea77" providerId="ADAL" clId="{9760937E-7BE1-4214-A052-4BCF76F9627E}" dt="2024-02-13T07:51:52.707" v="348" actId="14100"/>
        <pc:sldMkLst>
          <pc:docMk/>
          <pc:sldMk cId="3039219445" sldId="389"/>
        </pc:sldMkLst>
        <pc:spChg chg="mod">
          <ac:chgData name="Viviana Muranen" userId="6e275375-9272-42ba-bff7-b43fb8e9ea77" providerId="ADAL" clId="{9760937E-7BE1-4214-A052-4BCF76F9627E}" dt="2024-02-13T07:51:45.986" v="345" actId="2711"/>
          <ac:spMkLst>
            <pc:docMk/>
            <pc:sldMk cId="3039219445" sldId="389"/>
            <ac:spMk id="2" creationId="{2E2C5FF1-E4D2-A2F6-D50D-8BF6534976B8}"/>
          </ac:spMkLst>
        </pc:spChg>
        <pc:picChg chg="mod">
          <ac:chgData name="Viviana Muranen" userId="6e275375-9272-42ba-bff7-b43fb8e9ea77" providerId="ADAL" clId="{9760937E-7BE1-4214-A052-4BCF76F9627E}" dt="2024-02-13T07:51:52.707" v="348" actId="14100"/>
          <ac:picMkLst>
            <pc:docMk/>
            <pc:sldMk cId="3039219445" sldId="389"/>
            <ac:picMk id="11" creationId="{5DD61147-33AF-ACDE-56F8-39599D729068}"/>
          </ac:picMkLst>
        </pc:picChg>
      </pc:sldChg>
      <pc:sldChg chg="modSp mod">
        <pc:chgData name="Viviana Muranen" userId="6e275375-9272-42ba-bff7-b43fb8e9ea77" providerId="ADAL" clId="{9760937E-7BE1-4214-A052-4BCF76F9627E}" dt="2024-02-13T07:52:07.619" v="351" actId="14100"/>
        <pc:sldMkLst>
          <pc:docMk/>
          <pc:sldMk cId="3600630242" sldId="390"/>
        </pc:sldMkLst>
        <pc:spChg chg="mod">
          <ac:chgData name="Viviana Muranen" userId="6e275375-9272-42ba-bff7-b43fb8e9ea77" providerId="ADAL" clId="{9760937E-7BE1-4214-A052-4BCF76F9627E}" dt="2024-02-13T07:52:04.858" v="350" actId="1076"/>
          <ac:spMkLst>
            <pc:docMk/>
            <pc:sldMk cId="3600630242" sldId="390"/>
            <ac:spMk id="2" creationId="{2E2C5FF1-E4D2-A2F6-D50D-8BF6534976B8}"/>
          </ac:spMkLst>
        </pc:spChg>
        <pc:picChg chg="mod">
          <ac:chgData name="Viviana Muranen" userId="6e275375-9272-42ba-bff7-b43fb8e9ea77" providerId="ADAL" clId="{9760937E-7BE1-4214-A052-4BCF76F9627E}" dt="2024-02-13T07:52:07.619" v="351" actId="14100"/>
          <ac:picMkLst>
            <pc:docMk/>
            <pc:sldMk cId="3600630242" sldId="390"/>
            <ac:picMk id="11" creationId="{5DD61147-33AF-ACDE-56F8-39599D729068}"/>
          </ac:picMkLst>
        </pc:picChg>
      </pc:sldChg>
      <pc:sldChg chg="modSp mod">
        <pc:chgData name="Viviana Muranen" userId="6e275375-9272-42ba-bff7-b43fb8e9ea77" providerId="ADAL" clId="{9760937E-7BE1-4214-A052-4BCF76F9627E}" dt="2024-02-13T07:52:19.465" v="354" actId="14100"/>
        <pc:sldMkLst>
          <pc:docMk/>
          <pc:sldMk cId="334677876" sldId="391"/>
        </pc:sldMkLst>
        <pc:spChg chg="mod">
          <ac:chgData name="Viviana Muranen" userId="6e275375-9272-42ba-bff7-b43fb8e9ea77" providerId="ADAL" clId="{9760937E-7BE1-4214-A052-4BCF76F9627E}" dt="2024-02-13T07:52:16.594" v="353" actId="1076"/>
          <ac:spMkLst>
            <pc:docMk/>
            <pc:sldMk cId="334677876" sldId="391"/>
            <ac:spMk id="6" creationId="{BF16D93D-908F-AF94-CFE7-B223DB5CDF7E}"/>
          </ac:spMkLst>
        </pc:spChg>
        <pc:picChg chg="mod">
          <ac:chgData name="Viviana Muranen" userId="6e275375-9272-42ba-bff7-b43fb8e9ea77" providerId="ADAL" clId="{9760937E-7BE1-4214-A052-4BCF76F9627E}" dt="2024-02-13T07:52:19.465" v="354" actId="14100"/>
          <ac:picMkLst>
            <pc:docMk/>
            <pc:sldMk cId="334677876" sldId="391"/>
            <ac:picMk id="11" creationId="{5DD61147-33AF-ACDE-56F8-39599D729068}"/>
          </ac:picMkLst>
        </pc:picChg>
      </pc:sldChg>
      <pc:sldChg chg="modSp mod">
        <pc:chgData name="Viviana Muranen" userId="6e275375-9272-42ba-bff7-b43fb8e9ea77" providerId="ADAL" clId="{9760937E-7BE1-4214-A052-4BCF76F9627E}" dt="2024-02-13T07:52:51.398" v="364" actId="14100"/>
        <pc:sldMkLst>
          <pc:docMk/>
          <pc:sldMk cId="1415854246" sldId="392"/>
        </pc:sldMkLst>
        <pc:spChg chg="mod">
          <ac:chgData name="Viviana Muranen" userId="6e275375-9272-42ba-bff7-b43fb8e9ea77" providerId="ADAL" clId="{9760937E-7BE1-4214-A052-4BCF76F9627E}" dt="2024-02-13T07:52:49.134" v="362" actId="1076"/>
          <ac:spMkLst>
            <pc:docMk/>
            <pc:sldMk cId="1415854246" sldId="392"/>
            <ac:spMk id="10" creationId="{03E110DF-4654-1FB6-CD67-977FBC65FB9A}"/>
          </ac:spMkLst>
        </pc:spChg>
        <pc:picChg chg="mod">
          <ac:chgData name="Viviana Muranen" userId="6e275375-9272-42ba-bff7-b43fb8e9ea77" providerId="ADAL" clId="{9760937E-7BE1-4214-A052-4BCF76F9627E}" dt="2024-02-13T07:52:51.398" v="364" actId="14100"/>
          <ac:picMkLst>
            <pc:docMk/>
            <pc:sldMk cId="1415854246" sldId="392"/>
            <ac:picMk id="11" creationId="{5DD61147-33AF-ACDE-56F8-39599D729068}"/>
          </ac:picMkLst>
        </pc:picChg>
      </pc:sldChg>
      <pc:sldChg chg="modSp mod">
        <pc:chgData name="Viviana Muranen" userId="6e275375-9272-42ba-bff7-b43fb8e9ea77" providerId="ADAL" clId="{9760937E-7BE1-4214-A052-4BCF76F9627E}" dt="2024-02-13T07:52:59.344" v="367" actId="113"/>
        <pc:sldMkLst>
          <pc:docMk/>
          <pc:sldMk cId="3445152220" sldId="393"/>
        </pc:sldMkLst>
        <pc:spChg chg="mod">
          <ac:chgData name="Viviana Muranen" userId="6e275375-9272-42ba-bff7-b43fb8e9ea77" providerId="ADAL" clId="{9760937E-7BE1-4214-A052-4BCF76F9627E}" dt="2024-02-13T07:52:59.344" v="367" actId="113"/>
          <ac:spMkLst>
            <pc:docMk/>
            <pc:sldMk cId="3445152220" sldId="393"/>
            <ac:spMk id="10" creationId="{F9B1C6D0-AF3A-BA1F-9894-A4804C3C1400}"/>
          </ac:spMkLst>
        </pc:spChg>
      </pc:sldChg>
      <pc:sldChg chg="modSp mod">
        <pc:chgData name="Viviana Muranen" userId="6e275375-9272-42ba-bff7-b43fb8e9ea77" providerId="ADAL" clId="{9760937E-7BE1-4214-A052-4BCF76F9627E}" dt="2024-02-13T07:55:13.281" v="370" actId="14100"/>
        <pc:sldMkLst>
          <pc:docMk/>
          <pc:sldMk cId="1172867875" sldId="394"/>
        </pc:sldMkLst>
        <pc:spChg chg="mod">
          <ac:chgData name="Viviana Muranen" userId="6e275375-9272-42ba-bff7-b43fb8e9ea77" providerId="ADAL" clId="{9760937E-7BE1-4214-A052-4BCF76F9627E}" dt="2024-02-13T07:55:10.243" v="369" actId="1076"/>
          <ac:spMkLst>
            <pc:docMk/>
            <pc:sldMk cId="1172867875" sldId="394"/>
            <ac:spMk id="10" creationId="{5E38A000-2168-74F6-A8E4-4DF44B59F861}"/>
          </ac:spMkLst>
        </pc:spChg>
        <pc:picChg chg="mod">
          <ac:chgData name="Viviana Muranen" userId="6e275375-9272-42ba-bff7-b43fb8e9ea77" providerId="ADAL" clId="{9760937E-7BE1-4214-A052-4BCF76F9627E}" dt="2024-02-13T07:55:13.281" v="370" actId="14100"/>
          <ac:picMkLst>
            <pc:docMk/>
            <pc:sldMk cId="1172867875" sldId="394"/>
            <ac:picMk id="11" creationId="{5DD61147-33AF-ACDE-56F8-39599D729068}"/>
          </ac:picMkLst>
        </pc:picChg>
      </pc:sldChg>
      <pc:sldChg chg="modSp mod">
        <pc:chgData name="Viviana Muranen" userId="6e275375-9272-42ba-bff7-b43fb8e9ea77" providerId="ADAL" clId="{9760937E-7BE1-4214-A052-4BCF76F9627E}" dt="2024-02-13T07:55:30.247" v="374" actId="14100"/>
        <pc:sldMkLst>
          <pc:docMk/>
          <pc:sldMk cId="1073079303" sldId="395"/>
        </pc:sldMkLst>
        <pc:spChg chg="mod">
          <ac:chgData name="Viviana Muranen" userId="6e275375-9272-42ba-bff7-b43fb8e9ea77" providerId="ADAL" clId="{9760937E-7BE1-4214-A052-4BCF76F9627E}" dt="2024-02-13T07:55:27.589" v="373" actId="1076"/>
          <ac:spMkLst>
            <pc:docMk/>
            <pc:sldMk cId="1073079303" sldId="395"/>
            <ac:spMk id="12" creationId="{02018DCE-5829-D0B9-3442-7A89E47ACA23}"/>
          </ac:spMkLst>
        </pc:spChg>
        <pc:picChg chg="mod">
          <ac:chgData name="Viviana Muranen" userId="6e275375-9272-42ba-bff7-b43fb8e9ea77" providerId="ADAL" clId="{9760937E-7BE1-4214-A052-4BCF76F9627E}" dt="2024-02-13T07:55:30.247" v="374" actId="14100"/>
          <ac:picMkLst>
            <pc:docMk/>
            <pc:sldMk cId="1073079303" sldId="395"/>
            <ac:picMk id="11" creationId="{5DD61147-33AF-ACDE-56F8-39599D729068}"/>
          </ac:picMkLst>
        </pc:picChg>
      </pc:sldChg>
      <pc:sldChg chg="modSp mod">
        <pc:chgData name="Viviana Muranen" userId="6e275375-9272-42ba-bff7-b43fb8e9ea77" providerId="ADAL" clId="{9760937E-7BE1-4214-A052-4BCF76F9627E}" dt="2024-02-13T07:55:50.478" v="378" actId="14100"/>
        <pc:sldMkLst>
          <pc:docMk/>
          <pc:sldMk cId="188782248" sldId="396"/>
        </pc:sldMkLst>
        <pc:spChg chg="mod">
          <ac:chgData name="Viviana Muranen" userId="6e275375-9272-42ba-bff7-b43fb8e9ea77" providerId="ADAL" clId="{9760937E-7BE1-4214-A052-4BCF76F9627E}" dt="2024-02-13T07:55:47.338" v="377" actId="14100"/>
          <ac:spMkLst>
            <pc:docMk/>
            <pc:sldMk cId="188782248" sldId="396"/>
            <ac:spMk id="10" creationId="{A4143F90-E42D-D609-DAE2-387E271E5F05}"/>
          </ac:spMkLst>
        </pc:spChg>
        <pc:picChg chg="mod">
          <ac:chgData name="Viviana Muranen" userId="6e275375-9272-42ba-bff7-b43fb8e9ea77" providerId="ADAL" clId="{9760937E-7BE1-4214-A052-4BCF76F9627E}" dt="2024-02-13T07:55:50.478" v="378" actId="14100"/>
          <ac:picMkLst>
            <pc:docMk/>
            <pc:sldMk cId="188782248" sldId="396"/>
            <ac:picMk id="11" creationId="{5DD61147-33AF-ACDE-56F8-39599D729068}"/>
          </ac:picMkLst>
        </pc:picChg>
      </pc:sldChg>
      <pc:sldChg chg="modSp mod">
        <pc:chgData name="Viviana Muranen" userId="6e275375-9272-42ba-bff7-b43fb8e9ea77" providerId="ADAL" clId="{9760937E-7BE1-4214-A052-4BCF76F9627E}" dt="2024-02-13T07:56:10.762" v="382" actId="1076"/>
        <pc:sldMkLst>
          <pc:docMk/>
          <pc:sldMk cId="2733301153" sldId="397"/>
        </pc:sldMkLst>
        <pc:spChg chg="mod">
          <ac:chgData name="Viviana Muranen" userId="6e275375-9272-42ba-bff7-b43fb8e9ea77" providerId="ADAL" clId="{9760937E-7BE1-4214-A052-4BCF76F9627E}" dt="2024-02-13T07:56:10.762" v="382" actId="1076"/>
          <ac:spMkLst>
            <pc:docMk/>
            <pc:sldMk cId="2733301153" sldId="397"/>
            <ac:spMk id="10" creationId="{054E5D33-071F-A975-BEAE-535A0FF63C69}"/>
          </ac:spMkLst>
        </pc:spChg>
        <pc:picChg chg="mod">
          <ac:chgData name="Viviana Muranen" userId="6e275375-9272-42ba-bff7-b43fb8e9ea77" providerId="ADAL" clId="{9760937E-7BE1-4214-A052-4BCF76F9627E}" dt="2024-02-13T07:56:06.657" v="381" actId="14100"/>
          <ac:picMkLst>
            <pc:docMk/>
            <pc:sldMk cId="2733301153" sldId="397"/>
            <ac:picMk id="11" creationId="{5DD61147-33AF-ACDE-56F8-39599D729068}"/>
          </ac:picMkLst>
        </pc:picChg>
      </pc:sldChg>
      <pc:sldChg chg="modSp mod">
        <pc:chgData name="Viviana Muranen" userId="6e275375-9272-42ba-bff7-b43fb8e9ea77" providerId="ADAL" clId="{9760937E-7BE1-4214-A052-4BCF76F9627E}" dt="2024-02-13T07:56:24.750" v="386" actId="14100"/>
        <pc:sldMkLst>
          <pc:docMk/>
          <pc:sldMk cId="2929682315" sldId="398"/>
        </pc:sldMkLst>
        <pc:spChg chg="mod">
          <ac:chgData name="Viviana Muranen" userId="6e275375-9272-42ba-bff7-b43fb8e9ea77" providerId="ADAL" clId="{9760937E-7BE1-4214-A052-4BCF76F9627E}" dt="2024-02-13T07:56:20.499" v="384" actId="1076"/>
          <ac:spMkLst>
            <pc:docMk/>
            <pc:sldMk cId="2929682315" sldId="398"/>
            <ac:spMk id="10" creationId="{620C36D7-5DD9-B5A6-22B5-A0DF9FF0B6EE}"/>
          </ac:spMkLst>
        </pc:spChg>
        <pc:picChg chg="mod">
          <ac:chgData name="Viviana Muranen" userId="6e275375-9272-42ba-bff7-b43fb8e9ea77" providerId="ADAL" clId="{9760937E-7BE1-4214-A052-4BCF76F9627E}" dt="2024-02-13T07:56:24.750" v="386" actId="14100"/>
          <ac:picMkLst>
            <pc:docMk/>
            <pc:sldMk cId="2929682315" sldId="398"/>
            <ac:picMk id="11" creationId="{5DD61147-33AF-ACDE-56F8-39599D729068}"/>
          </ac:picMkLst>
        </pc:picChg>
      </pc:sldChg>
    </pc:docChg>
  </pc:docChgLst>
  <pc:docChgLst>
    <pc:chgData name="Sanna Lindgren" userId="d7f8f64c-9e1b-4c54-81a9-ba4523763735" providerId="ADAL" clId="{F560FCCA-1734-474E-BB5F-771FCB678AF7}"/>
    <pc:docChg chg="modSld">
      <pc:chgData name="Sanna Lindgren" userId="d7f8f64c-9e1b-4c54-81a9-ba4523763735" providerId="ADAL" clId="{F560FCCA-1734-474E-BB5F-771FCB678AF7}" dt="2024-02-14T12:55:16.261" v="1" actId="207"/>
      <pc:docMkLst>
        <pc:docMk/>
      </pc:docMkLst>
      <pc:sldChg chg="modSp mod">
        <pc:chgData name="Sanna Lindgren" userId="d7f8f64c-9e1b-4c54-81a9-ba4523763735" providerId="ADAL" clId="{F560FCCA-1734-474E-BB5F-771FCB678AF7}" dt="2024-02-14T12:55:16.261" v="1" actId="207"/>
        <pc:sldMkLst>
          <pc:docMk/>
          <pc:sldMk cId="2170383771" sldId="357"/>
        </pc:sldMkLst>
        <pc:spChg chg="mod">
          <ac:chgData name="Sanna Lindgren" userId="d7f8f64c-9e1b-4c54-81a9-ba4523763735" providerId="ADAL" clId="{F560FCCA-1734-474E-BB5F-771FCB678AF7}" dt="2024-02-14T12:55:16.261" v="1" actId="207"/>
          <ac:spMkLst>
            <pc:docMk/>
            <pc:sldMk cId="2170383771" sldId="357"/>
            <ac:spMk id="2" creationId="{2E2C5FF1-E4D2-A2F6-D50D-8BF6534976B8}"/>
          </ac:spMkLst>
        </pc:spChg>
      </pc:sldChg>
    </pc:docChg>
  </pc:docChgLst>
  <pc:docChgLst>
    <pc:chgData name="Sanna Lindgren" userId="d7f8f64c-9e1b-4c54-81a9-ba4523763735" providerId="ADAL" clId="{71BFEC0F-0CB8-4DA3-97E3-38075079E45C}"/>
    <pc:docChg chg="custSel mod addSld modSld">
      <pc:chgData name="Sanna Lindgren" userId="d7f8f64c-9e1b-4c54-81a9-ba4523763735" providerId="ADAL" clId="{71BFEC0F-0CB8-4DA3-97E3-38075079E45C}" dt="2024-01-17T21:47:44.811" v="48" actId="20577"/>
      <pc:docMkLst>
        <pc:docMk/>
      </pc:docMkLst>
      <pc:sldChg chg="add">
        <pc:chgData name="Sanna Lindgren" userId="d7f8f64c-9e1b-4c54-81a9-ba4523763735" providerId="ADAL" clId="{71BFEC0F-0CB8-4DA3-97E3-38075079E45C}" dt="2024-01-17T16:29:00.273" v="1"/>
        <pc:sldMkLst>
          <pc:docMk/>
          <pc:sldMk cId="1951611043" sldId="291"/>
        </pc:sldMkLst>
      </pc:sldChg>
      <pc:sldChg chg="modSp mod">
        <pc:chgData name="Sanna Lindgren" userId="d7f8f64c-9e1b-4c54-81a9-ba4523763735" providerId="ADAL" clId="{71BFEC0F-0CB8-4DA3-97E3-38075079E45C}" dt="2024-01-17T16:34:43.642" v="8" actId="404"/>
        <pc:sldMkLst>
          <pc:docMk/>
          <pc:sldMk cId="3368664291" sldId="309"/>
        </pc:sldMkLst>
        <pc:spChg chg="mod">
          <ac:chgData name="Sanna Lindgren" userId="d7f8f64c-9e1b-4c54-81a9-ba4523763735" providerId="ADAL" clId="{71BFEC0F-0CB8-4DA3-97E3-38075079E45C}" dt="2024-01-17T16:34:43.642" v="8" actId="404"/>
          <ac:spMkLst>
            <pc:docMk/>
            <pc:sldMk cId="3368664291" sldId="309"/>
            <ac:spMk id="8" creationId="{306E1301-BF7C-815B-C1DD-C4BE10756BF9}"/>
          </ac:spMkLst>
        </pc:spChg>
      </pc:sldChg>
      <pc:sldChg chg="modSp mod">
        <pc:chgData name="Sanna Lindgren" userId="d7f8f64c-9e1b-4c54-81a9-ba4523763735" providerId="ADAL" clId="{71BFEC0F-0CB8-4DA3-97E3-38075079E45C}" dt="2024-01-17T16:29:00.424" v="4" actId="27636"/>
        <pc:sldMkLst>
          <pc:docMk/>
          <pc:sldMk cId="2551263558" sldId="318"/>
        </pc:sldMkLst>
        <pc:spChg chg="mod">
          <ac:chgData name="Sanna Lindgren" userId="d7f8f64c-9e1b-4c54-81a9-ba4523763735" providerId="ADAL" clId="{71BFEC0F-0CB8-4DA3-97E3-38075079E45C}" dt="2024-01-17T16:29:00.424" v="4" actId="27636"/>
          <ac:spMkLst>
            <pc:docMk/>
            <pc:sldMk cId="2551263558" sldId="318"/>
            <ac:spMk id="12" creationId="{A0A1B03A-6B64-F6A1-923A-B57066EB6C9D}"/>
          </ac:spMkLst>
        </pc:spChg>
      </pc:sldChg>
      <pc:sldChg chg="modSp mod">
        <pc:chgData name="Sanna Lindgren" userId="d7f8f64c-9e1b-4c54-81a9-ba4523763735" providerId="ADAL" clId="{71BFEC0F-0CB8-4DA3-97E3-38075079E45C}" dt="2024-01-17T16:29:00.459" v="5" actId="27636"/>
        <pc:sldMkLst>
          <pc:docMk/>
          <pc:sldMk cId="564837349" sldId="326"/>
        </pc:sldMkLst>
        <pc:spChg chg="mod">
          <ac:chgData name="Sanna Lindgren" userId="d7f8f64c-9e1b-4c54-81a9-ba4523763735" providerId="ADAL" clId="{71BFEC0F-0CB8-4DA3-97E3-38075079E45C}" dt="2024-01-17T16:29:00.459" v="5" actId="27636"/>
          <ac:spMkLst>
            <pc:docMk/>
            <pc:sldMk cId="564837349" sldId="326"/>
            <ac:spMk id="7" creationId="{C08DE3B4-DE08-C5E8-11A1-CFD9A7C8EB39}"/>
          </ac:spMkLst>
        </pc:spChg>
      </pc:sldChg>
      <pc:sldChg chg="modSp mod">
        <pc:chgData name="Sanna Lindgren" userId="d7f8f64c-9e1b-4c54-81a9-ba4523763735" providerId="ADAL" clId="{71BFEC0F-0CB8-4DA3-97E3-38075079E45C}" dt="2024-01-17T16:55:07.734" v="10" actId="20577"/>
        <pc:sldMkLst>
          <pc:docMk/>
          <pc:sldMk cId="4259584691" sldId="348"/>
        </pc:sldMkLst>
        <pc:spChg chg="mod">
          <ac:chgData name="Sanna Lindgren" userId="d7f8f64c-9e1b-4c54-81a9-ba4523763735" providerId="ADAL" clId="{71BFEC0F-0CB8-4DA3-97E3-38075079E45C}" dt="2024-01-17T16:55:07.734" v="10" actId="20577"/>
          <ac:spMkLst>
            <pc:docMk/>
            <pc:sldMk cId="4259584691" sldId="348"/>
            <ac:spMk id="3" creationId="{E0471262-BEF5-072D-F382-3B5A84917643}"/>
          </ac:spMkLst>
        </pc:spChg>
      </pc:sldChg>
      <pc:sldChg chg="modSp mod">
        <pc:chgData name="Sanna Lindgren" userId="d7f8f64c-9e1b-4c54-81a9-ba4523763735" providerId="ADAL" clId="{71BFEC0F-0CB8-4DA3-97E3-38075079E45C}" dt="2024-01-17T16:55:46.725" v="13" actId="403"/>
        <pc:sldMkLst>
          <pc:docMk/>
          <pc:sldMk cId="657899232" sldId="360"/>
        </pc:sldMkLst>
        <pc:spChg chg="mod">
          <ac:chgData name="Sanna Lindgren" userId="d7f8f64c-9e1b-4c54-81a9-ba4523763735" providerId="ADAL" clId="{71BFEC0F-0CB8-4DA3-97E3-38075079E45C}" dt="2024-01-17T16:55:46.725" v="13" actId="403"/>
          <ac:spMkLst>
            <pc:docMk/>
            <pc:sldMk cId="657899232" sldId="360"/>
            <ac:spMk id="3" creationId="{E0471262-BEF5-072D-F382-3B5A84917643}"/>
          </ac:spMkLst>
        </pc:spChg>
      </pc:sldChg>
      <pc:sldChg chg="modSp mod">
        <pc:chgData name="Sanna Lindgren" userId="d7f8f64c-9e1b-4c54-81a9-ba4523763735" providerId="ADAL" clId="{71BFEC0F-0CB8-4DA3-97E3-38075079E45C}" dt="2024-01-17T16:56:19.048" v="19" actId="403"/>
        <pc:sldMkLst>
          <pc:docMk/>
          <pc:sldMk cId="3421665660" sldId="361"/>
        </pc:sldMkLst>
        <pc:spChg chg="mod">
          <ac:chgData name="Sanna Lindgren" userId="d7f8f64c-9e1b-4c54-81a9-ba4523763735" providerId="ADAL" clId="{71BFEC0F-0CB8-4DA3-97E3-38075079E45C}" dt="2024-01-17T16:56:19.048" v="19" actId="403"/>
          <ac:spMkLst>
            <pc:docMk/>
            <pc:sldMk cId="3421665660" sldId="361"/>
            <ac:spMk id="3" creationId="{E0471262-BEF5-072D-F382-3B5A84917643}"/>
          </ac:spMkLst>
        </pc:spChg>
      </pc:sldChg>
      <pc:sldChg chg="modSp mod">
        <pc:chgData name="Sanna Lindgren" userId="d7f8f64c-9e1b-4c54-81a9-ba4523763735" providerId="ADAL" clId="{71BFEC0F-0CB8-4DA3-97E3-38075079E45C}" dt="2024-01-17T16:56:01.959" v="16" actId="6549"/>
        <pc:sldMkLst>
          <pc:docMk/>
          <pc:sldMk cId="3107665617" sldId="362"/>
        </pc:sldMkLst>
        <pc:spChg chg="mod">
          <ac:chgData name="Sanna Lindgren" userId="d7f8f64c-9e1b-4c54-81a9-ba4523763735" providerId="ADAL" clId="{71BFEC0F-0CB8-4DA3-97E3-38075079E45C}" dt="2024-01-17T16:56:01.959" v="16" actId="6549"/>
          <ac:spMkLst>
            <pc:docMk/>
            <pc:sldMk cId="3107665617" sldId="362"/>
            <ac:spMk id="3" creationId="{E0471262-BEF5-072D-F382-3B5A84917643}"/>
          </ac:spMkLst>
        </pc:spChg>
      </pc:sldChg>
      <pc:sldChg chg="modSp mod">
        <pc:chgData name="Sanna Lindgren" userId="d7f8f64c-9e1b-4c54-81a9-ba4523763735" providerId="ADAL" clId="{71BFEC0F-0CB8-4DA3-97E3-38075079E45C}" dt="2024-01-17T16:56:49.047" v="26" actId="403"/>
        <pc:sldMkLst>
          <pc:docMk/>
          <pc:sldMk cId="1890001457" sldId="366"/>
        </pc:sldMkLst>
        <pc:spChg chg="mod">
          <ac:chgData name="Sanna Lindgren" userId="d7f8f64c-9e1b-4c54-81a9-ba4523763735" providerId="ADAL" clId="{71BFEC0F-0CB8-4DA3-97E3-38075079E45C}" dt="2024-01-17T16:56:49.047" v="26" actId="403"/>
          <ac:spMkLst>
            <pc:docMk/>
            <pc:sldMk cId="1890001457" sldId="366"/>
            <ac:spMk id="2" creationId="{130EBC89-F169-DE0B-D0BE-461A5D9564E8}"/>
          </ac:spMkLst>
        </pc:spChg>
      </pc:sldChg>
      <pc:sldChg chg="modSp mod">
        <pc:chgData name="Sanna Lindgren" userId="d7f8f64c-9e1b-4c54-81a9-ba4523763735" providerId="ADAL" clId="{71BFEC0F-0CB8-4DA3-97E3-38075079E45C}" dt="2024-01-17T21:47:30.559" v="37" actId="20577"/>
        <pc:sldMkLst>
          <pc:docMk/>
          <pc:sldMk cId="4256227715" sldId="383"/>
        </pc:sldMkLst>
        <pc:spChg chg="mod">
          <ac:chgData name="Sanna Lindgren" userId="d7f8f64c-9e1b-4c54-81a9-ba4523763735" providerId="ADAL" clId="{71BFEC0F-0CB8-4DA3-97E3-38075079E45C}" dt="2024-01-17T21:47:30.559" v="37" actId="20577"/>
          <ac:spMkLst>
            <pc:docMk/>
            <pc:sldMk cId="4256227715" sldId="383"/>
            <ac:spMk id="2" creationId="{2E2C5FF1-E4D2-A2F6-D50D-8BF6534976B8}"/>
          </ac:spMkLst>
        </pc:spChg>
      </pc:sldChg>
      <pc:sldChg chg="modSp mod">
        <pc:chgData name="Sanna Lindgren" userId="d7f8f64c-9e1b-4c54-81a9-ba4523763735" providerId="ADAL" clId="{71BFEC0F-0CB8-4DA3-97E3-38075079E45C}" dt="2024-01-17T16:29:00.386" v="2" actId="27636"/>
        <pc:sldMkLst>
          <pc:docMk/>
          <pc:sldMk cId="3452116655" sldId="388"/>
        </pc:sldMkLst>
        <pc:spChg chg="mod">
          <ac:chgData name="Sanna Lindgren" userId="d7f8f64c-9e1b-4c54-81a9-ba4523763735" providerId="ADAL" clId="{71BFEC0F-0CB8-4DA3-97E3-38075079E45C}" dt="2024-01-17T16:29:00.386" v="2" actId="27636"/>
          <ac:spMkLst>
            <pc:docMk/>
            <pc:sldMk cId="3452116655" sldId="388"/>
            <ac:spMk id="2" creationId="{2E2C5FF1-E4D2-A2F6-D50D-8BF6534976B8}"/>
          </ac:spMkLst>
        </pc:spChg>
      </pc:sldChg>
      <pc:sldChg chg="modSp mod">
        <pc:chgData name="Sanna Lindgren" userId="d7f8f64c-9e1b-4c54-81a9-ba4523763735" providerId="ADAL" clId="{71BFEC0F-0CB8-4DA3-97E3-38075079E45C}" dt="2024-01-17T21:47:44.811" v="48" actId="20577"/>
        <pc:sldMkLst>
          <pc:docMk/>
          <pc:sldMk cId="1415854246" sldId="392"/>
        </pc:sldMkLst>
        <pc:spChg chg="mod">
          <ac:chgData name="Sanna Lindgren" userId="d7f8f64c-9e1b-4c54-81a9-ba4523763735" providerId="ADAL" clId="{71BFEC0F-0CB8-4DA3-97E3-38075079E45C}" dt="2024-01-17T21:47:44.811" v="48" actId="20577"/>
          <ac:spMkLst>
            <pc:docMk/>
            <pc:sldMk cId="1415854246" sldId="392"/>
            <ac:spMk id="2" creationId="{2E2C5FF1-E4D2-A2F6-D50D-8BF6534976B8}"/>
          </ac:spMkLst>
        </pc:spChg>
      </pc:sldChg>
      <pc:sldChg chg="modSp mod">
        <pc:chgData name="Sanna Lindgren" userId="d7f8f64c-9e1b-4c54-81a9-ba4523763735" providerId="ADAL" clId="{71BFEC0F-0CB8-4DA3-97E3-38075079E45C}" dt="2024-01-17T16:29:00.406" v="3" actId="27636"/>
        <pc:sldMkLst>
          <pc:docMk/>
          <pc:sldMk cId="2733301153" sldId="397"/>
        </pc:sldMkLst>
        <pc:spChg chg="mod">
          <ac:chgData name="Sanna Lindgren" userId="d7f8f64c-9e1b-4c54-81a9-ba4523763735" providerId="ADAL" clId="{71BFEC0F-0CB8-4DA3-97E3-38075079E45C}" dt="2024-01-17T16:29:00.406" v="3" actId="27636"/>
          <ac:spMkLst>
            <pc:docMk/>
            <pc:sldMk cId="2733301153" sldId="397"/>
            <ac:spMk id="2" creationId="{2E2C5FF1-E4D2-A2F6-D50D-8BF6534976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E1D1A-37AD-4005-AAF8-1045AC66FAC5}" type="datetimeFigureOut">
              <a:rPr lang="fi-FI" smtClean="0"/>
              <a:t>14.2.2024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F2682-ECF0-45B8-9C9A-CFA29A96F164}" type="slidenum">
              <a:rPr lang="fi-FI" smtClean="0"/>
              <a:t>‹#›</a:t>
            </a:fld>
            <a:endParaRPr lang="fi-FI"/>
          </a:p>
        </p:txBody>
      </p:sp>
    </p:spTree>
    <p:extLst>
      <p:ext uri="{BB962C8B-B14F-4D97-AF65-F5344CB8AC3E}">
        <p14:creationId xmlns:p14="http://schemas.microsoft.com/office/powerpoint/2010/main" val="178226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626468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43</a:t>
            </a:fld>
            <a:endParaRPr lang="fi-FI"/>
          </a:p>
        </p:txBody>
      </p:sp>
    </p:spTree>
    <p:extLst>
      <p:ext uri="{BB962C8B-B14F-4D97-AF65-F5344CB8AC3E}">
        <p14:creationId xmlns:p14="http://schemas.microsoft.com/office/powerpoint/2010/main" val="352900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Presenter</a:t>
            </a:r>
            <a:r>
              <a:rPr lang="fi-FI" dirty="0"/>
              <a:t>: HUKI</a:t>
            </a:r>
          </a:p>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44</a:t>
            </a:fld>
            <a:endParaRPr lang="fi-FI"/>
          </a:p>
        </p:txBody>
      </p:sp>
    </p:spTree>
    <p:extLst>
      <p:ext uri="{BB962C8B-B14F-4D97-AF65-F5344CB8AC3E}">
        <p14:creationId xmlns:p14="http://schemas.microsoft.com/office/powerpoint/2010/main" val="304600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Presenter</a:t>
            </a:r>
            <a:r>
              <a:rPr lang="fi-FI" dirty="0"/>
              <a:t>: HUKI</a:t>
            </a:r>
          </a:p>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45</a:t>
            </a:fld>
            <a:endParaRPr lang="fi-FI"/>
          </a:p>
        </p:txBody>
      </p:sp>
    </p:spTree>
    <p:extLst>
      <p:ext uri="{BB962C8B-B14F-4D97-AF65-F5344CB8AC3E}">
        <p14:creationId xmlns:p14="http://schemas.microsoft.com/office/powerpoint/2010/main" val="129107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46</a:t>
            </a:fld>
            <a:endParaRPr lang="fi-FI"/>
          </a:p>
        </p:txBody>
      </p:sp>
    </p:spTree>
    <p:extLst>
      <p:ext uri="{BB962C8B-B14F-4D97-AF65-F5344CB8AC3E}">
        <p14:creationId xmlns:p14="http://schemas.microsoft.com/office/powerpoint/2010/main" val="263508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47</a:t>
            </a:fld>
            <a:endParaRPr lang="fi-FI"/>
          </a:p>
        </p:txBody>
      </p:sp>
    </p:spTree>
    <p:extLst>
      <p:ext uri="{BB962C8B-B14F-4D97-AF65-F5344CB8AC3E}">
        <p14:creationId xmlns:p14="http://schemas.microsoft.com/office/powerpoint/2010/main" val="419658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48</a:t>
            </a:fld>
            <a:endParaRPr lang="fi-FI"/>
          </a:p>
        </p:txBody>
      </p:sp>
    </p:spTree>
    <p:extLst>
      <p:ext uri="{BB962C8B-B14F-4D97-AF65-F5344CB8AC3E}">
        <p14:creationId xmlns:p14="http://schemas.microsoft.com/office/powerpoint/2010/main" val="313909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49</a:t>
            </a:fld>
            <a:endParaRPr lang="fi-FI"/>
          </a:p>
        </p:txBody>
      </p:sp>
    </p:spTree>
    <p:extLst>
      <p:ext uri="{BB962C8B-B14F-4D97-AF65-F5344CB8AC3E}">
        <p14:creationId xmlns:p14="http://schemas.microsoft.com/office/powerpoint/2010/main" val="293127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30 min – </a:t>
            </a:r>
            <a:r>
              <a:rPr lang="fi-FI" dirty="0" err="1"/>
              <a:t>screenille</a:t>
            </a:r>
            <a:r>
              <a:rPr lang="fi-FI" dirty="0"/>
              <a:t> tikittävä kello</a:t>
            </a:r>
          </a:p>
        </p:txBody>
      </p:sp>
      <p:sp>
        <p:nvSpPr>
          <p:cNvPr id="4" name="Slide Number Placeholder 3"/>
          <p:cNvSpPr>
            <a:spLocks noGrp="1"/>
          </p:cNvSpPr>
          <p:nvPr>
            <p:ph type="sldNum" sz="quarter" idx="5"/>
          </p:nvPr>
        </p:nvSpPr>
        <p:spPr/>
        <p:txBody>
          <a:bodyPr/>
          <a:lstStyle/>
          <a:p>
            <a:fld id="{4ACF2682-ECF0-45B8-9C9A-CFA29A96F164}" type="slidenum">
              <a:rPr lang="fi-FI" smtClean="0"/>
              <a:t>50</a:t>
            </a:fld>
            <a:endParaRPr lang="fi-FI"/>
          </a:p>
        </p:txBody>
      </p:sp>
    </p:spTree>
    <p:extLst>
      <p:ext uri="{BB962C8B-B14F-4D97-AF65-F5344CB8AC3E}">
        <p14:creationId xmlns:p14="http://schemas.microsoft.com/office/powerpoint/2010/main" val="308880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51</a:t>
            </a:fld>
            <a:endParaRPr lang="fi-FI"/>
          </a:p>
        </p:txBody>
      </p:sp>
    </p:spTree>
    <p:extLst>
      <p:ext uri="{BB962C8B-B14F-4D97-AF65-F5344CB8AC3E}">
        <p14:creationId xmlns:p14="http://schemas.microsoft.com/office/powerpoint/2010/main" val="254557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HUKI</a:t>
            </a:r>
          </a:p>
        </p:txBody>
      </p:sp>
      <p:sp>
        <p:nvSpPr>
          <p:cNvPr id="4" name="Slide Number Placeholder 3"/>
          <p:cNvSpPr>
            <a:spLocks noGrp="1"/>
          </p:cNvSpPr>
          <p:nvPr>
            <p:ph type="sldNum" sz="quarter" idx="5"/>
          </p:nvPr>
        </p:nvSpPr>
        <p:spPr/>
        <p:txBody>
          <a:bodyPr/>
          <a:lstStyle/>
          <a:p>
            <a:fld id="{4ACF2682-ECF0-45B8-9C9A-CFA29A96F164}" type="slidenum">
              <a:rPr lang="fi-FI" smtClean="0"/>
              <a:t>52</a:t>
            </a:fld>
            <a:endParaRPr lang="fi-FI"/>
          </a:p>
        </p:txBody>
      </p:sp>
    </p:spTree>
    <p:extLst>
      <p:ext uri="{BB962C8B-B14F-4D97-AF65-F5344CB8AC3E}">
        <p14:creationId xmlns:p14="http://schemas.microsoft.com/office/powerpoint/2010/main" val="214614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4</a:t>
            </a:fld>
            <a:endParaRPr lang="fi-FI"/>
          </a:p>
        </p:txBody>
      </p:sp>
    </p:spTree>
    <p:extLst>
      <p:ext uri="{BB962C8B-B14F-4D97-AF65-F5344CB8AC3E}">
        <p14:creationId xmlns:p14="http://schemas.microsoft.com/office/powerpoint/2010/main" val="1204796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Presenter</a:t>
            </a:r>
            <a:r>
              <a:rPr lang="fi-FI" dirty="0"/>
              <a:t>: Radio R</a:t>
            </a:r>
          </a:p>
        </p:txBody>
      </p:sp>
      <p:sp>
        <p:nvSpPr>
          <p:cNvPr id="4" name="Slide Number Placeholder 3"/>
          <p:cNvSpPr>
            <a:spLocks noGrp="1"/>
          </p:cNvSpPr>
          <p:nvPr>
            <p:ph type="sldNum" sz="quarter" idx="5"/>
          </p:nvPr>
        </p:nvSpPr>
        <p:spPr/>
        <p:txBody>
          <a:bodyPr/>
          <a:lstStyle/>
          <a:p>
            <a:fld id="{4ACF2682-ECF0-45B8-9C9A-CFA29A96F164}" type="slidenum">
              <a:rPr lang="fi-FI" smtClean="0"/>
              <a:t>53</a:t>
            </a:fld>
            <a:endParaRPr lang="fi-FI"/>
          </a:p>
        </p:txBody>
      </p:sp>
    </p:spTree>
    <p:extLst>
      <p:ext uri="{BB962C8B-B14F-4D97-AF65-F5344CB8AC3E}">
        <p14:creationId xmlns:p14="http://schemas.microsoft.com/office/powerpoint/2010/main" val="401562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4ACF2682-ECF0-45B8-9C9A-CFA29A96F164}" type="slidenum">
              <a:rPr lang="fi-FI" smtClean="0"/>
              <a:t>10</a:t>
            </a:fld>
            <a:endParaRPr lang="fi-FI"/>
          </a:p>
        </p:txBody>
      </p:sp>
    </p:spTree>
    <p:extLst>
      <p:ext uri="{BB962C8B-B14F-4D97-AF65-F5344CB8AC3E}">
        <p14:creationId xmlns:p14="http://schemas.microsoft.com/office/powerpoint/2010/main" val="250855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4ACF2682-ECF0-45B8-9C9A-CFA29A96F164}" type="slidenum">
              <a:rPr lang="fi-FI" smtClean="0"/>
              <a:t>11</a:t>
            </a:fld>
            <a:endParaRPr lang="fi-FI"/>
          </a:p>
        </p:txBody>
      </p:sp>
    </p:spTree>
    <p:extLst>
      <p:ext uri="{BB962C8B-B14F-4D97-AF65-F5344CB8AC3E}">
        <p14:creationId xmlns:p14="http://schemas.microsoft.com/office/powerpoint/2010/main" val="235401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12</a:t>
            </a:fld>
            <a:endParaRPr lang="fi-FI"/>
          </a:p>
        </p:txBody>
      </p:sp>
    </p:spTree>
    <p:extLst>
      <p:ext uri="{BB962C8B-B14F-4D97-AF65-F5344CB8AC3E}">
        <p14:creationId xmlns:p14="http://schemas.microsoft.com/office/powerpoint/2010/main" val="178147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4ACF2682-ECF0-45B8-9C9A-CFA29A96F164}" type="slidenum">
              <a:rPr lang="fi-FI" smtClean="0"/>
              <a:t>34</a:t>
            </a:fld>
            <a:endParaRPr lang="fi-FI"/>
          </a:p>
        </p:txBody>
      </p:sp>
    </p:spTree>
    <p:extLst>
      <p:ext uri="{BB962C8B-B14F-4D97-AF65-F5344CB8AC3E}">
        <p14:creationId xmlns:p14="http://schemas.microsoft.com/office/powerpoint/2010/main" val="16353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35</a:t>
            </a:fld>
            <a:endParaRPr lang="fi-FI"/>
          </a:p>
        </p:txBody>
      </p:sp>
    </p:spTree>
    <p:extLst>
      <p:ext uri="{BB962C8B-B14F-4D97-AF65-F5344CB8AC3E}">
        <p14:creationId xmlns:p14="http://schemas.microsoft.com/office/powerpoint/2010/main" val="45759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ACF2682-ECF0-45B8-9C9A-CFA29A96F164}" type="slidenum">
              <a:rPr lang="fi-FI" smtClean="0"/>
              <a:t>36</a:t>
            </a:fld>
            <a:endParaRPr lang="fi-FI"/>
          </a:p>
        </p:txBody>
      </p:sp>
    </p:spTree>
    <p:extLst>
      <p:ext uri="{BB962C8B-B14F-4D97-AF65-F5344CB8AC3E}">
        <p14:creationId xmlns:p14="http://schemas.microsoft.com/office/powerpoint/2010/main" val="124201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8256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14.2.2024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14.2.2024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14.2.2024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14.2.2024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emf"/><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e.kahoot.it/share/quiz-on-social-inclusion/b216a6fc-3f9b-44db-b4aa-ef4c8513d2d7"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7.emf"/><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5.emf"/><Relationship Id="rId7" Type="http://schemas.openxmlformats.org/officeDocument/2006/relationships/image" Target="../media/image32.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7.emf"/><Relationship Id="rId10" Type="http://schemas.openxmlformats.org/officeDocument/2006/relationships/image" Target="../media/image35.emf"/><Relationship Id="rId4" Type="http://schemas.openxmlformats.org/officeDocument/2006/relationships/image" Target="../media/image6.png"/><Relationship Id="rId9" Type="http://schemas.openxmlformats.org/officeDocument/2006/relationships/image" Target="../media/image34.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hyperlink" Target="https://sketch.io/sketchpad/" TargetMode="Externa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hyperlink" Target="https://nuortenakatemia.fi/en/incon-projectresul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emf"/><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11.emf"/><Relationship Id="rId9"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6.png"/><Relationship Id="rId4" Type="http://schemas.openxmlformats.org/officeDocument/2006/relationships/image" Target="../media/image11.emf"/></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9.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9.emf"/><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48.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9.emf"/><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9.emf"/><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38.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5.emf"/><Relationship Id="rId7" Type="http://schemas.openxmlformats.org/officeDocument/2006/relationships/image" Target="../media/image33.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7.emf"/><Relationship Id="rId4" Type="http://schemas.openxmlformats.org/officeDocument/2006/relationships/image" Target="../media/image6.png"/><Relationship Id="rId9" Type="http://schemas.openxmlformats.org/officeDocument/2006/relationships/image" Target="../media/image35.emf"/></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huki.hr/" TargetMode="External"/><Relationship Id="rId3" Type="http://schemas.openxmlformats.org/officeDocument/2006/relationships/hyperlink" Target="https://nuorisoseurat.fi/" TargetMode="External"/><Relationship Id="rId7" Type="http://schemas.openxmlformats.org/officeDocument/2006/relationships/hyperlink" Target="https://www.facebook.com/LeDiscipline/" TargetMode="External"/><Relationship Id="rId12" Type="http://schemas.openxmlformats.org/officeDocument/2006/relationships/image" Target="../media/image11.emf"/><Relationship Id="rId2" Type="http://schemas.openxmlformats.org/officeDocument/2006/relationships/hyperlink" Target="https://nuortenakatemia.fi/" TargetMode="External"/><Relationship Id="rId1" Type="http://schemas.openxmlformats.org/officeDocument/2006/relationships/slideLayout" Target="../slideLayouts/slideLayout2.xml"/><Relationship Id="rId6" Type="http://schemas.openxmlformats.org/officeDocument/2006/relationships/hyperlink" Target="https://gyiot.hu/" TargetMode="External"/><Relationship Id="rId11" Type="http://schemas.openxmlformats.org/officeDocument/2006/relationships/image" Target="../media/image12.png"/><Relationship Id="rId5" Type="http://schemas.openxmlformats.org/officeDocument/2006/relationships/hyperlink" Target="https://tntk.tartu.ee/en/" TargetMode="External"/><Relationship Id="rId10" Type="http://schemas.openxmlformats.org/officeDocument/2006/relationships/image" Target="../media/image5.emf"/><Relationship Id="rId4" Type="http://schemas.openxmlformats.org/officeDocument/2006/relationships/hyperlink" Target="http://www.radio-r.cz/" TargetMode="Externa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nswergarden.ch/create/" TargetMode="External"/><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pic>
        <p:nvPicPr>
          <p:cNvPr id="14" name="Picture 13">
            <a:extLst>
              <a:ext uri="{FF2B5EF4-FFF2-40B4-BE49-F238E27FC236}">
                <a16:creationId xmlns:a16="http://schemas.microsoft.com/office/drawing/2014/main" id="{A8774BC1-DCA6-104A-E82C-BD0A52F2E175}"/>
              </a:ext>
            </a:extLst>
          </p:cNvPr>
          <p:cNvPicPr>
            <a:picLocks noChangeAspect="1"/>
          </p:cNvPicPr>
          <p:nvPr/>
        </p:nvPicPr>
        <p:blipFill>
          <a:blip r:embed="rId3"/>
          <a:stretch>
            <a:fillRect/>
          </a:stretch>
        </p:blipFill>
        <p:spPr>
          <a:xfrm rot="21241310">
            <a:off x="10832227" y="3191870"/>
            <a:ext cx="1421213" cy="3888032"/>
          </a:xfrm>
          <a:prstGeom prst="rect">
            <a:avLst/>
          </a:prstGeom>
        </p:spPr>
      </p:pic>
      <p:pic>
        <p:nvPicPr>
          <p:cNvPr id="3" name="Picture 8" descr="A group of people holding a sign&#10;&#10;Description automatically generated">
            <a:extLst>
              <a:ext uri="{FF2B5EF4-FFF2-40B4-BE49-F238E27FC236}">
                <a16:creationId xmlns:a16="http://schemas.microsoft.com/office/drawing/2014/main" id="{F2C14BA3-F9DC-CA58-EB39-80F4D1579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777" y="-722186"/>
            <a:ext cx="7798521" cy="7764904"/>
          </a:xfrm>
          <a:prstGeom prst="rect">
            <a:avLst/>
          </a:prstGeom>
        </p:spPr>
      </p:pic>
      <p:sp>
        <p:nvSpPr>
          <p:cNvPr id="8" name="Title 1">
            <a:extLst>
              <a:ext uri="{FF2B5EF4-FFF2-40B4-BE49-F238E27FC236}">
                <a16:creationId xmlns:a16="http://schemas.microsoft.com/office/drawing/2014/main" id="{306E1301-BF7C-815B-C1DD-C4BE10756BF9}"/>
              </a:ext>
            </a:extLst>
          </p:cNvPr>
          <p:cNvSpPr>
            <a:spLocks noGrp="1"/>
          </p:cNvSpPr>
          <p:nvPr>
            <p:ph type="title"/>
          </p:nvPr>
        </p:nvSpPr>
        <p:spPr>
          <a:xfrm>
            <a:off x="2060550" y="2242560"/>
            <a:ext cx="7889748" cy="1325563"/>
          </a:xfrm>
        </p:spPr>
        <p:txBody>
          <a:bodyPr>
            <a:noAutofit/>
          </a:bodyPr>
          <a:lstStyle/>
          <a:p>
            <a:pPr algn="ctr"/>
            <a:r>
              <a:rPr lang="hr-HR" sz="4800" b="1" dirty="0">
                <a:solidFill>
                  <a:schemeClr val="bg1"/>
                </a:solidFill>
                <a:latin typeface="Montserrat" panose="00000500000000000000" pitchFamily="2" charset="0"/>
              </a:rPr>
              <a:t>Inkluzija je prisutna</a:t>
            </a:r>
            <a:br>
              <a:rPr lang="fi-FI" sz="4800" b="1" dirty="0">
                <a:solidFill>
                  <a:schemeClr val="bg1"/>
                </a:solidFill>
                <a:latin typeface="Montserrat" panose="00000500000000000000" pitchFamily="2" charset="0"/>
              </a:rPr>
            </a:br>
            <a:r>
              <a:rPr lang="hr-HR" sz="2800" b="1" dirty="0">
                <a:solidFill>
                  <a:schemeClr val="bg1"/>
                </a:solidFill>
                <a:latin typeface="Montserrat" panose="00000500000000000000" pitchFamily="2" charset="0"/>
              </a:rPr>
              <a:t>Model obuke za rad s mladima</a:t>
            </a:r>
            <a:endParaRPr lang="fi-FI" sz="24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36866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4" name="Picture 3" descr="A group of cartoon people&#10;&#10;Description automatically generated">
            <a:extLst>
              <a:ext uri="{FF2B5EF4-FFF2-40B4-BE49-F238E27FC236}">
                <a16:creationId xmlns:a16="http://schemas.microsoft.com/office/drawing/2014/main" id="{C4CBF745-70AD-80C1-20B1-30C96A522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516547"/>
            <a:ext cx="10515600" cy="4963064"/>
          </a:xfrm>
          <a:prstGeom prst="rect">
            <a:avLst/>
          </a:prstGeom>
        </p:spPr>
      </p:pic>
      <p:pic>
        <p:nvPicPr>
          <p:cNvPr id="14" name="Picture 13">
            <a:extLst>
              <a:ext uri="{FF2B5EF4-FFF2-40B4-BE49-F238E27FC236}">
                <a16:creationId xmlns:a16="http://schemas.microsoft.com/office/drawing/2014/main" id="{BBAF0DB0-8DCA-F558-6023-1E060BB64590}"/>
              </a:ext>
            </a:extLst>
          </p:cNvPr>
          <p:cNvPicPr>
            <a:picLocks noChangeAspect="1"/>
          </p:cNvPicPr>
          <p:nvPr/>
        </p:nvPicPr>
        <p:blipFill>
          <a:blip r:embed="rId4"/>
          <a:stretch>
            <a:fillRect/>
          </a:stretch>
        </p:blipFill>
        <p:spPr>
          <a:xfrm>
            <a:off x="511276" y="501645"/>
            <a:ext cx="10353369" cy="1676400"/>
          </a:xfrm>
          <a:prstGeom prst="rect">
            <a:avLst/>
          </a:prstGeom>
        </p:spPr>
      </p:pic>
      <p:sp>
        <p:nvSpPr>
          <p:cNvPr id="3" name="Content Placeholder 2">
            <a:extLst>
              <a:ext uri="{FF2B5EF4-FFF2-40B4-BE49-F238E27FC236}">
                <a16:creationId xmlns:a16="http://schemas.microsoft.com/office/drawing/2014/main" id="{A0E21396-0283-2DDC-410B-FB89C57BEE82}"/>
              </a:ext>
            </a:extLst>
          </p:cNvPr>
          <p:cNvSpPr>
            <a:spLocks noGrp="1"/>
          </p:cNvSpPr>
          <p:nvPr>
            <p:ph idx="1"/>
          </p:nvPr>
        </p:nvSpPr>
        <p:spPr>
          <a:xfrm>
            <a:off x="2158483" y="4168246"/>
            <a:ext cx="7743284" cy="4351338"/>
          </a:xfrm>
        </p:spPr>
        <p:txBody>
          <a:bodyPr>
            <a:normAutofit/>
          </a:bodyPr>
          <a:lstStyle/>
          <a:p>
            <a:pPr marL="0" indent="0" algn="ctr">
              <a:lnSpc>
                <a:spcPct val="100000"/>
              </a:lnSpc>
              <a:buNone/>
            </a:pPr>
            <a:r>
              <a:rPr lang="hr-HR" sz="2400" dirty="0">
                <a:latin typeface="Montserrat" panose="02000505000000020004" pitchFamily="2" charset="77"/>
              </a:rPr>
              <a:t>Koja je prva stvar koja vam padne na pamet kada je riječ o jednakosti u slobodnom vremenu?</a:t>
            </a:r>
          </a:p>
          <a:p>
            <a:pPr marL="0" indent="0" algn="ctr">
              <a:lnSpc>
                <a:spcPct val="100000"/>
              </a:lnSpc>
              <a:buNone/>
            </a:pPr>
            <a:endParaRPr lang="hr-HR" sz="2400" dirty="0">
              <a:latin typeface="Montserrat" panose="02000505000000020004" pitchFamily="2" charset="77"/>
            </a:endParaRPr>
          </a:p>
          <a:p>
            <a:pPr marL="0" indent="0" algn="ctr">
              <a:lnSpc>
                <a:spcPct val="100000"/>
              </a:lnSpc>
              <a:buNone/>
            </a:pPr>
            <a:endParaRPr lang="en-US" sz="2400" dirty="0">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8C649885-17B8-3214-BEAA-A5C8B3BCC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CDBD1116-F184-E753-6DB9-B16A4284A7F3}"/>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D3B36F4-B3CB-2582-1951-67A52C0D44C5}"/>
              </a:ext>
            </a:extLst>
          </p:cNvPr>
          <p:cNvPicPr>
            <a:picLocks noChangeAspect="1"/>
          </p:cNvPicPr>
          <p:nvPr/>
        </p:nvPicPr>
        <p:blipFill>
          <a:blip r:embed="rId6"/>
          <a:stretch>
            <a:fillRect/>
          </a:stretch>
        </p:blipFill>
        <p:spPr>
          <a:xfrm>
            <a:off x="11082301" y="6382312"/>
            <a:ext cx="5229058" cy="147071"/>
          </a:xfrm>
          <a:prstGeom prst="rect">
            <a:avLst/>
          </a:prstGeom>
        </p:spPr>
      </p:pic>
      <p:sp>
        <p:nvSpPr>
          <p:cNvPr id="11" name="Title 1">
            <a:extLst>
              <a:ext uri="{FF2B5EF4-FFF2-40B4-BE49-F238E27FC236}">
                <a16:creationId xmlns:a16="http://schemas.microsoft.com/office/drawing/2014/main" id="{D755A7A3-4C24-0491-4307-5F0998857D91}"/>
              </a:ext>
            </a:extLst>
          </p:cNvPr>
          <p:cNvSpPr txBox="1">
            <a:spLocks/>
          </p:cNvSpPr>
          <p:nvPr/>
        </p:nvSpPr>
        <p:spPr>
          <a:xfrm>
            <a:off x="1024269" y="4899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b="1" dirty="0">
                <a:solidFill>
                  <a:srgbClr val="D20036"/>
                </a:solidFill>
                <a:latin typeface="Montserrat" panose="00000500000000000000" pitchFamily="2" charset="0"/>
              </a:rPr>
              <a:t>Razmislite minutu sami za sebe</a:t>
            </a:r>
            <a:endParaRPr lang="fi-FI" b="1" dirty="0">
              <a:solidFill>
                <a:srgbClr val="D20036"/>
              </a:solidFill>
              <a:latin typeface="Montserrat" panose="00000500000000000000" pitchFamily="2" charset="0"/>
            </a:endParaRPr>
          </a:p>
        </p:txBody>
      </p:sp>
      <p:sp>
        <p:nvSpPr>
          <p:cNvPr id="8" name="Rectangle 2">
            <a:extLst>
              <a:ext uri="{FF2B5EF4-FFF2-40B4-BE49-F238E27FC236}">
                <a16:creationId xmlns:a16="http://schemas.microsoft.com/office/drawing/2014/main" id="{E16E04E8-EE1B-7BED-54A6-C45064F83D56}"/>
              </a:ext>
            </a:extLst>
          </p:cNvPr>
          <p:cNvSpPr>
            <a:spLocks noChangeArrowheads="1"/>
          </p:cNvSpPr>
          <p:nvPr/>
        </p:nvSpPr>
        <p:spPr bwMode="auto">
          <a:xfrm>
            <a:off x="0" y="-12440"/>
            <a:ext cx="3243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rgbClr val="000000"/>
                </a:solidFill>
                <a:effectLst/>
                <a:latin typeface="Inter"/>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195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2" name="Picture 1" descr="A group of cartoon people&#10;&#10;Description automatically generated">
            <a:extLst>
              <a:ext uri="{FF2B5EF4-FFF2-40B4-BE49-F238E27FC236}">
                <a16:creationId xmlns:a16="http://schemas.microsoft.com/office/drawing/2014/main" id="{3CD6CCE8-65A4-81DC-21CF-158F9FFCF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516547"/>
            <a:ext cx="10515600" cy="4963064"/>
          </a:xfrm>
          <a:prstGeom prst="rect">
            <a:avLst/>
          </a:prstGeom>
        </p:spPr>
      </p:pic>
      <p:pic>
        <p:nvPicPr>
          <p:cNvPr id="14" name="Picture 13">
            <a:extLst>
              <a:ext uri="{FF2B5EF4-FFF2-40B4-BE49-F238E27FC236}">
                <a16:creationId xmlns:a16="http://schemas.microsoft.com/office/drawing/2014/main" id="{BBAF0DB0-8DCA-F558-6023-1E060BB64590}"/>
              </a:ext>
            </a:extLst>
          </p:cNvPr>
          <p:cNvPicPr>
            <a:picLocks noChangeAspect="1"/>
          </p:cNvPicPr>
          <p:nvPr/>
        </p:nvPicPr>
        <p:blipFill>
          <a:blip r:embed="rId4"/>
          <a:stretch>
            <a:fillRect/>
          </a:stretch>
        </p:blipFill>
        <p:spPr>
          <a:xfrm>
            <a:off x="652131" y="501645"/>
            <a:ext cx="4244334" cy="1676400"/>
          </a:xfrm>
          <a:prstGeom prst="rect">
            <a:avLst/>
          </a:prstGeom>
        </p:spPr>
      </p:pic>
      <p:sp>
        <p:nvSpPr>
          <p:cNvPr id="3" name="Content Placeholder 2">
            <a:extLst>
              <a:ext uri="{FF2B5EF4-FFF2-40B4-BE49-F238E27FC236}">
                <a16:creationId xmlns:a16="http://schemas.microsoft.com/office/drawing/2014/main" id="{A0E21396-0283-2DDC-410B-FB89C57BEE82}"/>
              </a:ext>
            </a:extLst>
          </p:cNvPr>
          <p:cNvSpPr>
            <a:spLocks noGrp="1"/>
          </p:cNvSpPr>
          <p:nvPr>
            <p:ph idx="1"/>
          </p:nvPr>
        </p:nvSpPr>
        <p:spPr>
          <a:xfrm>
            <a:off x="2290232" y="4165784"/>
            <a:ext cx="7611533" cy="4351338"/>
          </a:xfrm>
        </p:spPr>
        <p:txBody>
          <a:bodyPr>
            <a:normAutofit/>
          </a:bodyPr>
          <a:lstStyle/>
          <a:p>
            <a:pPr marL="0" indent="0" algn="ctr">
              <a:lnSpc>
                <a:spcPct val="100000"/>
              </a:lnSpc>
              <a:buNone/>
            </a:pPr>
            <a:r>
              <a:rPr lang="hr-HR" dirty="0">
                <a:latin typeface="Montserrat" panose="02000505000000020004" pitchFamily="2" charset="77"/>
              </a:rPr>
              <a:t>Što socijalna inkluzija znači za vas?</a:t>
            </a:r>
            <a:endParaRPr lang="fi-FI" dirty="0">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8C649885-17B8-3214-BEAA-A5C8B3BCC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CDBD1116-F184-E753-6DB9-B16A4284A7F3}"/>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D3B36F4-B3CB-2582-1951-67A52C0D44C5}"/>
              </a:ext>
            </a:extLst>
          </p:cNvPr>
          <p:cNvPicPr>
            <a:picLocks noChangeAspect="1"/>
          </p:cNvPicPr>
          <p:nvPr/>
        </p:nvPicPr>
        <p:blipFill>
          <a:blip r:embed="rId6"/>
          <a:stretch>
            <a:fillRect/>
          </a:stretch>
        </p:blipFill>
        <p:spPr>
          <a:xfrm>
            <a:off x="11082301" y="6382312"/>
            <a:ext cx="5229058" cy="147071"/>
          </a:xfrm>
          <a:prstGeom prst="rect">
            <a:avLst/>
          </a:prstGeom>
        </p:spPr>
      </p:pic>
      <p:sp>
        <p:nvSpPr>
          <p:cNvPr id="11" name="Title 1">
            <a:extLst>
              <a:ext uri="{FF2B5EF4-FFF2-40B4-BE49-F238E27FC236}">
                <a16:creationId xmlns:a16="http://schemas.microsoft.com/office/drawing/2014/main" id="{D755A7A3-4C24-0491-4307-5F0998857D91}"/>
              </a:ext>
            </a:extLst>
          </p:cNvPr>
          <p:cNvSpPr txBox="1">
            <a:spLocks/>
          </p:cNvSpPr>
          <p:nvPr/>
        </p:nvSpPr>
        <p:spPr>
          <a:xfrm>
            <a:off x="1024269" y="4899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dirty="0">
                <a:solidFill>
                  <a:srgbClr val="D20036"/>
                </a:solidFill>
                <a:latin typeface="Montserrat" panose="00000500000000000000" pitchFamily="2" charset="0"/>
              </a:rPr>
              <a:t>Word </a:t>
            </a:r>
            <a:r>
              <a:rPr lang="fi-FI" b="1" dirty="0" err="1">
                <a:solidFill>
                  <a:srgbClr val="D20036"/>
                </a:solidFill>
                <a:latin typeface="Montserrat" panose="00000500000000000000" pitchFamily="2" charset="0"/>
              </a:rPr>
              <a:t>cloud</a:t>
            </a:r>
            <a:endParaRPr lang="fi-FI"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219411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7B69C1-DA6F-F383-FE22-8C0644838694}"/>
              </a:ext>
            </a:extLst>
          </p:cNvPr>
          <p:cNvPicPr>
            <a:picLocks noChangeAspect="1"/>
          </p:cNvPicPr>
          <p:nvPr/>
        </p:nvPicPr>
        <p:blipFill>
          <a:blip r:embed="rId3"/>
          <a:stretch>
            <a:fillRect/>
          </a:stretch>
        </p:blipFill>
        <p:spPr>
          <a:xfrm>
            <a:off x="1943222" y="3886306"/>
            <a:ext cx="2004741" cy="2600745"/>
          </a:xfrm>
          <a:prstGeom prst="rect">
            <a:avLst/>
          </a:prstGeom>
        </p:spPr>
      </p:pic>
      <p:pic>
        <p:nvPicPr>
          <p:cNvPr id="14" name="Picture 13">
            <a:extLst>
              <a:ext uri="{FF2B5EF4-FFF2-40B4-BE49-F238E27FC236}">
                <a16:creationId xmlns:a16="http://schemas.microsoft.com/office/drawing/2014/main" id="{FAD21253-39EF-588F-6411-3A5AC12BD8E4}"/>
              </a:ext>
            </a:extLst>
          </p:cNvPr>
          <p:cNvPicPr>
            <a:picLocks noChangeAspect="1"/>
          </p:cNvPicPr>
          <p:nvPr/>
        </p:nvPicPr>
        <p:blipFill>
          <a:blip r:embed="rId4"/>
          <a:stretch>
            <a:fillRect/>
          </a:stretch>
        </p:blipFill>
        <p:spPr>
          <a:xfrm>
            <a:off x="5936942" y="2957870"/>
            <a:ext cx="4204197" cy="2600745"/>
          </a:xfrm>
          <a:prstGeom prst="rect">
            <a:avLst/>
          </a:prstGeom>
        </p:spPr>
      </p:pic>
      <p:pic>
        <p:nvPicPr>
          <p:cNvPr id="12" name="Picture 11">
            <a:extLst>
              <a:ext uri="{FF2B5EF4-FFF2-40B4-BE49-F238E27FC236}">
                <a16:creationId xmlns:a16="http://schemas.microsoft.com/office/drawing/2014/main" id="{D003CC13-91B4-4C35-28B6-7A8F619481A9}"/>
              </a:ext>
            </a:extLst>
          </p:cNvPr>
          <p:cNvPicPr>
            <a:picLocks noChangeAspect="1"/>
          </p:cNvPicPr>
          <p:nvPr/>
        </p:nvPicPr>
        <p:blipFill>
          <a:blip r:embed="rId5"/>
          <a:stretch>
            <a:fillRect/>
          </a:stretch>
        </p:blipFill>
        <p:spPr>
          <a:xfrm>
            <a:off x="6901061" y="423561"/>
            <a:ext cx="5229058" cy="3166812"/>
          </a:xfrm>
          <a:prstGeom prst="rect">
            <a:avLst/>
          </a:prstGeom>
        </p:spPr>
      </p:pic>
      <p:sp>
        <p:nvSpPr>
          <p:cNvPr id="3" name="Content Placeholder 2">
            <a:extLst>
              <a:ext uri="{FF2B5EF4-FFF2-40B4-BE49-F238E27FC236}">
                <a16:creationId xmlns:a16="http://schemas.microsoft.com/office/drawing/2014/main" id="{592A3E67-6CA6-DA20-2305-7A80BB018053}"/>
              </a:ext>
            </a:extLst>
          </p:cNvPr>
          <p:cNvSpPr>
            <a:spLocks noGrp="1"/>
          </p:cNvSpPr>
          <p:nvPr>
            <p:ph idx="1"/>
          </p:nvPr>
        </p:nvSpPr>
        <p:spPr>
          <a:xfrm>
            <a:off x="6200509" y="4011512"/>
            <a:ext cx="3677062" cy="1319905"/>
          </a:xfrm>
        </p:spPr>
        <p:txBody>
          <a:bodyPr>
            <a:normAutofit/>
          </a:bodyPr>
          <a:lstStyle/>
          <a:p>
            <a:pPr marL="0" indent="0" algn="ctr">
              <a:lnSpc>
                <a:spcPct val="100000"/>
              </a:lnSpc>
              <a:buNone/>
            </a:pPr>
            <a:r>
              <a:rPr lang="hr-HR" sz="2400" dirty="0">
                <a:latin typeface="Montserrat" panose="02000505000000020004" pitchFamily="2" charset="77"/>
              </a:rPr>
              <a:t>Jeste li primijetili nešto što vas iznenađuje?</a:t>
            </a:r>
            <a:endParaRPr lang="fi-FI" sz="2400" dirty="0">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CCDFB539-EB46-A4DA-1BBB-2EE095FDAC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DF9E878B-D0F3-1575-4321-D96A0DB3297D}"/>
              </a:ext>
            </a:extLst>
          </p:cNvPr>
          <p:cNvPicPr>
            <a:picLocks noChangeAspect="1"/>
          </p:cNvPicPr>
          <p:nvPr/>
        </p:nvPicPr>
        <p:blipFill>
          <a:blip r:embed="rId7"/>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F942D17D-19E8-6CFF-B313-A04722BB7370}"/>
              </a:ext>
            </a:extLst>
          </p:cNvPr>
          <p:cNvPicPr>
            <a:picLocks noChangeAspect="1"/>
          </p:cNvPicPr>
          <p:nvPr/>
        </p:nvPicPr>
        <p:blipFill>
          <a:blip r:embed="rId7"/>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01B5DDDC-FF7D-2AB0-93E6-5952B579532A}"/>
              </a:ext>
            </a:extLst>
          </p:cNvPr>
          <p:cNvPicPr>
            <a:picLocks noChangeAspect="1"/>
          </p:cNvPicPr>
          <p:nvPr/>
        </p:nvPicPr>
        <p:blipFill>
          <a:blip r:embed="rId8"/>
          <a:stretch>
            <a:fillRect/>
          </a:stretch>
        </p:blipFill>
        <p:spPr>
          <a:xfrm>
            <a:off x="374282" y="1206688"/>
            <a:ext cx="6409976" cy="2721950"/>
          </a:xfrm>
          <a:prstGeom prst="rect">
            <a:avLst/>
          </a:prstGeom>
        </p:spPr>
      </p:pic>
      <p:sp>
        <p:nvSpPr>
          <p:cNvPr id="9" name="Title 1">
            <a:extLst>
              <a:ext uri="{FF2B5EF4-FFF2-40B4-BE49-F238E27FC236}">
                <a16:creationId xmlns:a16="http://schemas.microsoft.com/office/drawing/2014/main" id="{9335ABD5-2044-DAEA-2E6B-2E3CEEC97B99}"/>
              </a:ext>
            </a:extLst>
          </p:cNvPr>
          <p:cNvSpPr txBox="1">
            <a:spLocks/>
          </p:cNvSpPr>
          <p:nvPr/>
        </p:nvSpPr>
        <p:spPr>
          <a:xfrm>
            <a:off x="838200" y="1631947"/>
            <a:ext cx="55454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4000" b="1" dirty="0">
                <a:solidFill>
                  <a:srgbClr val="D20036"/>
                </a:solidFill>
                <a:latin typeface="Montserrat" panose="00000500000000000000" pitchFamily="2" charset="0"/>
              </a:rPr>
              <a:t>Raspravite u paru ili </a:t>
            </a:r>
          </a:p>
          <a:p>
            <a:r>
              <a:rPr lang="hr-HR" sz="4000" b="1" dirty="0">
                <a:solidFill>
                  <a:srgbClr val="D20036"/>
                </a:solidFill>
                <a:latin typeface="Montserrat" panose="00000500000000000000" pitchFamily="2" charset="0"/>
              </a:rPr>
              <a:t>maloj grupi</a:t>
            </a:r>
            <a:endParaRPr lang="fi-FI" sz="4000" b="1" dirty="0">
              <a:solidFill>
                <a:srgbClr val="D20036"/>
              </a:solidFill>
              <a:latin typeface="Montserrat" panose="00000500000000000000" pitchFamily="2" charset="0"/>
            </a:endParaRPr>
          </a:p>
        </p:txBody>
      </p:sp>
      <p:sp>
        <p:nvSpPr>
          <p:cNvPr id="13" name="Content Placeholder 2">
            <a:extLst>
              <a:ext uri="{FF2B5EF4-FFF2-40B4-BE49-F238E27FC236}">
                <a16:creationId xmlns:a16="http://schemas.microsoft.com/office/drawing/2014/main" id="{2054D273-C4F1-385D-6582-C8CE8FEC11BE}"/>
              </a:ext>
            </a:extLst>
          </p:cNvPr>
          <p:cNvSpPr txBox="1">
            <a:spLocks/>
          </p:cNvSpPr>
          <p:nvPr/>
        </p:nvSpPr>
        <p:spPr>
          <a:xfrm>
            <a:off x="7408524" y="1700180"/>
            <a:ext cx="4204197" cy="2311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hr-HR" sz="2400" dirty="0">
                <a:latin typeface="Montserrat" panose="02000505000000020004" pitchFamily="2" charset="77"/>
              </a:rPr>
              <a:t>Kakve misli izaziva oblak riječi kod vas?</a:t>
            </a:r>
            <a:endParaRPr lang="fi-FI" sz="2400" dirty="0">
              <a:latin typeface="Montserrat" panose="02000505000000020004" pitchFamily="2" charset="77"/>
            </a:endParaRPr>
          </a:p>
        </p:txBody>
      </p:sp>
    </p:spTree>
    <p:extLst>
      <p:ext uri="{BB962C8B-B14F-4D97-AF65-F5344CB8AC3E}">
        <p14:creationId xmlns:p14="http://schemas.microsoft.com/office/powerpoint/2010/main" val="303388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4" name="Picture 3" descr="A group of people holding a rectangular sign&#10;&#10;Description automatically generated">
            <a:extLst>
              <a:ext uri="{FF2B5EF4-FFF2-40B4-BE49-F238E27FC236}">
                <a16:creationId xmlns:a16="http://schemas.microsoft.com/office/drawing/2014/main" id="{5C42EA05-12B4-9F46-D31D-75A9D5E81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797715" y="2470583"/>
            <a:ext cx="6463345" cy="1325563"/>
          </a:xfrm>
        </p:spPr>
        <p:txBody>
          <a:bodyPr>
            <a:noAutofit/>
          </a:bodyPr>
          <a:lstStyle/>
          <a:p>
            <a:pPr algn="ctr"/>
            <a:r>
              <a:rPr lang="hr-HR" sz="4800" b="1" dirty="0">
                <a:latin typeface="Montserrat" panose="00000500000000000000" pitchFamily="2" charset="0"/>
              </a:rPr>
              <a:t>Kviz o socijalnoj inkluziji</a:t>
            </a:r>
            <a:endParaRPr lang="fi-FI" sz="4800" b="1" dirty="0">
              <a:latin typeface="Montserrat" panose="00000500000000000000"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349482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76750"/>
            <a:ext cx="6253316"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680883" y="397387"/>
            <a:ext cx="10515600" cy="1325563"/>
          </a:xfrm>
        </p:spPr>
        <p:txBody>
          <a:bodyPr>
            <a:normAutofit/>
          </a:bodyPr>
          <a:lstStyle/>
          <a:p>
            <a:r>
              <a:rPr lang="hr-HR" sz="4400" b="1" dirty="0">
                <a:solidFill>
                  <a:srgbClr val="D20036"/>
                </a:solidFill>
                <a:latin typeface="Montserrat" panose="00000500000000000000" pitchFamily="2" charset="0"/>
              </a:rPr>
              <a:t>Upute za vođenje</a:t>
            </a:r>
            <a:endParaRPr lang="fi-FI"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rgbClr val="000000"/>
                </a:solidFill>
                <a:latin typeface="Montserrat" panose="02000505000000020004" pitchFamily="2" charset="77"/>
              </a:rPr>
              <a:t>Koraci, oprema i vrijeme:</a:t>
            </a:r>
            <a:endParaRPr lang="fi-FI" sz="2000" dirty="0">
              <a:solidFill>
                <a:srgbClr val="000000"/>
              </a:solidFill>
              <a:latin typeface="Montserrat" panose="02000505000000020004" pitchFamily="2" charset="77"/>
            </a:endParaRPr>
          </a:p>
          <a:p>
            <a:pPr lvl="1" fontAlgn="base">
              <a:lnSpc>
                <a:spcPct val="110000"/>
              </a:lnSpc>
            </a:pPr>
            <a:r>
              <a:rPr lang="fi-FI" sz="2000" dirty="0">
                <a:solidFill>
                  <a:srgbClr val="000000"/>
                </a:solidFill>
                <a:latin typeface="Montserrat" panose="02000505000000020004" pitchFamily="2" charset="77"/>
                <a:hlinkClick r:id="rId3"/>
              </a:rPr>
              <a:t>Otvorite Kahoot i postavite mali kviz o socijalnoj inkluziji </a:t>
            </a:r>
            <a:r>
              <a:rPr lang="fi-FI" sz="2000" dirty="0">
                <a:solidFill>
                  <a:srgbClr val="000000"/>
                </a:solidFill>
                <a:latin typeface="Montserrat" panose="02000505000000020004" pitchFamily="2" charset="77"/>
              </a:rPr>
              <a:t> </a:t>
            </a:r>
            <a:r>
              <a:rPr lang="hr-HR" sz="2000" dirty="0">
                <a:solidFill>
                  <a:srgbClr val="000000"/>
                </a:solidFill>
                <a:latin typeface="Montserrat" panose="02000505000000020004" pitchFamily="2" charset="77"/>
              </a:rPr>
              <a:t>ili na sljedećim slajdovima.</a:t>
            </a:r>
            <a:endParaRPr lang="fi-FI" sz="2000" dirty="0">
              <a:solidFill>
                <a:srgbClr val="000000"/>
              </a:solidFill>
              <a:latin typeface="Montserrat" panose="02000505000000020004" pitchFamily="2" charset="77"/>
            </a:endParaRPr>
          </a:p>
          <a:p>
            <a:pPr lvl="1" fontAlgn="base">
              <a:lnSpc>
                <a:spcPct val="110000"/>
              </a:lnSpc>
            </a:pPr>
            <a:r>
              <a:rPr lang="hr-HR" sz="2000" dirty="0">
                <a:solidFill>
                  <a:srgbClr val="000000"/>
                </a:solidFill>
                <a:latin typeface="Montserrat" panose="02000505000000020004" pitchFamily="2" charset="77"/>
              </a:rPr>
              <a:t>Kviz sadrži osam pitanja, a traje je otprilike </a:t>
            </a:r>
            <a:r>
              <a:rPr lang="hr-HR" sz="2000" b="1" dirty="0">
                <a:solidFill>
                  <a:srgbClr val="000000"/>
                </a:solidFill>
                <a:latin typeface="Montserrat" panose="02000505000000020004" pitchFamily="2" charset="77"/>
              </a:rPr>
              <a:t>10-12 minuta</a:t>
            </a:r>
            <a:r>
              <a:rPr lang="hr-HR" sz="2000" dirty="0">
                <a:solidFill>
                  <a:srgbClr val="000000"/>
                </a:solidFill>
                <a:latin typeface="Montserrat" panose="02000505000000020004" pitchFamily="2" charset="77"/>
              </a:rPr>
              <a:t>.</a:t>
            </a:r>
          </a:p>
          <a:p>
            <a:pPr lvl="1" fontAlgn="base">
              <a:lnSpc>
                <a:spcPct val="110000"/>
              </a:lnSpc>
            </a:pPr>
            <a:r>
              <a:rPr lang="hr-HR" sz="2000" dirty="0">
                <a:solidFill>
                  <a:srgbClr val="000000"/>
                </a:solidFill>
                <a:latin typeface="Montserrat" panose="02000505000000020004" pitchFamily="2" charset="77"/>
              </a:rPr>
              <a:t>Sudionici će, na primjer, trebati telefon kako bi se pridružili igri na </a:t>
            </a:r>
            <a:r>
              <a:rPr lang="hr-HR" sz="2000" dirty="0" err="1">
                <a:solidFill>
                  <a:srgbClr val="000000"/>
                </a:solidFill>
                <a:latin typeface="Montserrat" panose="02000505000000020004" pitchFamily="2" charset="77"/>
              </a:rPr>
              <a:t>Kahootu</a:t>
            </a:r>
            <a:r>
              <a:rPr lang="hr-HR" sz="2000" dirty="0">
                <a:solidFill>
                  <a:srgbClr val="000000"/>
                </a:solidFill>
                <a:latin typeface="Montserrat" panose="02000505000000020004" pitchFamily="2" charset="77"/>
              </a:rPr>
              <a:t> ili olovke i papir kako bi zapisali svoje odgovore ako vodite kviz sa slajdovima.</a:t>
            </a:r>
            <a:endParaRPr lang="fi-FI" sz="2000"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31ACD53A-8E66-D15A-15A8-B9DAF6BF22FF}"/>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9E08A914-30C6-F1D5-92EB-81698704FD59}"/>
              </a:ext>
            </a:extLst>
          </p:cNvPr>
          <p:cNvPicPr>
            <a:picLocks noChangeAspect="1"/>
          </p:cNvPicPr>
          <p:nvPr/>
        </p:nvPicPr>
        <p:blipFill>
          <a:blip r:embed="rId5"/>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425249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5299586"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43266" y="445969"/>
            <a:ext cx="10515600" cy="1325563"/>
          </a:xfrm>
        </p:spPr>
        <p:txBody>
          <a:bodyPr>
            <a:normAutofit/>
          </a:bodyPr>
          <a:lstStyle/>
          <a:p>
            <a:r>
              <a:rPr lang="hr-HR" sz="4000" b="1" dirty="0">
                <a:solidFill>
                  <a:srgbClr val="D20036"/>
                </a:solidFill>
                <a:latin typeface="Montserrat" panose="00000500000000000000" pitchFamily="2" charset="0"/>
              </a:rPr>
              <a:t>O čemu je slika?</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62292"/>
            <a:ext cx="10515599" cy="2202590"/>
          </a:xfrm>
        </p:spPr>
        <p:txBody>
          <a:bodyPr vert="horz" lIns="91440" tIns="45720" rIns="91440" bIns="45720" rtlCol="0" anchor="t">
            <a:noAutofit/>
          </a:bodyPr>
          <a:lstStyle/>
          <a:p>
            <a:pPr marL="457200" indent="-457200" fontAlgn="base">
              <a:lnSpc>
                <a:spcPct val="110000"/>
              </a:lnSpc>
              <a:buFont typeface="+mj-lt"/>
              <a:buAutoNum type="alphaLcPeriod"/>
            </a:pPr>
            <a:r>
              <a:rPr lang="hr-HR" dirty="0">
                <a:solidFill>
                  <a:schemeClr val="bg1"/>
                </a:solidFill>
                <a:latin typeface="Montserrat" panose="00000500000000000000" pitchFamily="2" charset="0"/>
              </a:rPr>
              <a:t>uključenost</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isključenost</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integracija</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segregacija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17" name="Picture 16">
            <a:extLst>
              <a:ext uri="{FF2B5EF4-FFF2-40B4-BE49-F238E27FC236}">
                <a16:creationId xmlns:a16="http://schemas.microsoft.com/office/drawing/2014/main" id="{F5CB73F8-B795-D33B-7FD1-325E763A48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7800" y="546350"/>
            <a:ext cx="4626873" cy="5882652"/>
          </a:xfrm>
          <a:prstGeom prst="rect">
            <a:avLst/>
          </a:prstGeom>
        </p:spPr>
      </p:pic>
    </p:spTree>
    <p:extLst>
      <p:ext uri="{BB962C8B-B14F-4D97-AF65-F5344CB8AC3E}">
        <p14:creationId xmlns:p14="http://schemas.microsoft.com/office/powerpoint/2010/main" val="401371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4"/>
            <a:ext cx="8790039" cy="1941689"/>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937104" y="673186"/>
            <a:ext cx="8249709" cy="1325563"/>
          </a:xfrm>
        </p:spPr>
        <p:txBody>
          <a:bodyPr>
            <a:normAutofit fontScale="90000"/>
          </a:bodyPr>
          <a:lstStyle/>
          <a:p>
            <a:r>
              <a:rPr lang="hr-HR" sz="4000" b="1" dirty="0">
                <a:solidFill>
                  <a:srgbClr val="D20036"/>
                </a:solidFill>
                <a:latin typeface="Montserrat" panose="00000500000000000000" pitchFamily="2" charset="0"/>
              </a:rPr>
              <a:t>Koji su od sljedećih faktora obično povezani s rizikom od socijalne isključenosti?</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748468"/>
            <a:ext cx="10515599" cy="2545653"/>
          </a:xfrm>
        </p:spPr>
        <p:txBody>
          <a:bodyPr vert="horz" lIns="91440" tIns="45720" rIns="91440" bIns="45720" rtlCol="0" anchor="t">
            <a:normAutofit/>
          </a:bodyPr>
          <a:lstStyle/>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invaliditeti</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s</a:t>
            </a:r>
            <a:r>
              <a:rPr lang="en-US" dirty="0">
                <a:solidFill>
                  <a:schemeClr val="bg1"/>
                </a:solidFill>
                <a:latin typeface="Montserrat" panose="00000500000000000000" pitchFamily="2" charset="0"/>
              </a:rPr>
              <a:t>o</a:t>
            </a:r>
            <a:r>
              <a:rPr lang="hr-HR" dirty="0">
                <a:solidFill>
                  <a:schemeClr val="bg1"/>
                </a:solidFill>
                <a:latin typeface="Montserrat" panose="00000500000000000000" pitchFamily="2" charset="0"/>
              </a:rPr>
              <a:t>cio-ekonomski</a:t>
            </a:r>
            <a:r>
              <a:rPr lang="en-US" dirty="0">
                <a:solidFill>
                  <a:schemeClr val="bg1"/>
                </a:solidFill>
                <a:latin typeface="Montserrat" panose="00000500000000000000" pitchFamily="2" charset="0"/>
              </a:rPr>
              <a:t> status</a:t>
            </a:r>
          </a:p>
          <a:p>
            <a:pPr marL="457200" indent="-457200" fontAlgn="base">
              <a:lnSpc>
                <a:spcPct val="110000"/>
              </a:lnSpc>
              <a:buFont typeface="+mj-lt"/>
              <a:buAutoNum type="alphaLcPeriod"/>
            </a:pPr>
            <a:r>
              <a:rPr lang="en-US" dirty="0">
                <a:solidFill>
                  <a:schemeClr val="bg1"/>
                </a:solidFill>
                <a:latin typeface="Montserrat" panose="00000500000000000000" pitchFamily="2" charset="0"/>
              </a:rPr>
              <a:t>mi</a:t>
            </a:r>
            <a:r>
              <a:rPr lang="hr-HR" dirty="0">
                <a:solidFill>
                  <a:schemeClr val="bg1"/>
                </a:solidFill>
                <a:latin typeface="Montserrat" panose="00000500000000000000" pitchFamily="2" charset="0"/>
              </a:rPr>
              <a:t>gracijski</a:t>
            </a:r>
            <a:r>
              <a:rPr lang="en-US" dirty="0">
                <a:solidFill>
                  <a:schemeClr val="bg1"/>
                </a:solidFill>
                <a:latin typeface="Montserrat" panose="00000500000000000000" pitchFamily="2" charset="0"/>
              </a:rPr>
              <a:t> status</a:t>
            </a: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rodna identifikacija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75F240D-A4CD-4A5F-E661-85C89DC7C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5277" y="1563879"/>
            <a:ext cx="1788522" cy="4137171"/>
          </a:xfrm>
          <a:prstGeom prst="rect">
            <a:avLst/>
          </a:prstGeom>
        </p:spPr>
      </p:pic>
    </p:spTree>
    <p:extLst>
      <p:ext uri="{BB962C8B-B14F-4D97-AF65-F5344CB8AC3E}">
        <p14:creationId xmlns:p14="http://schemas.microsoft.com/office/powerpoint/2010/main" val="425622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28617"/>
            <a:ext cx="8396748" cy="1665556"/>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57491" y="498613"/>
            <a:ext cx="7638951" cy="1325563"/>
          </a:xfrm>
        </p:spPr>
        <p:txBody>
          <a:bodyPr>
            <a:noAutofit/>
          </a:bodyPr>
          <a:lstStyle/>
          <a:p>
            <a:r>
              <a:rPr lang="hr-HR" sz="3200" b="1" dirty="0">
                <a:solidFill>
                  <a:srgbClr val="D20036"/>
                </a:solidFill>
                <a:latin typeface="Montserrat" panose="00000500000000000000" pitchFamily="2" charset="0"/>
              </a:rPr>
              <a:t>U Europi, rizik od siromaštva i socijalne isključenosti pogađa _______ mladih ljudi.</a:t>
            </a:r>
            <a:endParaRPr lang="fi-FI" sz="32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787758"/>
            <a:ext cx="10515599" cy="2395822"/>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sve</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pola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jednu trećinu</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jednu petinu</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DF25FFD8-2475-4039-E82E-E1AB02803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94" y="1362534"/>
            <a:ext cx="2333585" cy="4132931"/>
          </a:xfrm>
          <a:prstGeom prst="rect">
            <a:avLst/>
          </a:prstGeom>
        </p:spPr>
      </p:pic>
    </p:spTree>
    <p:extLst>
      <p:ext uri="{BB962C8B-B14F-4D97-AF65-F5344CB8AC3E}">
        <p14:creationId xmlns:p14="http://schemas.microsoft.com/office/powerpoint/2010/main" val="163156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535858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43266" y="386274"/>
            <a:ext cx="10515600" cy="1325563"/>
          </a:xfrm>
        </p:spPr>
        <p:txBody>
          <a:bodyPr>
            <a:normAutofit/>
          </a:bodyPr>
          <a:lstStyle/>
          <a:p>
            <a:r>
              <a:rPr lang="hr-HR" sz="4000" b="1" dirty="0">
                <a:solidFill>
                  <a:srgbClr val="D20036"/>
                </a:solidFill>
                <a:latin typeface="Montserrat" panose="00000500000000000000" pitchFamily="2" charset="0"/>
              </a:rPr>
              <a:t>O čemu je slika?</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33740"/>
            <a:ext cx="10515599" cy="2572878"/>
          </a:xfrm>
        </p:spPr>
        <p:txBody>
          <a:bodyPr vert="horz" lIns="91440" tIns="45720" rIns="91440" bIns="45720" rtlCol="0" anchor="t">
            <a:normAutofit/>
          </a:bodyPr>
          <a:lstStyle/>
          <a:p>
            <a:pPr marL="457200" indent="-457200" fontAlgn="base">
              <a:lnSpc>
                <a:spcPct val="110000"/>
              </a:lnSpc>
              <a:buFont typeface="+mj-lt"/>
              <a:buAutoNum type="alphaLcPeriod"/>
            </a:pPr>
            <a:r>
              <a:rPr lang="hr-HR" dirty="0">
                <a:solidFill>
                  <a:schemeClr val="bg1"/>
                </a:solidFill>
                <a:latin typeface="Montserrat" panose="00000500000000000000" pitchFamily="2" charset="0"/>
              </a:rPr>
              <a:t>uključenost</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isključenost</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integracija</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segregacija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6" name="Picture 5">
            <a:extLst>
              <a:ext uri="{FF2B5EF4-FFF2-40B4-BE49-F238E27FC236}">
                <a16:creationId xmlns:a16="http://schemas.microsoft.com/office/drawing/2014/main" id="{8F18424B-57A4-3B3C-50DF-4DB8669DC0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867" y="325195"/>
            <a:ext cx="4821932" cy="6130652"/>
          </a:xfrm>
          <a:prstGeom prst="rect">
            <a:avLst/>
          </a:prstGeom>
        </p:spPr>
      </p:pic>
    </p:spTree>
    <p:extLst>
      <p:ext uri="{BB962C8B-B14F-4D97-AF65-F5344CB8AC3E}">
        <p14:creationId xmlns:p14="http://schemas.microsoft.com/office/powerpoint/2010/main" val="263116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226142"/>
            <a:ext cx="10815483" cy="184846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02647" y="479442"/>
            <a:ext cx="9812837" cy="1325563"/>
          </a:xfrm>
        </p:spPr>
        <p:txBody>
          <a:bodyPr>
            <a:noAutofit/>
          </a:bodyPr>
          <a:lstStyle/>
          <a:p>
            <a:r>
              <a:rPr lang="hr-HR" sz="3200" b="1" dirty="0">
                <a:solidFill>
                  <a:srgbClr val="D20036"/>
                </a:solidFill>
                <a:latin typeface="Montserrat" panose="00000500000000000000" pitchFamily="2" charset="0"/>
              </a:rPr>
              <a:t>Socijalna uključenost je "proces poboljšanja uvjeta za pojedince i skupine kako bi sudjelovali u ______" (Svjetska banka).</a:t>
            </a:r>
            <a:endParaRPr lang="fi-FI" sz="32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606203"/>
            <a:ext cx="10515599" cy="2697134"/>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aktivnostima u slobodno vrijeme</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p</a:t>
            </a:r>
            <a:r>
              <a:rPr lang="en-US" dirty="0" err="1">
                <a:solidFill>
                  <a:schemeClr val="bg1"/>
                </a:solidFill>
                <a:latin typeface="Montserrat" panose="00000500000000000000" pitchFamily="2" charset="0"/>
              </a:rPr>
              <a:t>ol</a:t>
            </a:r>
            <a:r>
              <a:rPr lang="hr-HR" dirty="0" err="1">
                <a:solidFill>
                  <a:schemeClr val="bg1"/>
                </a:solidFill>
                <a:latin typeface="Montserrat" panose="00000500000000000000" pitchFamily="2" charset="0"/>
              </a:rPr>
              <a:t>itici</a:t>
            </a:r>
            <a:endParaRPr lang="hr-HR"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društvu</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en-US" dirty="0" err="1">
                <a:solidFill>
                  <a:schemeClr val="bg1"/>
                </a:solidFill>
                <a:latin typeface="Montserrat" panose="00000500000000000000" pitchFamily="2" charset="0"/>
              </a:rPr>
              <a:t>spo</a:t>
            </a:r>
            <a:r>
              <a:rPr lang="hr-HR" dirty="0">
                <a:solidFill>
                  <a:schemeClr val="bg1"/>
                </a:solidFill>
                <a:latin typeface="Montserrat" panose="00000500000000000000" pitchFamily="2" charset="0"/>
              </a:rPr>
              <a:t>rtu</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85DB8A2-BF44-08DF-5362-84BB1240E8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8268" y="2385235"/>
            <a:ext cx="1795531" cy="3139070"/>
          </a:xfrm>
          <a:prstGeom prst="rect">
            <a:avLst/>
          </a:prstGeom>
        </p:spPr>
      </p:pic>
    </p:spTree>
    <p:extLst>
      <p:ext uri="{BB962C8B-B14F-4D97-AF65-F5344CB8AC3E}">
        <p14:creationId xmlns:p14="http://schemas.microsoft.com/office/powerpoint/2010/main" val="251020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0" y="0"/>
            <a:ext cx="5935579" cy="6858000"/>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FAFFCA"/>
          </a:solidFill>
          <a:ln>
            <a:noFill/>
          </a:ln>
        </p:spPr>
        <p:txBody>
          <a:bodyPr/>
          <a:lstStyle/>
          <a:p>
            <a:endParaRPr lang="fi-FI" sz="1200"/>
          </a:p>
        </p:txBody>
      </p:sp>
      <p:sp>
        <p:nvSpPr>
          <p:cNvPr id="5" name="TextBox 4">
            <a:extLst>
              <a:ext uri="{FF2B5EF4-FFF2-40B4-BE49-F238E27FC236}">
                <a16:creationId xmlns:a16="http://schemas.microsoft.com/office/drawing/2014/main" id="{DCC605A8-1A03-790A-3E4B-E3ED59054C18}"/>
              </a:ext>
            </a:extLst>
          </p:cNvPr>
          <p:cNvSpPr txBox="1"/>
          <p:nvPr/>
        </p:nvSpPr>
        <p:spPr>
          <a:xfrm>
            <a:off x="6256423" y="2536448"/>
            <a:ext cx="4919577" cy="1815882"/>
          </a:xfrm>
          <a:prstGeom prst="rect">
            <a:avLst/>
          </a:prstGeom>
          <a:noFill/>
        </p:spPr>
        <p:txBody>
          <a:bodyPr wrap="square">
            <a:spAutoFit/>
          </a:bodyPr>
          <a:lstStyle/>
          <a:p>
            <a:r>
              <a:rPr lang="hr-HR" sz="1600" dirty="0">
                <a:solidFill>
                  <a:srgbClr val="000000"/>
                </a:solidFill>
                <a:latin typeface="Montserrat" panose="00000500000000000000" pitchFamily="2" charset="0"/>
              </a:rPr>
              <a:t>Financira Europska unija. Međutim, izrazi i mišljenja izraženi su isključivo od strane autora i ne odražavaju nužno stav Europske unije ili Izvršne agencije za obrazovanje i kulturu Europske unije (EACEA). Ni Europska unija ni EACEA ne mogu biti odgovorni za njih.</a:t>
            </a:r>
            <a:endParaRPr lang="fi-FI" sz="1600" dirty="0">
              <a:solidFill>
                <a:srgbClr val="000000"/>
              </a:solidFill>
              <a:latin typeface="Montserrat" panose="00000500000000000000" pitchFamily="2" charset="0"/>
            </a:endParaRPr>
          </a:p>
        </p:txBody>
      </p:sp>
      <p:pic>
        <p:nvPicPr>
          <p:cNvPr id="10" name="Picture 9" descr="A black background with blue text&#10;&#10;Description automatically generated">
            <a:extLst>
              <a:ext uri="{FF2B5EF4-FFF2-40B4-BE49-F238E27FC236}">
                <a16:creationId xmlns:a16="http://schemas.microsoft.com/office/drawing/2014/main" id="{CA3D40E5-8446-4C99-8E6D-CA92B6006D21}"/>
              </a:ext>
            </a:extLst>
          </p:cNvPr>
          <p:cNvPicPr>
            <a:picLocks noChangeAspect="1"/>
          </p:cNvPicPr>
          <p:nvPr/>
        </p:nvPicPr>
        <p:blipFill>
          <a:blip r:embed="rId3"/>
          <a:stretch>
            <a:fillRect/>
          </a:stretch>
        </p:blipFill>
        <p:spPr>
          <a:xfrm>
            <a:off x="1119935" y="3017321"/>
            <a:ext cx="3695709" cy="823359"/>
          </a:xfrm>
          <a:prstGeom prst="rect">
            <a:avLst/>
          </a:prstGeom>
        </p:spPr>
      </p:pic>
    </p:spTree>
    <p:extLst>
      <p:ext uri="{BB962C8B-B14F-4D97-AF65-F5344CB8AC3E}">
        <p14:creationId xmlns:p14="http://schemas.microsoft.com/office/powerpoint/2010/main" val="195161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9034" y="328617"/>
            <a:ext cx="7564581" cy="1490351"/>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6" y="397387"/>
            <a:ext cx="6489315" cy="1325563"/>
          </a:xfrm>
        </p:spPr>
        <p:txBody>
          <a:bodyPr>
            <a:normAutofit fontScale="90000"/>
          </a:bodyPr>
          <a:lstStyle/>
          <a:p>
            <a:r>
              <a:rPr lang="hr-HR" sz="3200" b="1" dirty="0">
                <a:solidFill>
                  <a:srgbClr val="D20036"/>
                </a:solidFill>
                <a:latin typeface="Montserrat" panose="00000500000000000000" pitchFamily="2" charset="0"/>
              </a:rPr>
              <a:t>Socijalna uključenost može se, na primjer, poboljšati promjenama u _____.</a:t>
            </a:r>
            <a:endParaRPr lang="fi-FI" sz="32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15447" y="2592779"/>
            <a:ext cx="10515599" cy="2919703"/>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kulturnim navikama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osobnostima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stavovima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navikama spavanja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90ED5341-C553-45AD-EBC7-BD95E6FC9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133" y="1345518"/>
            <a:ext cx="3384420" cy="4389791"/>
          </a:xfrm>
          <a:prstGeom prst="rect">
            <a:avLst/>
          </a:prstGeom>
        </p:spPr>
      </p:pic>
    </p:spTree>
    <p:extLst>
      <p:ext uri="{BB962C8B-B14F-4D97-AF65-F5344CB8AC3E}">
        <p14:creationId xmlns:p14="http://schemas.microsoft.com/office/powerpoint/2010/main" val="331722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15112"/>
            <a:ext cx="8681304" cy="1695214"/>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838202" y="483930"/>
            <a:ext cx="7843102" cy="1325563"/>
          </a:xfrm>
        </p:spPr>
        <p:txBody>
          <a:bodyPr>
            <a:normAutofit fontScale="90000"/>
          </a:bodyPr>
          <a:lstStyle/>
          <a:p>
            <a:r>
              <a:rPr lang="hr-HR" sz="3200" b="1" dirty="0">
                <a:solidFill>
                  <a:srgbClr val="D20036"/>
                </a:solidFill>
                <a:latin typeface="Montserrat" panose="00000500000000000000" pitchFamily="2" charset="0"/>
              </a:rPr>
              <a:t>Promicanje ______ marginaliziranih skupina izvanredan je način suočavanja sa socijalnom isključenosti.</a:t>
            </a:r>
            <a:endParaRPr lang="fi-FI" sz="32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34033"/>
            <a:ext cx="10515599" cy="2600891"/>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osjet okusa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osjet vida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osjećaj pripadnosti</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osjet dodira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488F73F1-A9A4-28BC-4B11-79F231FBD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033" y="1386619"/>
            <a:ext cx="2248765" cy="4421999"/>
          </a:xfrm>
          <a:prstGeom prst="rect">
            <a:avLst/>
          </a:prstGeom>
        </p:spPr>
      </p:pic>
    </p:spTree>
    <p:extLst>
      <p:ext uri="{BB962C8B-B14F-4D97-AF65-F5344CB8AC3E}">
        <p14:creationId xmlns:p14="http://schemas.microsoft.com/office/powerpoint/2010/main" val="345211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28616"/>
            <a:ext cx="8072781" cy="1716493"/>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45770" y="483930"/>
            <a:ext cx="7027011" cy="1325563"/>
          </a:xfrm>
        </p:spPr>
        <p:txBody>
          <a:bodyPr>
            <a:noAutofit/>
          </a:bodyPr>
          <a:lstStyle/>
          <a:p>
            <a:r>
              <a:rPr lang="hr-HR" sz="3200" b="1" dirty="0">
                <a:solidFill>
                  <a:srgbClr val="D20036"/>
                </a:solidFill>
                <a:latin typeface="Montserrat" panose="00000500000000000000" pitchFamily="2" charset="0"/>
              </a:rPr>
              <a:t>Promicanje socijalne uključenosti također je jedan od ključnih prioriteta _____.</a:t>
            </a:r>
            <a:endParaRPr lang="fi-FI" sz="32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62957"/>
            <a:ext cx="10515599" cy="2383867"/>
          </a:xfrm>
        </p:spPr>
        <p:txBody>
          <a:bodyPr vert="horz" lIns="91440" tIns="45720" rIns="91440" bIns="45720" rtlCol="0" anchor="t">
            <a:normAutofit/>
          </a:body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Euro</a:t>
            </a:r>
            <a:r>
              <a:rPr lang="hr-HR" dirty="0" err="1">
                <a:solidFill>
                  <a:schemeClr val="bg1"/>
                </a:solidFill>
                <a:latin typeface="Montserrat" panose="00000500000000000000" pitchFamily="2" charset="0"/>
              </a:rPr>
              <a:t>pski</a:t>
            </a:r>
            <a:r>
              <a:rPr lang="hr-HR" dirty="0">
                <a:solidFill>
                  <a:schemeClr val="bg1"/>
                </a:solidFill>
                <a:latin typeface="Montserrat" panose="00000500000000000000" pitchFamily="2" charset="0"/>
              </a:rPr>
              <a:t> zakon o mladima</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Uni</a:t>
            </a:r>
            <a:r>
              <a:rPr lang="hr-HR" dirty="0">
                <a:solidFill>
                  <a:schemeClr val="bg1"/>
                </a:solidFill>
                <a:latin typeface="Montserrat" panose="00000500000000000000" pitchFamily="2" charset="0"/>
              </a:rPr>
              <a:t>verzalna deklaracija o ljudskim pravima</a:t>
            </a: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Zeleni sporazum EU-a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Strategija mladih EU-a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ED490F6-DB2F-B1D2-BA39-D108EA5CC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2819" y="1928299"/>
            <a:ext cx="3309952" cy="4738709"/>
          </a:xfrm>
          <a:prstGeom prst="rect">
            <a:avLst/>
          </a:prstGeom>
        </p:spPr>
      </p:pic>
    </p:spTree>
    <p:extLst>
      <p:ext uri="{BB962C8B-B14F-4D97-AF65-F5344CB8AC3E}">
        <p14:creationId xmlns:p14="http://schemas.microsoft.com/office/powerpoint/2010/main" val="303921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2647413"/>
            <a:ext cx="4837470" cy="1325563"/>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450981" y="2657989"/>
            <a:ext cx="5995632" cy="1325563"/>
          </a:xfrm>
        </p:spPr>
        <p:txBody>
          <a:bodyPr>
            <a:normAutofit/>
          </a:bodyPr>
          <a:lstStyle/>
          <a:p>
            <a:r>
              <a:rPr lang="hr-HR" sz="4000" b="1" dirty="0">
                <a:solidFill>
                  <a:srgbClr val="D20036"/>
                </a:solidFill>
                <a:latin typeface="Montserrat" panose="00000500000000000000" pitchFamily="2" charset="0"/>
              </a:rPr>
              <a:t>Točni odgovori</a:t>
            </a:r>
            <a:endParaRPr lang="fi-FI" sz="4000" b="1" dirty="0">
              <a:solidFill>
                <a:srgbClr val="D20036"/>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60063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59025"/>
            <a:ext cx="5368413" cy="1346200"/>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62292"/>
            <a:ext cx="10515599" cy="2202590"/>
          </a:xfrm>
        </p:spPr>
        <p:txBody>
          <a:bodyPr vert="horz" lIns="91440" tIns="45720" rIns="91440" bIns="45720" rtlCol="0" anchor="t">
            <a:noAutofit/>
          </a:bodyPr>
          <a:lstStyle/>
          <a:p>
            <a:pPr marL="457200" indent="-457200" fontAlgn="base">
              <a:lnSpc>
                <a:spcPct val="110000"/>
              </a:lnSpc>
              <a:buFont typeface="+mj-lt"/>
              <a:buAutoNum type="alphaLcPeriod"/>
            </a:pPr>
            <a:r>
              <a:rPr lang="hr-HR" dirty="0">
                <a:solidFill>
                  <a:schemeClr val="bg1"/>
                </a:solidFill>
                <a:latin typeface="Montserrat" panose="00000500000000000000" pitchFamily="2" charset="0"/>
              </a:rPr>
              <a:t>uključenost</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b="1" u="sng" dirty="0">
                <a:solidFill>
                  <a:schemeClr val="bg1"/>
                </a:solidFill>
                <a:latin typeface="Montserrat" panose="00000500000000000000" pitchFamily="2" charset="0"/>
              </a:rPr>
              <a:t>isključenost</a:t>
            </a:r>
            <a:endParaRPr lang="en-US" b="1" u="sng"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integracija</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segregacija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17" name="Picture 16">
            <a:extLst>
              <a:ext uri="{FF2B5EF4-FFF2-40B4-BE49-F238E27FC236}">
                <a16:creationId xmlns:a16="http://schemas.microsoft.com/office/drawing/2014/main" id="{F5CB73F8-B795-D33B-7FD1-325E763A48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7800" y="546350"/>
            <a:ext cx="4626873" cy="5882652"/>
          </a:xfrm>
          <a:prstGeom prst="rect">
            <a:avLst/>
          </a:prstGeom>
        </p:spPr>
      </p:pic>
      <p:sp>
        <p:nvSpPr>
          <p:cNvPr id="6" name="Title 1">
            <a:extLst>
              <a:ext uri="{FF2B5EF4-FFF2-40B4-BE49-F238E27FC236}">
                <a16:creationId xmlns:a16="http://schemas.microsoft.com/office/drawing/2014/main" id="{BF16D93D-908F-AF94-CFE7-B223DB5CDF7E}"/>
              </a:ext>
            </a:extLst>
          </p:cNvPr>
          <p:cNvSpPr txBox="1">
            <a:spLocks/>
          </p:cNvSpPr>
          <p:nvPr/>
        </p:nvSpPr>
        <p:spPr>
          <a:xfrm>
            <a:off x="543266" y="383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4000" b="1" dirty="0">
                <a:solidFill>
                  <a:srgbClr val="D20036"/>
                </a:solidFill>
                <a:latin typeface="Montserrat" panose="00000500000000000000" pitchFamily="2" charset="0"/>
              </a:rPr>
              <a:t>O čemu je slika?</a:t>
            </a:r>
            <a:endParaRPr lang="fi-FI" sz="40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33467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263944"/>
            <a:ext cx="9252155" cy="2070839"/>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748468"/>
            <a:ext cx="10515599" cy="2545653"/>
          </a:xfrm>
        </p:spPr>
        <p:txBody>
          <a:bodyPr vert="horz" lIns="91440" tIns="45720" rIns="91440" bIns="45720" rtlCol="0" anchor="t">
            <a:normAutofit/>
          </a:bodyPr>
          <a:lstStyle/>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aktivnostima u slobodno vrijeme</a:t>
            </a:r>
            <a:endParaRPr lang="en-US"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p</a:t>
            </a:r>
            <a:r>
              <a:rPr lang="en-US" b="1" u="sng" dirty="0" err="1">
                <a:solidFill>
                  <a:schemeClr val="bg1"/>
                </a:solidFill>
                <a:latin typeface="Montserrat" panose="00000500000000000000" pitchFamily="2" charset="0"/>
              </a:rPr>
              <a:t>ol</a:t>
            </a:r>
            <a:r>
              <a:rPr lang="hr-HR" b="1" u="sng" dirty="0" err="1">
                <a:solidFill>
                  <a:schemeClr val="bg1"/>
                </a:solidFill>
                <a:latin typeface="Montserrat" panose="00000500000000000000" pitchFamily="2" charset="0"/>
              </a:rPr>
              <a:t>itici</a:t>
            </a:r>
            <a:endParaRPr lang="hr-HR"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društvu</a:t>
            </a:r>
            <a:endParaRPr lang="en-US"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en-US" b="1" u="sng" dirty="0" err="1">
                <a:solidFill>
                  <a:schemeClr val="bg1"/>
                </a:solidFill>
                <a:latin typeface="Montserrat" panose="00000500000000000000" pitchFamily="2" charset="0"/>
              </a:rPr>
              <a:t>spo</a:t>
            </a:r>
            <a:r>
              <a:rPr lang="hr-HR" b="1" u="sng" dirty="0">
                <a:solidFill>
                  <a:schemeClr val="bg1"/>
                </a:solidFill>
                <a:latin typeface="Montserrat" panose="00000500000000000000" pitchFamily="2" charset="0"/>
              </a:rPr>
              <a:t>rtu</a:t>
            </a:r>
            <a:endParaRPr lang="fi-FI" b="1" u="sng"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75F240D-A4CD-4A5F-E661-85C89DC7C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5277" y="1563879"/>
            <a:ext cx="1788522" cy="4137171"/>
          </a:xfrm>
          <a:prstGeom prst="rect">
            <a:avLst/>
          </a:prstGeom>
        </p:spPr>
      </p:pic>
      <p:sp>
        <p:nvSpPr>
          <p:cNvPr id="10" name="Title 1">
            <a:extLst>
              <a:ext uri="{FF2B5EF4-FFF2-40B4-BE49-F238E27FC236}">
                <a16:creationId xmlns:a16="http://schemas.microsoft.com/office/drawing/2014/main" id="{03E110DF-4654-1FB6-CD67-977FBC65FB9A}"/>
              </a:ext>
            </a:extLst>
          </p:cNvPr>
          <p:cNvSpPr>
            <a:spLocks noGrp="1"/>
          </p:cNvSpPr>
          <p:nvPr>
            <p:ph type="title"/>
          </p:nvPr>
        </p:nvSpPr>
        <p:spPr>
          <a:xfrm>
            <a:off x="1019342" y="608611"/>
            <a:ext cx="8364794" cy="1325563"/>
          </a:xfrm>
        </p:spPr>
        <p:txBody>
          <a:bodyPr>
            <a:noAutofit/>
          </a:bodyPr>
          <a:lstStyle/>
          <a:p>
            <a:r>
              <a:rPr lang="hr-HR" sz="3200" b="1" dirty="0">
                <a:solidFill>
                  <a:srgbClr val="D20036"/>
                </a:solidFill>
                <a:latin typeface="Montserrat" panose="00000500000000000000" pitchFamily="2" charset="0"/>
              </a:rPr>
              <a:t>Socijalna uključenost je "proces poboljšanja uvjeta za pojedince i skupine kako bi sudjelovali u ______" (Svjetska banka).</a:t>
            </a:r>
            <a:endParaRPr lang="fi-FI" sz="32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41585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28617"/>
            <a:ext cx="8553691" cy="1665556"/>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787758"/>
            <a:ext cx="10515599" cy="2395822"/>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sve</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pola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jednu trećinu</a:t>
            </a:r>
            <a:endParaRPr lang="en-US"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jednu petinu</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DF25FFD8-2475-4039-E82E-E1AB02803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94" y="1362534"/>
            <a:ext cx="2333585" cy="4132931"/>
          </a:xfrm>
          <a:prstGeom prst="rect">
            <a:avLst/>
          </a:prstGeom>
        </p:spPr>
      </p:pic>
      <p:sp>
        <p:nvSpPr>
          <p:cNvPr id="10" name="Title 1">
            <a:extLst>
              <a:ext uri="{FF2B5EF4-FFF2-40B4-BE49-F238E27FC236}">
                <a16:creationId xmlns:a16="http://schemas.microsoft.com/office/drawing/2014/main" id="{F9B1C6D0-AF3A-BA1F-9894-A4804C3C1400}"/>
              </a:ext>
            </a:extLst>
          </p:cNvPr>
          <p:cNvSpPr>
            <a:spLocks noGrp="1"/>
          </p:cNvSpPr>
          <p:nvPr>
            <p:ph type="title"/>
          </p:nvPr>
        </p:nvSpPr>
        <p:spPr>
          <a:xfrm>
            <a:off x="1019221" y="535121"/>
            <a:ext cx="7638951" cy="1325563"/>
          </a:xfrm>
        </p:spPr>
        <p:txBody>
          <a:bodyPr>
            <a:noAutofit/>
          </a:bodyPr>
          <a:lstStyle/>
          <a:p>
            <a:r>
              <a:rPr lang="hr-HR" sz="3200" b="1" dirty="0">
                <a:solidFill>
                  <a:srgbClr val="D20036"/>
                </a:solidFill>
                <a:latin typeface="Montserrat" panose="00000500000000000000" pitchFamily="2" charset="0"/>
              </a:rPr>
              <a:t>U Europi, rizik od siromaštva i socijalne isključenosti pogađa _______ mladih ljudi.</a:t>
            </a:r>
            <a:endParaRPr lang="fi-FI" sz="32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3445152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41964" y="341497"/>
            <a:ext cx="5229058" cy="1346200"/>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33740"/>
            <a:ext cx="10515599" cy="2572878"/>
          </a:xfrm>
        </p:spPr>
        <p:txBody>
          <a:bodyPr vert="horz" lIns="91440" tIns="45720" rIns="91440" bIns="45720" rtlCol="0" anchor="t">
            <a:normAutofit/>
          </a:bodyPr>
          <a:lstStyle/>
          <a:p>
            <a:pPr marL="457200" indent="-457200" fontAlgn="base">
              <a:lnSpc>
                <a:spcPct val="110000"/>
              </a:lnSpc>
              <a:buFont typeface="+mj-lt"/>
              <a:buAutoNum type="alphaLcPeriod"/>
            </a:pPr>
            <a:r>
              <a:rPr lang="hr-HR" b="1" u="sng" dirty="0">
                <a:solidFill>
                  <a:schemeClr val="bg1"/>
                </a:solidFill>
                <a:latin typeface="Montserrat" panose="00000500000000000000" pitchFamily="2" charset="0"/>
              </a:rPr>
              <a:t>uključenost</a:t>
            </a:r>
            <a:endParaRPr lang="en-US" b="1" u="sng"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isključenost</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integracija</a:t>
            </a:r>
            <a:endParaRPr lang="en-US" dirty="0">
              <a:solidFill>
                <a:schemeClr val="bg1"/>
              </a:solidFill>
              <a:latin typeface="Montserrat" panose="00000500000000000000" pitchFamily="2" charset="0"/>
            </a:endParaRPr>
          </a:p>
          <a:p>
            <a:pPr marL="457200" indent="-457200" fontAlgn="base">
              <a:lnSpc>
                <a:spcPct val="110000"/>
              </a:lnSpc>
              <a:buFont typeface="+mj-lt"/>
              <a:buAutoNum type="alphaLcPeriod"/>
            </a:pPr>
            <a:r>
              <a:rPr lang="hr-HR" dirty="0">
                <a:solidFill>
                  <a:schemeClr val="bg1"/>
                </a:solidFill>
                <a:latin typeface="Montserrat" panose="00000500000000000000" pitchFamily="2" charset="0"/>
              </a:rPr>
              <a:t>segregacija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6" name="Picture 5">
            <a:extLst>
              <a:ext uri="{FF2B5EF4-FFF2-40B4-BE49-F238E27FC236}">
                <a16:creationId xmlns:a16="http://schemas.microsoft.com/office/drawing/2014/main" id="{8F18424B-57A4-3B3C-50DF-4DB8669DC0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661" y="328617"/>
            <a:ext cx="4821932" cy="6130652"/>
          </a:xfrm>
          <a:prstGeom prst="rect">
            <a:avLst/>
          </a:prstGeom>
        </p:spPr>
      </p:pic>
      <p:sp>
        <p:nvSpPr>
          <p:cNvPr id="10" name="Title 1">
            <a:extLst>
              <a:ext uri="{FF2B5EF4-FFF2-40B4-BE49-F238E27FC236}">
                <a16:creationId xmlns:a16="http://schemas.microsoft.com/office/drawing/2014/main" id="{5E38A000-2168-74F6-A8E4-4DF44B59F861}"/>
              </a:ext>
            </a:extLst>
          </p:cNvPr>
          <p:cNvSpPr>
            <a:spLocks noGrp="1"/>
          </p:cNvSpPr>
          <p:nvPr>
            <p:ph type="title"/>
          </p:nvPr>
        </p:nvSpPr>
        <p:spPr>
          <a:xfrm>
            <a:off x="543127" y="398731"/>
            <a:ext cx="10515600" cy="1325563"/>
          </a:xfrm>
        </p:spPr>
        <p:txBody>
          <a:bodyPr>
            <a:normAutofit/>
          </a:bodyPr>
          <a:lstStyle/>
          <a:p>
            <a:r>
              <a:rPr lang="hr-HR" sz="4000" b="1" dirty="0">
                <a:solidFill>
                  <a:srgbClr val="D20036"/>
                </a:solidFill>
                <a:latin typeface="Montserrat" panose="00000500000000000000" pitchFamily="2" charset="0"/>
              </a:rPr>
              <a:t>O čemu je slika?</a:t>
            </a:r>
            <a:endParaRPr lang="fi-FI" sz="40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17286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4"/>
            <a:ext cx="9458632" cy="2020111"/>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606203"/>
            <a:ext cx="10515599" cy="2697134"/>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aktivnostima u slobodno vrijeme</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p</a:t>
            </a:r>
            <a:r>
              <a:rPr lang="en-US" dirty="0" err="1">
                <a:solidFill>
                  <a:schemeClr val="bg1"/>
                </a:solidFill>
                <a:latin typeface="Montserrat" panose="00000500000000000000" pitchFamily="2" charset="0"/>
              </a:rPr>
              <a:t>ol</a:t>
            </a:r>
            <a:r>
              <a:rPr lang="hr-HR" dirty="0" err="1">
                <a:solidFill>
                  <a:schemeClr val="bg1"/>
                </a:solidFill>
                <a:latin typeface="Montserrat" panose="00000500000000000000" pitchFamily="2" charset="0"/>
              </a:rPr>
              <a:t>itici</a:t>
            </a:r>
            <a:endParaRPr lang="hr-HR"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društvu</a:t>
            </a:r>
            <a:endParaRPr lang="en-US"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en-US" dirty="0" err="1">
                <a:solidFill>
                  <a:schemeClr val="bg1"/>
                </a:solidFill>
                <a:latin typeface="Montserrat" panose="00000500000000000000" pitchFamily="2" charset="0"/>
              </a:rPr>
              <a:t>spo</a:t>
            </a:r>
            <a:r>
              <a:rPr lang="hr-HR" dirty="0">
                <a:solidFill>
                  <a:schemeClr val="bg1"/>
                </a:solidFill>
                <a:latin typeface="Montserrat" panose="00000500000000000000" pitchFamily="2" charset="0"/>
              </a:rPr>
              <a:t>rtu</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85DB8A2-BF44-08DF-5362-84BB1240E8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8268" y="2385235"/>
            <a:ext cx="1795531" cy="3139070"/>
          </a:xfrm>
          <a:prstGeom prst="rect">
            <a:avLst/>
          </a:prstGeom>
        </p:spPr>
      </p:pic>
      <p:sp>
        <p:nvSpPr>
          <p:cNvPr id="12" name="Title 1">
            <a:extLst>
              <a:ext uri="{FF2B5EF4-FFF2-40B4-BE49-F238E27FC236}">
                <a16:creationId xmlns:a16="http://schemas.microsoft.com/office/drawing/2014/main" id="{02018DCE-5829-D0B9-3442-7A89E47ACA23}"/>
              </a:ext>
            </a:extLst>
          </p:cNvPr>
          <p:cNvSpPr>
            <a:spLocks noGrp="1"/>
          </p:cNvSpPr>
          <p:nvPr>
            <p:ph type="title"/>
          </p:nvPr>
        </p:nvSpPr>
        <p:spPr>
          <a:xfrm>
            <a:off x="1002647" y="715551"/>
            <a:ext cx="8555621" cy="1325563"/>
          </a:xfrm>
        </p:spPr>
        <p:txBody>
          <a:bodyPr>
            <a:noAutofit/>
          </a:bodyPr>
          <a:lstStyle/>
          <a:p>
            <a:r>
              <a:rPr lang="hr-HR" sz="3200" b="1" dirty="0">
                <a:solidFill>
                  <a:srgbClr val="D20036"/>
                </a:solidFill>
                <a:latin typeface="Montserrat" panose="00000500000000000000" pitchFamily="2" charset="0"/>
              </a:rPr>
              <a:t>Socijalna uključenost je "proces poboljšanja uvjeta za pojedince i skupine kako bi sudjelovali u ______" (Svjetska banka).</a:t>
            </a:r>
            <a:endParaRPr lang="fi-FI" sz="32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07307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8563897" cy="1346200"/>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15447" y="2592779"/>
            <a:ext cx="10515599" cy="2919703"/>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kulturnim navikama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osobnostima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stavovima</a:t>
            </a:r>
            <a:endParaRPr lang="en-US"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navikama spavanja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90ED5341-C553-45AD-EBC7-BD95E6FC9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133" y="1345518"/>
            <a:ext cx="3384420" cy="4389791"/>
          </a:xfrm>
          <a:prstGeom prst="rect">
            <a:avLst/>
          </a:prstGeom>
        </p:spPr>
      </p:pic>
      <p:sp>
        <p:nvSpPr>
          <p:cNvPr id="10" name="Title 1">
            <a:extLst>
              <a:ext uri="{FF2B5EF4-FFF2-40B4-BE49-F238E27FC236}">
                <a16:creationId xmlns:a16="http://schemas.microsoft.com/office/drawing/2014/main" id="{A4143F90-E42D-D609-DAE2-387E271E5F05}"/>
              </a:ext>
            </a:extLst>
          </p:cNvPr>
          <p:cNvSpPr>
            <a:spLocks noGrp="1"/>
          </p:cNvSpPr>
          <p:nvPr>
            <p:ph type="title"/>
          </p:nvPr>
        </p:nvSpPr>
        <p:spPr>
          <a:xfrm>
            <a:off x="668594" y="397387"/>
            <a:ext cx="8072283" cy="1325563"/>
          </a:xfrm>
        </p:spPr>
        <p:txBody>
          <a:bodyPr>
            <a:normAutofit fontScale="90000"/>
          </a:bodyPr>
          <a:lstStyle/>
          <a:p>
            <a:r>
              <a:rPr lang="hr-HR" sz="3200" b="1" dirty="0">
                <a:solidFill>
                  <a:srgbClr val="D20036"/>
                </a:solidFill>
                <a:latin typeface="Montserrat" panose="00000500000000000000" pitchFamily="2" charset="0"/>
              </a:rPr>
              <a:t>Socijalna uključenost može se, na primjer, poboljšati promjenama u _____.</a:t>
            </a:r>
            <a:endParaRPr lang="fi-FI" sz="32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887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FAFFC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9124334" cy="1434178"/>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1075267" y="397387"/>
            <a:ext cx="10515600" cy="1325563"/>
          </a:xfrm>
        </p:spPr>
        <p:txBody>
          <a:bodyPr>
            <a:normAutofit/>
          </a:bodyPr>
          <a:lstStyle/>
          <a:p>
            <a:r>
              <a:rPr lang="hr-HR" sz="4000" b="1" dirty="0">
                <a:solidFill>
                  <a:srgbClr val="D20036"/>
                </a:solidFill>
                <a:latin typeface="Montserrat" panose="00000500000000000000" pitchFamily="2" charset="0"/>
              </a:rPr>
              <a:t>Upute za vođenje</a:t>
            </a:r>
            <a:r>
              <a:rPr lang="fi-FI" sz="4000" b="1" dirty="0">
                <a:solidFill>
                  <a:srgbClr val="D20036"/>
                </a:solidFill>
                <a:latin typeface="Montserrat" panose="00000500000000000000" pitchFamily="2" charset="0"/>
              </a:rPr>
              <a:t>: </a:t>
            </a:r>
            <a:br>
              <a:rPr lang="fi-FI" sz="4000" b="1" dirty="0">
                <a:solidFill>
                  <a:srgbClr val="D20036"/>
                </a:solidFill>
                <a:latin typeface="Montserrat" panose="00000500000000000000" pitchFamily="2" charset="0"/>
              </a:rPr>
            </a:br>
            <a:r>
              <a:rPr lang="hr-HR" sz="4000" b="1" dirty="0">
                <a:solidFill>
                  <a:srgbClr val="D20036"/>
                </a:solidFill>
                <a:latin typeface="Montserrat" panose="00000500000000000000" pitchFamily="2" charset="0"/>
              </a:rPr>
              <a:t>Kako koristiti model obuke</a:t>
            </a:r>
            <a:r>
              <a:rPr lang="fi-FI" sz="4000" b="1" dirty="0">
                <a:solidFill>
                  <a:srgbClr val="D20036"/>
                </a:solidFill>
                <a:latin typeface="Montserrat" panose="00000500000000000000" pitchFamily="2" charset="0"/>
              </a:rPr>
              <a:t>?</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012358"/>
          </a:xfrm>
        </p:spPr>
        <p:txBody>
          <a:bodyPr vert="horz" lIns="91440" tIns="45720" rIns="91440" bIns="45720" rtlCol="0" anchor="t">
            <a:normAutofit/>
          </a:bodyPr>
          <a:lstStyle/>
          <a:p>
            <a:pPr fontAlgn="base">
              <a:lnSpc>
                <a:spcPct val="110000"/>
              </a:lnSpc>
            </a:pPr>
            <a:r>
              <a:rPr lang="hr-HR" sz="1800" dirty="0">
                <a:solidFill>
                  <a:srgbClr val="000000"/>
                </a:solidFill>
                <a:latin typeface="Montserrat" panose="02000505000000020004" pitchFamily="2" charset="77"/>
              </a:rPr>
              <a:t>Model obuke sastoji se od nekoliko dijelova, svi temeljeni na sadržaju alata proizvedenog kao dio Erasmus+ partnerstva "</a:t>
            </a:r>
            <a:r>
              <a:rPr lang="hr-HR" sz="1800" dirty="0" err="1">
                <a:solidFill>
                  <a:srgbClr val="000000"/>
                </a:solidFill>
                <a:latin typeface="Montserrat" panose="02000505000000020004" pitchFamily="2" charset="77"/>
              </a:rPr>
              <a:t>Inclusion</a:t>
            </a:r>
            <a:r>
              <a:rPr lang="hr-HR" sz="1800" dirty="0">
                <a:solidFill>
                  <a:srgbClr val="000000"/>
                </a:solidFill>
                <a:latin typeface="Montserrat" panose="02000505000000020004" pitchFamily="2" charset="77"/>
              </a:rPr>
              <a:t> </a:t>
            </a:r>
            <a:r>
              <a:rPr lang="hr-HR" sz="1800" dirty="0" err="1">
                <a:solidFill>
                  <a:srgbClr val="000000"/>
                </a:solidFill>
                <a:latin typeface="Montserrat" panose="02000505000000020004" pitchFamily="2" charset="77"/>
              </a:rPr>
              <a:t>is</a:t>
            </a:r>
            <a:r>
              <a:rPr lang="hr-HR" sz="1800" dirty="0">
                <a:solidFill>
                  <a:srgbClr val="000000"/>
                </a:solidFill>
                <a:latin typeface="Montserrat" panose="02000505000000020004" pitchFamily="2" charset="77"/>
              </a:rPr>
              <a:t> On" (2021-2024).</a:t>
            </a:r>
            <a:endParaRPr lang="en-AU" sz="1800" dirty="0">
              <a:solidFill>
                <a:srgbClr val="000000"/>
              </a:solidFill>
              <a:latin typeface="Montserrat" panose="02000505000000020004" pitchFamily="2" charset="77"/>
            </a:endParaRPr>
          </a:p>
          <a:p>
            <a:pPr marL="685800" lvl="2" fontAlgn="base">
              <a:lnSpc>
                <a:spcPct val="110000"/>
              </a:lnSpc>
              <a:spcBef>
                <a:spcPts val="1000"/>
              </a:spcBef>
            </a:pPr>
            <a:r>
              <a:rPr lang="hr-HR" sz="1400" dirty="0">
                <a:solidFill>
                  <a:srgbClr val="000000"/>
                </a:solidFill>
                <a:latin typeface="Montserrat" panose="02000505000000020004" pitchFamily="2" charset="77"/>
              </a:rPr>
              <a:t>Pogledajte sadržaj na sljedećem slajdu.</a:t>
            </a:r>
          </a:p>
          <a:p>
            <a:pPr marR="0" lvl="0" fontAlgn="base">
              <a:lnSpc>
                <a:spcPct val="110000"/>
              </a:lnSpc>
              <a:spcAft>
                <a:spcPct val="0"/>
              </a:spcAft>
              <a:buClrTx/>
              <a:buSzTx/>
              <a:tabLst/>
            </a:pPr>
            <a:r>
              <a:rPr lang="sr-Latn-RS" altLang="sr-Latn-RS" sz="1800" dirty="0">
                <a:solidFill>
                  <a:srgbClr val="000000"/>
                </a:solidFill>
                <a:latin typeface="Montserrat" panose="02000505000000020004" pitchFamily="2" charset="77"/>
              </a:rPr>
              <a:t>Možete </a:t>
            </a:r>
            <a:r>
              <a:rPr lang="sr-Latn-RS" altLang="sr-Latn-RS" sz="1800" dirty="0" err="1">
                <a:solidFill>
                  <a:srgbClr val="000000"/>
                </a:solidFill>
                <a:latin typeface="Montserrat" panose="02000505000000020004" pitchFamily="2" charset="77"/>
              </a:rPr>
              <a:t>primijeniti</a:t>
            </a:r>
            <a:r>
              <a:rPr lang="sr-Latn-RS" altLang="sr-Latn-RS" sz="1800" dirty="0">
                <a:solidFill>
                  <a:srgbClr val="000000"/>
                </a:solidFill>
                <a:latin typeface="Montserrat" panose="02000505000000020004" pitchFamily="2" charset="77"/>
              </a:rPr>
              <a:t> različite </a:t>
            </a:r>
            <a:r>
              <a:rPr lang="sr-Latn-RS" altLang="sr-Latn-RS" sz="1800" dirty="0" err="1">
                <a:solidFill>
                  <a:srgbClr val="000000"/>
                </a:solidFill>
                <a:latin typeface="Montserrat" panose="02000505000000020004" pitchFamily="2" charset="77"/>
              </a:rPr>
              <a:t>dijelove</a:t>
            </a:r>
            <a:r>
              <a:rPr lang="sr-Latn-RS" altLang="sr-Latn-RS" sz="1800" dirty="0">
                <a:solidFill>
                  <a:srgbClr val="000000"/>
                </a:solidFill>
                <a:latin typeface="Montserrat" panose="02000505000000020004" pitchFamily="2" charset="77"/>
              </a:rPr>
              <a:t> modela obuke pojedinačno ili zajedno kako biste stvorili obuku prema vašim željama i raspoloživom vremenu. Model je pogodan kako za lice u lice tako i za </a:t>
            </a:r>
            <a:r>
              <a:rPr lang="sr-Latn-RS" altLang="sr-Latn-RS" sz="1800" dirty="0" err="1">
                <a:solidFill>
                  <a:srgbClr val="000000"/>
                </a:solidFill>
                <a:latin typeface="Montserrat" panose="02000505000000020004" pitchFamily="2" charset="77"/>
              </a:rPr>
              <a:t>online</a:t>
            </a:r>
            <a:r>
              <a:rPr lang="sr-Latn-RS" altLang="sr-Latn-RS" sz="1800" dirty="0">
                <a:solidFill>
                  <a:srgbClr val="000000"/>
                </a:solidFill>
                <a:latin typeface="Montserrat" panose="02000505000000020004" pitchFamily="2" charset="77"/>
              </a:rPr>
              <a:t> obuke.</a:t>
            </a:r>
          </a:p>
          <a:p>
            <a:pPr fontAlgn="base">
              <a:lnSpc>
                <a:spcPct val="110000"/>
              </a:lnSpc>
            </a:pPr>
            <a:r>
              <a:rPr lang="hr-HR" sz="1800" dirty="0">
                <a:solidFill>
                  <a:srgbClr val="000000"/>
                </a:solidFill>
                <a:latin typeface="Montserrat" panose="02000505000000020004" pitchFamily="2" charset="77"/>
              </a:rPr>
              <a:t>Svaki dio započinje uputama za vođenje koje vam pružaju detaljne korake i potrebnu opremu za vođenje. Upute za vođenje su skriveni slajdovi (nevidljivi u načinu prezentacije).</a:t>
            </a:r>
          </a:p>
          <a:p>
            <a:pPr fontAlgn="base">
              <a:lnSpc>
                <a:spcPct val="110000"/>
              </a:lnSpc>
            </a:pPr>
            <a:r>
              <a:rPr lang="pl-PL" sz="1800" dirty="0">
                <a:solidFill>
                  <a:srgbClr val="000000"/>
                </a:solidFill>
                <a:latin typeface="Montserrat" panose="02000505000000020004" pitchFamily="2" charset="77"/>
              </a:rPr>
              <a:t>Svi materijali podrške za model obuke i ostali rezultati projekta dostupni su na </a:t>
            </a:r>
            <a:r>
              <a:rPr lang="en-AU" sz="1800" dirty="0">
                <a:solidFill>
                  <a:srgbClr val="000000"/>
                </a:solidFill>
                <a:latin typeface="Montserrat" panose="02000505000000020004" pitchFamily="2" charset="77"/>
              </a:rPr>
              <a:t>: </a:t>
            </a:r>
            <a:r>
              <a:rPr lang="en-AU" sz="1800" dirty="0">
                <a:solidFill>
                  <a:srgbClr val="000000"/>
                </a:solidFill>
                <a:latin typeface="Montserrat" panose="02000505000000020004" pitchFamily="2" charset="77"/>
                <a:hlinkClick r:id="rId3"/>
              </a:rPr>
              <a:t>https://nuortenakatemia.fi/en/incon-projectresults/</a:t>
            </a:r>
            <a:r>
              <a:rPr lang="en-AU" sz="1800" dirty="0">
                <a:solidFill>
                  <a:srgbClr val="000000"/>
                </a:solidFill>
                <a:latin typeface="Montserrat" panose="02000505000000020004" pitchFamily="2" charset="77"/>
              </a:rPr>
              <a:t> </a:t>
            </a:r>
          </a:p>
          <a:p>
            <a:pPr fontAlgn="base">
              <a:lnSpc>
                <a:spcPct val="110000"/>
              </a:lnSpc>
            </a:pPr>
            <a:endParaRPr lang="fi-FI" sz="1800" b="0" i="0" dirty="0">
              <a:solidFill>
                <a:srgbClr val="000000"/>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19" name="Rectangle 12">
            <a:extLst>
              <a:ext uri="{FF2B5EF4-FFF2-40B4-BE49-F238E27FC236}">
                <a16:creationId xmlns:a16="http://schemas.microsoft.com/office/drawing/2014/main" id="{59733E86-C67B-87DF-813A-1771331C54BE}"/>
              </a:ext>
            </a:extLst>
          </p:cNvPr>
          <p:cNvSpPr>
            <a:spLocks noChangeArrowheads="1"/>
          </p:cNvSpPr>
          <p:nvPr/>
        </p:nvSpPr>
        <p:spPr bwMode="auto">
          <a:xfrm>
            <a:off x="0" y="0"/>
            <a:ext cx="3243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rgbClr val="000000"/>
                </a:solidFill>
                <a:effectLst/>
                <a:latin typeface="Inter"/>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958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8721213" cy="1563174"/>
          </a:xfrm>
          <a:prstGeom prst="rect">
            <a:avLst/>
          </a:prstGeom>
        </p:spPr>
      </p:pic>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2" y="2634033"/>
            <a:ext cx="10515599" cy="2600891"/>
          </a:xfrm>
        </p:spPr>
        <p:txBody>
          <a:bodyPr vert="horz" lIns="91440" tIns="45720" rIns="91440" bIns="45720" rtlCol="0" anchor="t">
            <a:normAutofit/>
          </a:bodyPr>
          <a:lstStyle/>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osjet okusa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osjet vida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osjećaj pripadnosti</a:t>
            </a:r>
            <a:endParaRPr lang="en-US" b="1" u="sng"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osjet dodira</a:t>
            </a:r>
            <a:endParaRPr lang="fi-FI"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488F73F1-A9A4-28BC-4B11-79F231FBD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033" y="1386619"/>
            <a:ext cx="2248765" cy="4421999"/>
          </a:xfrm>
          <a:prstGeom prst="rect">
            <a:avLst/>
          </a:prstGeom>
        </p:spPr>
      </p:pic>
      <p:sp>
        <p:nvSpPr>
          <p:cNvPr id="10" name="Title 1">
            <a:extLst>
              <a:ext uri="{FF2B5EF4-FFF2-40B4-BE49-F238E27FC236}">
                <a16:creationId xmlns:a16="http://schemas.microsoft.com/office/drawing/2014/main" id="{054E5D33-071F-A975-BEAE-535A0FF63C69}"/>
              </a:ext>
            </a:extLst>
          </p:cNvPr>
          <p:cNvSpPr>
            <a:spLocks noGrp="1"/>
          </p:cNvSpPr>
          <p:nvPr>
            <p:ph type="title"/>
          </p:nvPr>
        </p:nvSpPr>
        <p:spPr>
          <a:xfrm>
            <a:off x="838202" y="483930"/>
            <a:ext cx="7843102" cy="1325563"/>
          </a:xfrm>
        </p:spPr>
        <p:txBody>
          <a:bodyPr>
            <a:normAutofit fontScale="90000"/>
          </a:bodyPr>
          <a:lstStyle/>
          <a:p>
            <a:r>
              <a:rPr lang="hr-HR" sz="3200" b="1" dirty="0">
                <a:solidFill>
                  <a:srgbClr val="D20036"/>
                </a:solidFill>
                <a:latin typeface="Montserrat" panose="00000500000000000000" pitchFamily="2" charset="0"/>
              </a:rPr>
              <a:t>Promicanje ______ marginaliziranih skupina izvanredan je način suočavanja sa socijalnom isključenosti.</a:t>
            </a:r>
            <a:endParaRPr lang="fi-FI" sz="32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273330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28617"/>
            <a:ext cx="7610168" cy="1599682"/>
          </a:xfrm>
          <a:prstGeom prst="rect">
            <a:avLst/>
          </a:prstGeom>
        </p:spPr>
      </p:pic>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8ED490F6-DB2F-B1D2-BA39-D108EA5CC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2819" y="1928299"/>
            <a:ext cx="3309952" cy="4738709"/>
          </a:xfrm>
          <a:prstGeom prst="rect">
            <a:avLst/>
          </a:prstGeom>
        </p:spPr>
      </p:pic>
      <p:sp>
        <p:nvSpPr>
          <p:cNvPr id="10" name="Title 1">
            <a:extLst>
              <a:ext uri="{FF2B5EF4-FFF2-40B4-BE49-F238E27FC236}">
                <a16:creationId xmlns:a16="http://schemas.microsoft.com/office/drawing/2014/main" id="{620C36D7-5DD9-B5A6-22B5-A0DF9FF0B6EE}"/>
              </a:ext>
            </a:extLst>
          </p:cNvPr>
          <p:cNvSpPr>
            <a:spLocks noGrp="1"/>
          </p:cNvSpPr>
          <p:nvPr>
            <p:ph type="title"/>
          </p:nvPr>
        </p:nvSpPr>
        <p:spPr>
          <a:xfrm>
            <a:off x="815687" y="425508"/>
            <a:ext cx="7027011" cy="1325563"/>
          </a:xfrm>
        </p:spPr>
        <p:txBody>
          <a:bodyPr>
            <a:noAutofit/>
          </a:bodyPr>
          <a:lstStyle/>
          <a:p>
            <a:r>
              <a:rPr lang="hr-HR" sz="3200" b="1" dirty="0">
                <a:solidFill>
                  <a:srgbClr val="D20036"/>
                </a:solidFill>
                <a:latin typeface="Montserrat" panose="00000500000000000000" pitchFamily="2" charset="0"/>
              </a:rPr>
              <a:t>Promicanje socijalne uključenosti također je jedan od ključnih prioriteta _____.</a:t>
            </a:r>
            <a:endParaRPr lang="fi-FI" sz="3200" b="1" dirty="0">
              <a:solidFill>
                <a:srgbClr val="D20036"/>
              </a:solidFill>
              <a:latin typeface="Montserrat" panose="00000500000000000000" pitchFamily="2" charset="0"/>
            </a:endParaRPr>
          </a:p>
        </p:txBody>
      </p:sp>
      <p:sp>
        <p:nvSpPr>
          <p:cNvPr id="13" name="Content Placeholder 2">
            <a:extLst>
              <a:ext uri="{FF2B5EF4-FFF2-40B4-BE49-F238E27FC236}">
                <a16:creationId xmlns:a16="http://schemas.microsoft.com/office/drawing/2014/main" id="{AD990083-BAF8-9A82-E834-9B35EC0C9D5E}"/>
              </a:ext>
            </a:extLst>
          </p:cNvPr>
          <p:cNvSpPr txBox="1">
            <a:spLocks/>
          </p:cNvSpPr>
          <p:nvPr/>
        </p:nvSpPr>
        <p:spPr>
          <a:xfrm>
            <a:off x="714375" y="2585685"/>
            <a:ext cx="10515599" cy="23838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lnSpc>
                <a:spcPct val="110000"/>
              </a:lnSpc>
              <a:buFont typeface="+mj-lt"/>
              <a:buAutoNum type="alphaLcPeriod"/>
            </a:pPr>
            <a:r>
              <a:rPr lang="en-US" dirty="0">
                <a:solidFill>
                  <a:schemeClr val="bg1"/>
                </a:solidFill>
                <a:latin typeface="Montserrat" panose="00000500000000000000" pitchFamily="2" charset="0"/>
              </a:rPr>
              <a:t>Euro</a:t>
            </a:r>
            <a:r>
              <a:rPr lang="hr-HR" dirty="0" err="1">
                <a:solidFill>
                  <a:schemeClr val="bg1"/>
                </a:solidFill>
                <a:latin typeface="Montserrat" panose="00000500000000000000" pitchFamily="2" charset="0"/>
              </a:rPr>
              <a:t>pski</a:t>
            </a:r>
            <a:r>
              <a:rPr lang="hr-HR" dirty="0">
                <a:solidFill>
                  <a:schemeClr val="bg1"/>
                </a:solidFill>
                <a:latin typeface="Montserrat" panose="00000500000000000000" pitchFamily="2" charset="0"/>
              </a:rPr>
              <a:t> zakon o mladima</a:t>
            </a:r>
          </a:p>
          <a:p>
            <a:pPr marL="514350" indent="-514350" fontAlgn="base">
              <a:lnSpc>
                <a:spcPct val="110000"/>
              </a:lnSpc>
              <a:buFont typeface="+mj-lt"/>
              <a:buAutoNum type="alphaLcPeriod"/>
            </a:pPr>
            <a:r>
              <a:rPr lang="en-US" dirty="0">
                <a:solidFill>
                  <a:schemeClr val="bg1"/>
                </a:solidFill>
                <a:latin typeface="Montserrat" panose="00000500000000000000" pitchFamily="2" charset="0"/>
              </a:rPr>
              <a:t>Uni</a:t>
            </a:r>
            <a:r>
              <a:rPr lang="hr-HR" dirty="0">
                <a:solidFill>
                  <a:schemeClr val="bg1"/>
                </a:solidFill>
                <a:latin typeface="Montserrat" panose="00000500000000000000" pitchFamily="2" charset="0"/>
              </a:rPr>
              <a:t>verzalna deklaracija o ljudskim pravima</a:t>
            </a:r>
          </a:p>
          <a:p>
            <a:pPr marL="514350" indent="-514350" fontAlgn="base">
              <a:lnSpc>
                <a:spcPct val="110000"/>
              </a:lnSpc>
              <a:buFont typeface="+mj-lt"/>
              <a:buAutoNum type="alphaLcPeriod"/>
            </a:pPr>
            <a:r>
              <a:rPr lang="hr-HR" dirty="0">
                <a:solidFill>
                  <a:schemeClr val="bg1"/>
                </a:solidFill>
                <a:latin typeface="Montserrat" panose="00000500000000000000" pitchFamily="2" charset="0"/>
              </a:rPr>
              <a:t>Zeleni sporazum EU-a</a:t>
            </a:r>
            <a:endParaRPr lang="en-US" dirty="0">
              <a:solidFill>
                <a:schemeClr val="bg1"/>
              </a:solidFill>
              <a:latin typeface="Montserrat" panose="00000500000000000000" pitchFamily="2" charset="0"/>
            </a:endParaRPr>
          </a:p>
          <a:p>
            <a:pPr marL="514350" indent="-514350" fontAlgn="base">
              <a:lnSpc>
                <a:spcPct val="110000"/>
              </a:lnSpc>
              <a:buFont typeface="+mj-lt"/>
              <a:buAutoNum type="alphaLcPeriod"/>
            </a:pPr>
            <a:r>
              <a:rPr lang="hr-HR" b="1" u="sng" dirty="0">
                <a:solidFill>
                  <a:schemeClr val="bg1"/>
                </a:solidFill>
                <a:latin typeface="Montserrat" panose="00000500000000000000" pitchFamily="2" charset="0"/>
              </a:rPr>
              <a:t>Strategija mladih EU-a</a:t>
            </a:r>
            <a:endParaRPr lang="fi-FI" b="1" u="sng"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2968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0E295-D86E-4BBB-E953-D5C6D9ED2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963352" y="2426905"/>
            <a:ext cx="6265295" cy="1325563"/>
          </a:xfrm>
        </p:spPr>
        <p:txBody>
          <a:bodyPr>
            <a:noAutofit/>
          </a:bodyPr>
          <a:lstStyle/>
          <a:p>
            <a:pPr algn="ctr"/>
            <a:r>
              <a:rPr lang="hr-HR" b="1" dirty="0">
                <a:latin typeface="Montserrat" panose="00000500000000000000" pitchFamily="2" charset="0"/>
              </a:rPr>
              <a:t>O sigurnijim prostorima</a:t>
            </a:r>
            <a:endParaRPr lang="fi-FI" b="1" dirty="0">
              <a:latin typeface="Montserrat" panose="00000500000000000000"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213036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C2BDB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6095999"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66701" y="397387"/>
            <a:ext cx="10515600" cy="1325563"/>
          </a:xfrm>
        </p:spPr>
        <p:txBody>
          <a:bodyPr>
            <a:normAutofit/>
          </a:bodyPr>
          <a:lstStyle/>
          <a:p>
            <a:r>
              <a:rPr lang="hr-HR" b="1" dirty="0">
                <a:solidFill>
                  <a:srgbClr val="D20036"/>
                </a:solidFill>
                <a:latin typeface="Montserrat" panose="00000500000000000000" pitchFamily="2" charset="0"/>
              </a:rPr>
              <a:t>Upute za vođenje</a:t>
            </a:r>
            <a:endParaRPr lang="fi-FI"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1800" dirty="0">
                <a:solidFill>
                  <a:srgbClr val="000000"/>
                </a:solidFill>
                <a:latin typeface="Montserrat" panose="02000505000000020004" pitchFamily="2" charset="77"/>
              </a:rPr>
              <a:t>Koraci, oprema i vrijeme </a:t>
            </a:r>
            <a:r>
              <a:rPr lang="en-AU" sz="1800" dirty="0">
                <a:solidFill>
                  <a:srgbClr val="000000"/>
                </a:solidFill>
                <a:latin typeface="Montserrat" panose="02000505000000020004" pitchFamily="2" charset="77"/>
              </a:rPr>
              <a:t>:</a:t>
            </a:r>
          </a:p>
          <a:p>
            <a:pPr lvl="1" fontAlgn="base">
              <a:lnSpc>
                <a:spcPct val="110000"/>
              </a:lnSpc>
            </a:pPr>
            <a:r>
              <a:rPr lang="hr-HR" sz="1800" dirty="0">
                <a:solidFill>
                  <a:srgbClr val="000000"/>
                </a:solidFill>
                <a:latin typeface="Montserrat" panose="02000505000000020004" pitchFamily="2" charset="77"/>
              </a:rPr>
              <a:t>O čemu govorimo: Recite sudionicima da razmisle o pitanju tijekom </a:t>
            </a:r>
            <a:r>
              <a:rPr lang="hr-HR" sz="1800" b="1" dirty="0">
                <a:solidFill>
                  <a:srgbClr val="000000"/>
                </a:solidFill>
                <a:latin typeface="Montserrat" panose="02000505000000020004" pitchFamily="2" charset="77"/>
              </a:rPr>
              <a:t>1 minute</a:t>
            </a:r>
            <a:r>
              <a:rPr lang="hr-HR" sz="1800" dirty="0">
                <a:solidFill>
                  <a:srgbClr val="000000"/>
                </a:solidFill>
                <a:latin typeface="Montserrat" panose="02000505000000020004" pitchFamily="2" charset="77"/>
              </a:rPr>
              <a:t>. Nije potrebno ništa zapisivati.</a:t>
            </a:r>
            <a:endParaRPr lang="en-AU" sz="1800"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Što je siguran prostor? Objasnite sudionicima osnovnu ideju sigurnog prostora i principa sigurnog prostora uz podršku slajda. </a:t>
            </a:r>
            <a:r>
              <a:rPr lang="en-AU" sz="1800" b="1" dirty="0">
                <a:solidFill>
                  <a:srgbClr val="000000"/>
                </a:solidFill>
                <a:latin typeface="Montserrat" panose="02000505000000020004" pitchFamily="2" charset="77"/>
              </a:rPr>
              <a:t>~ </a:t>
            </a:r>
            <a:r>
              <a:rPr lang="hr-HR" sz="1800" b="1" dirty="0">
                <a:solidFill>
                  <a:srgbClr val="000000"/>
                </a:solidFill>
                <a:latin typeface="Montserrat" panose="02000505000000020004" pitchFamily="2" charset="77"/>
              </a:rPr>
              <a:t>2 minute.</a:t>
            </a:r>
            <a:endParaRPr lang="en-AU" sz="1800" b="1"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Primjeri uobičajenih načela sigurnog prostora: Predstavite sudionicima neka uobičajena načela sigurnog prostora uz podršku slajda. (Također možete napomenuti da različite vrste aktera mogu koristiti različita načela; ne postoje obvezujuće deklaracije o tome što uključiti.) </a:t>
            </a:r>
            <a:r>
              <a:rPr lang="en-AU" sz="1800" b="1" dirty="0">
                <a:solidFill>
                  <a:srgbClr val="000000"/>
                </a:solidFill>
                <a:latin typeface="Montserrat" panose="02000505000000020004" pitchFamily="2" charset="77"/>
              </a:rPr>
              <a:t>~ </a:t>
            </a:r>
            <a:r>
              <a:rPr lang="hr-HR" sz="1800" b="1" dirty="0">
                <a:solidFill>
                  <a:srgbClr val="000000"/>
                </a:solidFill>
                <a:latin typeface="Montserrat" panose="02000505000000020004" pitchFamily="2" charset="77"/>
              </a:rPr>
              <a:t>2 minute.</a:t>
            </a:r>
            <a:endParaRPr lang="en-AU" sz="1800" b="1" dirty="0">
              <a:solidFill>
                <a:srgbClr val="000000"/>
              </a:solidFill>
              <a:latin typeface="Montserrat" panose="02000505000000020004" pitchFamily="2" charset="77"/>
            </a:endParaRPr>
          </a:p>
          <a:p>
            <a:pPr lvl="1" fontAlgn="base">
              <a:lnSpc>
                <a:spcPct val="110000"/>
              </a:lnSpc>
            </a:pPr>
            <a:endParaRPr lang="en-AU" sz="1800"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4"/>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217038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13" name="Picture 12" descr="A group of cartoon people&#10;&#10;Description automatically generated">
            <a:extLst>
              <a:ext uri="{FF2B5EF4-FFF2-40B4-BE49-F238E27FC236}">
                <a16:creationId xmlns:a16="http://schemas.microsoft.com/office/drawing/2014/main" id="{4DDC5BFB-7BD4-0E28-E1BD-410492AE8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69" y="404070"/>
            <a:ext cx="10795000" cy="5094933"/>
          </a:xfrm>
          <a:prstGeom prst="rect">
            <a:avLst/>
          </a:prstGeom>
        </p:spPr>
      </p:pic>
      <p:pic>
        <p:nvPicPr>
          <p:cNvPr id="14" name="Picture 13">
            <a:extLst>
              <a:ext uri="{FF2B5EF4-FFF2-40B4-BE49-F238E27FC236}">
                <a16:creationId xmlns:a16="http://schemas.microsoft.com/office/drawing/2014/main" id="{BBAF0DB0-8DCA-F558-6023-1E060BB64590}"/>
              </a:ext>
            </a:extLst>
          </p:cNvPr>
          <p:cNvPicPr>
            <a:picLocks noChangeAspect="1"/>
          </p:cNvPicPr>
          <p:nvPr/>
        </p:nvPicPr>
        <p:blipFill>
          <a:blip r:embed="rId4"/>
          <a:stretch>
            <a:fillRect/>
          </a:stretch>
        </p:blipFill>
        <p:spPr>
          <a:xfrm>
            <a:off x="652130" y="501645"/>
            <a:ext cx="7498811" cy="1676400"/>
          </a:xfrm>
          <a:prstGeom prst="rect">
            <a:avLst/>
          </a:prstGeom>
        </p:spPr>
      </p:pic>
      <p:sp>
        <p:nvSpPr>
          <p:cNvPr id="3" name="Content Placeholder 2">
            <a:extLst>
              <a:ext uri="{FF2B5EF4-FFF2-40B4-BE49-F238E27FC236}">
                <a16:creationId xmlns:a16="http://schemas.microsoft.com/office/drawing/2014/main" id="{A0E21396-0283-2DDC-410B-FB89C57BEE82}"/>
              </a:ext>
            </a:extLst>
          </p:cNvPr>
          <p:cNvSpPr>
            <a:spLocks noGrp="1"/>
          </p:cNvSpPr>
          <p:nvPr>
            <p:ph idx="1"/>
          </p:nvPr>
        </p:nvSpPr>
        <p:spPr>
          <a:xfrm>
            <a:off x="2061259" y="4192390"/>
            <a:ext cx="8069482" cy="1306613"/>
          </a:xfrm>
        </p:spPr>
        <p:txBody>
          <a:bodyPr>
            <a:normAutofit fontScale="92500"/>
          </a:bodyPr>
          <a:lstStyle/>
          <a:p>
            <a:pPr marL="0" indent="0" algn="ctr">
              <a:lnSpc>
                <a:spcPct val="100000"/>
              </a:lnSpc>
              <a:buNone/>
            </a:pPr>
            <a:r>
              <a:rPr lang="hr-HR" sz="2400" dirty="0">
                <a:latin typeface="Montserrat" panose="02000505000000020004" pitchFamily="2" charset="77"/>
              </a:rPr>
              <a:t>Može li netko opisati što su sigurni prostori ili načela sigurnog prostora? </a:t>
            </a:r>
          </a:p>
          <a:p>
            <a:pPr marL="0" indent="0" algn="ctr">
              <a:lnSpc>
                <a:spcPct val="100000"/>
              </a:lnSpc>
              <a:buNone/>
            </a:pPr>
            <a:r>
              <a:rPr lang="hr-HR" sz="2400" dirty="0">
                <a:latin typeface="Montserrat" panose="02000505000000020004" pitchFamily="2" charset="77"/>
              </a:rPr>
              <a:t>Ako nitko nije upoznat s temom, pokušajte nagađati!</a:t>
            </a:r>
            <a:endParaRPr lang="fi-FI" sz="2400" dirty="0">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8C649885-17B8-3214-BEAA-A5C8B3BCC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CDBD1116-F184-E753-6DB9-B16A4284A7F3}"/>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6D3B36F4-B3CB-2582-1951-67A52C0D44C5}"/>
              </a:ext>
            </a:extLst>
          </p:cNvPr>
          <p:cNvPicPr>
            <a:picLocks noChangeAspect="1"/>
          </p:cNvPicPr>
          <p:nvPr/>
        </p:nvPicPr>
        <p:blipFill>
          <a:blip r:embed="rId6"/>
          <a:stretch>
            <a:fillRect/>
          </a:stretch>
        </p:blipFill>
        <p:spPr>
          <a:xfrm>
            <a:off x="11082301" y="6382312"/>
            <a:ext cx="5229058" cy="147071"/>
          </a:xfrm>
          <a:prstGeom prst="rect">
            <a:avLst/>
          </a:prstGeom>
        </p:spPr>
      </p:pic>
      <p:sp>
        <p:nvSpPr>
          <p:cNvPr id="11" name="Title 1">
            <a:extLst>
              <a:ext uri="{FF2B5EF4-FFF2-40B4-BE49-F238E27FC236}">
                <a16:creationId xmlns:a16="http://schemas.microsoft.com/office/drawing/2014/main" id="{D755A7A3-4C24-0491-4307-5F0998857D91}"/>
              </a:ext>
            </a:extLst>
          </p:cNvPr>
          <p:cNvSpPr txBox="1">
            <a:spLocks/>
          </p:cNvSpPr>
          <p:nvPr/>
        </p:nvSpPr>
        <p:spPr>
          <a:xfrm>
            <a:off x="1024269" y="4899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b="1" dirty="0">
                <a:solidFill>
                  <a:srgbClr val="D20036"/>
                </a:solidFill>
                <a:latin typeface="Montserrat" panose="00000500000000000000" pitchFamily="2" charset="0"/>
              </a:rPr>
              <a:t>O čemu razgovaramo? </a:t>
            </a:r>
            <a:endParaRPr lang="fi-FI"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22885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F95DF-81C8-3812-8904-AF53B279E97C}"/>
              </a:ext>
            </a:extLst>
          </p:cNvPr>
          <p:cNvPicPr>
            <a:picLocks noChangeAspect="1"/>
          </p:cNvPicPr>
          <p:nvPr/>
        </p:nvPicPr>
        <p:blipFill>
          <a:blip r:embed="rId3"/>
          <a:stretch>
            <a:fillRect/>
          </a:stretch>
        </p:blipFill>
        <p:spPr>
          <a:xfrm rot="10800000">
            <a:off x="1074702" y="88727"/>
            <a:ext cx="4257368" cy="2349046"/>
          </a:xfrm>
          <a:prstGeom prst="rect">
            <a:avLst/>
          </a:prstGeom>
        </p:spPr>
      </p:pic>
      <p:pic>
        <p:nvPicPr>
          <p:cNvPr id="8" name="Picture 7" descr="A white and black logo&#10;&#10;Description automatically generated with medium confidence">
            <a:extLst>
              <a:ext uri="{FF2B5EF4-FFF2-40B4-BE49-F238E27FC236}">
                <a16:creationId xmlns:a16="http://schemas.microsoft.com/office/drawing/2014/main" id="{A86DCBCA-1B68-796C-A98A-D4197555E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9" name="Picture 8">
            <a:extLst>
              <a:ext uri="{FF2B5EF4-FFF2-40B4-BE49-F238E27FC236}">
                <a16:creationId xmlns:a16="http://schemas.microsoft.com/office/drawing/2014/main" id="{0365D26C-22D3-105E-3CF6-AB9EF2A07CDE}"/>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0" name="Picture 9">
            <a:extLst>
              <a:ext uri="{FF2B5EF4-FFF2-40B4-BE49-F238E27FC236}">
                <a16:creationId xmlns:a16="http://schemas.microsoft.com/office/drawing/2014/main" id="{3E6DB8EE-0B58-EF3F-9DF2-1B3E4CE0D57B}"/>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7" name="Picture 6">
            <a:extLst>
              <a:ext uri="{FF2B5EF4-FFF2-40B4-BE49-F238E27FC236}">
                <a16:creationId xmlns:a16="http://schemas.microsoft.com/office/drawing/2014/main" id="{97903961-25AD-22FA-2BD7-2984A9C2CF08}"/>
              </a:ext>
            </a:extLst>
          </p:cNvPr>
          <p:cNvPicPr>
            <a:picLocks noChangeAspect="1"/>
          </p:cNvPicPr>
          <p:nvPr/>
        </p:nvPicPr>
        <p:blipFill>
          <a:blip r:embed="rId6"/>
          <a:stretch>
            <a:fillRect/>
          </a:stretch>
        </p:blipFill>
        <p:spPr>
          <a:xfrm>
            <a:off x="393290" y="2576052"/>
            <a:ext cx="9124336" cy="3364605"/>
          </a:xfrm>
          <a:prstGeom prst="rect">
            <a:avLst/>
          </a:prstGeom>
        </p:spPr>
      </p:pic>
      <p:pic>
        <p:nvPicPr>
          <p:cNvPr id="13" name="Picture 12">
            <a:extLst>
              <a:ext uri="{FF2B5EF4-FFF2-40B4-BE49-F238E27FC236}">
                <a16:creationId xmlns:a16="http://schemas.microsoft.com/office/drawing/2014/main" id="{0396F5A4-43A2-E529-1CC2-5B64F1CF030B}"/>
              </a:ext>
            </a:extLst>
          </p:cNvPr>
          <p:cNvPicPr>
            <a:picLocks noChangeAspect="1"/>
          </p:cNvPicPr>
          <p:nvPr/>
        </p:nvPicPr>
        <p:blipFill>
          <a:blip r:embed="rId7"/>
          <a:stretch>
            <a:fillRect/>
          </a:stretch>
        </p:blipFill>
        <p:spPr>
          <a:xfrm>
            <a:off x="6013482" y="-5"/>
            <a:ext cx="5624872" cy="3429006"/>
          </a:xfrm>
          <a:prstGeom prst="rect">
            <a:avLst/>
          </a:prstGeom>
        </p:spPr>
      </p:pic>
      <p:sp>
        <p:nvSpPr>
          <p:cNvPr id="14" name="Content Placeholder 2">
            <a:extLst>
              <a:ext uri="{FF2B5EF4-FFF2-40B4-BE49-F238E27FC236}">
                <a16:creationId xmlns:a16="http://schemas.microsoft.com/office/drawing/2014/main" id="{D88C6CEE-ABFF-C15B-702F-86B471500D70}"/>
              </a:ext>
            </a:extLst>
          </p:cNvPr>
          <p:cNvSpPr txBox="1">
            <a:spLocks/>
          </p:cNvSpPr>
          <p:nvPr/>
        </p:nvSpPr>
        <p:spPr>
          <a:xfrm>
            <a:off x="751947" y="3590267"/>
            <a:ext cx="8407021" cy="2350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spcAft>
                <a:spcPts val="600"/>
              </a:spcAft>
              <a:buNone/>
            </a:pPr>
            <a:r>
              <a:rPr lang="hr-HR" sz="1800" dirty="0">
                <a:latin typeface="Montserrat" panose="02000505000000020004" pitchFamily="2" charset="77"/>
                <a:ea typeface="MS Mincho" panose="02020609040205080304" pitchFamily="49" charset="-128"/>
                <a:cs typeface="Arial" panose="020B0604020202020204" pitchFamily="34" charset="0"/>
              </a:rPr>
              <a:t>Svrha takozvanih načela sigurnog prostora jest pružiti alat i smjernice ili politike sudionicima ili grupama u aktivnosti ili događaju kako bi podržali stvaranje ovakvih sigurnih okruženja. Glavna ideja je stvaranje svijesti, a ne postizanje "savršenstva". Načela sigurnog prostora obično se predstavljaju kao plakat ili slično ili se objavljuju i prezentiraju sudionicima putem interneta.</a:t>
            </a:r>
            <a:endParaRPr lang="fi-FI" sz="1800" dirty="0">
              <a:latin typeface="Montserrat" panose="02000505000000020004" pitchFamily="2" charset="77"/>
              <a:ea typeface="MS Mincho" panose="02020609040205080304" pitchFamily="49" charset="-128"/>
              <a:cs typeface="Arial" panose="020B0604020202020204" pitchFamily="34" charset="0"/>
            </a:endParaRPr>
          </a:p>
        </p:txBody>
      </p:sp>
      <p:sp>
        <p:nvSpPr>
          <p:cNvPr id="16" name="Content Placeholder 2">
            <a:extLst>
              <a:ext uri="{FF2B5EF4-FFF2-40B4-BE49-F238E27FC236}">
                <a16:creationId xmlns:a16="http://schemas.microsoft.com/office/drawing/2014/main" id="{CFE78970-DB75-1A63-2A86-3C4EFEBE5508}"/>
              </a:ext>
            </a:extLst>
          </p:cNvPr>
          <p:cNvSpPr txBox="1">
            <a:spLocks/>
          </p:cNvSpPr>
          <p:nvPr/>
        </p:nvSpPr>
        <p:spPr>
          <a:xfrm>
            <a:off x="6643764" y="1240295"/>
            <a:ext cx="4351757" cy="14363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600"/>
              </a:spcAft>
              <a:buNone/>
            </a:pPr>
            <a:r>
              <a:rPr lang="hr-HR" sz="2100" dirty="0">
                <a:latin typeface="Montserrat" panose="02000505000000020004" pitchFamily="2" charset="77"/>
                <a:ea typeface="MS Mincho" panose="02020609040205080304" pitchFamily="49" charset="-128"/>
                <a:cs typeface="Arial" panose="020B0604020202020204" pitchFamily="34" charset="0"/>
              </a:rPr>
              <a:t>Sigurni prostori odnose se na inkluzivna okruženja u kojima se svatko može osjećati ugodno, biti ono što jest te izražavati sebe onako kako želi.</a:t>
            </a:r>
            <a:endParaRPr lang="en-US" sz="2100" dirty="0">
              <a:latin typeface="Montserrat" panose="02000505000000020004" pitchFamily="2" charset="77"/>
              <a:ea typeface="MS Mincho" panose="02020609040205080304" pitchFamily="49" charset="-128"/>
              <a:cs typeface="Arial" panose="020B0604020202020204" pitchFamily="34" charset="0"/>
            </a:endParaRPr>
          </a:p>
        </p:txBody>
      </p:sp>
      <p:sp>
        <p:nvSpPr>
          <p:cNvPr id="3" name="Title 1">
            <a:extLst>
              <a:ext uri="{FF2B5EF4-FFF2-40B4-BE49-F238E27FC236}">
                <a16:creationId xmlns:a16="http://schemas.microsoft.com/office/drawing/2014/main" id="{0C303E6C-14BE-70BC-0AD1-065AD4C90BDF}"/>
              </a:ext>
            </a:extLst>
          </p:cNvPr>
          <p:cNvSpPr txBox="1">
            <a:spLocks/>
          </p:cNvSpPr>
          <p:nvPr/>
        </p:nvSpPr>
        <p:spPr>
          <a:xfrm>
            <a:off x="1362863" y="604491"/>
            <a:ext cx="3681046" cy="172994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hr-HR" b="1" dirty="0">
                <a:solidFill>
                  <a:srgbClr val="D20036"/>
                </a:solidFill>
                <a:latin typeface="Montserrat" panose="00000500000000000000" pitchFamily="2" charset="0"/>
              </a:rPr>
              <a:t>Što je siguran prostor?</a:t>
            </a:r>
            <a:endParaRPr lang="fi-FI"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3528781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90566-A3C9-CCF9-572A-B9D6AAF76362}"/>
              </a:ext>
            </a:extLst>
          </p:cNvPr>
          <p:cNvPicPr>
            <a:picLocks noChangeAspect="1"/>
          </p:cNvPicPr>
          <p:nvPr/>
        </p:nvPicPr>
        <p:blipFill>
          <a:blip r:embed="rId3"/>
          <a:stretch>
            <a:fillRect/>
          </a:stretch>
        </p:blipFill>
        <p:spPr>
          <a:xfrm rot="10800000">
            <a:off x="611834" y="31266"/>
            <a:ext cx="6929508" cy="2469853"/>
          </a:xfrm>
          <a:prstGeom prst="rect">
            <a:avLst/>
          </a:prstGeom>
        </p:spPr>
      </p:pic>
      <p:sp>
        <p:nvSpPr>
          <p:cNvPr id="12" name="Title 1">
            <a:extLst>
              <a:ext uri="{FF2B5EF4-FFF2-40B4-BE49-F238E27FC236}">
                <a16:creationId xmlns:a16="http://schemas.microsoft.com/office/drawing/2014/main" id="{A0A1B03A-6B64-F6A1-923A-B57066EB6C9D}"/>
              </a:ext>
            </a:extLst>
          </p:cNvPr>
          <p:cNvSpPr txBox="1">
            <a:spLocks/>
          </p:cNvSpPr>
          <p:nvPr/>
        </p:nvSpPr>
        <p:spPr>
          <a:xfrm>
            <a:off x="796446" y="614817"/>
            <a:ext cx="6560284" cy="172994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hr-HR" b="1" dirty="0">
                <a:solidFill>
                  <a:srgbClr val="D20036"/>
                </a:solidFill>
                <a:latin typeface="Montserrat" panose="00000500000000000000" pitchFamily="2" charset="0"/>
              </a:rPr>
              <a:t>Primjeri često korištenih načela sigurnog prostora: </a:t>
            </a:r>
            <a:endParaRPr lang="fi-FI" b="1" dirty="0">
              <a:solidFill>
                <a:srgbClr val="D20036"/>
              </a:solidFill>
              <a:latin typeface="Montserrat" panose="00000500000000000000" pitchFamily="2" charset="0"/>
            </a:endParaRPr>
          </a:p>
        </p:txBody>
      </p:sp>
      <p:pic>
        <p:nvPicPr>
          <p:cNvPr id="8" name="Picture 7" descr="A white and black logo&#10;&#10;Description automatically generated with medium confidence">
            <a:extLst>
              <a:ext uri="{FF2B5EF4-FFF2-40B4-BE49-F238E27FC236}">
                <a16:creationId xmlns:a16="http://schemas.microsoft.com/office/drawing/2014/main" id="{A86DCBCA-1B68-796C-A98A-D4197555E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9" name="Picture 8">
            <a:extLst>
              <a:ext uri="{FF2B5EF4-FFF2-40B4-BE49-F238E27FC236}">
                <a16:creationId xmlns:a16="http://schemas.microsoft.com/office/drawing/2014/main" id="{0365D26C-22D3-105E-3CF6-AB9EF2A07CDE}"/>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0" name="Picture 9">
            <a:extLst>
              <a:ext uri="{FF2B5EF4-FFF2-40B4-BE49-F238E27FC236}">
                <a16:creationId xmlns:a16="http://schemas.microsoft.com/office/drawing/2014/main" id="{3E6DB8EE-0B58-EF3F-9DF2-1B3E4CE0D57B}"/>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4" name="TextBox 3">
            <a:extLst>
              <a:ext uri="{FF2B5EF4-FFF2-40B4-BE49-F238E27FC236}">
                <a16:creationId xmlns:a16="http://schemas.microsoft.com/office/drawing/2014/main" id="{F1655FFB-8AA5-E2D8-BA3F-64C4ABA5B154}"/>
              </a:ext>
            </a:extLst>
          </p:cNvPr>
          <p:cNvSpPr txBox="1"/>
          <p:nvPr/>
        </p:nvSpPr>
        <p:spPr>
          <a:xfrm>
            <a:off x="866943" y="2698707"/>
            <a:ext cx="5229057" cy="2539157"/>
          </a:xfrm>
          <a:prstGeom prst="rect">
            <a:avLst/>
          </a:prstGeom>
          <a:noFill/>
        </p:spPr>
        <p:txBody>
          <a:bodyPr wrap="square">
            <a:spAutoFit/>
          </a:bodyPr>
          <a:lstStyle/>
          <a:p>
            <a:pPr marL="342900" indent="-342900">
              <a:spcBef>
                <a:spcPts val="0"/>
              </a:spcBef>
              <a:spcAft>
                <a:spcPts val="600"/>
              </a:spcAft>
              <a:buFont typeface="Arial" panose="020B0604020202020204" pitchFamily="34" charset="0"/>
              <a:buChar char="•"/>
            </a:pPr>
            <a:r>
              <a:rPr lang="hr-HR" dirty="0">
                <a:latin typeface="Montserrat" panose="02000505000000020004" pitchFamily="2" charset="77"/>
                <a:cs typeface="Arial" panose="020B0604020202020204" pitchFamily="34" charset="0"/>
              </a:rPr>
              <a:t>Poštujemo druge sudionike.</a:t>
            </a:r>
            <a:endParaRPr lang="en-US" dirty="0">
              <a:latin typeface="Montserrat" panose="02000505000000020004" pitchFamily="2" charset="77"/>
              <a:cs typeface="Arial" panose="020B0604020202020204" pitchFamily="34" charset="0"/>
            </a:endParaRPr>
          </a:p>
          <a:p>
            <a:pPr marL="800100" lvl="1" indent="-342900">
              <a:spcBef>
                <a:spcPts val="0"/>
              </a:spcBef>
              <a:spcAft>
                <a:spcPts val="600"/>
              </a:spcAft>
              <a:buFont typeface="Arial" panose="020B0604020202020204" pitchFamily="34" charset="0"/>
              <a:buChar char="•"/>
            </a:pPr>
            <a:r>
              <a:rPr lang="hr-HR" dirty="0">
                <a:latin typeface="Montserrat" panose="02000505000000020004" pitchFamily="2" charset="77"/>
                <a:cs typeface="Arial" panose="020B0604020202020204" pitchFamily="34" charset="0"/>
              </a:rPr>
              <a:t>Mišljenja, iskustva, pravo na samoopredjeljenje i osobne granice.</a:t>
            </a:r>
            <a:endParaRPr lang="en-US" dirty="0">
              <a:latin typeface="Montserrat" panose="02000505000000020004" pitchFamily="2" charset="77"/>
              <a:cs typeface="Arial" panose="020B0604020202020204" pitchFamily="34" charset="0"/>
            </a:endParaRPr>
          </a:p>
          <a:p>
            <a:pPr marL="342900" indent="-342900">
              <a:spcAft>
                <a:spcPts val="600"/>
              </a:spcAft>
              <a:buFont typeface="Arial" panose="020B0604020202020204" pitchFamily="34" charset="0"/>
              <a:buChar char="•"/>
            </a:pPr>
            <a:r>
              <a:rPr lang="hr-HR" dirty="0">
                <a:latin typeface="Montserrat" panose="02000505000000020004" pitchFamily="2" charset="77"/>
                <a:cs typeface="Arial" panose="020B0604020202020204" pitchFamily="34" charset="0"/>
              </a:rPr>
              <a:t>Ne toleriramo diskriminaciju, niti postavljamo pod upitnik ili vrednujemo mišljenja i iskustva drugih.</a:t>
            </a:r>
            <a:endParaRPr lang="en-US" dirty="0">
              <a:latin typeface="Montserrat" panose="02000505000000020004" pitchFamily="2" charset="77"/>
              <a:cs typeface="Arial" panose="020B0604020202020204" pitchFamily="34" charset="0"/>
            </a:endParaRPr>
          </a:p>
          <a:p>
            <a:pPr marL="342900" indent="-342900">
              <a:spcBef>
                <a:spcPts val="0"/>
              </a:spcBef>
              <a:spcAft>
                <a:spcPts val="600"/>
              </a:spcAft>
              <a:buFont typeface="Arial" panose="020B0604020202020204" pitchFamily="34" charset="0"/>
              <a:buChar char="•"/>
            </a:pPr>
            <a:r>
              <a:rPr lang="hr-HR" dirty="0">
                <a:latin typeface="Montserrat" panose="02000505000000020004" pitchFamily="2" charset="77"/>
                <a:cs typeface="Arial" panose="020B0604020202020204" pitchFamily="34" charset="0"/>
              </a:rPr>
              <a:t>Izbjegavamo donošenje pretpostavki i generalizacija, primjerice, o identitetima.</a:t>
            </a:r>
            <a:endParaRPr lang="fi-FI" dirty="0">
              <a:latin typeface="Montserrat" panose="02000505000000020004" pitchFamily="2" charset="77"/>
              <a:cs typeface="Arial" panose="020B0604020202020204" pitchFamily="34" charset="0"/>
            </a:endParaRPr>
          </a:p>
        </p:txBody>
      </p:sp>
      <p:sp>
        <p:nvSpPr>
          <p:cNvPr id="5" name="TextBox 4">
            <a:extLst>
              <a:ext uri="{FF2B5EF4-FFF2-40B4-BE49-F238E27FC236}">
                <a16:creationId xmlns:a16="http://schemas.microsoft.com/office/drawing/2014/main" id="{9E42CB5B-A29A-5BFC-95AB-3F30FE7CE637}"/>
              </a:ext>
            </a:extLst>
          </p:cNvPr>
          <p:cNvSpPr txBox="1"/>
          <p:nvPr/>
        </p:nvSpPr>
        <p:spPr>
          <a:xfrm>
            <a:off x="6096000" y="2698707"/>
            <a:ext cx="5662612" cy="2893100"/>
          </a:xfrm>
          <a:prstGeom prst="rect">
            <a:avLst/>
          </a:prstGeom>
          <a:noFill/>
        </p:spPr>
        <p:txBody>
          <a:bodyPr wrap="square">
            <a:spAutoFit/>
          </a:bodyPr>
          <a:lstStyle/>
          <a:p>
            <a:pPr marL="342900" indent="-342900">
              <a:spcBef>
                <a:spcPts val="0"/>
              </a:spcBef>
              <a:spcAft>
                <a:spcPts val="600"/>
              </a:spcAft>
              <a:buFont typeface="Arial" panose="020B0604020202020204" pitchFamily="34" charset="0"/>
              <a:buChar char="•"/>
            </a:pPr>
            <a:r>
              <a:rPr lang="it-IT" dirty="0" err="1">
                <a:latin typeface="Montserrat" panose="02000505000000020004" pitchFamily="2" charset="77"/>
                <a:cs typeface="Arial" panose="020B0604020202020204" pitchFamily="34" charset="0"/>
              </a:rPr>
              <a:t>Dajemo</a:t>
            </a:r>
            <a:r>
              <a:rPr lang="it-IT" dirty="0">
                <a:latin typeface="Montserrat" panose="02000505000000020004" pitchFamily="2" charset="77"/>
                <a:cs typeface="Arial" panose="020B0604020202020204" pitchFamily="34" charset="0"/>
              </a:rPr>
              <a:t> </a:t>
            </a:r>
            <a:r>
              <a:rPr lang="it-IT" dirty="0" err="1">
                <a:latin typeface="Montserrat" panose="02000505000000020004" pitchFamily="2" charset="77"/>
                <a:cs typeface="Arial" panose="020B0604020202020204" pitchFamily="34" charset="0"/>
              </a:rPr>
              <a:t>prostor</a:t>
            </a:r>
            <a:r>
              <a:rPr lang="it-IT" dirty="0">
                <a:latin typeface="Montserrat" panose="02000505000000020004" pitchFamily="2" charset="77"/>
                <a:cs typeface="Arial" panose="020B0604020202020204" pitchFamily="34" charset="0"/>
              </a:rPr>
              <a:t> </a:t>
            </a:r>
            <a:r>
              <a:rPr lang="it-IT" dirty="0" err="1">
                <a:latin typeface="Montserrat" panose="02000505000000020004" pitchFamily="2" charset="77"/>
                <a:cs typeface="Arial" panose="020B0604020202020204" pitchFamily="34" charset="0"/>
              </a:rPr>
              <a:t>svakome</a:t>
            </a:r>
            <a:r>
              <a:rPr lang="it-IT" dirty="0">
                <a:latin typeface="Montserrat" panose="02000505000000020004" pitchFamily="2" charset="77"/>
                <a:cs typeface="Arial" panose="020B0604020202020204" pitchFamily="34" charset="0"/>
              </a:rPr>
              <a:t> da </a:t>
            </a:r>
            <a:r>
              <a:rPr lang="it-IT" dirty="0" err="1">
                <a:latin typeface="Montserrat" panose="02000505000000020004" pitchFamily="2" charset="77"/>
                <a:cs typeface="Arial" panose="020B0604020202020204" pitchFamily="34" charset="0"/>
              </a:rPr>
              <a:t>govori</a:t>
            </a:r>
            <a:r>
              <a:rPr lang="it-IT" dirty="0">
                <a:latin typeface="Montserrat" panose="02000505000000020004" pitchFamily="2" charset="77"/>
                <a:cs typeface="Arial" panose="020B0604020202020204" pitchFamily="34" charset="0"/>
              </a:rPr>
              <a:t>, ali ne </a:t>
            </a:r>
            <a:r>
              <a:rPr lang="it-IT" dirty="0" err="1">
                <a:latin typeface="Montserrat" panose="02000505000000020004" pitchFamily="2" charset="77"/>
                <a:cs typeface="Arial" panose="020B0604020202020204" pitchFamily="34" charset="0"/>
              </a:rPr>
              <a:t>tjera</a:t>
            </a:r>
            <a:r>
              <a:rPr lang="it-IT" dirty="0">
                <a:latin typeface="Montserrat" panose="02000505000000020004" pitchFamily="2" charset="77"/>
                <a:cs typeface="Arial" panose="020B0604020202020204" pitchFamily="34" charset="0"/>
              </a:rPr>
              <a:t> se </a:t>
            </a:r>
            <a:r>
              <a:rPr lang="it-IT" dirty="0" err="1">
                <a:latin typeface="Montserrat" panose="02000505000000020004" pitchFamily="2" charset="77"/>
                <a:cs typeface="Arial" panose="020B0604020202020204" pitchFamily="34" charset="0"/>
              </a:rPr>
              <a:t>nikoga</a:t>
            </a:r>
            <a:r>
              <a:rPr lang="it-IT" dirty="0">
                <a:latin typeface="Montserrat" panose="02000505000000020004" pitchFamily="2" charset="77"/>
                <a:cs typeface="Arial" panose="020B0604020202020204" pitchFamily="34" charset="0"/>
              </a:rPr>
              <a:t> da </a:t>
            </a:r>
            <a:r>
              <a:rPr lang="it-IT" dirty="0" err="1">
                <a:latin typeface="Montserrat" panose="02000505000000020004" pitchFamily="2" charset="77"/>
                <a:cs typeface="Arial" panose="020B0604020202020204" pitchFamily="34" charset="0"/>
              </a:rPr>
              <a:t>sudjeluje</a:t>
            </a:r>
            <a:r>
              <a:rPr lang="it-IT" dirty="0">
                <a:latin typeface="Montserrat" panose="02000505000000020004" pitchFamily="2" charset="77"/>
                <a:cs typeface="Arial" panose="020B0604020202020204" pitchFamily="34" charset="0"/>
              </a:rPr>
              <a:t>.</a:t>
            </a:r>
            <a:endParaRPr lang="en-US" dirty="0">
              <a:latin typeface="Montserrat" panose="02000505000000020004" pitchFamily="2" charset="77"/>
              <a:cs typeface="Arial" panose="020B0604020202020204" pitchFamily="34" charset="0"/>
            </a:endParaRPr>
          </a:p>
          <a:p>
            <a:pPr marL="342900" indent="-342900">
              <a:spcBef>
                <a:spcPts val="0"/>
              </a:spcBef>
              <a:spcAft>
                <a:spcPts val="600"/>
              </a:spcAft>
              <a:buFont typeface="Arial" panose="020B0604020202020204" pitchFamily="34" charset="0"/>
              <a:buChar char="•"/>
            </a:pPr>
            <a:r>
              <a:rPr lang="en-US" dirty="0">
                <a:latin typeface="Montserrat" panose="02000505000000020004" pitchFamily="2" charset="77"/>
                <a:ea typeface="Georgia" panose="02040502050405020303" pitchFamily="18" charset="0"/>
                <a:cs typeface="Arial" panose="020B0604020202020204" pitchFamily="34" charset="0"/>
              </a:rPr>
              <a:t>​</a:t>
            </a:r>
            <a:r>
              <a:rPr lang="hr-HR" dirty="0">
                <a:latin typeface="Montserrat" panose="02000505000000020004" pitchFamily="2" charset="77"/>
                <a:ea typeface="Georgia" panose="02040502050405020303" pitchFamily="18" charset="0"/>
                <a:cs typeface="Arial" panose="020B0604020202020204" pitchFamily="34" charset="0"/>
              </a:rPr>
              <a:t>Otvoreni </a:t>
            </a:r>
            <a:r>
              <a:rPr lang="hr-HR" dirty="0">
                <a:latin typeface="Montserrat" panose="02000505000000020004" pitchFamily="2" charset="77"/>
                <a:cs typeface="Arial" panose="020B0604020202020204" pitchFamily="34" charset="0"/>
              </a:rPr>
              <a:t>smo davati i primati konstruktivne povratne informacije.</a:t>
            </a:r>
            <a:endParaRPr lang="en-US" dirty="0">
              <a:latin typeface="Montserrat" panose="02000505000000020004" pitchFamily="2" charset="77"/>
              <a:cs typeface="Arial" panose="020B0604020202020204" pitchFamily="34" charset="0"/>
            </a:endParaRPr>
          </a:p>
          <a:p>
            <a:pPr marL="342900" indent="-342900">
              <a:spcBef>
                <a:spcPts val="0"/>
              </a:spcBef>
              <a:spcAft>
                <a:spcPts val="600"/>
              </a:spcAft>
              <a:buFont typeface="Arial" panose="020B0604020202020204" pitchFamily="34" charset="0"/>
              <a:buChar char="•"/>
            </a:pPr>
            <a:r>
              <a:rPr lang="hr-HR" dirty="0">
                <a:latin typeface="Montserrat" panose="02000505000000020004" pitchFamily="2" charset="77"/>
                <a:ea typeface="MS Mincho" panose="02020609040205080304" pitchFamily="49" charset="-128"/>
                <a:cs typeface="Arial" panose="020B0604020202020204" pitchFamily="34" charset="0"/>
              </a:rPr>
              <a:t>U slučaju svjedočenja bilo kakve diskriminacije ili uznemiravanja:</a:t>
            </a:r>
            <a:endParaRPr lang="en-US" dirty="0">
              <a:latin typeface="Montserrat" panose="02000505000000020004" pitchFamily="2" charset="77"/>
              <a:ea typeface="MS Mincho" panose="02020609040205080304" pitchFamily="49" charset="-128"/>
              <a:cs typeface="Arial" panose="020B0604020202020204" pitchFamily="34" charset="0"/>
            </a:endParaRPr>
          </a:p>
          <a:p>
            <a:pPr marL="800100" lvl="1" indent="-342900">
              <a:spcBef>
                <a:spcPts val="0"/>
              </a:spcBef>
              <a:spcAft>
                <a:spcPts val="600"/>
              </a:spcAft>
              <a:buFont typeface="Arial" panose="020B0604020202020204" pitchFamily="34" charset="0"/>
              <a:buChar char="•"/>
            </a:pPr>
            <a:r>
              <a:rPr lang="hr-HR" dirty="0">
                <a:latin typeface="Montserrat" panose="02000505000000020004" pitchFamily="2" charset="77"/>
                <a:ea typeface="MS Mincho" panose="02020609040205080304" pitchFamily="49" charset="-128"/>
                <a:cs typeface="Arial" panose="020B0604020202020204" pitchFamily="34" charset="0"/>
              </a:rPr>
              <a:t>Kontaktirajte predstavnika za ravnopravnost</a:t>
            </a:r>
            <a:r>
              <a:rPr lang="hr-HR" b="0" i="0" dirty="0">
                <a:solidFill>
                  <a:srgbClr val="374151"/>
                </a:solidFill>
                <a:effectLst/>
                <a:latin typeface="Söhne"/>
              </a:rPr>
              <a:t>.</a:t>
            </a:r>
            <a:endParaRPr lang="en-US" dirty="0">
              <a:effectLst/>
              <a:latin typeface="Montserrat" panose="02000505000000020004" pitchFamily="2" charset="77"/>
              <a:ea typeface="MS Mincho" panose="02020609040205080304" pitchFamily="49" charset="-128"/>
              <a:cs typeface="Arial" panose="020B0604020202020204" pitchFamily="34" charset="0"/>
            </a:endParaRPr>
          </a:p>
          <a:p>
            <a:pPr marL="800100" lvl="1" indent="-342900">
              <a:spcBef>
                <a:spcPts val="0"/>
              </a:spcBef>
              <a:spcAft>
                <a:spcPts val="600"/>
              </a:spcAft>
              <a:buFont typeface="Arial" panose="020B0604020202020204" pitchFamily="34" charset="0"/>
              <a:buChar char="•"/>
            </a:pPr>
            <a:r>
              <a:rPr lang="hr-HR" dirty="0">
                <a:latin typeface="Montserrat" panose="02000505000000020004" pitchFamily="2" charset="77"/>
                <a:ea typeface="MS Mincho" panose="02020609040205080304" pitchFamily="49" charset="-128"/>
                <a:cs typeface="Arial" panose="020B0604020202020204" pitchFamily="34" charset="0"/>
              </a:rPr>
              <a:t>Ostavite anonimni povratni odgovor.</a:t>
            </a:r>
            <a:endParaRPr lang="fi-FI" dirty="0">
              <a:latin typeface="Montserrat" panose="02000505000000020004" pitchFamily="2" charset="77"/>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55126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5" name="Picture 4" descr="A group of people holding a large yellow sign&#10;&#10;Description automatically generated">
            <a:extLst>
              <a:ext uri="{FF2B5EF4-FFF2-40B4-BE49-F238E27FC236}">
                <a16:creationId xmlns:a16="http://schemas.microsoft.com/office/drawing/2014/main" id="{68D7F1CC-C02F-4A3D-3BA0-4E51DD717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926315" y="2404872"/>
            <a:ext cx="6144533" cy="1325563"/>
          </a:xfrm>
        </p:spPr>
        <p:txBody>
          <a:bodyPr>
            <a:noAutofit/>
          </a:bodyPr>
          <a:lstStyle/>
          <a:p>
            <a:pPr algn="ctr"/>
            <a:r>
              <a:rPr lang="hr-HR" sz="4800" b="1" dirty="0">
                <a:latin typeface="Montserrat" panose="00000500000000000000" pitchFamily="2" charset="0"/>
                <a:cs typeface="Mongolian Baiti" panose="03000500000000000000" pitchFamily="66" charset="0"/>
              </a:rPr>
              <a:t>Dobre prakse</a:t>
            </a:r>
            <a:endParaRPr lang="fi-FI" sz="4800" b="1" dirty="0">
              <a:latin typeface="Montserrat" panose="00000500000000000000" pitchFamily="2" charset="0"/>
              <a:cs typeface="Mongolian Baiti" panose="03000500000000000000" pitchFamily="66"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715567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F5D0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5712541"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66701" y="397387"/>
            <a:ext cx="10515600" cy="1325563"/>
          </a:xfrm>
        </p:spPr>
        <p:txBody>
          <a:bodyPr>
            <a:normAutofit/>
          </a:bodyPr>
          <a:lstStyle/>
          <a:p>
            <a:r>
              <a:rPr lang="hr-HR" sz="4000" b="1" dirty="0">
                <a:solidFill>
                  <a:srgbClr val="D20036"/>
                </a:solidFill>
                <a:latin typeface="Montserrat" panose="00000500000000000000" pitchFamily="2" charset="0"/>
              </a:rPr>
              <a:t>Upute za vođenje</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752668" cy="4248664"/>
          </a:xfrm>
        </p:spPr>
        <p:txBody>
          <a:bodyPr vert="horz" lIns="91440" tIns="45720" rIns="91440" bIns="45720" rtlCol="0" anchor="t">
            <a:normAutofit/>
          </a:bodyPr>
          <a:lstStyle/>
          <a:p>
            <a:pPr fontAlgn="base">
              <a:lnSpc>
                <a:spcPct val="110000"/>
              </a:lnSpc>
            </a:pPr>
            <a:r>
              <a:rPr lang="hr-HR" sz="1800" b="0" i="0" dirty="0">
                <a:solidFill>
                  <a:srgbClr val="000000"/>
                </a:solidFill>
                <a:effectLst/>
                <a:latin typeface="Montserrat" panose="02000505000000020004" pitchFamily="2" charset="77"/>
              </a:rPr>
              <a:t>Koraci, oprema i vrijeme:</a:t>
            </a:r>
            <a:endParaRPr lang="fi-FI" sz="1800" b="0" i="0" dirty="0">
              <a:solidFill>
                <a:srgbClr val="000000"/>
              </a:solidFill>
              <a:effectLst/>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Recite sudionicima da pogledaju teme različitih dobrih praksi (naslovi dobrih praksi nalaze se na sljedećem slajdu). </a:t>
            </a:r>
            <a:r>
              <a:rPr lang="fi-FI" sz="1800" b="1" dirty="0">
                <a:solidFill>
                  <a:srgbClr val="000000"/>
                </a:solidFill>
                <a:latin typeface="Montserrat" panose="02000505000000020004" pitchFamily="2" charset="77"/>
              </a:rPr>
              <a:t>~2 </a:t>
            </a:r>
            <a:r>
              <a:rPr lang="hr-HR" sz="1800" b="1" dirty="0">
                <a:solidFill>
                  <a:srgbClr val="000000"/>
                </a:solidFill>
                <a:latin typeface="Montserrat" panose="02000505000000020004" pitchFamily="2" charset="77"/>
              </a:rPr>
              <a:t>minute.</a:t>
            </a:r>
            <a:endParaRPr lang="fi-FI" sz="1800" b="1"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Recite svakom sudioniku/paru/grupi da odabere jednu dobru praksu o kojoj žele saznati više. (Po mogućnosti, svaki sudionik/par/grupa odabire različitu, ali nije bitno ako se ne dođe do svih dobrih praksi.) </a:t>
            </a:r>
            <a:r>
              <a:rPr lang="fi-FI" sz="1800" b="1" dirty="0">
                <a:solidFill>
                  <a:srgbClr val="000000"/>
                </a:solidFill>
                <a:latin typeface="Montserrat" panose="02000505000000020004" pitchFamily="2" charset="77"/>
              </a:rPr>
              <a:t>~1 minut</a:t>
            </a:r>
            <a:r>
              <a:rPr lang="hr-HR" sz="1800" b="1" dirty="0">
                <a:solidFill>
                  <a:srgbClr val="000000"/>
                </a:solidFill>
                <a:latin typeface="Montserrat" panose="02000505000000020004" pitchFamily="2" charset="77"/>
              </a:rPr>
              <a:t>a</a:t>
            </a:r>
            <a:r>
              <a:rPr lang="fi-FI" sz="1800" dirty="0">
                <a:solidFill>
                  <a:srgbClr val="000000"/>
                </a:solidFill>
                <a:latin typeface="Montserrat" panose="02000505000000020004" pitchFamily="2" charset="77"/>
              </a:rPr>
              <a:t>.</a:t>
            </a:r>
            <a:r>
              <a:rPr lang="hr-HR" sz="1800" dirty="0">
                <a:solidFill>
                  <a:srgbClr val="000000"/>
                </a:solidFill>
                <a:latin typeface="Montserrat" panose="02000505000000020004" pitchFamily="2" charset="77"/>
              </a:rPr>
              <a:t> </a:t>
            </a:r>
            <a:endParaRPr lang="fi-FI" sz="1800"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Recite im da odu na </a:t>
            </a:r>
            <a:r>
              <a:rPr lang="fi-FI" sz="1800" dirty="0">
                <a:solidFill>
                  <a:srgbClr val="000000"/>
                </a:solidFill>
                <a:latin typeface="Montserrat" panose="02000505000000020004" pitchFamily="2" charset="77"/>
                <a:hlinkClick r:id="rId3"/>
              </a:rPr>
              <a:t>https://nuortenakatemia.fi/en/incon-projectresults/</a:t>
            </a:r>
            <a:r>
              <a:rPr lang="fi-FI" sz="1800" dirty="0">
                <a:solidFill>
                  <a:srgbClr val="000000"/>
                </a:solidFill>
                <a:latin typeface="Montserrat" panose="02000505000000020004" pitchFamily="2" charset="77"/>
              </a:rPr>
              <a:t> </a:t>
            </a:r>
            <a:r>
              <a:rPr lang="hr-HR" sz="1800" dirty="0">
                <a:solidFill>
                  <a:srgbClr val="000000"/>
                </a:solidFill>
                <a:latin typeface="Montserrat" panose="02000505000000020004" pitchFamily="2" charset="77"/>
              </a:rPr>
              <a:t>i dajte im otprilike </a:t>
            </a:r>
            <a:r>
              <a:rPr lang="hr-HR" sz="1800" b="1" dirty="0">
                <a:solidFill>
                  <a:srgbClr val="000000"/>
                </a:solidFill>
                <a:latin typeface="Montserrat" panose="02000505000000020004" pitchFamily="2" charset="77"/>
              </a:rPr>
              <a:t>10-12 minuta </a:t>
            </a:r>
            <a:r>
              <a:rPr lang="hr-HR" sz="1800" dirty="0">
                <a:solidFill>
                  <a:srgbClr val="000000"/>
                </a:solidFill>
                <a:latin typeface="Montserrat" panose="02000505000000020004" pitchFamily="2" charset="77"/>
              </a:rPr>
              <a:t>da saznaju više o svojoj odabranoj dobroj praksi, nakon čega će iznijeti ideju i neke glavne točke drugima </a:t>
            </a:r>
            <a:r>
              <a:rPr lang="hr-HR" sz="1800" b="1" dirty="0">
                <a:solidFill>
                  <a:srgbClr val="000000"/>
                </a:solidFill>
                <a:latin typeface="Montserrat" panose="02000505000000020004" pitchFamily="2" charset="77"/>
              </a:rPr>
              <a:t>(~3 minute po dobroj praksi).</a:t>
            </a:r>
            <a:endParaRPr lang="fi-FI" sz="1800" b="1"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Pustite sudionike da raspravljaju o pitanjima na zadnjem slajdu. </a:t>
            </a:r>
            <a:r>
              <a:rPr lang="fi-FI" sz="1800" b="1" dirty="0">
                <a:solidFill>
                  <a:srgbClr val="000000"/>
                </a:solidFill>
                <a:latin typeface="Montserrat" panose="02000505000000020004" pitchFamily="2" charset="77"/>
              </a:rPr>
              <a:t>~5 minut</a:t>
            </a:r>
            <a:r>
              <a:rPr lang="hr-HR" sz="1800" b="1" dirty="0">
                <a:solidFill>
                  <a:srgbClr val="000000"/>
                </a:solidFill>
                <a:latin typeface="Montserrat" panose="02000505000000020004" pitchFamily="2" charset="77"/>
              </a:rPr>
              <a:t>a</a:t>
            </a:r>
            <a:r>
              <a:rPr lang="hr-HR" sz="1800" dirty="0">
                <a:solidFill>
                  <a:srgbClr val="000000"/>
                </a:solidFill>
                <a:latin typeface="Montserrat" panose="02000505000000020004" pitchFamily="2" charset="77"/>
              </a:rPr>
              <a:t> </a:t>
            </a:r>
            <a:r>
              <a:rPr lang="hr-HR" sz="1800" b="1" dirty="0">
                <a:solidFill>
                  <a:srgbClr val="000000"/>
                </a:solidFill>
                <a:latin typeface="Montserrat" panose="02000505000000020004" pitchFamily="2" charset="77"/>
              </a:rPr>
              <a:t>po dobroj praksi.</a:t>
            </a:r>
            <a:endParaRPr lang="fi-FI" sz="1800" b="1" dirty="0">
              <a:solidFill>
                <a:srgbClr val="000000"/>
              </a:solidFill>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657899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556ECD-16F9-9BCB-8984-4CB93A7030D4}"/>
              </a:ext>
            </a:extLst>
          </p:cNvPr>
          <p:cNvPicPr>
            <a:picLocks noChangeAspect="1"/>
          </p:cNvPicPr>
          <p:nvPr/>
        </p:nvPicPr>
        <p:blipFill>
          <a:blip r:embed="rId2"/>
          <a:stretch>
            <a:fillRect/>
          </a:stretch>
        </p:blipFill>
        <p:spPr>
          <a:xfrm>
            <a:off x="7342620" y="3062460"/>
            <a:ext cx="3299946" cy="3087525"/>
          </a:xfrm>
          <a:prstGeom prst="rect">
            <a:avLst/>
          </a:prstGeom>
        </p:spPr>
      </p:pic>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3"/>
          <a:stretch>
            <a:fillRect/>
          </a:stretch>
        </p:blipFill>
        <p:spPr>
          <a:xfrm>
            <a:off x="-6477" y="139319"/>
            <a:ext cx="4335670" cy="1346200"/>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354257" y="1599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4000" b="1" dirty="0">
                <a:solidFill>
                  <a:srgbClr val="D20036"/>
                </a:solidFill>
                <a:latin typeface="Montserrat" panose="00000500000000000000" pitchFamily="2" charset="0"/>
              </a:rPr>
              <a:t>Dobre prakse</a:t>
            </a:r>
            <a:endParaRPr lang="fi-FI" sz="4000" b="1" dirty="0">
              <a:solidFill>
                <a:srgbClr val="D20036"/>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10" name="Picture 9">
            <a:extLst>
              <a:ext uri="{FF2B5EF4-FFF2-40B4-BE49-F238E27FC236}">
                <a16:creationId xmlns:a16="http://schemas.microsoft.com/office/drawing/2014/main" id="{DBB7FDFC-2825-E7A8-1E7B-6B7A4602FF2C}"/>
              </a:ext>
            </a:extLst>
          </p:cNvPr>
          <p:cNvPicPr>
            <a:picLocks noChangeAspect="1"/>
          </p:cNvPicPr>
          <p:nvPr/>
        </p:nvPicPr>
        <p:blipFill>
          <a:blip r:embed="rId6"/>
          <a:stretch>
            <a:fillRect/>
          </a:stretch>
        </p:blipFill>
        <p:spPr>
          <a:xfrm>
            <a:off x="143961" y="1106544"/>
            <a:ext cx="3160215" cy="2964569"/>
          </a:xfrm>
          <a:prstGeom prst="rect">
            <a:avLst/>
          </a:prstGeom>
        </p:spPr>
      </p:pic>
      <p:sp>
        <p:nvSpPr>
          <p:cNvPr id="11" name="Title 1">
            <a:extLst>
              <a:ext uri="{FF2B5EF4-FFF2-40B4-BE49-F238E27FC236}">
                <a16:creationId xmlns:a16="http://schemas.microsoft.com/office/drawing/2014/main" id="{BC5E19FE-85A1-55D5-BB0F-1B1B46F40933}"/>
              </a:ext>
            </a:extLst>
          </p:cNvPr>
          <p:cNvSpPr txBox="1">
            <a:spLocks/>
          </p:cNvSpPr>
          <p:nvPr/>
        </p:nvSpPr>
        <p:spPr>
          <a:xfrm>
            <a:off x="77385" y="1447267"/>
            <a:ext cx="3152530" cy="155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err="1">
                <a:solidFill>
                  <a:srgbClr val="D20036"/>
                </a:solidFill>
                <a:latin typeface="Norwester" pitchFamily="2" charset="0"/>
              </a:rPr>
              <a:t>Youth</a:t>
            </a:r>
            <a:r>
              <a:rPr lang="fi-FI" sz="2400" b="1" dirty="0">
                <a:solidFill>
                  <a:srgbClr val="D20036"/>
                </a:solidFill>
                <a:latin typeface="Norwester" pitchFamily="2" charset="0"/>
              </a:rPr>
              <a:t> Academy</a:t>
            </a:r>
          </a:p>
        </p:txBody>
      </p:sp>
      <p:sp>
        <p:nvSpPr>
          <p:cNvPr id="13" name="TextBox 12">
            <a:extLst>
              <a:ext uri="{FF2B5EF4-FFF2-40B4-BE49-F238E27FC236}">
                <a16:creationId xmlns:a16="http://schemas.microsoft.com/office/drawing/2014/main" id="{A1D09012-0CD0-1ACC-DBB0-4A58751A7CF3}"/>
              </a:ext>
            </a:extLst>
          </p:cNvPr>
          <p:cNvSpPr txBox="1"/>
          <p:nvPr/>
        </p:nvSpPr>
        <p:spPr>
          <a:xfrm>
            <a:off x="166812" y="2338966"/>
            <a:ext cx="3152530" cy="2062103"/>
          </a:xfrm>
          <a:prstGeom prst="rect">
            <a:avLst/>
          </a:prstGeom>
          <a:noFill/>
        </p:spPr>
        <p:txBody>
          <a:bodyPr wrap="square">
            <a:spAutoFit/>
          </a:bodyPr>
          <a:lstStyle/>
          <a:p>
            <a:pPr algn="ctr"/>
            <a:r>
              <a:rPr lang="hr-HR" altLang="sr-Latn-RS" sz="1600" dirty="0">
                <a:latin typeface="Montserrat" panose="02000505000000020004" pitchFamily="2" charset="77"/>
                <a:cs typeface="Calibri"/>
              </a:rPr>
              <a:t>Predstavljeno hobijima: Priručnik o pristupačnosti kako bi slobodne aktivnosti za mlade s imigrantskim podrijetlom učinio pristupačnijim.</a:t>
            </a:r>
          </a:p>
          <a:p>
            <a:pPr algn="ctr"/>
            <a:endParaRPr lang="hr-HR" sz="1600" dirty="0">
              <a:latin typeface="Montserrat" panose="02000505000000020004" pitchFamily="2" charset="77"/>
              <a:cs typeface="Calibri"/>
            </a:endParaRPr>
          </a:p>
          <a:p>
            <a:pPr algn="ctr"/>
            <a:endParaRPr lang="en-US" sz="1600" dirty="0">
              <a:latin typeface="Montserrat" panose="02000505000000020004" pitchFamily="2" charset="77"/>
              <a:cs typeface="Calibri"/>
            </a:endParaRPr>
          </a:p>
        </p:txBody>
      </p:sp>
      <p:pic>
        <p:nvPicPr>
          <p:cNvPr id="14" name="Picture 13">
            <a:extLst>
              <a:ext uri="{FF2B5EF4-FFF2-40B4-BE49-F238E27FC236}">
                <a16:creationId xmlns:a16="http://schemas.microsoft.com/office/drawing/2014/main" id="{401CA3C5-D15A-1906-201D-139DD6D726EE}"/>
              </a:ext>
            </a:extLst>
          </p:cNvPr>
          <p:cNvPicPr>
            <a:picLocks noChangeAspect="1"/>
          </p:cNvPicPr>
          <p:nvPr/>
        </p:nvPicPr>
        <p:blipFill>
          <a:blip r:embed="rId7"/>
          <a:stretch>
            <a:fillRect/>
          </a:stretch>
        </p:blipFill>
        <p:spPr>
          <a:xfrm>
            <a:off x="3415205" y="921654"/>
            <a:ext cx="4087423" cy="2964569"/>
          </a:xfrm>
          <a:prstGeom prst="rect">
            <a:avLst/>
          </a:prstGeom>
        </p:spPr>
      </p:pic>
      <p:sp>
        <p:nvSpPr>
          <p:cNvPr id="16" name="Title 1">
            <a:extLst>
              <a:ext uri="{FF2B5EF4-FFF2-40B4-BE49-F238E27FC236}">
                <a16:creationId xmlns:a16="http://schemas.microsoft.com/office/drawing/2014/main" id="{6ECB70AE-8305-D94B-6E99-0F40901D12EC}"/>
              </a:ext>
            </a:extLst>
          </p:cNvPr>
          <p:cNvSpPr txBox="1">
            <a:spLocks/>
          </p:cNvSpPr>
          <p:nvPr/>
        </p:nvSpPr>
        <p:spPr>
          <a:xfrm>
            <a:off x="3876087" y="1282194"/>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000" b="1" dirty="0" err="1">
                <a:solidFill>
                  <a:srgbClr val="D20036"/>
                </a:solidFill>
                <a:latin typeface="Norwester" pitchFamily="2" charset="0"/>
              </a:rPr>
              <a:t>The</a:t>
            </a:r>
            <a:r>
              <a:rPr lang="fi-FI" sz="2000" b="1" dirty="0">
                <a:solidFill>
                  <a:srgbClr val="D20036"/>
                </a:solidFill>
                <a:latin typeface="Norwester" pitchFamily="2" charset="0"/>
              </a:rPr>
              <a:t> </a:t>
            </a:r>
            <a:r>
              <a:rPr lang="fi-FI" sz="2000" b="1" dirty="0" err="1">
                <a:solidFill>
                  <a:srgbClr val="D20036"/>
                </a:solidFill>
                <a:latin typeface="Norwester" pitchFamily="2" charset="0"/>
              </a:rPr>
              <a:t>Finnish</a:t>
            </a:r>
            <a:r>
              <a:rPr lang="fi-FI" sz="2000" b="1" dirty="0">
                <a:solidFill>
                  <a:srgbClr val="D20036"/>
                </a:solidFill>
                <a:latin typeface="Norwester" pitchFamily="2" charset="0"/>
              </a:rPr>
              <a:t> </a:t>
            </a:r>
            <a:r>
              <a:rPr lang="fi-FI" sz="2000" b="1" dirty="0" err="1">
                <a:solidFill>
                  <a:srgbClr val="D20036"/>
                </a:solidFill>
                <a:latin typeface="Norwester" pitchFamily="2" charset="0"/>
              </a:rPr>
              <a:t>Youth</a:t>
            </a:r>
            <a:r>
              <a:rPr lang="fi-FI" sz="2000" b="1" dirty="0">
                <a:solidFill>
                  <a:srgbClr val="D20036"/>
                </a:solidFill>
                <a:latin typeface="Norwester" pitchFamily="2" charset="0"/>
              </a:rPr>
              <a:t> Association</a:t>
            </a:r>
          </a:p>
        </p:txBody>
      </p:sp>
      <p:sp>
        <p:nvSpPr>
          <p:cNvPr id="17" name="TextBox 16">
            <a:extLst>
              <a:ext uri="{FF2B5EF4-FFF2-40B4-BE49-F238E27FC236}">
                <a16:creationId xmlns:a16="http://schemas.microsoft.com/office/drawing/2014/main" id="{C1E0365D-771B-1AD1-4E1B-02DBE679F6A6}"/>
              </a:ext>
            </a:extLst>
          </p:cNvPr>
          <p:cNvSpPr txBox="1"/>
          <p:nvPr/>
        </p:nvSpPr>
        <p:spPr>
          <a:xfrm>
            <a:off x="3902862" y="2184673"/>
            <a:ext cx="3194357" cy="1077218"/>
          </a:xfrm>
          <a:prstGeom prst="rect">
            <a:avLst/>
          </a:prstGeom>
          <a:noFill/>
        </p:spPr>
        <p:txBody>
          <a:bodyPr wrap="square">
            <a:spAutoFit/>
          </a:bodyPr>
          <a:lstStyle/>
          <a:p>
            <a:pPr algn="ctr"/>
            <a:r>
              <a:rPr lang="hr-HR" sz="1600" dirty="0">
                <a:latin typeface="Montserrat" panose="02000505000000020004" pitchFamily="2" charset="77"/>
                <a:cs typeface="Calibri"/>
              </a:rPr>
              <a:t>Naša vrata su otvorena za svakoga: Vodič za </a:t>
            </a:r>
            <a:r>
              <a:rPr lang="hr-HR" sz="1600" dirty="0" err="1">
                <a:latin typeface="Montserrat" panose="02000505000000020004" pitchFamily="2" charset="77"/>
                <a:cs typeface="Calibri"/>
              </a:rPr>
              <a:t>inkluzivnije</a:t>
            </a:r>
            <a:r>
              <a:rPr lang="hr-HR" sz="1600" dirty="0">
                <a:latin typeface="Montserrat" panose="02000505000000020004" pitchFamily="2" charset="77"/>
                <a:cs typeface="Calibri"/>
              </a:rPr>
              <a:t> prakse u kulturnom radu s mladima.</a:t>
            </a:r>
            <a:endParaRPr lang="en-US" sz="1600" dirty="0">
              <a:latin typeface="Montserrat" panose="02000505000000020004" pitchFamily="2" charset="77"/>
              <a:cs typeface="Calibri"/>
            </a:endParaRPr>
          </a:p>
        </p:txBody>
      </p:sp>
      <p:pic>
        <p:nvPicPr>
          <p:cNvPr id="18" name="Picture 17">
            <a:extLst>
              <a:ext uri="{FF2B5EF4-FFF2-40B4-BE49-F238E27FC236}">
                <a16:creationId xmlns:a16="http://schemas.microsoft.com/office/drawing/2014/main" id="{557F3709-F7C2-4E54-7152-54383201B1E3}"/>
              </a:ext>
            </a:extLst>
          </p:cNvPr>
          <p:cNvPicPr>
            <a:picLocks noChangeAspect="1"/>
          </p:cNvPicPr>
          <p:nvPr/>
        </p:nvPicPr>
        <p:blipFill>
          <a:blip r:embed="rId8"/>
          <a:stretch>
            <a:fillRect/>
          </a:stretch>
        </p:blipFill>
        <p:spPr>
          <a:xfrm rot="1941066">
            <a:off x="8098528" y="-1053447"/>
            <a:ext cx="5149869" cy="5276835"/>
          </a:xfrm>
          <a:prstGeom prst="rect">
            <a:avLst/>
          </a:prstGeom>
        </p:spPr>
      </p:pic>
      <p:sp>
        <p:nvSpPr>
          <p:cNvPr id="19" name="Title 1">
            <a:extLst>
              <a:ext uri="{FF2B5EF4-FFF2-40B4-BE49-F238E27FC236}">
                <a16:creationId xmlns:a16="http://schemas.microsoft.com/office/drawing/2014/main" id="{DD0A568C-E7D4-12F5-EA5E-5BC0AD7BF18F}"/>
              </a:ext>
            </a:extLst>
          </p:cNvPr>
          <p:cNvSpPr txBox="1">
            <a:spLocks/>
          </p:cNvSpPr>
          <p:nvPr/>
        </p:nvSpPr>
        <p:spPr>
          <a:xfrm>
            <a:off x="8428375" y="488906"/>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000" b="1" dirty="0">
                <a:solidFill>
                  <a:srgbClr val="D20036"/>
                </a:solidFill>
                <a:latin typeface="Norwester" pitchFamily="2" charset="0"/>
              </a:rPr>
              <a:t>Tartu </a:t>
            </a:r>
            <a:r>
              <a:rPr lang="fi-FI" sz="2000" b="1" dirty="0" err="1">
                <a:solidFill>
                  <a:srgbClr val="D20036"/>
                </a:solidFill>
                <a:latin typeface="Norwester" pitchFamily="2" charset="0"/>
              </a:rPr>
              <a:t>Youth</a:t>
            </a:r>
            <a:r>
              <a:rPr lang="fi-FI" sz="2000" b="1" dirty="0">
                <a:solidFill>
                  <a:srgbClr val="D20036"/>
                </a:solidFill>
                <a:latin typeface="Norwester" pitchFamily="2" charset="0"/>
              </a:rPr>
              <a:t> </a:t>
            </a:r>
            <a:r>
              <a:rPr lang="fi-FI" sz="2000" b="1" dirty="0" err="1">
                <a:solidFill>
                  <a:srgbClr val="D20036"/>
                </a:solidFill>
                <a:latin typeface="Norwester" pitchFamily="2" charset="0"/>
              </a:rPr>
              <a:t>Work</a:t>
            </a:r>
            <a:r>
              <a:rPr lang="fi-FI" sz="2000" b="1" dirty="0">
                <a:solidFill>
                  <a:srgbClr val="D20036"/>
                </a:solidFill>
                <a:latin typeface="Norwester" pitchFamily="2" charset="0"/>
              </a:rPr>
              <a:t> Center</a:t>
            </a:r>
          </a:p>
        </p:txBody>
      </p:sp>
      <p:sp>
        <p:nvSpPr>
          <p:cNvPr id="20" name="TextBox 19">
            <a:extLst>
              <a:ext uri="{FF2B5EF4-FFF2-40B4-BE49-F238E27FC236}">
                <a16:creationId xmlns:a16="http://schemas.microsoft.com/office/drawing/2014/main" id="{AEC4BC2B-FFD3-9EC0-DE46-2BE8B327C042}"/>
              </a:ext>
            </a:extLst>
          </p:cNvPr>
          <p:cNvSpPr txBox="1"/>
          <p:nvPr/>
        </p:nvSpPr>
        <p:spPr>
          <a:xfrm>
            <a:off x="7849415" y="1359099"/>
            <a:ext cx="4173789" cy="1569660"/>
          </a:xfrm>
          <a:prstGeom prst="rect">
            <a:avLst/>
          </a:prstGeom>
          <a:noFill/>
        </p:spPr>
        <p:txBody>
          <a:bodyPr wrap="square">
            <a:spAutoFit/>
          </a:bodyPr>
          <a:lstStyle/>
          <a:p>
            <a:pPr algn="ctr"/>
            <a:r>
              <a:rPr lang="hr-HR" sz="1600" dirty="0">
                <a:latin typeface="Montserrat" panose="02000505000000020004" pitchFamily="2" charset="77"/>
                <a:cs typeface="Calibri"/>
              </a:rPr>
              <a:t>Pristupačnost otvorenog rada s mladima: Integracija tinejdžera s vizualnim, slušnim i pokretnim poteškoćama u </a:t>
            </a:r>
            <a:r>
              <a:rPr lang="hr-HR" sz="1600" dirty="0" err="1">
                <a:latin typeface="Montserrat" panose="02000505000000020004" pitchFamily="2" charset="77"/>
                <a:cs typeface="Calibri"/>
              </a:rPr>
              <a:t>Tartuu</a:t>
            </a:r>
            <a:r>
              <a:rPr lang="hr-HR" sz="1600" dirty="0">
                <a:latin typeface="Montserrat" panose="02000505000000020004" pitchFamily="2" charset="77"/>
                <a:cs typeface="Calibri"/>
              </a:rPr>
              <a:t> u aktivnosti centara za mlade uz podršku obrazovanja o prirodi.</a:t>
            </a:r>
            <a:endParaRPr lang="en-US" sz="1600" dirty="0">
              <a:latin typeface="Montserrat" panose="02000505000000020004" pitchFamily="2" charset="77"/>
              <a:cs typeface="Calibri"/>
            </a:endParaRPr>
          </a:p>
        </p:txBody>
      </p:sp>
      <p:sp>
        <p:nvSpPr>
          <p:cNvPr id="23" name="Title 1">
            <a:extLst>
              <a:ext uri="{FF2B5EF4-FFF2-40B4-BE49-F238E27FC236}">
                <a16:creationId xmlns:a16="http://schemas.microsoft.com/office/drawing/2014/main" id="{CC561546-FF84-2C88-4B78-8231BBF26583}"/>
              </a:ext>
            </a:extLst>
          </p:cNvPr>
          <p:cNvSpPr txBox="1">
            <a:spLocks/>
          </p:cNvSpPr>
          <p:nvPr/>
        </p:nvSpPr>
        <p:spPr>
          <a:xfrm>
            <a:off x="7452546" y="3915712"/>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a:solidFill>
                  <a:srgbClr val="D20036"/>
                </a:solidFill>
                <a:latin typeface="Norwester" pitchFamily="2" charset="0"/>
              </a:rPr>
              <a:t>GYIOT</a:t>
            </a:r>
          </a:p>
        </p:txBody>
      </p:sp>
      <p:sp>
        <p:nvSpPr>
          <p:cNvPr id="24" name="TextBox 23">
            <a:extLst>
              <a:ext uri="{FF2B5EF4-FFF2-40B4-BE49-F238E27FC236}">
                <a16:creationId xmlns:a16="http://schemas.microsoft.com/office/drawing/2014/main" id="{BACFE56A-9214-FDD8-2EC9-FBF0976127C3}"/>
              </a:ext>
            </a:extLst>
          </p:cNvPr>
          <p:cNvSpPr txBox="1"/>
          <p:nvPr/>
        </p:nvSpPr>
        <p:spPr>
          <a:xfrm>
            <a:off x="7359491" y="4527209"/>
            <a:ext cx="3400927" cy="1323439"/>
          </a:xfrm>
          <a:prstGeom prst="rect">
            <a:avLst/>
          </a:prstGeom>
          <a:noFill/>
        </p:spPr>
        <p:txBody>
          <a:bodyPr wrap="square">
            <a:spAutoFit/>
          </a:bodyPr>
          <a:lstStyle/>
          <a:p>
            <a:pPr algn="ctr"/>
            <a:r>
              <a:rPr lang="hr-HR" sz="1600" dirty="0">
                <a:latin typeface="Montserrat" panose="02000505000000020004" pitchFamily="2" charset="77"/>
                <a:cs typeface="Calibri"/>
              </a:rPr>
              <a:t>Pristupačnost vijeća mladih i procesa donošenja odluka: Vodič za vođenje vijeća mladih i poboljšanje procesa donošenja odluka.</a:t>
            </a:r>
            <a:endParaRPr lang="en-US" sz="1600" dirty="0">
              <a:latin typeface="Montserrat" panose="02000505000000020004" pitchFamily="2" charset="77"/>
              <a:cs typeface="Calibri"/>
            </a:endParaRPr>
          </a:p>
        </p:txBody>
      </p:sp>
      <p:pic>
        <p:nvPicPr>
          <p:cNvPr id="25" name="Picture 24">
            <a:extLst>
              <a:ext uri="{FF2B5EF4-FFF2-40B4-BE49-F238E27FC236}">
                <a16:creationId xmlns:a16="http://schemas.microsoft.com/office/drawing/2014/main" id="{89DD05A0-AAD3-C5DB-CA90-7ED29790D250}"/>
              </a:ext>
            </a:extLst>
          </p:cNvPr>
          <p:cNvPicPr>
            <a:picLocks noChangeAspect="1"/>
          </p:cNvPicPr>
          <p:nvPr/>
        </p:nvPicPr>
        <p:blipFill>
          <a:blip r:embed="rId9"/>
          <a:stretch>
            <a:fillRect/>
          </a:stretch>
        </p:blipFill>
        <p:spPr>
          <a:xfrm>
            <a:off x="3083236" y="3245237"/>
            <a:ext cx="4276255" cy="3022882"/>
          </a:xfrm>
          <a:prstGeom prst="rect">
            <a:avLst/>
          </a:prstGeom>
        </p:spPr>
      </p:pic>
      <p:sp>
        <p:nvSpPr>
          <p:cNvPr id="26" name="Title 1">
            <a:extLst>
              <a:ext uri="{FF2B5EF4-FFF2-40B4-BE49-F238E27FC236}">
                <a16:creationId xmlns:a16="http://schemas.microsoft.com/office/drawing/2014/main" id="{6BE84140-68FA-40D8-83D6-72777CD54A5E}"/>
              </a:ext>
            </a:extLst>
          </p:cNvPr>
          <p:cNvSpPr txBox="1">
            <a:spLocks/>
          </p:cNvSpPr>
          <p:nvPr/>
        </p:nvSpPr>
        <p:spPr>
          <a:xfrm>
            <a:off x="3624624" y="3976233"/>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a:solidFill>
                  <a:srgbClr val="D20036"/>
                </a:solidFill>
                <a:latin typeface="Norwester" pitchFamily="2" charset="0"/>
              </a:rPr>
              <a:t>Radio R</a:t>
            </a:r>
          </a:p>
        </p:txBody>
      </p:sp>
      <p:sp>
        <p:nvSpPr>
          <p:cNvPr id="27" name="TextBox 26">
            <a:extLst>
              <a:ext uri="{FF2B5EF4-FFF2-40B4-BE49-F238E27FC236}">
                <a16:creationId xmlns:a16="http://schemas.microsoft.com/office/drawing/2014/main" id="{350CFEAA-457C-2932-6626-737A9498940E}"/>
              </a:ext>
            </a:extLst>
          </p:cNvPr>
          <p:cNvSpPr txBox="1"/>
          <p:nvPr/>
        </p:nvSpPr>
        <p:spPr>
          <a:xfrm>
            <a:off x="3717061" y="4565363"/>
            <a:ext cx="2967656" cy="1077218"/>
          </a:xfrm>
          <a:prstGeom prst="rect">
            <a:avLst/>
          </a:prstGeom>
          <a:noFill/>
        </p:spPr>
        <p:txBody>
          <a:bodyPr wrap="square">
            <a:spAutoFit/>
          </a:bodyPr>
          <a:lstStyle/>
          <a:p>
            <a:pPr algn="ctr"/>
            <a:r>
              <a:rPr lang="hr-HR" sz="1600" dirty="0">
                <a:latin typeface="Montserrat" panose="02000505000000020004" pitchFamily="2" charset="77"/>
                <a:cs typeface="Calibri"/>
              </a:rPr>
              <a:t>Povećanje pristupačnosti izvannastavnih aktivnosti na sveučilištu za mlade u teškim situacijama.</a:t>
            </a:r>
            <a:endParaRPr lang="en-US" sz="1600" dirty="0">
              <a:latin typeface="Montserrat" panose="02000505000000020004" pitchFamily="2" charset="77"/>
              <a:cs typeface="Calibri"/>
            </a:endParaRPr>
          </a:p>
        </p:txBody>
      </p:sp>
      <p:pic>
        <p:nvPicPr>
          <p:cNvPr id="28" name="Picture 27">
            <a:extLst>
              <a:ext uri="{FF2B5EF4-FFF2-40B4-BE49-F238E27FC236}">
                <a16:creationId xmlns:a16="http://schemas.microsoft.com/office/drawing/2014/main" id="{4CFBE0B0-BE95-7347-7F30-29E7DB183E05}"/>
              </a:ext>
            </a:extLst>
          </p:cNvPr>
          <p:cNvPicPr>
            <a:picLocks noChangeAspect="1"/>
          </p:cNvPicPr>
          <p:nvPr/>
        </p:nvPicPr>
        <p:blipFill>
          <a:blip r:embed="rId10"/>
          <a:stretch>
            <a:fillRect/>
          </a:stretch>
        </p:blipFill>
        <p:spPr>
          <a:xfrm>
            <a:off x="175747" y="4332075"/>
            <a:ext cx="2908300" cy="2060855"/>
          </a:xfrm>
          <a:prstGeom prst="rect">
            <a:avLst/>
          </a:prstGeom>
        </p:spPr>
      </p:pic>
      <p:sp>
        <p:nvSpPr>
          <p:cNvPr id="29" name="Title 1">
            <a:extLst>
              <a:ext uri="{FF2B5EF4-FFF2-40B4-BE49-F238E27FC236}">
                <a16:creationId xmlns:a16="http://schemas.microsoft.com/office/drawing/2014/main" id="{CF5EFDB2-FC96-0E8D-D608-51B462A08B8B}"/>
              </a:ext>
            </a:extLst>
          </p:cNvPr>
          <p:cNvSpPr txBox="1">
            <a:spLocks/>
          </p:cNvSpPr>
          <p:nvPr/>
        </p:nvSpPr>
        <p:spPr>
          <a:xfrm>
            <a:off x="53632" y="4246220"/>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err="1">
                <a:solidFill>
                  <a:srgbClr val="D20036"/>
                </a:solidFill>
                <a:latin typeface="Norwester" pitchFamily="2" charset="0"/>
              </a:rPr>
              <a:t>Le</a:t>
            </a:r>
            <a:r>
              <a:rPr lang="fi-FI" sz="2400" b="1" dirty="0">
                <a:solidFill>
                  <a:srgbClr val="D20036"/>
                </a:solidFill>
                <a:latin typeface="Norwester" pitchFamily="2" charset="0"/>
              </a:rPr>
              <a:t> </a:t>
            </a:r>
            <a:r>
              <a:rPr lang="fi-FI" sz="2400" b="1" dirty="0" err="1">
                <a:solidFill>
                  <a:srgbClr val="D20036"/>
                </a:solidFill>
                <a:latin typeface="Norwester" pitchFamily="2" charset="0"/>
              </a:rPr>
              <a:t>Discipline</a:t>
            </a:r>
            <a:endParaRPr lang="fi-FI" sz="2400" b="1" dirty="0">
              <a:solidFill>
                <a:srgbClr val="D20036"/>
              </a:solidFill>
              <a:latin typeface="Norwester" pitchFamily="2" charset="0"/>
            </a:endParaRPr>
          </a:p>
        </p:txBody>
      </p:sp>
      <p:sp>
        <p:nvSpPr>
          <p:cNvPr id="30" name="TextBox 29">
            <a:extLst>
              <a:ext uri="{FF2B5EF4-FFF2-40B4-BE49-F238E27FC236}">
                <a16:creationId xmlns:a16="http://schemas.microsoft.com/office/drawing/2014/main" id="{40195868-74B8-4008-FA24-0729B88448FD}"/>
              </a:ext>
            </a:extLst>
          </p:cNvPr>
          <p:cNvSpPr txBox="1"/>
          <p:nvPr/>
        </p:nvSpPr>
        <p:spPr>
          <a:xfrm>
            <a:off x="95511" y="4853081"/>
            <a:ext cx="2967656" cy="1077218"/>
          </a:xfrm>
          <a:prstGeom prst="rect">
            <a:avLst/>
          </a:prstGeom>
          <a:noFill/>
        </p:spPr>
        <p:txBody>
          <a:bodyPr wrap="square">
            <a:spAutoFit/>
          </a:bodyPr>
          <a:lstStyle/>
          <a:p>
            <a:pPr algn="ctr"/>
            <a:r>
              <a:rPr lang="hr-HR" sz="1600" dirty="0">
                <a:latin typeface="Montserrat" panose="02000505000000020004" pitchFamily="2" charset="77"/>
                <a:cs typeface="Calibri"/>
              </a:rPr>
              <a:t>Uključenost i aktivno građanstvo: Grupa za obrazovanje o državljanstvu.</a:t>
            </a:r>
            <a:endParaRPr lang="en-US" sz="1600" dirty="0">
              <a:latin typeface="Montserrat" panose="02000505000000020004" pitchFamily="2" charset="77"/>
              <a:cs typeface="Calibri"/>
            </a:endParaRPr>
          </a:p>
        </p:txBody>
      </p:sp>
    </p:spTree>
    <p:extLst>
      <p:ext uri="{BB962C8B-B14F-4D97-AF65-F5344CB8AC3E}">
        <p14:creationId xmlns:p14="http://schemas.microsoft.com/office/powerpoint/2010/main" val="151955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50370-A57A-81E4-E3A9-86C7CD1B9A78}"/>
              </a:ext>
            </a:extLst>
          </p:cNvPr>
          <p:cNvSpPr>
            <a:spLocks noGrp="1"/>
          </p:cNvSpPr>
          <p:nvPr>
            <p:ph idx="1"/>
          </p:nvPr>
        </p:nvSpPr>
        <p:spPr>
          <a:xfrm>
            <a:off x="6079219" y="1127394"/>
            <a:ext cx="5565341" cy="4703887"/>
          </a:xfrm>
        </p:spPr>
        <p:txBody>
          <a:bodyPr>
            <a:normAutofit fontScale="92500" lnSpcReduction="10000"/>
          </a:bodyPr>
          <a:lstStyle/>
          <a:p>
            <a:pPr>
              <a:lnSpc>
                <a:spcPct val="100000"/>
              </a:lnSpc>
            </a:pPr>
            <a:r>
              <a:rPr lang="hr-HR" b="0" i="0" dirty="0">
                <a:solidFill>
                  <a:srgbClr val="374151"/>
                </a:solidFill>
                <a:effectLst/>
                <a:latin typeface="Söhne"/>
              </a:rPr>
              <a:t>Uvod u projekt </a:t>
            </a:r>
          </a:p>
          <a:p>
            <a:pPr>
              <a:lnSpc>
                <a:spcPct val="100000"/>
              </a:lnSpc>
            </a:pPr>
            <a:r>
              <a:rPr lang="hr-HR" b="0" i="0" dirty="0">
                <a:solidFill>
                  <a:srgbClr val="374151"/>
                </a:solidFill>
                <a:effectLst/>
                <a:latin typeface="Söhne"/>
              </a:rPr>
              <a:t>Aktivnosti za zagrijavanje</a:t>
            </a:r>
          </a:p>
          <a:p>
            <a:pPr>
              <a:lnSpc>
                <a:spcPct val="100000"/>
              </a:lnSpc>
            </a:pPr>
            <a:r>
              <a:rPr lang="hr-HR" b="0" i="0" dirty="0">
                <a:solidFill>
                  <a:srgbClr val="374151"/>
                </a:solidFill>
                <a:effectLst/>
                <a:latin typeface="Söhne"/>
              </a:rPr>
              <a:t>Kviz o socijalnoj inkluziji </a:t>
            </a:r>
          </a:p>
          <a:p>
            <a:pPr>
              <a:lnSpc>
                <a:spcPct val="100000"/>
              </a:lnSpc>
            </a:pPr>
            <a:r>
              <a:rPr lang="hr-HR" b="0" i="0" dirty="0">
                <a:solidFill>
                  <a:srgbClr val="374151"/>
                </a:solidFill>
                <a:effectLst/>
                <a:latin typeface="Söhne"/>
              </a:rPr>
              <a:t>O sigurnim prostorima </a:t>
            </a:r>
          </a:p>
          <a:p>
            <a:pPr>
              <a:lnSpc>
                <a:spcPct val="100000"/>
              </a:lnSpc>
            </a:pPr>
            <a:r>
              <a:rPr lang="hr-HR" b="0" i="0" dirty="0">
                <a:solidFill>
                  <a:srgbClr val="374151"/>
                </a:solidFill>
                <a:effectLst/>
                <a:latin typeface="Söhne"/>
              </a:rPr>
              <a:t>Dobre prakse </a:t>
            </a:r>
          </a:p>
          <a:p>
            <a:pPr>
              <a:lnSpc>
                <a:spcPct val="100000"/>
              </a:lnSpc>
            </a:pPr>
            <a:r>
              <a:rPr lang="hr-HR" b="0" i="0" dirty="0">
                <a:solidFill>
                  <a:srgbClr val="374151"/>
                </a:solidFill>
                <a:effectLst/>
                <a:latin typeface="Söhne"/>
              </a:rPr>
              <a:t>Inoviranje novih alata: Poduzimanje prvih koraka u stvaranju alata </a:t>
            </a:r>
          </a:p>
          <a:p>
            <a:pPr>
              <a:lnSpc>
                <a:spcPct val="100000"/>
              </a:lnSpc>
            </a:pPr>
            <a:r>
              <a:rPr lang="hr-HR" b="0" i="0" dirty="0">
                <a:solidFill>
                  <a:srgbClr val="374151"/>
                </a:solidFill>
                <a:effectLst/>
                <a:latin typeface="Söhne"/>
              </a:rPr>
              <a:t>Alati proizvedeni od strane partnerskih organizacija projekta </a:t>
            </a:r>
          </a:p>
          <a:p>
            <a:pPr>
              <a:lnSpc>
                <a:spcPct val="100000"/>
              </a:lnSpc>
            </a:pPr>
            <a:r>
              <a:rPr lang="hr-HR" b="0" i="0" dirty="0">
                <a:solidFill>
                  <a:srgbClr val="374151"/>
                </a:solidFill>
                <a:effectLst/>
                <a:latin typeface="Söhne"/>
              </a:rPr>
              <a:t>Objašnjenja pojmova</a:t>
            </a:r>
            <a:endParaRPr lang="fi-FI" dirty="0">
              <a:latin typeface="Montserrat" panose="02000505000000020004" pitchFamily="2" charset="77"/>
            </a:endParaRPr>
          </a:p>
        </p:txBody>
      </p:sp>
      <p:pic>
        <p:nvPicPr>
          <p:cNvPr id="11" name="Picture 10">
            <a:extLst>
              <a:ext uri="{FF2B5EF4-FFF2-40B4-BE49-F238E27FC236}">
                <a16:creationId xmlns:a16="http://schemas.microsoft.com/office/drawing/2014/main" id="{6E0444C3-FA59-AFFF-2C20-49BD8B0A0509}"/>
              </a:ext>
            </a:extLst>
          </p:cNvPr>
          <p:cNvPicPr>
            <a:picLocks noChangeAspect="1"/>
          </p:cNvPicPr>
          <p:nvPr/>
        </p:nvPicPr>
        <p:blipFill>
          <a:blip r:embed="rId3"/>
          <a:stretch>
            <a:fillRect/>
          </a:stretch>
        </p:blipFill>
        <p:spPr>
          <a:xfrm>
            <a:off x="931361" y="-71419"/>
            <a:ext cx="3129657" cy="2571186"/>
          </a:xfrm>
          <a:prstGeom prst="rect">
            <a:avLst/>
          </a:prstGeom>
        </p:spPr>
      </p:pic>
      <p:sp>
        <p:nvSpPr>
          <p:cNvPr id="12" name="Title 1">
            <a:extLst>
              <a:ext uri="{FF2B5EF4-FFF2-40B4-BE49-F238E27FC236}">
                <a16:creationId xmlns:a16="http://schemas.microsoft.com/office/drawing/2014/main" id="{A0A1B03A-6B64-F6A1-923A-B57066EB6C9D}"/>
              </a:ext>
            </a:extLst>
          </p:cNvPr>
          <p:cNvSpPr txBox="1">
            <a:spLocks/>
          </p:cNvSpPr>
          <p:nvPr/>
        </p:nvSpPr>
        <p:spPr>
          <a:xfrm>
            <a:off x="1371600" y="10407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b="1" dirty="0">
                <a:solidFill>
                  <a:srgbClr val="D20036"/>
                </a:solidFill>
                <a:latin typeface="Montserrat" panose="00000500000000000000" pitchFamily="2" charset="0"/>
              </a:rPr>
              <a:t>Sadržaj</a:t>
            </a:r>
            <a:endParaRPr lang="fi-FI" b="1" dirty="0">
              <a:solidFill>
                <a:srgbClr val="D20036"/>
              </a:solidFill>
              <a:latin typeface="Montserrat" panose="00000500000000000000" pitchFamily="2" charset="0"/>
            </a:endParaRPr>
          </a:p>
        </p:txBody>
      </p:sp>
      <p:pic>
        <p:nvPicPr>
          <p:cNvPr id="8" name="Picture 7" descr="A white and black logo&#10;&#10;Description automatically generated with medium confidence">
            <a:extLst>
              <a:ext uri="{FF2B5EF4-FFF2-40B4-BE49-F238E27FC236}">
                <a16:creationId xmlns:a16="http://schemas.microsoft.com/office/drawing/2014/main" id="{A86DCBCA-1B68-796C-A98A-D4197555E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9" name="Picture 8">
            <a:extLst>
              <a:ext uri="{FF2B5EF4-FFF2-40B4-BE49-F238E27FC236}">
                <a16:creationId xmlns:a16="http://schemas.microsoft.com/office/drawing/2014/main" id="{0365D26C-22D3-105E-3CF6-AB9EF2A07CDE}"/>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0" name="Picture 9">
            <a:extLst>
              <a:ext uri="{FF2B5EF4-FFF2-40B4-BE49-F238E27FC236}">
                <a16:creationId xmlns:a16="http://schemas.microsoft.com/office/drawing/2014/main" id="{3E6DB8EE-0B58-EF3F-9DF2-1B3E4CE0D57B}"/>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4" name="Picture 3" descr="A cartoon of a person pointing&#10;&#10;Description automatically generated">
            <a:extLst>
              <a:ext uri="{FF2B5EF4-FFF2-40B4-BE49-F238E27FC236}">
                <a16:creationId xmlns:a16="http://schemas.microsoft.com/office/drawing/2014/main" id="{C74BE6C1-A1C0-8E4D-7FE8-9D77865C2C86}"/>
              </a:ext>
            </a:extLst>
          </p:cNvPr>
          <p:cNvPicPr>
            <a:picLocks noChangeAspect="1"/>
          </p:cNvPicPr>
          <p:nvPr/>
        </p:nvPicPr>
        <p:blipFill rotWithShape="1">
          <a:blip r:embed="rId6">
            <a:extLst>
              <a:ext uri="{28A0092B-C50C-407E-A947-70E740481C1C}">
                <a14:useLocalDpi xmlns:a14="http://schemas.microsoft.com/office/drawing/2010/main" val="0"/>
              </a:ext>
            </a:extLst>
          </a:blip>
          <a:srcRect l="52298" t="25811" r="23737"/>
          <a:stretch/>
        </p:blipFill>
        <p:spPr>
          <a:xfrm>
            <a:off x="3315979" y="819384"/>
            <a:ext cx="2573867" cy="5562928"/>
          </a:xfrm>
          <a:prstGeom prst="rect">
            <a:avLst/>
          </a:prstGeom>
        </p:spPr>
      </p:pic>
    </p:spTree>
    <p:extLst>
      <p:ext uri="{BB962C8B-B14F-4D97-AF65-F5344CB8AC3E}">
        <p14:creationId xmlns:p14="http://schemas.microsoft.com/office/powerpoint/2010/main" val="3930511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2"/>
          <a:stretch>
            <a:fillRect/>
          </a:stretch>
        </p:blipFill>
        <p:spPr>
          <a:xfrm>
            <a:off x="0" y="1043094"/>
            <a:ext cx="5907651" cy="1924238"/>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645374" y="1294843"/>
            <a:ext cx="46169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hr-HR" sz="2800" b="1" dirty="0">
                <a:solidFill>
                  <a:srgbClr val="D20036"/>
                </a:solidFill>
                <a:latin typeface="Montserrat" panose="00000500000000000000" pitchFamily="2" charset="0"/>
              </a:rPr>
              <a:t>Kakve misli izaziva dobra praksa u vama?</a:t>
            </a:r>
            <a:endParaRPr lang="en-US" sz="2800" b="1" dirty="0">
              <a:solidFill>
                <a:srgbClr val="D20036"/>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3" name="Picture 2">
            <a:extLst>
              <a:ext uri="{FF2B5EF4-FFF2-40B4-BE49-F238E27FC236}">
                <a16:creationId xmlns:a16="http://schemas.microsoft.com/office/drawing/2014/main" id="{AABF1F8A-21CA-4272-83F6-CD9A7AECDC59}"/>
              </a:ext>
            </a:extLst>
          </p:cNvPr>
          <p:cNvPicPr>
            <a:picLocks noChangeAspect="1"/>
          </p:cNvPicPr>
          <p:nvPr/>
        </p:nvPicPr>
        <p:blipFill>
          <a:blip r:embed="rId2"/>
          <a:stretch>
            <a:fillRect/>
          </a:stretch>
        </p:blipFill>
        <p:spPr>
          <a:xfrm rot="10800000">
            <a:off x="6224652" y="905555"/>
            <a:ext cx="5739527" cy="1924237"/>
          </a:xfrm>
          <a:prstGeom prst="rect">
            <a:avLst/>
          </a:prstGeom>
        </p:spPr>
      </p:pic>
      <p:sp>
        <p:nvSpPr>
          <p:cNvPr id="12" name="Title 1">
            <a:extLst>
              <a:ext uri="{FF2B5EF4-FFF2-40B4-BE49-F238E27FC236}">
                <a16:creationId xmlns:a16="http://schemas.microsoft.com/office/drawing/2014/main" id="{108C768E-4220-8281-5A1C-6A38E1FECB5B}"/>
              </a:ext>
            </a:extLst>
          </p:cNvPr>
          <p:cNvSpPr txBox="1">
            <a:spLocks/>
          </p:cNvSpPr>
          <p:nvPr/>
        </p:nvSpPr>
        <p:spPr>
          <a:xfrm>
            <a:off x="6594231" y="1337323"/>
            <a:ext cx="4524159"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pPr>
            <a:br>
              <a:rPr lang="hr-HR" sz="1100" b="1" dirty="0">
                <a:latin typeface="Montserrat" panose="00000500000000000000" pitchFamily="2" charset="0"/>
              </a:rPr>
            </a:br>
            <a:r>
              <a:rPr lang="hr-HR" sz="2800" b="1" dirty="0">
                <a:solidFill>
                  <a:srgbClr val="D20036"/>
                </a:solidFill>
                <a:latin typeface="Montserrat" panose="00000500000000000000" pitchFamily="2" charset="0"/>
              </a:rPr>
              <a:t>Imate li nešto na umu što biste željeli dodati o ovoj dobroj praksi?</a:t>
            </a:r>
            <a:endParaRPr lang="en-US" sz="2800" b="1" dirty="0">
              <a:solidFill>
                <a:srgbClr val="D20036"/>
              </a:solidFill>
              <a:latin typeface="Montserrat" panose="00000500000000000000" pitchFamily="2" charset="0"/>
            </a:endParaRPr>
          </a:p>
        </p:txBody>
      </p:sp>
      <p:pic>
        <p:nvPicPr>
          <p:cNvPr id="15" name="Picture 14">
            <a:extLst>
              <a:ext uri="{FF2B5EF4-FFF2-40B4-BE49-F238E27FC236}">
                <a16:creationId xmlns:a16="http://schemas.microsoft.com/office/drawing/2014/main" id="{06A68589-44A3-BEA0-4CA1-CD8B0741943D}"/>
              </a:ext>
            </a:extLst>
          </p:cNvPr>
          <p:cNvPicPr>
            <a:picLocks noChangeAspect="1"/>
          </p:cNvPicPr>
          <p:nvPr/>
        </p:nvPicPr>
        <p:blipFill>
          <a:blip r:embed="rId2"/>
          <a:stretch>
            <a:fillRect/>
          </a:stretch>
        </p:blipFill>
        <p:spPr>
          <a:xfrm>
            <a:off x="46502" y="3223494"/>
            <a:ext cx="5920845" cy="1971651"/>
          </a:xfrm>
          <a:prstGeom prst="rect">
            <a:avLst/>
          </a:prstGeom>
        </p:spPr>
      </p:pic>
      <p:sp>
        <p:nvSpPr>
          <p:cNvPr id="22" name="Title 1">
            <a:extLst>
              <a:ext uri="{FF2B5EF4-FFF2-40B4-BE49-F238E27FC236}">
                <a16:creationId xmlns:a16="http://schemas.microsoft.com/office/drawing/2014/main" id="{F3BC2625-1227-809D-6361-6FAC5516F7D6}"/>
              </a:ext>
            </a:extLst>
          </p:cNvPr>
          <p:cNvSpPr txBox="1">
            <a:spLocks/>
          </p:cNvSpPr>
          <p:nvPr/>
        </p:nvSpPr>
        <p:spPr>
          <a:xfrm>
            <a:off x="747913" y="3504014"/>
            <a:ext cx="491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hr-HR" sz="2800" b="1" dirty="0">
                <a:solidFill>
                  <a:srgbClr val="D20036"/>
                </a:solidFill>
                <a:latin typeface="Montserrat" panose="00000500000000000000" pitchFamily="2" charset="0"/>
              </a:rPr>
              <a:t>Kako bi se dobra praksa ili njezini dijelovi uklopili u vaš vlastiti rad? </a:t>
            </a:r>
            <a:endParaRPr lang="en-US" sz="2800" b="1" dirty="0">
              <a:solidFill>
                <a:srgbClr val="D20036"/>
              </a:solidFill>
              <a:latin typeface="Montserrat" panose="00000500000000000000" pitchFamily="2" charset="0"/>
            </a:endParaRPr>
          </a:p>
        </p:txBody>
      </p:sp>
      <p:pic>
        <p:nvPicPr>
          <p:cNvPr id="31" name="Picture 30">
            <a:extLst>
              <a:ext uri="{FF2B5EF4-FFF2-40B4-BE49-F238E27FC236}">
                <a16:creationId xmlns:a16="http://schemas.microsoft.com/office/drawing/2014/main" id="{F333D84F-092F-662E-6BCD-A3501F9822EC}"/>
              </a:ext>
            </a:extLst>
          </p:cNvPr>
          <p:cNvPicPr>
            <a:picLocks noChangeAspect="1"/>
          </p:cNvPicPr>
          <p:nvPr/>
        </p:nvPicPr>
        <p:blipFill>
          <a:blip r:embed="rId2"/>
          <a:stretch>
            <a:fillRect/>
          </a:stretch>
        </p:blipFill>
        <p:spPr>
          <a:xfrm rot="10800000">
            <a:off x="6224649" y="3138447"/>
            <a:ext cx="5819205" cy="1971650"/>
          </a:xfrm>
          <a:prstGeom prst="rect">
            <a:avLst/>
          </a:prstGeom>
        </p:spPr>
      </p:pic>
      <p:sp>
        <p:nvSpPr>
          <p:cNvPr id="32" name="Title 1">
            <a:extLst>
              <a:ext uri="{FF2B5EF4-FFF2-40B4-BE49-F238E27FC236}">
                <a16:creationId xmlns:a16="http://schemas.microsoft.com/office/drawing/2014/main" id="{59CD6B27-9273-E5A1-5BC1-5C0BAB5FDF94}"/>
              </a:ext>
            </a:extLst>
          </p:cNvPr>
          <p:cNvSpPr txBox="1">
            <a:spLocks/>
          </p:cNvSpPr>
          <p:nvPr/>
        </p:nvSpPr>
        <p:spPr>
          <a:xfrm>
            <a:off x="6432758" y="3504014"/>
            <a:ext cx="48471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spcAft>
                <a:spcPts val="1200"/>
              </a:spcAft>
            </a:pPr>
            <a:r>
              <a:rPr lang="hr-HR" sz="2800" b="1" dirty="0">
                <a:solidFill>
                  <a:srgbClr val="D20036"/>
                </a:solidFill>
                <a:latin typeface="Montserrat" panose="00000500000000000000" pitchFamily="2" charset="0"/>
              </a:rPr>
              <a:t>Imate li na umu još neki sličan tip dobrih praksi koje biste željeli podijeliti?</a:t>
            </a:r>
            <a:r>
              <a:rPr lang="en-US" sz="2800" b="1" dirty="0">
                <a:solidFill>
                  <a:srgbClr val="D20036"/>
                </a:solidFill>
                <a:latin typeface="Montserrat" panose="00000500000000000000" pitchFamily="2" charset="0"/>
              </a:rPr>
              <a:t> </a:t>
            </a:r>
          </a:p>
        </p:txBody>
      </p:sp>
    </p:spTree>
    <p:extLst>
      <p:ext uri="{BB962C8B-B14F-4D97-AF65-F5344CB8AC3E}">
        <p14:creationId xmlns:p14="http://schemas.microsoft.com/office/powerpoint/2010/main" val="1658948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95;p13">
            <a:extLst>
              <a:ext uri="{FF2B5EF4-FFF2-40B4-BE49-F238E27FC236}">
                <a16:creationId xmlns:a16="http://schemas.microsoft.com/office/drawing/2014/main" id="{3A67C1AF-4E9B-1782-264D-2201E6E7BCDB}"/>
              </a:ext>
            </a:extLst>
          </p:cNvPr>
          <p:cNvSpPr/>
          <p:nvPr/>
        </p:nvSpPr>
        <p:spPr>
          <a:xfrm>
            <a:off x="-152693" y="-400757"/>
            <a:ext cx="12497386" cy="7422147"/>
          </a:xfrm>
          <a:custGeom>
            <a:avLst/>
            <a:gdLst/>
            <a:ahLst/>
            <a:cxnLst/>
            <a:rect l="l" t="t" r="r" b="b"/>
            <a:pathLst>
              <a:path w="9829008" h="10793102" extrusionOk="0">
                <a:moveTo>
                  <a:pt x="0" y="0"/>
                </a:moveTo>
                <a:lnTo>
                  <a:pt x="9829008" y="0"/>
                </a:lnTo>
                <a:lnTo>
                  <a:pt x="9829008" y="10793102"/>
                </a:lnTo>
                <a:lnTo>
                  <a:pt x="0" y="10793102"/>
                </a:lnTo>
                <a:lnTo>
                  <a:pt x="0" y="0"/>
                </a:lnTo>
                <a:close/>
              </a:path>
            </a:pathLst>
          </a:custGeom>
          <a:solidFill>
            <a:srgbClr val="015B56"/>
          </a:solidFill>
          <a:ln>
            <a:noFill/>
          </a:ln>
        </p:spPr>
        <p:txBody>
          <a:bodyPr/>
          <a:lstStyle/>
          <a:p>
            <a:endParaRPr lang="fi-FI" sz="1200" dirty="0"/>
          </a:p>
        </p:txBody>
      </p:sp>
      <p:pic>
        <p:nvPicPr>
          <p:cNvPr id="4" name="Picture 3" descr="A white and black logo&#10;&#10;Description automatically generated with medium confidence">
            <a:extLst>
              <a:ext uri="{FF2B5EF4-FFF2-40B4-BE49-F238E27FC236}">
                <a16:creationId xmlns:a16="http://schemas.microsoft.com/office/drawing/2014/main" id="{D51D1B15-6DA1-B5B7-27C0-EC0A54C5A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626" y="5737807"/>
            <a:ext cx="9518753" cy="1457416"/>
          </a:xfrm>
          <a:prstGeom prst="rect">
            <a:avLst/>
          </a:prstGeom>
        </p:spPr>
      </p:pic>
      <p:pic>
        <p:nvPicPr>
          <p:cNvPr id="9" name="Picture 8" descr="A group of people holding a sign&#10;&#10;Description automatically generated">
            <a:extLst>
              <a:ext uri="{FF2B5EF4-FFF2-40B4-BE49-F238E27FC236}">
                <a16:creationId xmlns:a16="http://schemas.microsoft.com/office/drawing/2014/main" id="{31C743DD-395F-03C6-DFCB-E86034D39B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968" y="-97694"/>
            <a:ext cx="7258061" cy="7258757"/>
          </a:xfrm>
          <a:prstGeom prst="rect">
            <a:avLst/>
          </a:prstGeom>
        </p:spPr>
      </p:pic>
      <p:sp>
        <p:nvSpPr>
          <p:cNvPr id="7" name="Title 1">
            <a:extLst>
              <a:ext uri="{FF2B5EF4-FFF2-40B4-BE49-F238E27FC236}">
                <a16:creationId xmlns:a16="http://schemas.microsoft.com/office/drawing/2014/main" id="{70C1ECB8-6AB9-46D2-3E50-6B20C942EDC7}"/>
              </a:ext>
            </a:extLst>
          </p:cNvPr>
          <p:cNvSpPr txBox="1">
            <a:spLocks/>
          </p:cNvSpPr>
          <p:nvPr/>
        </p:nvSpPr>
        <p:spPr>
          <a:xfrm>
            <a:off x="3023731" y="2310897"/>
            <a:ext cx="614453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hr-HR" sz="3600" b="1" dirty="0">
                <a:solidFill>
                  <a:schemeClr val="bg1"/>
                </a:solidFill>
                <a:latin typeface="Montserrat" panose="00000500000000000000" pitchFamily="2" charset="0"/>
              </a:rPr>
              <a:t>Inoviranje novih alata: Poduzmite prve korake u stvaranju alata.</a:t>
            </a:r>
            <a:endParaRPr lang="fi-FI" sz="36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590411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015B5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78659" y="397387"/>
            <a:ext cx="5692876"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672145" y="397387"/>
            <a:ext cx="10515600" cy="1325563"/>
          </a:xfrm>
        </p:spPr>
        <p:txBody>
          <a:bodyPr>
            <a:normAutofit/>
          </a:bodyPr>
          <a:lstStyle/>
          <a:p>
            <a:r>
              <a:rPr lang="hr-HR" sz="4000" b="1" dirty="0">
                <a:solidFill>
                  <a:srgbClr val="D20036"/>
                </a:solidFill>
                <a:latin typeface="Montserrat" panose="00000500000000000000" pitchFamily="2" charset="0"/>
              </a:rPr>
              <a:t>Upute za vođenje</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158176"/>
          </a:xfrm>
        </p:spPr>
        <p:txBody>
          <a:bodyPr vert="horz" lIns="91440" tIns="45720" rIns="91440" bIns="45720" rtlCol="0" anchor="t">
            <a:normAutofit lnSpcReduction="10000"/>
          </a:bodyPr>
          <a:lstStyle/>
          <a:p>
            <a:pPr fontAlgn="base">
              <a:lnSpc>
                <a:spcPct val="110000"/>
              </a:lnSpc>
            </a:pPr>
            <a:r>
              <a:rPr lang="hr-HR" sz="2100" dirty="0">
                <a:solidFill>
                  <a:schemeClr val="bg1"/>
                </a:solidFill>
                <a:latin typeface="Montserrat" panose="02000505000000020004" pitchFamily="2" charset="77"/>
              </a:rPr>
              <a:t>Vodite radionicu "Problem </a:t>
            </a:r>
            <a:r>
              <a:rPr lang="hr-HR" sz="2100" dirty="0" err="1">
                <a:solidFill>
                  <a:schemeClr val="bg1"/>
                </a:solidFill>
                <a:latin typeface="Montserrat" panose="02000505000000020004" pitchFamily="2" charset="77"/>
              </a:rPr>
              <a:t>Tree</a:t>
            </a:r>
            <a:r>
              <a:rPr lang="hr-HR" sz="2100" dirty="0">
                <a:solidFill>
                  <a:schemeClr val="bg1"/>
                </a:solidFill>
                <a:latin typeface="Montserrat" panose="02000505000000020004" pitchFamily="2" charset="77"/>
              </a:rPr>
              <a:t>" i "Pet zašto" za sudionike (posljednji slajd). Recite sudionicima da osmisle problem vezan uz temu obuke, tj. socijalnu uključenost. Trajanje </a:t>
            </a:r>
            <a:r>
              <a:rPr lang="hr-HR" sz="2100" b="1" dirty="0">
                <a:solidFill>
                  <a:schemeClr val="bg1"/>
                </a:solidFill>
                <a:latin typeface="Montserrat" panose="02000505000000020004" pitchFamily="2" charset="77"/>
              </a:rPr>
              <a:t>20-30 minuta</a:t>
            </a:r>
            <a:r>
              <a:rPr lang="hr-HR" sz="2100" dirty="0">
                <a:solidFill>
                  <a:schemeClr val="bg1"/>
                </a:solidFill>
                <a:latin typeface="Montserrat" panose="02000505000000020004" pitchFamily="2" charset="77"/>
              </a:rPr>
              <a:t>. Sudionicima će biti potrebni prazni listovi papira i (bojice). (Online, mogu koristiti npr.</a:t>
            </a:r>
            <a:r>
              <a:rPr lang="en-AU" sz="2000" dirty="0">
                <a:solidFill>
                  <a:schemeClr val="bg1"/>
                </a:solidFill>
                <a:latin typeface="Montserrat" panose="02000505000000020004" pitchFamily="2" charset="77"/>
              </a:rPr>
              <a:t> </a:t>
            </a:r>
            <a:r>
              <a:rPr lang="en-AU" sz="2000" dirty="0">
                <a:solidFill>
                  <a:schemeClr val="bg1"/>
                </a:solidFill>
                <a:latin typeface="Montserrat" panose="02000505000000020004" pitchFamily="2" charset="77"/>
                <a:hlinkClick r:id="rId3"/>
              </a:rPr>
              <a:t>Sketchpad</a:t>
            </a:r>
            <a:r>
              <a:rPr lang="en-AU" sz="2000" dirty="0">
                <a:solidFill>
                  <a:schemeClr val="bg1"/>
                </a:solidFill>
                <a:latin typeface="Montserrat" panose="02000505000000020004" pitchFamily="2" charset="77"/>
              </a:rPr>
              <a:t> </a:t>
            </a:r>
            <a:r>
              <a:rPr lang="hr-HR" sz="2000" dirty="0">
                <a:solidFill>
                  <a:schemeClr val="bg1"/>
                </a:solidFill>
                <a:latin typeface="Montserrat" panose="02000505000000020004" pitchFamily="2" charset="77"/>
              </a:rPr>
              <a:t> ili slično</a:t>
            </a:r>
            <a:r>
              <a:rPr lang="en-AU" sz="2000" dirty="0">
                <a:solidFill>
                  <a:schemeClr val="bg1"/>
                </a:solidFill>
                <a:latin typeface="Montserrat" panose="02000505000000020004" pitchFamily="2" charset="77"/>
              </a:rPr>
              <a:t>.)</a:t>
            </a:r>
          </a:p>
          <a:p>
            <a:pPr fontAlgn="base">
              <a:lnSpc>
                <a:spcPct val="110000"/>
              </a:lnSpc>
            </a:pPr>
            <a:r>
              <a:rPr lang="hr-HR" sz="2100" dirty="0">
                <a:solidFill>
                  <a:schemeClr val="bg1"/>
                </a:solidFill>
                <a:latin typeface="Montserrat" panose="02000505000000020004" pitchFamily="2" charset="77"/>
              </a:rPr>
              <a:t>Slijedeći slajdovi također uključuju objašnjenje osnovne ideje i pojednostavljene prezentacije svih koraka inovacijskog modela. Pružite sudionicima kratak pregled prije nego što započnete radionicu.</a:t>
            </a:r>
            <a:endParaRPr lang="en-AU" sz="2100" dirty="0">
              <a:solidFill>
                <a:schemeClr val="bg1"/>
              </a:solidFill>
              <a:latin typeface="Montserrat" panose="02000505000000020004" pitchFamily="2" charset="77"/>
            </a:endParaRPr>
          </a:p>
          <a:p>
            <a:pPr fontAlgn="base">
              <a:lnSpc>
                <a:spcPct val="110000"/>
              </a:lnSpc>
            </a:pPr>
            <a:r>
              <a:rPr lang="hr-HR" sz="2100" dirty="0">
                <a:solidFill>
                  <a:schemeClr val="bg1"/>
                </a:solidFill>
                <a:latin typeface="Montserrat" panose="02000505000000020004" pitchFamily="2" charset="77"/>
              </a:rPr>
              <a:t>Podsjetite sudionike da su "Problem </a:t>
            </a:r>
            <a:r>
              <a:rPr lang="hr-HR" sz="2100" dirty="0" err="1">
                <a:solidFill>
                  <a:schemeClr val="bg1"/>
                </a:solidFill>
                <a:latin typeface="Montserrat" panose="02000505000000020004" pitchFamily="2" charset="77"/>
              </a:rPr>
              <a:t>Tree</a:t>
            </a:r>
            <a:r>
              <a:rPr lang="hr-HR" sz="2100" dirty="0">
                <a:solidFill>
                  <a:schemeClr val="bg1"/>
                </a:solidFill>
                <a:latin typeface="Montserrat" panose="02000505000000020004" pitchFamily="2" charset="77"/>
              </a:rPr>
              <a:t>" i "Pet zašto" početak inovacijskog procesa. Ako su zainteresirani za stvaranje vlastitog alata, mogu pronaći detaljne upute i dug verziju inovacijskog modela na </a:t>
            </a:r>
            <a:r>
              <a:rPr lang="en-AU" sz="2000" dirty="0">
                <a:solidFill>
                  <a:schemeClr val="bg1"/>
                </a:solidFill>
                <a:latin typeface="Montserrat" panose="02000505000000020004" pitchFamily="2" charset="77"/>
                <a:hlinkClick r:id="rId4"/>
              </a:rPr>
              <a:t>https://nuortenakatemia.fi/en/incon-projectresults/</a:t>
            </a:r>
            <a:r>
              <a:rPr lang="en-AU" sz="2000" dirty="0">
                <a:solidFill>
                  <a:schemeClr val="bg1"/>
                </a:solidFill>
                <a:latin typeface="Montserrat" panose="02000505000000020004" pitchFamily="2" charset="77"/>
              </a:rPr>
              <a:t> (</a:t>
            </a:r>
            <a:r>
              <a:rPr lang="hr-HR" sz="2100" dirty="0">
                <a:solidFill>
                  <a:schemeClr val="bg1"/>
                </a:solidFill>
                <a:latin typeface="Montserrat" panose="02000505000000020004" pitchFamily="2" charset="77"/>
              </a:rPr>
              <a:t>pod rezultatima projekta).</a:t>
            </a:r>
            <a:endParaRPr lang="en-AU" sz="2100" dirty="0">
              <a:solidFill>
                <a:schemeClr val="bg1"/>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6"/>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6"/>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3107665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EA2329-952E-4049-C063-A66BC477EDE1}"/>
              </a:ext>
            </a:extLst>
          </p:cNvPr>
          <p:cNvSpPr txBox="1">
            <a:spLocks/>
          </p:cNvSpPr>
          <p:nvPr/>
        </p:nvSpPr>
        <p:spPr>
          <a:xfrm>
            <a:off x="516664" y="2121574"/>
            <a:ext cx="1369811" cy="2430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2000" dirty="0">
                <a:solidFill>
                  <a:schemeClr val="bg1"/>
                </a:solidFill>
                <a:latin typeface="Norwester" pitchFamily="2" charset="0"/>
              </a:rPr>
              <a:t>1</a:t>
            </a:r>
          </a:p>
        </p:txBody>
      </p:sp>
      <p:sp>
        <p:nvSpPr>
          <p:cNvPr id="3" name="Content Placeholder 2">
            <a:extLst>
              <a:ext uri="{FF2B5EF4-FFF2-40B4-BE49-F238E27FC236}">
                <a16:creationId xmlns:a16="http://schemas.microsoft.com/office/drawing/2014/main" id="{4DD2365E-3F94-0845-E780-9AC8DC00EDC4}"/>
              </a:ext>
            </a:extLst>
          </p:cNvPr>
          <p:cNvSpPr>
            <a:spLocks noGrp="1"/>
          </p:cNvSpPr>
          <p:nvPr>
            <p:ph idx="1"/>
          </p:nvPr>
        </p:nvSpPr>
        <p:spPr>
          <a:xfrm>
            <a:off x="1554480" y="2758104"/>
            <a:ext cx="9917853" cy="2104370"/>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hr-HR" sz="2000" dirty="0">
                <a:solidFill>
                  <a:schemeClr val="bg1"/>
                </a:solidFill>
                <a:latin typeface="Montserrat" panose="02000505000000020004" pitchFamily="2" charset="77"/>
              </a:rPr>
              <a:t>Model inovacije može se koristiti za stvaranje vlastitih alata radi promicanja socijalne uključenosti i pristupačnosti, ili se također može primijeniti na druge tematske područja.</a:t>
            </a:r>
            <a:endParaRPr lang="en-US" sz="2000" dirty="0">
              <a:solidFill>
                <a:schemeClr val="bg1"/>
              </a:solidFill>
              <a:latin typeface="Montserrat" panose="02000505000000020004" pitchFamily="2" charset="77"/>
            </a:endParaRPr>
          </a:p>
          <a:p>
            <a:pPr fontAlgn="base">
              <a:lnSpc>
                <a:spcPct val="100000"/>
              </a:lnSpc>
            </a:pPr>
            <a:r>
              <a:rPr lang="hr-HR" sz="2000" dirty="0">
                <a:solidFill>
                  <a:schemeClr val="bg1"/>
                </a:solidFill>
                <a:latin typeface="Montserrat" panose="02000505000000020004" pitchFamily="2" charset="77"/>
              </a:rPr>
              <a:t>Temelji se na metodama dizajnerskog razmišljanja, a koraci nude sistematski pristup i strukturirani okvir rješavanju problema.</a:t>
            </a:r>
            <a:endParaRPr lang="en-US" sz="2000" dirty="0">
              <a:solidFill>
                <a:schemeClr val="bg1"/>
              </a:solidFill>
              <a:latin typeface="Montserrat" panose="02000505000000020004" pitchFamily="2" charset="77"/>
            </a:endParaRPr>
          </a:p>
        </p:txBody>
      </p:sp>
      <p:pic>
        <p:nvPicPr>
          <p:cNvPr id="5" name="Picture 4">
            <a:extLst>
              <a:ext uri="{FF2B5EF4-FFF2-40B4-BE49-F238E27FC236}">
                <a16:creationId xmlns:a16="http://schemas.microsoft.com/office/drawing/2014/main" id="{9B7A2630-1F1F-0E41-B4AF-0A719571B42C}"/>
              </a:ext>
            </a:extLst>
          </p:cNvPr>
          <p:cNvPicPr>
            <a:picLocks noChangeAspect="1"/>
          </p:cNvPicPr>
          <p:nvPr/>
        </p:nvPicPr>
        <p:blipFill>
          <a:blip r:embed="rId3"/>
          <a:stretch>
            <a:fillRect/>
          </a:stretch>
        </p:blipFill>
        <p:spPr>
          <a:xfrm>
            <a:off x="261026" y="-96931"/>
            <a:ext cx="5363026" cy="2315943"/>
          </a:xfrm>
          <a:prstGeom prst="rect">
            <a:avLst/>
          </a:prstGeom>
        </p:spPr>
      </p:pic>
      <p:pic>
        <p:nvPicPr>
          <p:cNvPr id="11" name="Picture 10" descr="A white and black logo&#10;&#10;Description automatically generated with medium confidence">
            <a:extLst>
              <a:ext uri="{FF2B5EF4-FFF2-40B4-BE49-F238E27FC236}">
                <a16:creationId xmlns:a16="http://schemas.microsoft.com/office/drawing/2014/main" id="{7A34E504-29F7-D884-07C8-7D173426B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2" name="Picture 11">
            <a:extLst>
              <a:ext uri="{FF2B5EF4-FFF2-40B4-BE49-F238E27FC236}">
                <a16:creationId xmlns:a16="http://schemas.microsoft.com/office/drawing/2014/main" id="{9B96867F-DD74-D805-A47F-BC212834251F}"/>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3" name="Picture 12">
            <a:extLst>
              <a:ext uri="{FF2B5EF4-FFF2-40B4-BE49-F238E27FC236}">
                <a16:creationId xmlns:a16="http://schemas.microsoft.com/office/drawing/2014/main" id="{8595466B-4C6B-8E5E-9302-D62214F0636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2" name="Title 1">
            <a:extLst>
              <a:ext uri="{FF2B5EF4-FFF2-40B4-BE49-F238E27FC236}">
                <a16:creationId xmlns:a16="http://schemas.microsoft.com/office/drawing/2014/main" id="{2706956C-2F87-8F98-8DBA-7753E399C8F6}"/>
              </a:ext>
            </a:extLst>
          </p:cNvPr>
          <p:cNvSpPr txBox="1">
            <a:spLocks/>
          </p:cNvSpPr>
          <p:nvPr/>
        </p:nvSpPr>
        <p:spPr>
          <a:xfrm>
            <a:off x="671597" y="7960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b="1" dirty="0">
                <a:solidFill>
                  <a:srgbClr val="D20036"/>
                </a:solidFill>
                <a:latin typeface="Montserrat" panose="00000500000000000000" pitchFamily="2" charset="0"/>
              </a:rPr>
              <a:t>Model inovacije</a:t>
            </a:r>
            <a:endParaRPr lang="fi-FI"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323106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5BDC4E-9EDA-4DA6-97A1-EE18C7641C2D}"/>
              </a:ext>
            </a:extLst>
          </p:cNvPr>
          <p:cNvSpPr txBox="1">
            <a:spLocks/>
          </p:cNvSpPr>
          <p:nvPr/>
        </p:nvSpPr>
        <p:spPr>
          <a:xfrm>
            <a:off x="516664" y="2070572"/>
            <a:ext cx="1369811" cy="2430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2000" dirty="0">
                <a:solidFill>
                  <a:schemeClr val="bg1"/>
                </a:solidFill>
                <a:latin typeface="Norwester" pitchFamily="2" charset="0"/>
              </a:rPr>
              <a:t>2</a:t>
            </a:r>
          </a:p>
        </p:txBody>
      </p:sp>
      <p:pic>
        <p:nvPicPr>
          <p:cNvPr id="5" name="Picture 4">
            <a:extLst>
              <a:ext uri="{FF2B5EF4-FFF2-40B4-BE49-F238E27FC236}">
                <a16:creationId xmlns:a16="http://schemas.microsoft.com/office/drawing/2014/main" id="{9B7A2630-1F1F-0E41-B4AF-0A719571B42C}"/>
              </a:ext>
            </a:extLst>
          </p:cNvPr>
          <p:cNvPicPr>
            <a:picLocks noChangeAspect="1"/>
          </p:cNvPicPr>
          <p:nvPr/>
        </p:nvPicPr>
        <p:blipFill>
          <a:blip r:embed="rId3"/>
          <a:stretch>
            <a:fillRect/>
          </a:stretch>
        </p:blipFill>
        <p:spPr>
          <a:xfrm>
            <a:off x="251194" y="-137898"/>
            <a:ext cx="5372858" cy="2315943"/>
          </a:xfrm>
          <a:prstGeom prst="rect">
            <a:avLst/>
          </a:prstGeom>
        </p:spPr>
      </p:pic>
      <p:sp>
        <p:nvSpPr>
          <p:cNvPr id="6" name="Title 1">
            <a:extLst>
              <a:ext uri="{FF2B5EF4-FFF2-40B4-BE49-F238E27FC236}">
                <a16:creationId xmlns:a16="http://schemas.microsoft.com/office/drawing/2014/main" id="{E7CB0C95-4ACA-414F-E9E3-0F8973000EB5}"/>
              </a:ext>
            </a:extLst>
          </p:cNvPr>
          <p:cNvSpPr txBox="1">
            <a:spLocks/>
          </p:cNvSpPr>
          <p:nvPr/>
        </p:nvSpPr>
        <p:spPr>
          <a:xfrm>
            <a:off x="651933" y="852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b="1" dirty="0">
                <a:solidFill>
                  <a:srgbClr val="D20036"/>
                </a:solidFill>
                <a:latin typeface="Montserrat" panose="00000500000000000000" pitchFamily="2" charset="0"/>
              </a:rPr>
              <a:t>Model inovacije</a:t>
            </a:r>
            <a:endParaRPr lang="fi-FI" b="1" dirty="0">
              <a:solidFill>
                <a:srgbClr val="D20036"/>
              </a:solidFill>
              <a:latin typeface="Montserrat" panose="00000500000000000000" pitchFamily="2" charset="0"/>
            </a:endParaRPr>
          </a:p>
        </p:txBody>
      </p:sp>
      <p:pic>
        <p:nvPicPr>
          <p:cNvPr id="11" name="Picture 10" descr="A white and black logo&#10;&#10;Description automatically generated with medium confidence">
            <a:extLst>
              <a:ext uri="{FF2B5EF4-FFF2-40B4-BE49-F238E27FC236}">
                <a16:creationId xmlns:a16="http://schemas.microsoft.com/office/drawing/2014/main" id="{7A34E504-29F7-D884-07C8-7D173426B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2" name="Picture 11">
            <a:extLst>
              <a:ext uri="{FF2B5EF4-FFF2-40B4-BE49-F238E27FC236}">
                <a16:creationId xmlns:a16="http://schemas.microsoft.com/office/drawing/2014/main" id="{9B96867F-DD74-D805-A47F-BC212834251F}"/>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3" name="Picture 12">
            <a:extLst>
              <a:ext uri="{FF2B5EF4-FFF2-40B4-BE49-F238E27FC236}">
                <a16:creationId xmlns:a16="http://schemas.microsoft.com/office/drawing/2014/main" id="{8595466B-4C6B-8E5E-9302-D62214F0636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2" name="Content Placeholder 2">
            <a:extLst>
              <a:ext uri="{FF2B5EF4-FFF2-40B4-BE49-F238E27FC236}">
                <a16:creationId xmlns:a16="http://schemas.microsoft.com/office/drawing/2014/main" id="{CCE652E2-1DA1-5CEA-BAAC-DB2577E56B0F}"/>
              </a:ext>
            </a:extLst>
          </p:cNvPr>
          <p:cNvSpPr txBox="1">
            <a:spLocks/>
          </p:cNvSpPr>
          <p:nvPr/>
        </p:nvSpPr>
        <p:spPr>
          <a:xfrm>
            <a:off x="1577504" y="2619700"/>
            <a:ext cx="969683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hr-HR" sz="2000" dirty="0">
                <a:solidFill>
                  <a:schemeClr val="bg1"/>
                </a:solidFill>
                <a:latin typeface="Montserrat" panose="02000505000000020004" pitchFamily="2" charset="77"/>
              </a:rPr>
              <a:t>Možete raditi pojedinačno ili u grupi.</a:t>
            </a:r>
            <a:endParaRPr lang="en-US" sz="2000" dirty="0">
              <a:solidFill>
                <a:schemeClr val="bg1"/>
              </a:solidFill>
              <a:latin typeface="Montserrat" panose="02000505000000020004" pitchFamily="2" charset="77"/>
            </a:endParaRPr>
          </a:p>
          <a:p>
            <a:pPr lvl="1" fontAlgn="base">
              <a:lnSpc>
                <a:spcPct val="100000"/>
              </a:lnSpc>
            </a:pPr>
            <a:r>
              <a:rPr lang="pl-PL" sz="2000" dirty="0">
                <a:solidFill>
                  <a:schemeClr val="bg1"/>
                </a:solidFill>
                <a:latin typeface="Montserrat" panose="02000505000000020004" pitchFamily="2" charset="77"/>
              </a:rPr>
              <a:t>Poželjno je 3-5 sudionika po grupi.</a:t>
            </a:r>
            <a:r>
              <a:rPr lang="en-US" sz="2000" dirty="0">
                <a:solidFill>
                  <a:schemeClr val="bg1"/>
                </a:solidFill>
                <a:latin typeface="Montserrat" panose="02000505000000020004" pitchFamily="2" charset="77"/>
              </a:rPr>
              <a:t> </a:t>
            </a:r>
          </a:p>
          <a:p>
            <a:pPr fontAlgn="base">
              <a:lnSpc>
                <a:spcPct val="100000"/>
              </a:lnSpc>
            </a:pPr>
            <a:r>
              <a:rPr lang="hr-HR" sz="2000" dirty="0">
                <a:solidFill>
                  <a:schemeClr val="bg1"/>
                </a:solidFill>
                <a:latin typeface="Montserrat" panose="02000505000000020004" pitchFamily="2" charset="77"/>
              </a:rPr>
              <a:t>Trebat će vam papir, olovke (bojice) i vrijeme.</a:t>
            </a:r>
            <a:r>
              <a:rPr lang="en-US" sz="2000" dirty="0">
                <a:solidFill>
                  <a:schemeClr val="bg1"/>
                </a:solidFill>
                <a:latin typeface="Montserrat" panose="02000505000000020004" pitchFamily="2" charset="77"/>
              </a:rPr>
              <a:t> </a:t>
            </a:r>
          </a:p>
        </p:txBody>
      </p:sp>
    </p:spTree>
    <p:extLst>
      <p:ext uri="{BB962C8B-B14F-4D97-AF65-F5344CB8AC3E}">
        <p14:creationId xmlns:p14="http://schemas.microsoft.com/office/powerpoint/2010/main" val="174155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EAB453-19A2-0703-46EB-488E9849A4E0}"/>
              </a:ext>
            </a:extLst>
          </p:cNvPr>
          <p:cNvSpPr txBox="1">
            <a:spLocks/>
          </p:cNvSpPr>
          <p:nvPr/>
        </p:nvSpPr>
        <p:spPr>
          <a:xfrm>
            <a:off x="516664" y="2049137"/>
            <a:ext cx="1369811" cy="2430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2000" dirty="0">
                <a:solidFill>
                  <a:schemeClr val="bg1"/>
                </a:solidFill>
                <a:latin typeface="Norwester" pitchFamily="2" charset="0"/>
              </a:rPr>
              <a:t>3</a:t>
            </a:r>
          </a:p>
        </p:txBody>
      </p:sp>
      <p:pic>
        <p:nvPicPr>
          <p:cNvPr id="5" name="Picture 4">
            <a:extLst>
              <a:ext uri="{FF2B5EF4-FFF2-40B4-BE49-F238E27FC236}">
                <a16:creationId xmlns:a16="http://schemas.microsoft.com/office/drawing/2014/main" id="{9B7A2630-1F1F-0E41-B4AF-0A719571B42C}"/>
              </a:ext>
            </a:extLst>
          </p:cNvPr>
          <p:cNvPicPr>
            <a:picLocks noChangeAspect="1"/>
          </p:cNvPicPr>
          <p:nvPr/>
        </p:nvPicPr>
        <p:blipFill>
          <a:blip r:embed="rId3"/>
          <a:stretch>
            <a:fillRect/>
          </a:stretch>
        </p:blipFill>
        <p:spPr>
          <a:xfrm>
            <a:off x="329851" y="-137898"/>
            <a:ext cx="5229058" cy="2315943"/>
          </a:xfrm>
          <a:prstGeom prst="rect">
            <a:avLst/>
          </a:prstGeom>
        </p:spPr>
      </p:pic>
      <p:pic>
        <p:nvPicPr>
          <p:cNvPr id="11" name="Picture 10" descr="A white and black logo&#10;&#10;Description automatically generated with medium confidence">
            <a:extLst>
              <a:ext uri="{FF2B5EF4-FFF2-40B4-BE49-F238E27FC236}">
                <a16:creationId xmlns:a16="http://schemas.microsoft.com/office/drawing/2014/main" id="{7A34E504-29F7-D884-07C8-7D173426B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2" name="Picture 11">
            <a:extLst>
              <a:ext uri="{FF2B5EF4-FFF2-40B4-BE49-F238E27FC236}">
                <a16:creationId xmlns:a16="http://schemas.microsoft.com/office/drawing/2014/main" id="{9B96867F-DD74-D805-A47F-BC212834251F}"/>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13" name="Picture 12">
            <a:extLst>
              <a:ext uri="{FF2B5EF4-FFF2-40B4-BE49-F238E27FC236}">
                <a16:creationId xmlns:a16="http://schemas.microsoft.com/office/drawing/2014/main" id="{8595466B-4C6B-8E5E-9302-D62214F0636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4" name="Content Placeholder 2">
            <a:extLst>
              <a:ext uri="{FF2B5EF4-FFF2-40B4-BE49-F238E27FC236}">
                <a16:creationId xmlns:a16="http://schemas.microsoft.com/office/drawing/2014/main" id="{4BA1C3DC-0692-5992-6B12-EBA57D493D6D}"/>
              </a:ext>
            </a:extLst>
          </p:cNvPr>
          <p:cNvSpPr txBox="1">
            <a:spLocks/>
          </p:cNvSpPr>
          <p:nvPr/>
        </p:nvSpPr>
        <p:spPr>
          <a:xfrm>
            <a:off x="1539240" y="2563228"/>
            <a:ext cx="9933093" cy="3197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hr-HR" sz="2000" dirty="0">
                <a:solidFill>
                  <a:schemeClr val="bg1"/>
                </a:solidFill>
                <a:latin typeface="Montserrat" panose="02000505000000020004" pitchFamily="2" charset="77"/>
              </a:rPr>
              <a:t>Prije početka procesa, preporučuje se također provesti kratku anketu/kartiranje s relevantnim korisnicima o problemu koji treba riješiti.</a:t>
            </a:r>
            <a:r>
              <a:rPr lang="en-US" sz="2000" dirty="0">
                <a:solidFill>
                  <a:schemeClr val="bg1"/>
                </a:solidFill>
                <a:latin typeface="Montserrat" panose="02000505000000020004" pitchFamily="2" charset="77"/>
              </a:rPr>
              <a:t> </a:t>
            </a:r>
          </a:p>
          <a:p>
            <a:pPr fontAlgn="base">
              <a:lnSpc>
                <a:spcPct val="100000"/>
              </a:lnSpc>
            </a:pPr>
            <a:r>
              <a:rPr lang="hr-HR" sz="2000" dirty="0">
                <a:solidFill>
                  <a:schemeClr val="bg1"/>
                </a:solidFill>
                <a:latin typeface="Montserrat" panose="02000505000000020004" pitchFamily="2" charset="77"/>
              </a:rPr>
              <a:t>Također se preporučuje provođenje krugova povratnih informacija s korisnicima i dionicima između različitih koraka modela. Međutim, ovi krugovi povratnih informacija nisu uključeni u pojednostavljenu verziju koja slijedi.</a:t>
            </a:r>
            <a:r>
              <a:rPr lang="en-US" sz="2000" dirty="0">
                <a:solidFill>
                  <a:schemeClr val="bg1"/>
                </a:solidFill>
                <a:latin typeface="Montserrat" panose="02000505000000020004" pitchFamily="2" charset="77"/>
              </a:rPr>
              <a:t>.</a:t>
            </a:r>
          </a:p>
        </p:txBody>
      </p:sp>
      <p:sp>
        <p:nvSpPr>
          <p:cNvPr id="2" name="Title 1">
            <a:extLst>
              <a:ext uri="{FF2B5EF4-FFF2-40B4-BE49-F238E27FC236}">
                <a16:creationId xmlns:a16="http://schemas.microsoft.com/office/drawing/2014/main" id="{6BEA573F-69C2-086C-8A6E-3C7BD881E6AA}"/>
              </a:ext>
            </a:extLst>
          </p:cNvPr>
          <p:cNvSpPr txBox="1">
            <a:spLocks/>
          </p:cNvSpPr>
          <p:nvPr/>
        </p:nvSpPr>
        <p:spPr>
          <a:xfrm>
            <a:off x="651933" y="852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b="1" dirty="0">
                <a:solidFill>
                  <a:srgbClr val="D20036"/>
                </a:solidFill>
                <a:latin typeface="Montserrat" panose="00000500000000000000" pitchFamily="2" charset="0"/>
              </a:rPr>
              <a:t>Model inovacije</a:t>
            </a:r>
            <a:endParaRPr lang="fi-FI"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112383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21" name="Google Shape;188;p7">
            <a:extLst>
              <a:ext uri="{FF2B5EF4-FFF2-40B4-BE49-F238E27FC236}">
                <a16:creationId xmlns:a16="http://schemas.microsoft.com/office/drawing/2014/main" id="{ED014732-8570-35C2-92B1-67AC3448D78C}"/>
              </a:ext>
            </a:extLst>
          </p:cNvPr>
          <p:cNvSpPr/>
          <p:nvPr/>
        </p:nvSpPr>
        <p:spPr>
          <a:xfrm>
            <a:off x="8494537" y="601035"/>
            <a:ext cx="2873574" cy="3423221"/>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3">
              <a:alphaModFix/>
            </a:blip>
            <a:stretch>
              <a:fillRect/>
            </a:stretch>
          </a:blipFill>
          <a:ln>
            <a:noFill/>
          </a:ln>
        </p:spPr>
        <p:txBody>
          <a:bodyPr/>
          <a:lstStyle/>
          <a:p>
            <a:endParaRPr lang="fi-FI" sz="1200"/>
          </a:p>
        </p:txBody>
      </p:sp>
      <p:pic>
        <p:nvPicPr>
          <p:cNvPr id="20" name="Picture 19">
            <a:extLst>
              <a:ext uri="{FF2B5EF4-FFF2-40B4-BE49-F238E27FC236}">
                <a16:creationId xmlns:a16="http://schemas.microsoft.com/office/drawing/2014/main" id="{1A9B61D7-2C95-FF5F-EE2B-18944179F11A}"/>
              </a:ext>
            </a:extLst>
          </p:cNvPr>
          <p:cNvPicPr>
            <a:picLocks noChangeAspect="1"/>
          </p:cNvPicPr>
          <p:nvPr/>
        </p:nvPicPr>
        <p:blipFill>
          <a:blip r:embed="rId4"/>
          <a:stretch>
            <a:fillRect/>
          </a:stretch>
        </p:blipFill>
        <p:spPr>
          <a:xfrm>
            <a:off x="7393220" y="2822515"/>
            <a:ext cx="4572638" cy="2449013"/>
          </a:xfrm>
          <a:prstGeom prst="rect">
            <a:avLst/>
          </a:prstGeom>
        </p:spPr>
      </p:pic>
      <p:sp>
        <p:nvSpPr>
          <p:cNvPr id="19" name="Rectangle 18">
            <a:extLst>
              <a:ext uri="{FF2B5EF4-FFF2-40B4-BE49-F238E27FC236}">
                <a16:creationId xmlns:a16="http://schemas.microsoft.com/office/drawing/2014/main" id="{27BFDD15-775D-8B28-D0B8-237919725185}"/>
              </a:ext>
            </a:extLst>
          </p:cNvPr>
          <p:cNvSpPr/>
          <p:nvPr/>
        </p:nvSpPr>
        <p:spPr>
          <a:xfrm>
            <a:off x="0" y="-158261"/>
            <a:ext cx="6945923" cy="5856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5"/>
          <a:stretch>
            <a:fillRect/>
          </a:stretch>
        </p:blipFill>
        <p:spPr>
          <a:xfrm>
            <a:off x="-899865" y="6382312"/>
            <a:ext cx="5229058" cy="147071"/>
          </a:xfrm>
          <a:prstGeom prst="rect">
            <a:avLst/>
          </a:prstGeom>
        </p:spPr>
      </p:pic>
      <p:sp>
        <p:nvSpPr>
          <p:cNvPr id="7" name="Title 1">
            <a:extLst>
              <a:ext uri="{FF2B5EF4-FFF2-40B4-BE49-F238E27FC236}">
                <a16:creationId xmlns:a16="http://schemas.microsoft.com/office/drawing/2014/main" id="{C08DE3B4-DE08-C5E8-11A1-CFD9A7C8EB39}"/>
              </a:ext>
            </a:extLst>
          </p:cNvPr>
          <p:cNvSpPr txBox="1">
            <a:spLocks/>
          </p:cNvSpPr>
          <p:nvPr/>
        </p:nvSpPr>
        <p:spPr>
          <a:xfrm>
            <a:off x="7500429" y="3848963"/>
            <a:ext cx="4395984" cy="14613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b="1" dirty="0">
                <a:solidFill>
                  <a:srgbClr val="015B56"/>
                </a:solidFill>
                <a:latin typeface="Montserrat" panose="00000500000000000000" pitchFamily="2" charset="0"/>
              </a:rPr>
              <a:t>Problem</a:t>
            </a:r>
            <a:r>
              <a:rPr lang="hr-HR" b="1" dirty="0" err="1">
                <a:solidFill>
                  <a:srgbClr val="015B56"/>
                </a:solidFill>
                <a:latin typeface="Montserrat" panose="00000500000000000000" pitchFamily="2" charset="0"/>
              </a:rPr>
              <a:t>sko</a:t>
            </a:r>
            <a:r>
              <a:rPr lang="hr-HR" b="1" dirty="0">
                <a:solidFill>
                  <a:srgbClr val="015B56"/>
                </a:solidFill>
                <a:latin typeface="Montserrat" panose="00000500000000000000" pitchFamily="2" charset="0"/>
              </a:rPr>
              <a:t> stablo i 5 zašto</a:t>
            </a:r>
          </a:p>
          <a:p>
            <a:pPr algn="ctr"/>
            <a:endParaRPr lang="fi-FI" dirty="0">
              <a:solidFill>
                <a:srgbClr val="015B56"/>
              </a:solidFill>
              <a:latin typeface="Norwester"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11" name="Google Shape;188;p7">
            <a:extLst>
              <a:ext uri="{FF2B5EF4-FFF2-40B4-BE49-F238E27FC236}">
                <a16:creationId xmlns:a16="http://schemas.microsoft.com/office/drawing/2014/main" id="{0F7E32E7-1501-882B-1F3E-5F9AC335093C}"/>
              </a:ext>
            </a:extLst>
          </p:cNvPr>
          <p:cNvSpPr/>
          <p:nvPr/>
        </p:nvSpPr>
        <p:spPr>
          <a:xfrm>
            <a:off x="1548614" y="68965"/>
            <a:ext cx="4547386" cy="5417193"/>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3">
              <a:alphaModFix/>
            </a:blip>
            <a:stretch>
              <a:fillRect/>
            </a:stretch>
          </a:blipFill>
          <a:ln>
            <a:noFill/>
          </a:ln>
        </p:spPr>
        <p:txBody>
          <a:bodyPr/>
          <a:lstStyle/>
          <a:p>
            <a:endParaRPr lang="fi-FI" sz="1200"/>
          </a:p>
        </p:txBody>
      </p:sp>
      <p:sp>
        <p:nvSpPr>
          <p:cNvPr id="12" name="Google Shape;194;p7">
            <a:extLst>
              <a:ext uri="{FF2B5EF4-FFF2-40B4-BE49-F238E27FC236}">
                <a16:creationId xmlns:a16="http://schemas.microsoft.com/office/drawing/2014/main" id="{00DF3950-B0FF-2971-F1AC-0F3BE7260BDD}"/>
              </a:ext>
            </a:extLst>
          </p:cNvPr>
          <p:cNvSpPr txBox="1"/>
          <p:nvPr/>
        </p:nvSpPr>
        <p:spPr>
          <a:xfrm>
            <a:off x="2500141" y="2803588"/>
            <a:ext cx="2644332" cy="482696"/>
          </a:xfrm>
          <a:prstGeom prst="rect">
            <a:avLst/>
          </a:prstGeom>
          <a:noFill/>
          <a:ln>
            <a:noFill/>
          </a:ln>
        </p:spPr>
        <p:txBody>
          <a:bodyPr spcFirstLastPara="1" wrap="square" lIns="0" tIns="0" rIns="0" bIns="0" anchor="t" anchorCtr="0">
            <a:spAutoFit/>
          </a:bodyPr>
          <a:lstStyle/>
          <a:p>
            <a:pPr>
              <a:lnSpc>
                <a:spcPct val="167986"/>
              </a:lnSpc>
            </a:pPr>
            <a:r>
              <a:rPr lang="hr-HR" sz="1867" dirty="0" err="1">
                <a:solidFill>
                  <a:srgbClr val="000000"/>
                </a:solidFill>
                <a:highlight>
                  <a:srgbClr val="FAFFCA"/>
                </a:highlight>
                <a:latin typeface="Montserrat"/>
                <a:ea typeface="Montserrat"/>
                <a:cs typeface="Montserrat"/>
                <a:sym typeface="Montserrat"/>
              </a:rPr>
              <a:t>Secificirajte</a:t>
            </a:r>
            <a:r>
              <a:rPr lang="hr-HR" sz="1867" dirty="0">
                <a:solidFill>
                  <a:srgbClr val="000000"/>
                </a:solidFill>
                <a:highlight>
                  <a:srgbClr val="FAFFCA"/>
                </a:highlight>
                <a:latin typeface="Montserrat"/>
                <a:ea typeface="Montserrat"/>
                <a:cs typeface="Montserrat"/>
                <a:sym typeface="Montserrat"/>
              </a:rPr>
              <a:t> problem</a:t>
            </a:r>
            <a:endParaRPr sz="1200" dirty="0">
              <a:highlight>
                <a:srgbClr val="FAFFCA"/>
              </a:highlight>
            </a:endParaRPr>
          </a:p>
        </p:txBody>
      </p:sp>
      <p:sp>
        <p:nvSpPr>
          <p:cNvPr id="15" name="Google Shape;195;p7">
            <a:extLst>
              <a:ext uri="{FF2B5EF4-FFF2-40B4-BE49-F238E27FC236}">
                <a16:creationId xmlns:a16="http://schemas.microsoft.com/office/drawing/2014/main" id="{F6625F99-6E75-3F3C-3932-A5259C31CB7B}"/>
              </a:ext>
            </a:extLst>
          </p:cNvPr>
          <p:cNvSpPr txBox="1"/>
          <p:nvPr/>
        </p:nvSpPr>
        <p:spPr>
          <a:xfrm>
            <a:off x="3004993" y="4719740"/>
            <a:ext cx="1634627" cy="482696"/>
          </a:xfrm>
          <a:prstGeom prst="rect">
            <a:avLst/>
          </a:prstGeom>
          <a:noFill/>
          <a:ln>
            <a:noFill/>
          </a:ln>
        </p:spPr>
        <p:txBody>
          <a:bodyPr spcFirstLastPara="1" wrap="square" lIns="0" tIns="0" rIns="0" bIns="0" anchor="t" anchorCtr="0">
            <a:spAutoFit/>
          </a:bodyPr>
          <a:lstStyle/>
          <a:p>
            <a:pPr algn="ctr">
              <a:lnSpc>
                <a:spcPct val="167986"/>
              </a:lnSpc>
            </a:pPr>
            <a:r>
              <a:rPr lang="hr-HR" sz="1867" dirty="0">
                <a:solidFill>
                  <a:srgbClr val="000000"/>
                </a:solidFill>
                <a:highlight>
                  <a:srgbClr val="FAFFCA"/>
                </a:highlight>
                <a:latin typeface="Montserrat"/>
                <a:sym typeface="Montserrat"/>
              </a:rPr>
              <a:t>Uzroci</a:t>
            </a:r>
            <a:endParaRPr sz="1200" dirty="0">
              <a:highlight>
                <a:srgbClr val="FAFFCA"/>
              </a:highlight>
            </a:endParaRPr>
          </a:p>
        </p:txBody>
      </p:sp>
      <p:sp>
        <p:nvSpPr>
          <p:cNvPr id="16" name="Google Shape;196;p7">
            <a:extLst>
              <a:ext uri="{FF2B5EF4-FFF2-40B4-BE49-F238E27FC236}">
                <a16:creationId xmlns:a16="http://schemas.microsoft.com/office/drawing/2014/main" id="{C94F6E7B-7EA1-E20C-434B-DD19A00507EB}"/>
              </a:ext>
            </a:extLst>
          </p:cNvPr>
          <p:cNvSpPr txBox="1"/>
          <p:nvPr/>
        </p:nvSpPr>
        <p:spPr>
          <a:xfrm>
            <a:off x="883200" y="3521902"/>
            <a:ext cx="2081035" cy="1722908"/>
          </a:xfrm>
          <a:prstGeom prst="rect">
            <a:avLst/>
          </a:prstGeom>
          <a:noFill/>
          <a:ln>
            <a:noFill/>
          </a:ln>
        </p:spPr>
        <p:txBody>
          <a:bodyPr spcFirstLastPara="1" wrap="square" lIns="0" tIns="0" rIns="0" bIns="0" anchor="t" anchorCtr="0">
            <a:spAutoFit/>
          </a:bodyPr>
          <a:lstStyle/>
          <a:p>
            <a:pPr>
              <a:lnSpc>
                <a:spcPct val="167985"/>
              </a:lnSpc>
            </a:pPr>
            <a:r>
              <a:rPr lang="hr-HR" sz="1333" dirty="0">
                <a:solidFill>
                  <a:srgbClr val="F09833"/>
                </a:solidFill>
                <a:latin typeface="Montserrat" panose="02000505000000020004" pitchFamily="2" charset="77"/>
                <a:ea typeface="Montserrat"/>
                <a:cs typeface="Montserrat"/>
                <a:sym typeface="Montserrat"/>
              </a:rPr>
              <a:t>Zašto</a:t>
            </a:r>
            <a:r>
              <a:rPr lang="en-US" sz="1333" dirty="0">
                <a:solidFill>
                  <a:srgbClr val="000000"/>
                </a:solidFill>
                <a:latin typeface="Montserrat" panose="02000505000000020004" pitchFamily="2" charset="77"/>
                <a:ea typeface="Montserrat"/>
                <a:cs typeface="Montserrat"/>
                <a:sym typeface="Montserrat"/>
              </a:rPr>
              <a:t> </a:t>
            </a:r>
            <a:r>
              <a:rPr lang="hr-HR" sz="1333" dirty="0">
                <a:solidFill>
                  <a:srgbClr val="000000"/>
                </a:solidFill>
                <a:latin typeface="Montserrat" panose="02000505000000020004" pitchFamily="2" charset="77"/>
                <a:ea typeface="Montserrat"/>
                <a:cs typeface="Montserrat"/>
                <a:sym typeface="Montserrat"/>
              </a:rPr>
              <a:t>se to događa</a:t>
            </a:r>
            <a:r>
              <a:rPr lang="en-US" sz="1333" dirty="0">
                <a:solidFill>
                  <a:srgbClr val="000000"/>
                </a:solidFill>
                <a:latin typeface="Montserrat" panose="02000505000000020004" pitchFamily="2" charset="77"/>
                <a:ea typeface="Montserrat"/>
                <a:cs typeface="Montserrat"/>
                <a:sym typeface="Montserrat"/>
              </a:rPr>
              <a:t>?</a:t>
            </a:r>
            <a:endParaRPr sz="1333" dirty="0">
              <a:solidFill>
                <a:srgbClr val="000000"/>
              </a:solidFill>
              <a:latin typeface="Montserrat" panose="02000505000000020004" pitchFamily="2" charset="77"/>
              <a:ea typeface="Montserrat"/>
              <a:cs typeface="Montserrat"/>
              <a:sym typeface="Montserrat"/>
            </a:endParaRPr>
          </a:p>
          <a:p>
            <a:pPr>
              <a:lnSpc>
                <a:spcPct val="167985"/>
              </a:lnSpc>
            </a:pPr>
            <a:r>
              <a:rPr lang="hr-HR" sz="1333" dirty="0">
                <a:solidFill>
                  <a:srgbClr val="F09833"/>
                </a:solidFill>
                <a:latin typeface="Montserrat" panose="02000505000000020004" pitchFamily="2" charset="77"/>
                <a:ea typeface="Montserrat"/>
                <a:cs typeface="Montserrat"/>
                <a:sym typeface="Montserrat"/>
              </a:rPr>
              <a:t>Zašto</a:t>
            </a:r>
            <a:r>
              <a:rPr lang="en-US" sz="1333" dirty="0">
                <a:solidFill>
                  <a:srgbClr val="000000"/>
                </a:solidFill>
                <a:latin typeface="Montserrat" panose="02000505000000020004" pitchFamily="2" charset="77"/>
                <a:ea typeface="Montserrat"/>
                <a:cs typeface="Montserrat"/>
                <a:sym typeface="Montserrat"/>
              </a:rPr>
              <a:t> </a:t>
            </a:r>
            <a:r>
              <a:rPr lang="hr-HR" sz="1333" dirty="0">
                <a:solidFill>
                  <a:srgbClr val="000000"/>
                </a:solidFill>
                <a:latin typeface="Montserrat" panose="02000505000000020004" pitchFamily="2" charset="77"/>
                <a:ea typeface="Montserrat"/>
                <a:cs typeface="Montserrat"/>
                <a:sym typeface="Montserrat"/>
              </a:rPr>
              <a:t>je tako</a:t>
            </a:r>
            <a:r>
              <a:rPr lang="en-US" sz="1333" dirty="0">
                <a:solidFill>
                  <a:srgbClr val="000000"/>
                </a:solidFill>
                <a:latin typeface="Montserrat" panose="02000505000000020004" pitchFamily="2" charset="77"/>
                <a:ea typeface="Montserrat"/>
                <a:cs typeface="Montserrat"/>
                <a:sym typeface="Montserrat"/>
              </a:rPr>
              <a:t>?</a:t>
            </a:r>
            <a:endParaRPr sz="1333" dirty="0">
              <a:solidFill>
                <a:srgbClr val="000000"/>
              </a:solidFill>
              <a:latin typeface="Montserrat" panose="02000505000000020004" pitchFamily="2" charset="77"/>
              <a:ea typeface="Montserrat"/>
              <a:cs typeface="Montserrat"/>
              <a:sym typeface="Montserrat"/>
            </a:endParaRPr>
          </a:p>
          <a:p>
            <a:pPr>
              <a:lnSpc>
                <a:spcPct val="167985"/>
              </a:lnSpc>
            </a:pPr>
            <a:r>
              <a:rPr lang="hr-HR" sz="1333" dirty="0">
                <a:solidFill>
                  <a:srgbClr val="F09833"/>
                </a:solidFill>
                <a:latin typeface="Montserrat" panose="02000505000000020004" pitchFamily="2" charset="77"/>
                <a:ea typeface="Montserrat"/>
                <a:cs typeface="Montserrat"/>
                <a:sym typeface="Montserrat"/>
              </a:rPr>
              <a:t>Zašto</a:t>
            </a:r>
            <a:r>
              <a:rPr lang="hr-HR" sz="1333" dirty="0">
                <a:solidFill>
                  <a:srgbClr val="000000"/>
                </a:solidFill>
                <a:latin typeface="Montserrat" panose="02000505000000020004" pitchFamily="2" charset="77"/>
                <a:ea typeface="Montserrat"/>
                <a:cs typeface="Montserrat"/>
                <a:sym typeface="Montserrat"/>
              </a:rPr>
              <a:t> je tako?</a:t>
            </a:r>
          </a:p>
          <a:p>
            <a:pPr>
              <a:lnSpc>
                <a:spcPct val="167985"/>
              </a:lnSpc>
            </a:pPr>
            <a:r>
              <a:rPr lang="hr-HR" sz="1333" dirty="0">
                <a:solidFill>
                  <a:srgbClr val="F09833"/>
                </a:solidFill>
                <a:latin typeface="Montserrat" panose="02000505000000020004" pitchFamily="2" charset="77"/>
                <a:ea typeface="Montserrat"/>
                <a:cs typeface="Montserrat"/>
                <a:sym typeface="Montserrat"/>
              </a:rPr>
              <a:t>Zašto</a:t>
            </a:r>
            <a:r>
              <a:rPr lang="hr-HR" sz="1333" dirty="0">
                <a:solidFill>
                  <a:srgbClr val="000000"/>
                </a:solidFill>
                <a:latin typeface="Montserrat" panose="02000505000000020004" pitchFamily="2" charset="77"/>
                <a:ea typeface="Montserrat"/>
                <a:cs typeface="Montserrat"/>
                <a:sym typeface="Montserrat"/>
              </a:rPr>
              <a:t> je tako?</a:t>
            </a:r>
          </a:p>
          <a:p>
            <a:pPr>
              <a:lnSpc>
                <a:spcPct val="167985"/>
              </a:lnSpc>
            </a:pPr>
            <a:r>
              <a:rPr lang="hr-HR" sz="1333" dirty="0">
                <a:solidFill>
                  <a:srgbClr val="F09833"/>
                </a:solidFill>
                <a:latin typeface="Montserrat" panose="02000505000000020004" pitchFamily="2" charset="77"/>
                <a:ea typeface="Montserrat"/>
                <a:cs typeface="Montserrat"/>
                <a:sym typeface="Montserrat"/>
              </a:rPr>
              <a:t>Zašto</a:t>
            </a:r>
            <a:r>
              <a:rPr lang="hr-HR" sz="1333" dirty="0">
                <a:solidFill>
                  <a:srgbClr val="000000"/>
                </a:solidFill>
                <a:latin typeface="Montserrat" panose="02000505000000020004" pitchFamily="2" charset="77"/>
                <a:ea typeface="Montserrat"/>
                <a:cs typeface="Montserrat"/>
                <a:sym typeface="Montserrat"/>
              </a:rPr>
              <a:t> je tako?</a:t>
            </a:r>
          </a:p>
        </p:txBody>
      </p:sp>
      <p:sp>
        <p:nvSpPr>
          <p:cNvPr id="17" name="Google Shape;198;p7">
            <a:extLst>
              <a:ext uri="{FF2B5EF4-FFF2-40B4-BE49-F238E27FC236}">
                <a16:creationId xmlns:a16="http://schemas.microsoft.com/office/drawing/2014/main" id="{FD225C52-78DB-9C5C-76EB-3C2A17400699}"/>
              </a:ext>
            </a:extLst>
          </p:cNvPr>
          <p:cNvSpPr txBox="1"/>
          <p:nvPr/>
        </p:nvSpPr>
        <p:spPr>
          <a:xfrm>
            <a:off x="2606784" y="904429"/>
            <a:ext cx="1970508" cy="482696"/>
          </a:xfrm>
          <a:prstGeom prst="rect">
            <a:avLst/>
          </a:prstGeom>
          <a:noFill/>
          <a:ln>
            <a:noFill/>
          </a:ln>
        </p:spPr>
        <p:txBody>
          <a:bodyPr spcFirstLastPara="1" wrap="square" lIns="0" tIns="0" rIns="0" bIns="0" anchor="t" anchorCtr="0">
            <a:spAutoFit/>
          </a:bodyPr>
          <a:lstStyle/>
          <a:p>
            <a:pPr algn="ctr">
              <a:lnSpc>
                <a:spcPct val="167986"/>
              </a:lnSpc>
            </a:pPr>
            <a:r>
              <a:rPr lang="hr-HR" sz="1867" dirty="0">
                <a:solidFill>
                  <a:srgbClr val="000000"/>
                </a:solidFill>
                <a:highlight>
                  <a:srgbClr val="FAFFCA"/>
                </a:highlight>
                <a:latin typeface="Montserrat"/>
                <a:ea typeface="Montserrat"/>
                <a:cs typeface="Montserrat"/>
                <a:sym typeface="Montserrat"/>
              </a:rPr>
              <a:t>Posljedice</a:t>
            </a:r>
            <a:endParaRPr sz="1200" dirty="0">
              <a:highlight>
                <a:srgbClr val="FAFFCA"/>
              </a:highlight>
            </a:endParaRPr>
          </a:p>
        </p:txBody>
      </p:sp>
      <p:cxnSp>
        <p:nvCxnSpPr>
          <p:cNvPr id="4" name="Straight Arrow Connector 3">
            <a:extLst>
              <a:ext uri="{FF2B5EF4-FFF2-40B4-BE49-F238E27FC236}">
                <a16:creationId xmlns:a16="http://schemas.microsoft.com/office/drawing/2014/main" id="{BB3F3CB7-5320-66AC-9C70-A133AB9A11E6}"/>
              </a:ext>
            </a:extLst>
          </p:cNvPr>
          <p:cNvCxnSpPr/>
          <p:nvPr/>
        </p:nvCxnSpPr>
        <p:spPr>
          <a:xfrm>
            <a:off x="2103120" y="4472940"/>
            <a:ext cx="1135380" cy="4495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2122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587C91-5D97-24C7-4904-37C32C4FF01F}"/>
              </a:ext>
            </a:extLst>
          </p:cNvPr>
          <p:cNvPicPr>
            <a:picLocks noChangeAspect="1"/>
          </p:cNvPicPr>
          <p:nvPr/>
        </p:nvPicPr>
        <p:blipFill>
          <a:blip r:embed="rId3"/>
          <a:stretch>
            <a:fillRect/>
          </a:stretch>
        </p:blipFill>
        <p:spPr>
          <a:xfrm>
            <a:off x="7417597" y="2718815"/>
            <a:ext cx="4395984" cy="1953965"/>
          </a:xfrm>
          <a:prstGeom prst="rect">
            <a:avLst/>
          </a:prstGeom>
        </p:spPr>
      </p:pic>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4"/>
          <a:stretch>
            <a:fillRect/>
          </a:stretch>
        </p:blipFill>
        <p:spPr>
          <a:xfrm>
            <a:off x="-899865" y="6382312"/>
            <a:ext cx="5229058" cy="147071"/>
          </a:xfrm>
          <a:prstGeom prst="rect">
            <a:avLst/>
          </a:prstGeom>
        </p:spPr>
      </p:pic>
      <p:sp>
        <p:nvSpPr>
          <p:cNvPr id="7" name="Title 1">
            <a:extLst>
              <a:ext uri="{FF2B5EF4-FFF2-40B4-BE49-F238E27FC236}">
                <a16:creationId xmlns:a16="http://schemas.microsoft.com/office/drawing/2014/main" id="{C08DE3B4-DE08-C5E8-11A1-CFD9A7C8EB39}"/>
              </a:ext>
            </a:extLst>
          </p:cNvPr>
          <p:cNvSpPr txBox="1">
            <a:spLocks/>
          </p:cNvSpPr>
          <p:nvPr/>
        </p:nvSpPr>
        <p:spPr>
          <a:xfrm>
            <a:off x="7667005" y="3347217"/>
            <a:ext cx="4013986"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b="1" dirty="0">
                <a:solidFill>
                  <a:srgbClr val="015B56"/>
                </a:solidFill>
                <a:latin typeface="Montserrat" panose="00000500000000000000" pitchFamily="2" charset="0"/>
              </a:rPr>
              <a:t>Ciljana skupina i dionici</a:t>
            </a:r>
            <a:endParaRPr lang="fi-FI" b="1" dirty="0">
              <a:solidFill>
                <a:srgbClr val="015B56"/>
              </a:solidFill>
              <a:latin typeface="Montserrat" panose="00000500000000000000"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2" name="Google Shape;209;p8">
            <a:extLst>
              <a:ext uri="{FF2B5EF4-FFF2-40B4-BE49-F238E27FC236}">
                <a16:creationId xmlns:a16="http://schemas.microsoft.com/office/drawing/2014/main" id="{111D14CF-126C-B5EF-BB86-199B532B8BB7}"/>
              </a:ext>
            </a:extLst>
          </p:cNvPr>
          <p:cNvSpPr/>
          <p:nvPr/>
        </p:nvSpPr>
        <p:spPr>
          <a:xfrm>
            <a:off x="837424" y="291988"/>
            <a:ext cx="5172347" cy="5172347"/>
          </a:xfrm>
          <a:custGeom>
            <a:avLst/>
            <a:gdLst/>
            <a:ahLst/>
            <a:cxnLst/>
            <a:rect l="l" t="t" r="r" b="b"/>
            <a:pathLst>
              <a:path w="7758520" h="7758520" extrusionOk="0">
                <a:moveTo>
                  <a:pt x="0" y="0"/>
                </a:moveTo>
                <a:lnTo>
                  <a:pt x="7758520" y="0"/>
                </a:lnTo>
                <a:lnTo>
                  <a:pt x="7758520" y="7758520"/>
                </a:lnTo>
                <a:lnTo>
                  <a:pt x="0" y="7758520"/>
                </a:lnTo>
                <a:lnTo>
                  <a:pt x="0" y="0"/>
                </a:lnTo>
                <a:close/>
              </a:path>
            </a:pathLst>
          </a:custGeom>
          <a:blipFill rotWithShape="1">
            <a:blip r:embed="rId6">
              <a:alphaModFix/>
            </a:blip>
            <a:stretch>
              <a:fillRect/>
            </a:stretch>
          </a:blipFill>
          <a:ln>
            <a:noFill/>
          </a:ln>
        </p:spPr>
        <p:txBody>
          <a:bodyPr/>
          <a:lstStyle/>
          <a:p>
            <a:endParaRPr lang="fi-FI" sz="1200"/>
          </a:p>
        </p:txBody>
      </p:sp>
      <p:sp>
        <p:nvSpPr>
          <p:cNvPr id="3" name="Google Shape;212;p8">
            <a:extLst>
              <a:ext uri="{FF2B5EF4-FFF2-40B4-BE49-F238E27FC236}">
                <a16:creationId xmlns:a16="http://schemas.microsoft.com/office/drawing/2014/main" id="{2D11900B-C05A-DFF9-14B9-3CC4391335E6}"/>
              </a:ext>
            </a:extLst>
          </p:cNvPr>
          <p:cNvSpPr/>
          <p:nvPr/>
        </p:nvSpPr>
        <p:spPr>
          <a:xfrm>
            <a:off x="1628980" y="1083545"/>
            <a:ext cx="3589235" cy="3589235"/>
          </a:xfrm>
          <a:custGeom>
            <a:avLst/>
            <a:gdLst/>
            <a:ahLst/>
            <a:cxnLst/>
            <a:rect l="l" t="t" r="r" b="b"/>
            <a:pathLst>
              <a:path w="5383853" h="5383853" extrusionOk="0">
                <a:moveTo>
                  <a:pt x="0" y="0"/>
                </a:moveTo>
                <a:lnTo>
                  <a:pt x="5383853" y="0"/>
                </a:lnTo>
                <a:lnTo>
                  <a:pt x="5383853" y="5383853"/>
                </a:lnTo>
                <a:lnTo>
                  <a:pt x="0" y="5383853"/>
                </a:lnTo>
                <a:lnTo>
                  <a:pt x="0" y="0"/>
                </a:lnTo>
                <a:close/>
              </a:path>
            </a:pathLst>
          </a:custGeom>
          <a:blipFill rotWithShape="1">
            <a:blip r:embed="rId7">
              <a:alphaModFix/>
            </a:blip>
            <a:stretch>
              <a:fillRect/>
            </a:stretch>
          </a:blipFill>
          <a:ln>
            <a:noFill/>
          </a:ln>
        </p:spPr>
        <p:txBody>
          <a:bodyPr/>
          <a:lstStyle/>
          <a:p>
            <a:endParaRPr lang="fi-FI" sz="1200"/>
          </a:p>
        </p:txBody>
      </p:sp>
      <p:sp>
        <p:nvSpPr>
          <p:cNvPr id="4" name="Google Shape;213;p8">
            <a:extLst>
              <a:ext uri="{FF2B5EF4-FFF2-40B4-BE49-F238E27FC236}">
                <a16:creationId xmlns:a16="http://schemas.microsoft.com/office/drawing/2014/main" id="{799C63CA-74E7-AE73-17BE-1AE11E46A40B}"/>
              </a:ext>
            </a:extLst>
          </p:cNvPr>
          <p:cNvSpPr/>
          <p:nvPr/>
        </p:nvSpPr>
        <p:spPr>
          <a:xfrm>
            <a:off x="2518002" y="1972567"/>
            <a:ext cx="1811191" cy="1811191"/>
          </a:xfrm>
          <a:custGeom>
            <a:avLst/>
            <a:gdLst/>
            <a:ahLst/>
            <a:cxnLst/>
            <a:rect l="l" t="t" r="r" b="b"/>
            <a:pathLst>
              <a:path w="2716787" h="2716787" extrusionOk="0">
                <a:moveTo>
                  <a:pt x="0" y="0"/>
                </a:moveTo>
                <a:lnTo>
                  <a:pt x="2716787" y="0"/>
                </a:lnTo>
                <a:lnTo>
                  <a:pt x="2716787" y="2716787"/>
                </a:lnTo>
                <a:lnTo>
                  <a:pt x="0" y="2716787"/>
                </a:lnTo>
                <a:lnTo>
                  <a:pt x="0" y="0"/>
                </a:lnTo>
                <a:close/>
              </a:path>
            </a:pathLst>
          </a:custGeom>
          <a:blipFill rotWithShape="1">
            <a:blip r:embed="rId8">
              <a:alphaModFix/>
            </a:blip>
            <a:stretch>
              <a:fillRect/>
            </a:stretch>
          </a:blipFill>
          <a:ln>
            <a:noFill/>
          </a:ln>
        </p:spPr>
        <p:txBody>
          <a:bodyPr/>
          <a:lstStyle/>
          <a:p>
            <a:endParaRPr lang="fi-FI" sz="1200"/>
          </a:p>
        </p:txBody>
      </p:sp>
      <p:sp>
        <p:nvSpPr>
          <p:cNvPr id="5" name="Google Shape;214;p8">
            <a:extLst>
              <a:ext uri="{FF2B5EF4-FFF2-40B4-BE49-F238E27FC236}">
                <a16:creationId xmlns:a16="http://schemas.microsoft.com/office/drawing/2014/main" id="{2C0D43F5-AA78-748D-C6A7-084CD3B645E8}"/>
              </a:ext>
            </a:extLst>
          </p:cNvPr>
          <p:cNvSpPr txBox="1"/>
          <p:nvPr/>
        </p:nvSpPr>
        <p:spPr>
          <a:xfrm rot="67161">
            <a:off x="2396933" y="2534866"/>
            <a:ext cx="2053326" cy="541687"/>
          </a:xfrm>
          <a:prstGeom prst="rect">
            <a:avLst/>
          </a:prstGeom>
          <a:noFill/>
          <a:ln>
            <a:noFill/>
          </a:ln>
        </p:spPr>
        <p:txBody>
          <a:bodyPr spcFirstLastPara="1" wrap="square" lIns="0" tIns="0" rIns="0" bIns="0" anchor="t" anchorCtr="0">
            <a:spAutoFit/>
          </a:bodyPr>
          <a:lstStyle/>
          <a:p>
            <a:pPr algn="ctr">
              <a:lnSpc>
                <a:spcPct val="219633"/>
              </a:lnSpc>
            </a:pPr>
            <a:r>
              <a:rPr lang="hr-HR" sz="1600" b="1" dirty="0">
                <a:solidFill>
                  <a:srgbClr val="000000"/>
                </a:solidFill>
                <a:latin typeface="Montserrat"/>
                <a:ea typeface="Montserrat"/>
                <a:cs typeface="Montserrat"/>
                <a:sym typeface="Montserrat"/>
              </a:rPr>
              <a:t>Ciljana skupina</a:t>
            </a:r>
            <a:endParaRPr sz="1067" b="1" dirty="0"/>
          </a:p>
        </p:txBody>
      </p:sp>
      <p:sp>
        <p:nvSpPr>
          <p:cNvPr id="6" name="Google Shape;215;p8">
            <a:extLst>
              <a:ext uri="{FF2B5EF4-FFF2-40B4-BE49-F238E27FC236}">
                <a16:creationId xmlns:a16="http://schemas.microsoft.com/office/drawing/2014/main" id="{5C80E885-EA72-FC7B-E020-7CB40CEF5F8D}"/>
              </a:ext>
            </a:extLst>
          </p:cNvPr>
          <p:cNvSpPr txBox="1"/>
          <p:nvPr/>
        </p:nvSpPr>
        <p:spPr>
          <a:xfrm rot="67161">
            <a:off x="2113795" y="1467671"/>
            <a:ext cx="2718331"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000000"/>
                </a:solidFill>
                <a:latin typeface="Montserrat"/>
                <a:ea typeface="Montserrat"/>
                <a:cs typeface="Montserrat"/>
                <a:sym typeface="Montserrat"/>
              </a:rPr>
              <a:t>Tko je također pogođen</a:t>
            </a:r>
            <a:r>
              <a:rPr lang="en-US" sz="1599" b="1" dirty="0">
                <a:solidFill>
                  <a:srgbClr val="000000"/>
                </a:solidFill>
                <a:latin typeface="Montserrat"/>
                <a:ea typeface="Montserrat"/>
                <a:cs typeface="Montserrat"/>
                <a:sym typeface="Montserrat"/>
              </a:rPr>
              <a:t>?</a:t>
            </a:r>
            <a:endParaRPr sz="1200" b="1" dirty="0"/>
          </a:p>
        </p:txBody>
      </p:sp>
      <p:sp>
        <p:nvSpPr>
          <p:cNvPr id="8" name="Google Shape;216;p8">
            <a:extLst>
              <a:ext uri="{FF2B5EF4-FFF2-40B4-BE49-F238E27FC236}">
                <a16:creationId xmlns:a16="http://schemas.microsoft.com/office/drawing/2014/main" id="{B1768465-FC29-B5A9-2C59-2D7E426AF32B}"/>
              </a:ext>
            </a:extLst>
          </p:cNvPr>
          <p:cNvSpPr txBox="1"/>
          <p:nvPr/>
        </p:nvSpPr>
        <p:spPr>
          <a:xfrm rot="67161">
            <a:off x="2396934" y="425621"/>
            <a:ext cx="2053326"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FFFFFF"/>
                </a:solidFill>
                <a:latin typeface="Montserrat"/>
                <a:ea typeface="Montserrat"/>
                <a:cs typeface="Montserrat"/>
                <a:sym typeface="Montserrat"/>
              </a:rPr>
              <a:t>Tko može utjecati</a:t>
            </a:r>
            <a:r>
              <a:rPr lang="en-US" sz="1599" b="1" dirty="0">
                <a:solidFill>
                  <a:srgbClr val="FFFFFF"/>
                </a:solidFill>
                <a:latin typeface="Montserrat"/>
                <a:ea typeface="Montserrat"/>
                <a:cs typeface="Montserrat"/>
                <a:sym typeface="Montserrat"/>
              </a:rPr>
              <a:t>?</a:t>
            </a:r>
            <a:endParaRPr sz="1200" b="1" dirty="0"/>
          </a:p>
        </p:txBody>
      </p:sp>
      <p:sp>
        <p:nvSpPr>
          <p:cNvPr id="9" name="Google Shape;208;p8">
            <a:extLst>
              <a:ext uri="{FF2B5EF4-FFF2-40B4-BE49-F238E27FC236}">
                <a16:creationId xmlns:a16="http://schemas.microsoft.com/office/drawing/2014/main" id="{5F6BB587-FAEA-4480-27D0-100EBB448F57}"/>
              </a:ext>
            </a:extLst>
          </p:cNvPr>
          <p:cNvSpPr/>
          <p:nvPr/>
        </p:nvSpPr>
        <p:spPr>
          <a:xfrm>
            <a:off x="2245250" y="3790901"/>
            <a:ext cx="2356691" cy="1353153"/>
          </a:xfrm>
          <a:custGeom>
            <a:avLst/>
            <a:gdLst/>
            <a:ahLst/>
            <a:cxnLst/>
            <a:rect l="l" t="t" r="r" b="b"/>
            <a:pathLst>
              <a:path w="5323165" h="2634967" extrusionOk="0">
                <a:moveTo>
                  <a:pt x="0" y="0"/>
                </a:moveTo>
                <a:lnTo>
                  <a:pt x="5323165" y="0"/>
                </a:lnTo>
                <a:lnTo>
                  <a:pt x="5323165" y="2634967"/>
                </a:lnTo>
                <a:lnTo>
                  <a:pt x="0" y="2634967"/>
                </a:lnTo>
                <a:lnTo>
                  <a:pt x="0" y="0"/>
                </a:lnTo>
                <a:close/>
              </a:path>
            </a:pathLst>
          </a:custGeom>
          <a:blipFill rotWithShape="1">
            <a:blip r:embed="rId9">
              <a:alphaModFix/>
            </a:blip>
            <a:stretch>
              <a:fillRect b="-168"/>
            </a:stretch>
          </a:blipFill>
          <a:ln>
            <a:noFill/>
          </a:ln>
        </p:spPr>
        <p:txBody>
          <a:bodyPr/>
          <a:lstStyle/>
          <a:p>
            <a:endParaRPr lang="fi-FI" sz="1200"/>
          </a:p>
        </p:txBody>
      </p:sp>
      <p:sp>
        <p:nvSpPr>
          <p:cNvPr id="20" name="Google Shape;208;p8">
            <a:extLst>
              <a:ext uri="{FF2B5EF4-FFF2-40B4-BE49-F238E27FC236}">
                <a16:creationId xmlns:a16="http://schemas.microsoft.com/office/drawing/2014/main" id="{7ABF1202-2C55-C4B4-7E4A-F4ACC3B1FFD6}"/>
              </a:ext>
            </a:extLst>
          </p:cNvPr>
          <p:cNvSpPr/>
          <p:nvPr/>
        </p:nvSpPr>
        <p:spPr>
          <a:xfrm>
            <a:off x="8702175" y="1224939"/>
            <a:ext cx="2356691" cy="1353153"/>
          </a:xfrm>
          <a:custGeom>
            <a:avLst/>
            <a:gdLst/>
            <a:ahLst/>
            <a:cxnLst/>
            <a:rect l="l" t="t" r="r" b="b"/>
            <a:pathLst>
              <a:path w="5323165" h="2634967" extrusionOk="0">
                <a:moveTo>
                  <a:pt x="0" y="0"/>
                </a:moveTo>
                <a:lnTo>
                  <a:pt x="5323165" y="0"/>
                </a:lnTo>
                <a:lnTo>
                  <a:pt x="5323165" y="2634967"/>
                </a:lnTo>
                <a:lnTo>
                  <a:pt x="0" y="2634967"/>
                </a:lnTo>
                <a:lnTo>
                  <a:pt x="0" y="0"/>
                </a:lnTo>
                <a:close/>
              </a:path>
            </a:pathLst>
          </a:custGeom>
          <a:blipFill rotWithShape="1">
            <a:blip r:embed="rId9">
              <a:alphaModFix/>
            </a:blip>
            <a:stretch>
              <a:fillRect b="-168"/>
            </a:stretch>
          </a:blipFill>
          <a:ln>
            <a:noFill/>
          </a:ln>
        </p:spPr>
        <p:txBody>
          <a:bodyPr/>
          <a:lstStyle/>
          <a:p>
            <a:endParaRPr lang="fi-FI" sz="1200"/>
          </a:p>
        </p:txBody>
      </p:sp>
    </p:spTree>
    <p:extLst>
      <p:ext uri="{BB962C8B-B14F-4D97-AF65-F5344CB8AC3E}">
        <p14:creationId xmlns:p14="http://schemas.microsoft.com/office/powerpoint/2010/main" val="56483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D3AA486-7269-A30F-B9B0-9BF4E220C631}"/>
              </a:ext>
            </a:extLst>
          </p:cNvPr>
          <p:cNvPicPr>
            <a:picLocks noChangeAspect="1"/>
          </p:cNvPicPr>
          <p:nvPr/>
        </p:nvPicPr>
        <p:blipFill>
          <a:blip r:embed="rId3"/>
          <a:stretch>
            <a:fillRect/>
          </a:stretch>
        </p:blipFill>
        <p:spPr>
          <a:xfrm>
            <a:off x="7795320" y="2696759"/>
            <a:ext cx="3603952" cy="1800557"/>
          </a:xfrm>
          <a:prstGeom prst="rect">
            <a:avLst/>
          </a:prstGeom>
        </p:spPr>
      </p:pic>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4"/>
          <a:stretch>
            <a:fillRect/>
          </a:stretch>
        </p:blipFill>
        <p:spPr>
          <a:xfrm>
            <a:off x="-899865" y="6382312"/>
            <a:ext cx="5229058" cy="147071"/>
          </a:xfrm>
          <a:prstGeom prst="rect">
            <a:avLst/>
          </a:prstGeom>
        </p:spPr>
      </p:pic>
      <p:sp>
        <p:nvSpPr>
          <p:cNvPr id="7" name="Title 1">
            <a:extLst>
              <a:ext uri="{FF2B5EF4-FFF2-40B4-BE49-F238E27FC236}">
                <a16:creationId xmlns:a16="http://schemas.microsoft.com/office/drawing/2014/main" id="{C08DE3B4-DE08-C5E8-11A1-CFD9A7C8EB39}"/>
              </a:ext>
            </a:extLst>
          </p:cNvPr>
          <p:cNvSpPr txBox="1">
            <a:spLocks/>
          </p:cNvSpPr>
          <p:nvPr/>
        </p:nvSpPr>
        <p:spPr>
          <a:xfrm>
            <a:off x="8178014" y="3171753"/>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b="1" dirty="0" err="1">
                <a:solidFill>
                  <a:srgbClr val="015B56"/>
                </a:solidFill>
                <a:latin typeface="Montserrat" panose="00000500000000000000" pitchFamily="2" charset="0"/>
              </a:rPr>
              <a:t>Personas</a:t>
            </a:r>
            <a:endParaRPr lang="fi-FI" b="1" dirty="0">
              <a:solidFill>
                <a:srgbClr val="015B56"/>
              </a:solidFill>
              <a:latin typeface="Montserrat" panose="00000500000000000000"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8" name="Google Shape;216;p8">
            <a:extLst>
              <a:ext uri="{FF2B5EF4-FFF2-40B4-BE49-F238E27FC236}">
                <a16:creationId xmlns:a16="http://schemas.microsoft.com/office/drawing/2014/main" id="{B1768465-FC29-B5A9-2C59-2D7E426AF32B}"/>
              </a:ext>
            </a:extLst>
          </p:cNvPr>
          <p:cNvSpPr txBox="1"/>
          <p:nvPr/>
        </p:nvSpPr>
        <p:spPr>
          <a:xfrm rot="67161">
            <a:off x="2396934" y="425621"/>
            <a:ext cx="2053326" cy="541430"/>
          </a:xfrm>
          <a:prstGeom prst="rect">
            <a:avLst/>
          </a:prstGeom>
          <a:noFill/>
          <a:ln>
            <a:noFill/>
          </a:ln>
        </p:spPr>
        <p:txBody>
          <a:bodyPr spcFirstLastPara="1" wrap="square" lIns="0" tIns="0" rIns="0" bIns="0" anchor="t" anchorCtr="0">
            <a:spAutoFit/>
          </a:bodyPr>
          <a:lstStyle/>
          <a:p>
            <a:pPr algn="ctr">
              <a:lnSpc>
                <a:spcPct val="219633"/>
              </a:lnSpc>
            </a:pPr>
            <a:r>
              <a:rPr lang="en-US" sz="1599" b="1">
                <a:solidFill>
                  <a:srgbClr val="FFFFFF"/>
                </a:solidFill>
                <a:latin typeface="Montserrat"/>
                <a:ea typeface="Montserrat"/>
                <a:cs typeface="Montserrat"/>
                <a:sym typeface="Montserrat"/>
              </a:rPr>
              <a:t>Who can affect?</a:t>
            </a:r>
            <a:endParaRPr sz="1200" b="1"/>
          </a:p>
        </p:txBody>
      </p:sp>
      <p:sp>
        <p:nvSpPr>
          <p:cNvPr id="11" name="Google Shape;226;p9">
            <a:extLst>
              <a:ext uri="{FF2B5EF4-FFF2-40B4-BE49-F238E27FC236}">
                <a16:creationId xmlns:a16="http://schemas.microsoft.com/office/drawing/2014/main" id="{9EBA6D8A-4CD7-C127-54B9-601B5380DC25}"/>
              </a:ext>
            </a:extLst>
          </p:cNvPr>
          <p:cNvSpPr/>
          <p:nvPr/>
        </p:nvSpPr>
        <p:spPr>
          <a:xfrm>
            <a:off x="2314871" y="3750095"/>
            <a:ext cx="2337567" cy="1569479"/>
          </a:xfrm>
          <a:custGeom>
            <a:avLst/>
            <a:gdLst/>
            <a:ahLst/>
            <a:cxnLst/>
            <a:rect l="l" t="t" r="r" b="b"/>
            <a:pathLst>
              <a:path w="4734803" h="2900067" extrusionOk="0">
                <a:moveTo>
                  <a:pt x="0" y="0"/>
                </a:moveTo>
                <a:lnTo>
                  <a:pt x="4734803" y="0"/>
                </a:lnTo>
                <a:lnTo>
                  <a:pt x="4734803" y="2900067"/>
                </a:lnTo>
                <a:lnTo>
                  <a:pt x="0" y="2900067"/>
                </a:lnTo>
                <a:lnTo>
                  <a:pt x="0" y="0"/>
                </a:lnTo>
                <a:close/>
              </a:path>
            </a:pathLst>
          </a:custGeom>
          <a:blipFill rotWithShape="1">
            <a:blip r:embed="rId6">
              <a:alphaModFix/>
            </a:blip>
            <a:stretch>
              <a:fillRect r="-59"/>
            </a:stretch>
          </a:blipFill>
          <a:ln>
            <a:noFill/>
          </a:ln>
        </p:spPr>
        <p:txBody>
          <a:bodyPr/>
          <a:lstStyle/>
          <a:p>
            <a:endParaRPr lang="fi-FI" sz="1200"/>
          </a:p>
        </p:txBody>
      </p:sp>
      <p:sp>
        <p:nvSpPr>
          <p:cNvPr id="12" name="Google Shape;229;p9">
            <a:extLst>
              <a:ext uri="{FF2B5EF4-FFF2-40B4-BE49-F238E27FC236}">
                <a16:creationId xmlns:a16="http://schemas.microsoft.com/office/drawing/2014/main" id="{8C094D1F-9970-F0FB-CBB4-D5AA92B0D665}"/>
              </a:ext>
            </a:extLst>
          </p:cNvPr>
          <p:cNvSpPr txBox="1"/>
          <p:nvPr/>
        </p:nvSpPr>
        <p:spPr>
          <a:xfrm rot="-512948">
            <a:off x="4011810" y="1400137"/>
            <a:ext cx="1627541"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000000"/>
                </a:solidFill>
                <a:latin typeface="Montserrat"/>
                <a:ea typeface="Montserrat"/>
                <a:cs typeface="Montserrat"/>
                <a:sym typeface="Montserrat"/>
              </a:rPr>
              <a:t>Želje</a:t>
            </a:r>
            <a:r>
              <a:rPr lang="en-US" sz="1599" b="1" dirty="0">
                <a:solidFill>
                  <a:srgbClr val="000000"/>
                </a:solidFill>
                <a:latin typeface="Montserrat"/>
                <a:ea typeface="Montserrat"/>
                <a:cs typeface="Montserrat"/>
                <a:sym typeface="Montserrat"/>
              </a:rPr>
              <a:t>?</a:t>
            </a:r>
            <a:endParaRPr sz="1200" dirty="0"/>
          </a:p>
        </p:txBody>
      </p:sp>
      <p:sp>
        <p:nvSpPr>
          <p:cNvPr id="15" name="Google Shape;230;p9">
            <a:extLst>
              <a:ext uri="{FF2B5EF4-FFF2-40B4-BE49-F238E27FC236}">
                <a16:creationId xmlns:a16="http://schemas.microsoft.com/office/drawing/2014/main" id="{9560D13F-3D03-CAEB-1358-28F627EFA073}"/>
              </a:ext>
            </a:extLst>
          </p:cNvPr>
          <p:cNvSpPr txBox="1"/>
          <p:nvPr/>
        </p:nvSpPr>
        <p:spPr>
          <a:xfrm rot="404166">
            <a:off x="1656802" y="1564552"/>
            <a:ext cx="1627541"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000000"/>
                </a:solidFill>
                <a:latin typeface="Montserrat"/>
                <a:ea typeface="Montserrat"/>
                <a:cs typeface="Montserrat"/>
                <a:sym typeface="Montserrat"/>
              </a:rPr>
              <a:t>Potrebe</a:t>
            </a:r>
            <a:r>
              <a:rPr lang="en-US" sz="1599" b="1" dirty="0">
                <a:solidFill>
                  <a:srgbClr val="000000"/>
                </a:solidFill>
                <a:latin typeface="Montserrat"/>
                <a:ea typeface="Montserrat"/>
                <a:cs typeface="Montserrat"/>
                <a:sym typeface="Montserrat"/>
              </a:rPr>
              <a:t>?</a:t>
            </a:r>
            <a:endParaRPr sz="1200" dirty="0"/>
          </a:p>
        </p:txBody>
      </p:sp>
      <p:sp>
        <p:nvSpPr>
          <p:cNvPr id="16" name="Google Shape;231;p9">
            <a:extLst>
              <a:ext uri="{FF2B5EF4-FFF2-40B4-BE49-F238E27FC236}">
                <a16:creationId xmlns:a16="http://schemas.microsoft.com/office/drawing/2014/main" id="{9A344F4A-DF43-C7E4-3D7A-3A99B81E59A8}"/>
              </a:ext>
            </a:extLst>
          </p:cNvPr>
          <p:cNvSpPr txBox="1"/>
          <p:nvPr/>
        </p:nvSpPr>
        <p:spPr>
          <a:xfrm rot="593436">
            <a:off x="2888996" y="2117467"/>
            <a:ext cx="1627541"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000000"/>
                </a:solidFill>
                <a:latin typeface="Montserrat"/>
                <a:ea typeface="Montserrat"/>
                <a:cs typeface="Montserrat"/>
                <a:sym typeface="Montserrat"/>
              </a:rPr>
              <a:t>Frustracije</a:t>
            </a:r>
            <a:r>
              <a:rPr lang="en-US" sz="1599" b="1" dirty="0">
                <a:solidFill>
                  <a:srgbClr val="000000"/>
                </a:solidFill>
                <a:latin typeface="Montserrat"/>
                <a:ea typeface="Montserrat"/>
                <a:cs typeface="Montserrat"/>
                <a:sym typeface="Montserrat"/>
              </a:rPr>
              <a:t>?</a:t>
            </a:r>
            <a:endParaRPr sz="1200" dirty="0"/>
          </a:p>
        </p:txBody>
      </p:sp>
      <p:sp>
        <p:nvSpPr>
          <p:cNvPr id="17" name="Google Shape;232;p9">
            <a:extLst>
              <a:ext uri="{FF2B5EF4-FFF2-40B4-BE49-F238E27FC236}">
                <a16:creationId xmlns:a16="http://schemas.microsoft.com/office/drawing/2014/main" id="{C1A5EC41-11E4-1BC9-17B4-E9DFB759702E}"/>
              </a:ext>
            </a:extLst>
          </p:cNvPr>
          <p:cNvSpPr txBox="1"/>
          <p:nvPr/>
        </p:nvSpPr>
        <p:spPr>
          <a:xfrm>
            <a:off x="3834224" y="2921073"/>
            <a:ext cx="1627541"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000000"/>
                </a:solidFill>
                <a:latin typeface="Montserrat"/>
                <a:ea typeface="Montserrat"/>
                <a:cs typeface="Montserrat"/>
                <a:sym typeface="Montserrat"/>
              </a:rPr>
              <a:t>Bolne točke</a:t>
            </a:r>
            <a:r>
              <a:rPr lang="en-US" sz="1599" b="1" dirty="0">
                <a:solidFill>
                  <a:srgbClr val="000000"/>
                </a:solidFill>
                <a:latin typeface="Montserrat"/>
                <a:ea typeface="Montserrat"/>
                <a:cs typeface="Montserrat"/>
                <a:sym typeface="Montserrat"/>
              </a:rPr>
              <a:t>?</a:t>
            </a:r>
            <a:endParaRPr sz="1200" dirty="0"/>
          </a:p>
        </p:txBody>
      </p:sp>
      <p:sp>
        <p:nvSpPr>
          <p:cNvPr id="18" name="Google Shape;233;p9">
            <a:extLst>
              <a:ext uri="{FF2B5EF4-FFF2-40B4-BE49-F238E27FC236}">
                <a16:creationId xmlns:a16="http://schemas.microsoft.com/office/drawing/2014/main" id="{3C3EA379-FA43-586D-1AAF-F795D1456DC8}"/>
              </a:ext>
            </a:extLst>
          </p:cNvPr>
          <p:cNvSpPr txBox="1"/>
          <p:nvPr/>
        </p:nvSpPr>
        <p:spPr>
          <a:xfrm rot="-1210160">
            <a:off x="1812659" y="2704137"/>
            <a:ext cx="1627541" cy="541430"/>
          </a:xfrm>
          <a:prstGeom prst="rect">
            <a:avLst/>
          </a:prstGeom>
          <a:noFill/>
          <a:ln>
            <a:noFill/>
          </a:ln>
        </p:spPr>
        <p:txBody>
          <a:bodyPr spcFirstLastPara="1" wrap="square" lIns="0" tIns="0" rIns="0" bIns="0" anchor="t" anchorCtr="0">
            <a:spAutoFit/>
          </a:bodyPr>
          <a:lstStyle/>
          <a:p>
            <a:pPr algn="ctr">
              <a:lnSpc>
                <a:spcPct val="219633"/>
              </a:lnSpc>
            </a:pPr>
            <a:r>
              <a:rPr lang="hr-HR" sz="1599" b="1" dirty="0">
                <a:solidFill>
                  <a:srgbClr val="000000"/>
                </a:solidFill>
                <a:latin typeface="Montserrat"/>
                <a:ea typeface="Montserrat"/>
                <a:cs typeface="Montserrat"/>
                <a:sym typeface="Montserrat"/>
              </a:rPr>
              <a:t>Izazovi</a:t>
            </a:r>
            <a:r>
              <a:rPr lang="en-US" sz="1599" b="1" dirty="0">
                <a:solidFill>
                  <a:srgbClr val="000000"/>
                </a:solidFill>
                <a:latin typeface="Montserrat"/>
                <a:ea typeface="Montserrat"/>
                <a:cs typeface="Montserrat"/>
                <a:sym typeface="Montserrat"/>
              </a:rPr>
              <a:t>?</a:t>
            </a:r>
            <a:endParaRPr sz="1200" dirty="0"/>
          </a:p>
        </p:txBody>
      </p:sp>
      <p:sp>
        <p:nvSpPr>
          <p:cNvPr id="20" name="Google Shape;234;p9">
            <a:extLst>
              <a:ext uri="{FF2B5EF4-FFF2-40B4-BE49-F238E27FC236}">
                <a16:creationId xmlns:a16="http://schemas.microsoft.com/office/drawing/2014/main" id="{456C997E-8DBB-D670-07A9-5D8D6873F297}"/>
              </a:ext>
            </a:extLst>
          </p:cNvPr>
          <p:cNvSpPr txBox="1"/>
          <p:nvPr/>
        </p:nvSpPr>
        <p:spPr>
          <a:xfrm>
            <a:off x="2807561" y="590649"/>
            <a:ext cx="1627541" cy="1107419"/>
          </a:xfrm>
          <a:prstGeom prst="rect">
            <a:avLst/>
          </a:prstGeom>
          <a:noFill/>
          <a:ln>
            <a:noFill/>
          </a:ln>
        </p:spPr>
        <p:txBody>
          <a:bodyPr spcFirstLastPara="1" wrap="square" lIns="0" tIns="0" rIns="0" bIns="0" anchor="t" anchorCtr="0">
            <a:spAutoFit/>
          </a:bodyPr>
          <a:lstStyle/>
          <a:p>
            <a:pPr algn="ctr">
              <a:lnSpc>
                <a:spcPct val="150000"/>
              </a:lnSpc>
            </a:pPr>
            <a:r>
              <a:rPr lang="hr-HR" sz="1599" b="1" dirty="0">
                <a:solidFill>
                  <a:srgbClr val="000000"/>
                </a:solidFill>
                <a:latin typeface="Montserrat"/>
                <a:ea typeface="Montserrat"/>
                <a:cs typeface="Montserrat"/>
                <a:sym typeface="Montserrat"/>
              </a:rPr>
              <a:t>Osnovne demografske informacije</a:t>
            </a:r>
            <a:endParaRPr sz="1200" dirty="0"/>
          </a:p>
        </p:txBody>
      </p:sp>
      <p:sp>
        <p:nvSpPr>
          <p:cNvPr id="23" name="Google Shape;226;p9">
            <a:extLst>
              <a:ext uri="{FF2B5EF4-FFF2-40B4-BE49-F238E27FC236}">
                <a16:creationId xmlns:a16="http://schemas.microsoft.com/office/drawing/2014/main" id="{7F0C27EA-CAAC-8D4B-28B1-DF1F51A7AA4B}"/>
              </a:ext>
            </a:extLst>
          </p:cNvPr>
          <p:cNvSpPr/>
          <p:nvPr/>
        </p:nvSpPr>
        <p:spPr>
          <a:xfrm>
            <a:off x="8894405" y="1282171"/>
            <a:ext cx="2128123" cy="1428854"/>
          </a:xfrm>
          <a:custGeom>
            <a:avLst/>
            <a:gdLst/>
            <a:ahLst/>
            <a:cxnLst/>
            <a:rect l="l" t="t" r="r" b="b"/>
            <a:pathLst>
              <a:path w="4734803" h="2900067" extrusionOk="0">
                <a:moveTo>
                  <a:pt x="0" y="0"/>
                </a:moveTo>
                <a:lnTo>
                  <a:pt x="4734803" y="0"/>
                </a:lnTo>
                <a:lnTo>
                  <a:pt x="4734803" y="2900067"/>
                </a:lnTo>
                <a:lnTo>
                  <a:pt x="0" y="2900067"/>
                </a:lnTo>
                <a:lnTo>
                  <a:pt x="0" y="0"/>
                </a:lnTo>
                <a:close/>
              </a:path>
            </a:pathLst>
          </a:custGeom>
          <a:blipFill rotWithShape="1">
            <a:blip r:embed="rId6">
              <a:alphaModFix/>
            </a:blip>
            <a:stretch>
              <a:fillRect r="-59"/>
            </a:stretch>
          </a:blipFill>
          <a:ln>
            <a:noFill/>
          </a:ln>
        </p:spPr>
        <p:txBody>
          <a:bodyPr/>
          <a:lstStyle/>
          <a:p>
            <a:endParaRPr lang="fi-FI" sz="1200"/>
          </a:p>
        </p:txBody>
      </p:sp>
    </p:spTree>
    <p:extLst>
      <p:ext uri="{BB962C8B-B14F-4D97-AF65-F5344CB8AC3E}">
        <p14:creationId xmlns:p14="http://schemas.microsoft.com/office/powerpoint/2010/main" val="110086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411522" y="2954006"/>
            <a:ext cx="4395984"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626372" y="3429000"/>
            <a:ext cx="4565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b="1" dirty="0" err="1">
                <a:solidFill>
                  <a:srgbClr val="015B56"/>
                </a:solidFill>
                <a:latin typeface="Montserrat" panose="00000500000000000000" pitchFamily="2" charset="0"/>
              </a:rPr>
              <a:t>Brainstorming</a:t>
            </a:r>
            <a:endParaRPr lang="fi-FI" sz="4000" b="1" dirty="0">
              <a:solidFill>
                <a:srgbClr val="015B56"/>
              </a:solidFill>
              <a:latin typeface="Montserrat" panose="00000500000000000000" pitchFamily="2" charset="0"/>
              <a:cs typeface="Calibri Light"/>
            </a:endParaRPr>
          </a:p>
        </p:txBody>
      </p:sp>
      <p:sp>
        <p:nvSpPr>
          <p:cNvPr id="4" name="Content Placeholder 2">
            <a:extLst>
              <a:ext uri="{FF2B5EF4-FFF2-40B4-BE49-F238E27FC236}">
                <a16:creationId xmlns:a16="http://schemas.microsoft.com/office/drawing/2014/main" id="{3BCD30D1-C2C4-E6F6-5E09-E13EDE577AAD}"/>
              </a:ext>
            </a:extLst>
          </p:cNvPr>
          <p:cNvSpPr>
            <a:spLocks noGrp="1"/>
          </p:cNvSpPr>
          <p:nvPr>
            <p:ph idx="1"/>
          </p:nvPr>
        </p:nvSpPr>
        <p:spPr>
          <a:xfrm>
            <a:off x="767259" y="1227676"/>
            <a:ext cx="5698067" cy="1009489"/>
          </a:xfrm>
        </p:spPr>
        <p:txBody>
          <a:bodyPr vert="horz" lIns="91440" tIns="45720" rIns="91440" bIns="45720" rtlCol="0" anchor="t">
            <a:normAutofit/>
          </a:bodyPr>
          <a:lstStyle/>
          <a:p>
            <a:pPr marL="0" indent="0">
              <a:lnSpc>
                <a:spcPct val="100000"/>
              </a:lnSpc>
              <a:buNone/>
            </a:pPr>
            <a:r>
              <a:rPr lang="hr-HR" sz="2400" dirty="0">
                <a:solidFill>
                  <a:srgbClr val="015B56"/>
                </a:solidFill>
                <a:ea typeface="+mj-ea"/>
                <a:cs typeface="+mj-cs"/>
              </a:rPr>
              <a:t>Generiranje što više ideja kako bi se riješio problem!</a:t>
            </a:r>
            <a:endParaRPr lang="en-US" sz="2400" dirty="0">
              <a:solidFill>
                <a:srgbClr val="015B56"/>
              </a:solidFill>
              <a:latin typeface="Norwester" pitchFamily="2" charset="0"/>
              <a:ea typeface="+mj-ea"/>
              <a:cs typeface="+mj-cs"/>
            </a:endParaRP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623927" y="2178045"/>
            <a:ext cx="569806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304" lvl="1" indent="-115152">
              <a:lnSpc>
                <a:spcPct val="100000"/>
              </a:lnSpc>
              <a:buClr>
                <a:srgbClr val="000000"/>
              </a:buClr>
              <a:buSzPts val="1599"/>
              <a:buFont typeface="Arial"/>
              <a:buChar char="•"/>
            </a:pPr>
            <a:r>
              <a:rPr lang="hr-HR" sz="2000" dirty="0">
                <a:solidFill>
                  <a:srgbClr val="000000"/>
                </a:solidFill>
                <a:latin typeface="Montserrat" panose="02000505000000020004" pitchFamily="2" charset="77"/>
              </a:rPr>
              <a:t>Grupiranje ideja na temelju relevantnosti i sličnosti.</a:t>
            </a:r>
            <a:endParaRPr lang="en-US" sz="2000" dirty="0">
              <a:solidFill>
                <a:srgbClr val="000000"/>
              </a:solidFill>
              <a:latin typeface="Montserrat" panose="02000505000000020004" pitchFamily="2" charset="77"/>
            </a:endParaRPr>
          </a:p>
          <a:p>
            <a:pPr marL="230304" lvl="1" indent="-115152">
              <a:lnSpc>
                <a:spcPct val="100000"/>
              </a:lnSpc>
              <a:buClr>
                <a:srgbClr val="000000"/>
              </a:buClr>
              <a:buSzPts val="1599"/>
              <a:buFont typeface="Arial"/>
              <a:buChar char="•"/>
            </a:pPr>
            <a:r>
              <a:rPr lang="hr-HR" sz="2000" dirty="0">
                <a:solidFill>
                  <a:srgbClr val="000000"/>
                </a:solidFill>
                <a:latin typeface="Montserrat" panose="02000505000000020004" pitchFamily="2" charset="77"/>
              </a:rPr>
              <a:t>Definiranje prednosti i nedostataka svake ideje kako biste procijenili njezinu izvedivost.</a:t>
            </a:r>
            <a:endParaRPr lang="en-US" sz="2000" dirty="0">
              <a:solidFill>
                <a:srgbClr val="000000"/>
              </a:solidFill>
              <a:latin typeface="Montserrat" panose="02000505000000020004" pitchFamily="2" charset="77"/>
            </a:endParaRPr>
          </a:p>
          <a:p>
            <a:pPr marL="230304" lvl="1" indent="-115152">
              <a:lnSpc>
                <a:spcPct val="100000"/>
              </a:lnSpc>
              <a:buClr>
                <a:srgbClr val="000000"/>
              </a:buClr>
              <a:buSzPts val="1599"/>
              <a:buFont typeface="Arial"/>
              <a:buChar char="•"/>
            </a:pPr>
            <a:r>
              <a:rPr lang="hr-HR" sz="2000" dirty="0">
                <a:solidFill>
                  <a:srgbClr val="000000"/>
                </a:solidFill>
                <a:latin typeface="Montserrat" panose="02000505000000020004" pitchFamily="2" charset="77"/>
              </a:rPr>
              <a:t>Odabir najperspektivnije ideje kao temelja za vaš prototip.</a:t>
            </a:r>
            <a:endParaRPr lang="en-US" sz="2000" dirty="0">
              <a:solidFill>
                <a:srgbClr val="000000"/>
              </a:solidFill>
              <a:latin typeface="Montserrat" panose="02000505000000020004" pitchFamily="2" charset="77"/>
            </a:endParaRPr>
          </a:p>
        </p:txBody>
      </p:sp>
      <p:sp>
        <p:nvSpPr>
          <p:cNvPr id="6" name="Google Shape;264;p11">
            <a:extLst>
              <a:ext uri="{FF2B5EF4-FFF2-40B4-BE49-F238E27FC236}">
                <a16:creationId xmlns:a16="http://schemas.microsoft.com/office/drawing/2014/main" id="{393FF98E-22F5-E89D-0DE0-B389264EEDE7}"/>
              </a:ext>
            </a:extLst>
          </p:cNvPr>
          <p:cNvSpPr/>
          <p:nvPr/>
        </p:nvSpPr>
        <p:spPr>
          <a:xfrm>
            <a:off x="8538972" y="748334"/>
            <a:ext cx="2141084" cy="1968175"/>
          </a:xfrm>
          <a:custGeom>
            <a:avLst/>
            <a:gdLst/>
            <a:ahLst/>
            <a:cxnLst/>
            <a:rect l="l" t="t" r="r" b="b"/>
            <a:pathLst>
              <a:path w="4262034" h="4114800" extrusionOk="0">
                <a:moveTo>
                  <a:pt x="0" y="0"/>
                </a:moveTo>
                <a:lnTo>
                  <a:pt x="4262034" y="0"/>
                </a:lnTo>
                <a:lnTo>
                  <a:pt x="4262034" y="4114800"/>
                </a:lnTo>
                <a:lnTo>
                  <a:pt x="0" y="4114800"/>
                </a:lnTo>
                <a:lnTo>
                  <a:pt x="0" y="0"/>
                </a:lnTo>
                <a:close/>
              </a:path>
            </a:pathLst>
          </a:custGeom>
          <a:blipFill rotWithShape="1">
            <a:blip r:embed="rId6">
              <a:alphaModFix/>
            </a:blip>
            <a:stretch>
              <a:fillRect/>
            </a:stretch>
          </a:blipFill>
          <a:ln>
            <a:noFill/>
          </a:ln>
        </p:spPr>
        <p:txBody>
          <a:bodyPr/>
          <a:lstStyle/>
          <a:p>
            <a:endParaRPr lang="fi-FI" sz="1200"/>
          </a:p>
        </p:txBody>
      </p:sp>
    </p:spTree>
    <p:extLst>
      <p:ext uri="{BB962C8B-B14F-4D97-AF65-F5344CB8AC3E}">
        <p14:creationId xmlns:p14="http://schemas.microsoft.com/office/powerpoint/2010/main" val="334817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 name="Picture 4" descr="A group of people holding a large rectangular sign&#10;&#10;Description automatically generated">
            <a:extLst>
              <a:ext uri="{FF2B5EF4-FFF2-40B4-BE49-F238E27FC236}">
                <a16:creationId xmlns:a16="http://schemas.microsoft.com/office/drawing/2014/main" id="{1F61744C-4751-F1F8-D4EA-D10F17AD4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023733" y="2452374"/>
            <a:ext cx="6144533" cy="1325563"/>
          </a:xfrm>
        </p:spPr>
        <p:txBody>
          <a:bodyPr>
            <a:noAutofit/>
          </a:bodyPr>
          <a:lstStyle/>
          <a:p>
            <a:pPr algn="ctr"/>
            <a:r>
              <a:rPr lang="hr-HR" sz="4800" b="1" dirty="0">
                <a:solidFill>
                  <a:schemeClr val="bg1"/>
                </a:solidFill>
                <a:latin typeface="Montserrat" panose="00000500000000000000" pitchFamily="2" charset="0"/>
              </a:rPr>
              <a:t>Uvod u projekt</a:t>
            </a:r>
            <a:r>
              <a:rPr lang="fi-FI" sz="4800" b="1" dirty="0">
                <a:solidFill>
                  <a:schemeClr val="bg1"/>
                </a:solidFill>
                <a:latin typeface="Montserrat" panose="00000500000000000000" pitchFamily="2" charset="0"/>
              </a:rPr>
              <a:t> </a:t>
            </a: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12223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519579" y="2720955"/>
            <a:ext cx="3909830"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467501" y="3227400"/>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b="1" dirty="0">
                <a:solidFill>
                  <a:srgbClr val="015B56"/>
                </a:solidFill>
                <a:latin typeface="Montserrat" panose="00000500000000000000" pitchFamily="2" charset="0"/>
                <a:cs typeface="Calibri Light"/>
              </a:rPr>
              <a:t>Protot</a:t>
            </a:r>
            <a:r>
              <a:rPr lang="hr-HR" b="1" dirty="0" err="1">
                <a:solidFill>
                  <a:srgbClr val="015B56"/>
                </a:solidFill>
                <a:latin typeface="Montserrat" panose="00000500000000000000" pitchFamily="2" charset="0"/>
                <a:cs typeface="Calibri Light"/>
              </a:rPr>
              <a:t>ip</a:t>
            </a:r>
            <a:endParaRPr lang="fi-FI" b="1" dirty="0">
              <a:solidFill>
                <a:srgbClr val="015B56"/>
              </a:solidFill>
              <a:latin typeface="Montserrat" panose="00000500000000000000" pitchFamily="2" charset="0"/>
              <a:cs typeface="Calibri Light"/>
            </a:endParaRP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762591" y="1589319"/>
            <a:ext cx="569806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r-HR" sz="2400" dirty="0">
                <a:latin typeface="Montserrat"/>
              </a:rPr>
              <a:t>Stvaranje opipljivog prikaza proizvoda ili usluge. To je iterativni proces, što znači da postupno razvijate različite verzije prototipa (prototip 1, prototip 2, prototip 3).</a:t>
            </a:r>
            <a:endParaRPr lang="en-US" sz="2400" dirty="0">
              <a:latin typeface="Montserrat"/>
            </a:endParaRPr>
          </a:p>
        </p:txBody>
      </p:sp>
      <p:sp>
        <p:nvSpPr>
          <p:cNvPr id="8" name="Google Shape;281;p12">
            <a:extLst>
              <a:ext uri="{FF2B5EF4-FFF2-40B4-BE49-F238E27FC236}">
                <a16:creationId xmlns:a16="http://schemas.microsoft.com/office/drawing/2014/main" id="{5CFEDEBF-C875-D18E-8269-5565C11C2191}"/>
              </a:ext>
            </a:extLst>
          </p:cNvPr>
          <p:cNvSpPr/>
          <p:nvPr/>
        </p:nvSpPr>
        <p:spPr>
          <a:xfrm>
            <a:off x="8015707" y="1182224"/>
            <a:ext cx="2840935" cy="2054543"/>
          </a:xfrm>
          <a:custGeom>
            <a:avLst/>
            <a:gdLst/>
            <a:ahLst/>
            <a:cxnLst/>
            <a:rect l="l" t="t" r="r" b="b"/>
            <a:pathLst>
              <a:path w="5744921" h="4114800" extrusionOk="0">
                <a:moveTo>
                  <a:pt x="0" y="0"/>
                </a:moveTo>
                <a:lnTo>
                  <a:pt x="5744922" y="0"/>
                </a:lnTo>
                <a:lnTo>
                  <a:pt x="5744922" y="4114800"/>
                </a:lnTo>
                <a:lnTo>
                  <a:pt x="0" y="4114800"/>
                </a:lnTo>
                <a:lnTo>
                  <a:pt x="0" y="0"/>
                </a:lnTo>
                <a:close/>
              </a:path>
            </a:pathLst>
          </a:custGeom>
          <a:blipFill rotWithShape="1">
            <a:blip r:embed="rId6">
              <a:alphaModFix/>
            </a:blip>
            <a:stretch>
              <a:fillRect/>
            </a:stretch>
          </a:blipFill>
          <a:ln>
            <a:noFill/>
          </a:ln>
        </p:spPr>
        <p:txBody>
          <a:bodyPr/>
          <a:lstStyle/>
          <a:p>
            <a:endParaRPr lang="fi-FI" sz="1200"/>
          </a:p>
        </p:txBody>
      </p:sp>
    </p:spTree>
    <p:extLst>
      <p:ext uri="{BB962C8B-B14F-4D97-AF65-F5344CB8AC3E}">
        <p14:creationId xmlns:p14="http://schemas.microsoft.com/office/powerpoint/2010/main" val="116604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0"/>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457093" y="2762419"/>
            <a:ext cx="4036997"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629832" y="3218633"/>
            <a:ext cx="3691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b="1" dirty="0">
                <a:solidFill>
                  <a:srgbClr val="015B56"/>
                </a:solidFill>
                <a:latin typeface="Montserrat" panose="00000500000000000000" pitchFamily="2" charset="0"/>
                <a:cs typeface="Calibri Light"/>
              </a:rPr>
              <a:t>Ostvari to</a:t>
            </a:r>
            <a:endParaRPr lang="fi-FI" b="1" dirty="0">
              <a:solidFill>
                <a:srgbClr val="015B56"/>
              </a:solidFill>
              <a:latin typeface="Montserrat" panose="00000500000000000000" pitchFamily="2" charset="0"/>
              <a:cs typeface="Calibri Light"/>
            </a:endParaRP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870648" y="1247422"/>
            <a:ext cx="569806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indent="-228611" algn="just">
              <a:lnSpc>
                <a:spcPct val="100000"/>
              </a:lnSpc>
              <a:buFont typeface="Symbol" panose="05050102010706020507" pitchFamily="18" charset="2"/>
              <a:buChar char=""/>
            </a:pPr>
            <a:r>
              <a:rPr lang="hr-HR" sz="2400" dirty="0">
                <a:latin typeface="Montserrat" panose="00000500000000000000" pitchFamily="2" charset="0"/>
                <a:ea typeface="MS Mincho" panose="02020609040205080304" pitchFamily="49" charset="-128"/>
                <a:cs typeface="Arial" panose="020B0604020202020204" pitchFamily="34" charset="0"/>
              </a:rPr>
              <a:t>Planiranje resursa</a:t>
            </a:r>
          </a:p>
          <a:p>
            <a:pPr marL="228611" indent="-228611" algn="just">
              <a:lnSpc>
                <a:spcPct val="100000"/>
              </a:lnSpc>
              <a:buFont typeface="Symbol" panose="05050102010706020507" pitchFamily="18" charset="2"/>
              <a:buChar char=""/>
            </a:pPr>
            <a:r>
              <a:rPr lang="hr-HR" sz="2400" dirty="0">
                <a:latin typeface="Montserrat" panose="00000500000000000000" pitchFamily="2" charset="0"/>
                <a:ea typeface="MS Mincho" panose="02020609040205080304" pitchFamily="49" charset="-128"/>
                <a:cs typeface="Arial" panose="020B0604020202020204" pitchFamily="34" charset="0"/>
              </a:rPr>
              <a:t>Planiranje aktivnosti </a:t>
            </a:r>
          </a:p>
          <a:p>
            <a:pPr marL="228611" indent="-228611" algn="just">
              <a:lnSpc>
                <a:spcPct val="100000"/>
              </a:lnSpc>
              <a:buFont typeface="Symbol" panose="05050102010706020507" pitchFamily="18" charset="2"/>
              <a:buChar char=""/>
            </a:pPr>
            <a:r>
              <a:rPr lang="hr-HR" sz="2400" dirty="0">
                <a:latin typeface="Montserrat" panose="00000500000000000000" pitchFamily="2" charset="0"/>
                <a:ea typeface="MS Mincho" panose="02020609040205080304" pitchFamily="49" charset="-128"/>
                <a:cs typeface="Arial" panose="020B0604020202020204" pitchFamily="34" charset="0"/>
              </a:rPr>
              <a:t>Ocjena održivosti </a:t>
            </a:r>
          </a:p>
          <a:p>
            <a:pPr marL="228611" indent="-228611" algn="just">
              <a:lnSpc>
                <a:spcPct val="100000"/>
              </a:lnSpc>
              <a:buFont typeface="Symbol" panose="05050102010706020507" pitchFamily="18" charset="2"/>
              <a:buChar char=""/>
            </a:pPr>
            <a:r>
              <a:rPr lang="hr-HR" sz="2400" dirty="0">
                <a:latin typeface="Montserrat" panose="00000500000000000000" pitchFamily="2" charset="0"/>
                <a:ea typeface="MS Mincho" panose="02020609040205080304" pitchFamily="49" charset="-128"/>
                <a:cs typeface="Arial" panose="020B0604020202020204" pitchFamily="34" charset="0"/>
              </a:rPr>
              <a:t>Procjena troškova </a:t>
            </a:r>
          </a:p>
          <a:p>
            <a:pPr marL="228611" indent="-228611" algn="just">
              <a:lnSpc>
                <a:spcPct val="100000"/>
              </a:lnSpc>
              <a:buFont typeface="Symbol" panose="05050102010706020507" pitchFamily="18" charset="2"/>
              <a:buChar char=""/>
            </a:pPr>
            <a:r>
              <a:rPr lang="hr-HR" sz="2400" dirty="0">
                <a:latin typeface="Montserrat" panose="00000500000000000000" pitchFamily="2" charset="0"/>
                <a:ea typeface="MS Mincho" panose="02020609040205080304" pitchFamily="49" charset="-128"/>
                <a:cs typeface="Arial" panose="020B0604020202020204" pitchFamily="34" charset="0"/>
              </a:rPr>
              <a:t>Procjena rizika i ublažavanje </a:t>
            </a:r>
          </a:p>
          <a:p>
            <a:pPr marL="228611" indent="-228611" algn="just">
              <a:lnSpc>
                <a:spcPct val="100000"/>
              </a:lnSpc>
              <a:buFont typeface="Symbol" panose="05050102010706020507" pitchFamily="18" charset="2"/>
              <a:buChar char=""/>
            </a:pPr>
            <a:r>
              <a:rPr lang="hr-HR" sz="2400" dirty="0">
                <a:latin typeface="Montserrat" panose="00000500000000000000" pitchFamily="2" charset="0"/>
                <a:ea typeface="MS Mincho" panose="02020609040205080304" pitchFamily="49" charset="-128"/>
                <a:cs typeface="Arial" panose="020B0604020202020204" pitchFamily="34" charset="0"/>
              </a:rPr>
              <a:t>Komunikacija s dionicima</a:t>
            </a:r>
            <a:endParaRPr lang="fi-FI" sz="2400" dirty="0">
              <a:latin typeface="Montserrat" panose="00000500000000000000" pitchFamily="2" charset="0"/>
              <a:ea typeface="MS Mincho" panose="02020609040205080304" pitchFamily="49" charset="-128"/>
              <a:cs typeface="Arial" panose="020B0604020202020204" pitchFamily="34" charset="0"/>
            </a:endParaRPr>
          </a:p>
        </p:txBody>
      </p:sp>
      <p:pic>
        <p:nvPicPr>
          <p:cNvPr id="6" name="Graphic 5" descr="Aspiration with solid fill">
            <a:extLst>
              <a:ext uri="{FF2B5EF4-FFF2-40B4-BE49-F238E27FC236}">
                <a16:creationId xmlns:a16="http://schemas.microsoft.com/office/drawing/2014/main" id="{1D7D7178-E185-E383-6D3F-B5ED5A7F9C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49151" y="908918"/>
            <a:ext cx="2309715" cy="2309715"/>
          </a:xfrm>
          <a:prstGeom prst="rect">
            <a:avLst/>
          </a:prstGeom>
        </p:spPr>
      </p:pic>
    </p:spTree>
    <p:extLst>
      <p:ext uri="{BB962C8B-B14F-4D97-AF65-F5344CB8AC3E}">
        <p14:creationId xmlns:p14="http://schemas.microsoft.com/office/powerpoint/2010/main" val="522703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FDD15-775D-8B28-D0B8-237919725185}"/>
              </a:ext>
            </a:extLst>
          </p:cNvPr>
          <p:cNvSpPr/>
          <p:nvPr/>
        </p:nvSpPr>
        <p:spPr>
          <a:xfrm>
            <a:off x="0" y="-1"/>
            <a:ext cx="6945923" cy="56985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2" name="Picture 1">
            <a:extLst>
              <a:ext uri="{FF2B5EF4-FFF2-40B4-BE49-F238E27FC236}">
                <a16:creationId xmlns:a16="http://schemas.microsoft.com/office/drawing/2014/main" id="{6E7222BD-F065-D268-F719-49981E5F4301}"/>
              </a:ext>
            </a:extLst>
          </p:cNvPr>
          <p:cNvPicPr>
            <a:picLocks noChangeAspect="1"/>
          </p:cNvPicPr>
          <p:nvPr/>
        </p:nvPicPr>
        <p:blipFill>
          <a:blip r:embed="rId5"/>
          <a:stretch>
            <a:fillRect/>
          </a:stretch>
        </p:blipFill>
        <p:spPr>
          <a:xfrm>
            <a:off x="7694029" y="2762419"/>
            <a:ext cx="3751861" cy="1800557"/>
          </a:xfrm>
          <a:prstGeom prst="rect">
            <a:avLst/>
          </a:prstGeom>
        </p:spPr>
      </p:pic>
      <p:sp>
        <p:nvSpPr>
          <p:cNvPr id="3" name="Title 1">
            <a:extLst>
              <a:ext uri="{FF2B5EF4-FFF2-40B4-BE49-F238E27FC236}">
                <a16:creationId xmlns:a16="http://schemas.microsoft.com/office/drawing/2014/main" id="{CECC571A-AF98-252F-9EE9-82B6896A59B8}"/>
              </a:ext>
            </a:extLst>
          </p:cNvPr>
          <p:cNvSpPr txBox="1">
            <a:spLocks/>
          </p:cNvSpPr>
          <p:nvPr/>
        </p:nvSpPr>
        <p:spPr>
          <a:xfrm>
            <a:off x="7562966" y="3274113"/>
            <a:ext cx="4013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b="1" dirty="0">
                <a:solidFill>
                  <a:srgbClr val="015B56"/>
                </a:solidFill>
                <a:latin typeface="Montserrat" panose="00000500000000000000" pitchFamily="2" charset="0"/>
                <a:cs typeface="Calibri Light"/>
              </a:rPr>
              <a:t>Pitch</a:t>
            </a:r>
          </a:p>
        </p:txBody>
      </p:sp>
      <p:sp>
        <p:nvSpPr>
          <p:cNvPr id="5" name="Content Placeholder 2">
            <a:extLst>
              <a:ext uri="{FF2B5EF4-FFF2-40B4-BE49-F238E27FC236}">
                <a16:creationId xmlns:a16="http://schemas.microsoft.com/office/drawing/2014/main" id="{128582FD-9AF7-69EC-2904-D87FB2DDF1E5}"/>
              </a:ext>
            </a:extLst>
          </p:cNvPr>
          <p:cNvSpPr txBox="1">
            <a:spLocks/>
          </p:cNvSpPr>
          <p:nvPr/>
        </p:nvSpPr>
        <p:spPr>
          <a:xfrm>
            <a:off x="870649" y="2145323"/>
            <a:ext cx="5225352" cy="30971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21"/>
              </a:lnSpc>
              <a:buNone/>
            </a:pPr>
            <a:r>
              <a:rPr lang="hr-HR" dirty="0">
                <a:solidFill>
                  <a:srgbClr val="000000"/>
                </a:solidFill>
                <a:latin typeface="Montserrat"/>
              </a:rPr>
              <a:t>Prezentacija kojom biste predstavili svoja predložena rješenja.</a:t>
            </a:r>
            <a:endParaRPr lang="en-US" dirty="0">
              <a:solidFill>
                <a:srgbClr val="000000"/>
              </a:solidFill>
              <a:latin typeface="Montserrat"/>
            </a:endParaRPr>
          </a:p>
        </p:txBody>
      </p:sp>
      <p:sp>
        <p:nvSpPr>
          <p:cNvPr id="4" name="Google Shape;296;p13">
            <a:extLst>
              <a:ext uri="{FF2B5EF4-FFF2-40B4-BE49-F238E27FC236}">
                <a16:creationId xmlns:a16="http://schemas.microsoft.com/office/drawing/2014/main" id="{5CB4FBEA-5FAC-8931-96B7-9FCDF74B0191}"/>
              </a:ext>
            </a:extLst>
          </p:cNvPr>
          <p:cNvSpPr/>
          <p:nvPr/>
        </p:nvSpPr>
        <p:spPr>
          <a:xfrm>
            <a:off x="8785555" y="691973"/>
            <a:ext cx="2296746" cy="2260395"/>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6">
              <a:alphaModFix/>
            </a:blip>
            <a:stretch>
              <a:fillRect/>
            </a:stretch>
          </a:blipFill>
          <a:ln>
            <a:noFill/>
          </a:ln>
        </p:spPr>
        <p:txBody>
          <a:bodyPr/>
          <a:lstStyle/>
          <a:p>
            <a:endParaRPr lang="fi-FI" sz="1200"/>
          </a:p>
        </p:txBody>
      </p:sp>
    </p:spTree>
    <p:extLst>
      <p:ext uri="{BB962C8B-B14F-4D97-AF65-F5344CB8AC3E}">
        <p14:creationId xmlns:p14="http://schemas.microsoft.com/office/powerpoint/2010/main" val="761038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9EC553-0355-CADF-5098-C34DB2089D92}"/>
              </a:ext>
            </a:extLst>
          </p:cNvPr>
          <p:cNvPicPr>
            <a:picLocks noChangeAspect="1"/>
          </p:cNvPicPr>
          <p:nvPr/>
        </p:nvPicPr>
        <p:blipFill>
          <a:blip r:embed="rId3"/>
          <a:stretch>
            <a:fillRect/>
          </a:stretch>
        </p:blipFill>
        <p:spPr>
          <a:xfrm>
            <a:off x="11082301" y="6382312"/>
            <a:ext cx="5229058" cy="147071"/>
          </a:xfrm>
          <a:prstGeom prst="rect">
            <a:avLst/>
          </a:prstGeom>
        </p:spPr>
      </p:pic>
      <p:pic>
        <p:nvPicPr>
          <p:cNvPr id="13" name="Picture 12">
            <a:extLst>
              <a:ext uri="{FF2B5EF4-FFF2-40B4-BE49-F238E27FC236}">
                <a16:creationId xmlns:a16="http://schemas.microsoft.com/office/drawing/2014/main" id="{3C8D5E2D-41F3-FA97-CCE6-F21518E44545}"/>
              </a:ext>
            </a:extLst>
          </p:cNvPr>
          <p:cNvPicPr>
            <a:picLocks noChangeAspect="1"/>
          </p:cNvPicPr>
          <p:nvPr/>
        </p:nvPicPr>
        <p:blipFill>
          <a:blip r:embed="rId3"/>
          <a:stretch>
            <a:fillRect/>
          </a:stretch>
        </p:blipFill>
        <p:spPr>
          <a:xfrm>
            <a:off x="-899865" y="6382312"/>
            <a:ext cx="5229058" cy="147071"/>
          </a:xfrm>
          <a:prstGeom prst="rect">
            <a:avLst/>
          </a:prstGeom>
        </p:spPr>
      </p:pic>
      <p:sp>
        <p:nvSpPr>
          <p:cNvPr id="3" name="Content Placeholder 2">
            <a:extLst>
              <a:ext uri="{FF2B5EF4-FFF2-40B4-BE49-F238E27FC236}">
                <a16:creationId xmlns:a16="http://schemas.microsoft.com/office/drawing/2014/main" id="{C69F455C-BC6E-DEF8-BD2D-6A24EEE2815E}"/>
              </a:ext>
            </a:extLst>
          </p:cNvPr>
          <p:cNvSpPr>
            <a:spLocks noGrp="1"/>
          </p:cNvSpPr>
          <p:nvPr>
            <p:ph idx="1"/>
          </p:nvPr>
        </p:nvSpPr>
        <p:spPr>
          <a:xfrm>
            <a:off x="6468673" y="2178045"/>
            <a:ext cx="4547386" cy="4351338"/>
          </a:xfrm>
        </p:spPr>
        <p:txBody>
          <a:bodyPr vert="horz" lIns="91440" tIns="45720" rIns="91440" bIns="45720" rtlCol="0" anchor="t">
            <a:normAutofit/>
          </a:bodyPr>
          <a:lstStyle/>
          <a:p>
            <a:pPr>
              <a:lnSpc>
                <a:spcPct val="100000"/>
              </a:lnSpc>
            </a:pPr>
            <a:r>
              <a:rPr lang="hr-HR" sz="2400" dirty="0">
                <a:solidFill>
                  <a:schemeClr val="bg1"/>
                </a:solidFill>
                <a:latin typeface="Montserrat" panose="02000505000000020004" pitchFamily="2" charset="77"/>
              </a:rPr>
              <a:t>Započnite inovacijski proces stvaranjem problemskog stabla i odgovaranjem na pet zašto.</a:t>
            </a:r>
            <a:endParaRPr lang="fi-FI" sz="2400" dirty="0">
              <a:solidFill>
                <a:schemeClr val="bg1"/>
              </a:solidFill>
              <a:latin typeface="Montserrat" panose="02000505000000020004" pitchFamily="2" charset="77"/>
            </a:endParaRPr>
          </a:p>
          <a:p>
            <a:pPr>
              <a:lnSpc>
                <a:spcPct val="100000"/>
              </a:lnSpc>
            </a:pPr>
            <a:r>
              <a:rPr lang="hr-HR" sz="2400" dirty="0">
                <a:solidFill>
                  <a:schemeClr val="bg1"/>
                </a:solidFill>
                <a:latin typeface="Montserrat" panose="02000505000000020004" pitchFamily="2" charset="77"/>
              </a:rPr>
              <a:t>Radite ili pojedinačno ili u malim grupama, po mogućnosti ljudi iz iste organizacije.</a:t>
            </a:r>
            <a:endParaRPr lang="fi-FI" sz="2400" dirty="0">
              <a:solidFill>
                <a:schemeClr val="bg1"/>
              </a:solidFill>
              <a:latin typeface="Montserrat" panose="02000505000000020004" pitchFamily="2" charset="77"/>
            </a:endParaRPr>
          </a:p>
        </p:txBody>
      </p:sp>
      <p:sp>
        <p:nvSpPr>
          <p:cNvPr id="7" name="Title 1">
            <a:extLst>
              <a:ext uri="{FF2B5EF4-FFF2-40B4-BE49-F238E27FC236}">
                <a16:creationId xmlns:a16="http://schemas.microsoft.com/office/drawing/2014/main" id="{C08DE3B4-DE08-C5E8-11A1-CFD9A7C8EB39}"/>
              </a:ext>
            </a:extLst>
          </p:cNvPr>
          <p:cNvSpPr txBox="1">
            <a:spLocks/>
          </p:cNvSpPr>
          <p:nvPr/>
        </p:nvSpPr>
        <p:spPr>
          <a:xfrm>
            <a:off x="6468673" y="757266"/>
            <a:ext cx="36754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4000" dirty="0">
                <a:solidFill>
                  <a:schemeClr val="bg1"/>
                </a:solidFill>
                <a:latin typeface="Norwester" pitchFamily="2" charset="0"/>
              </a:rPr>
              <a:t>Problemsko stablo i 5 zašto</a:t>
            </a:r>
            <a:endParaRPr lang="fi-FI" sz="4000" dirty="0">
              <a:solidFill>
                <a:schemeClr val="bg1"/>
              </a:solidFill>
              <a:latin typeface="Norwester" pitchFamily="2" charset="0"/>
              <a:cs typeface="Calibri Light"/>
            </a:endParaRPr>
          </a:p>
        </p:txBody>
      </p:sp>
      <p:pic>
        <p:nvPicPr>
          <p:cNvPr id="10" name="Picture 9" descr="A white and black logo&#10;&#10;Description automatically generated with medium confidence">
            <a:extLst>
              <a:ext uri="{FF2B5EF4-FFF2-40B4-BE49-F238E27FC236}">
                <a16:creationId xmlns:a16="http://schemas.microsoft.com/office/drawing/2014/main" id="{F74ED22A-C953-5B36-7662-425D43FB3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4" name="Google Shape;188;p7">
            <a:extLst>
              <a:ext uri="{FF2B5EF4-FFF2-40B4-BE49-F238E27FC236}">
                <a16:creationId xmlns:a16="http://schemas.microsoft.com/office/drawing/2014/main" id="{1991538F-5607-12FA-F0F7-D173EDCD5CB1}"/>
              </a:ext>
            </a:extLst>
          </p:cNvPr>
          <p:cNvSpPr/>
          <p:nvPr/>
        </p:nvSpPr>
        <p:spPr>
          <a:xfrm>
            <a:off x="1472694" y="455764"/>
            <a:ext cx="4547386" cy="5417193"/>
          </a:xfrm>
          <a:custGeom>
            <a:avLst/>
            <a:gdLst/>
            <a:ahLst/>
            <a:cxnLst/>
            <a:rect l="l" t="t" r="r" b="b"/>
            <a:pathLst>
              <a:path w="9269813" h="10175236" extrusionOk="0">
                <a:moveTo>
                  <a:pt x="0" y="0"/>
                </a:moveTo>
                <a:lnTo>
                  <a:pt x="9269813" y="0"/>
                </a:lnTo>
                <a:lnTo>
                  <a:pt x="9269813" y="10175236"/>
                </a:lnTo>
                <a:lnTo>
                  <a:pt x="0" y="10175236"/>
                </a:lnTo>
                <a:lnTo>
                  <a:pt x="0" y="0"/>
                </a:lnTo>
                <a:close/>
              </a:path>
            </a:pathLst>
          </a:custGeom>
          <a:blipFill rotWithShape="1">
            <a:blip r:embed="rId5">
              <a:alphaModFix/>
            </a:blip>
            <a:stretch>
              <a:fillRect/>
            </a:stretch>
          </a:blipFill>
          <a:ln>
            <a:noFill/>
          </a:ln>
        </p:spPr>
        <p:txBody>
          <a:bodyPr/>
          <a:lstStyle/>
          <a:p>
            <a:endParaRPr lang="fi-FI" sz="1200"/>
          </a:p>
        </p:txBody>
      </p:sp>
      <p:sp>
        <p:nvSpPr>
          <p:cNvPr id="5" name="Google Shape;194;p7">
            <a:extLst>
              <a:ext uri="{FF2B5EF4-FFF2-40B4-BE49-F238E27FC236}">
                <a16:creationId xmlns:a16="http://schemas.microsoft.com/office/drawing/2014/main" id="{6B6513F4-6989-B1C0-3B5B-AF00A4F1A59B}"/>
              </a:ext>
            </a:extLst>
          </p:cNvPr>
          <p:cNvSpPr txBox="1"/>
          <p:nvPr/>
        </p:nvSpPr>
        <p:spPr>
          <a:xfrm>
            <a:off x="2348180" y="3073161"/>
            <a:ext cx="2644332" cy="482696"/>
          </a:xfrm>
          <a:prstGeom prst="rect">
            <a:avLst/>
          </a:prstGeom>
          <a:noFill/>
          <a:ln>
            <a:noFill/>
          </a:ln>
        </p:spPr>
        <p:txBody>
          <a:bodyPr spcFirstLastPara="1" wrap="square" lIns="0" tIns="0" rIns="0" bIns="0" anchor="t" anchorCtr="0">
            <a:spAutoFit/>
          </a:bodyPr>
          <a:lstStyle/>
          <a:p>
            <a:pPr>
              <a:lnSpc>
                <a:spcPct val="167986"/>
              </a:lnSpc>
            </a:pPr>
            <a:r>
              <a:rPr lang="hr-HR" sz="1867" dirty="0">
                <a:solidFill>
                  <a:srgbClr val="000000"/>
                </a:solidFill>
                <a:highlight>
                  <a:srgbClr val="FAFFCA"/>
                </a:highlight>
                <a:latin typeface="Montserrat"/>
                <a:ea typeface="Montserrat"/>
                <a:cs typeface="Montserrat"/>
                <a:sym typeface="Montserrat"/>
              </a:rPr>
              <a:t>Specificiraj problem</a:t>
            </a:r>
            <a:endParaRPr sz="1200" dirty="0">
              <a:highlight>
                <a:srgbClr val="FAFFCA"/>
              </a:highlight>
            </a:endParaRPr>
          </a:p>
        </p:txBody>
      </p:sp>
      <p:sp>
        <p:nvSpPr>
          <p:cNvPr id="6" name="Google Shape;195;p7">
            <a:extLst>
              <a:ext uri="{FF2B5EF4-FFF2-40B4-BE49-F238E27FC236}">
                <a16:creationId xmlns:a16="http://schemas.microsoft.com/office/drawing/2014/main" id="{46A223D8-DC18-7559-DCEC-5BC71393B74F}"/>
              </a:ext>
            </a:extLst>
          </p:cNvPr>
          <p:cNvSpPr txBox="1"/>
          <p:nvPr/>
        </p:nvSpPr>
        <p:spPr>
          <a:xfrm>
            <a:off x="2853033" y="5133512"/>
            <a:ext cx="1634627" cy="482696"/>
          </a:xfrm>
          <a:prstGeom prst="rect">
            <a:avLst/>
          </a:prstGeom>
          <a:noFill/>
          <a:ln>
            <a:noFill/>
          </a:ln>
        </p:spPr>
        <p:txBody>
          <a:bodyPr spcFirstLastPara="1" wrap="square" lIns="0" tIns="0" rIns="0" bIns="0" anchor="t" anchorCtr="0">
            <a:spAutoFit/>
          </a:bodyPr>
          <a:lstStyle/>
          <a:p>
            <a:pPr algn="ctr">
              <a:lnSpc>
                <a:spcPct val="167986"/>
              </a:lnSpc>
            </a:pPr>
            <a:r>
              <a:rPr lang="hr-HR" sz="1867" dirty="0">
                <a:solidFill>
                  <a:srgbClr val="000000"/>
                </a:solidFill>
                <a:highlight>
                  <a:srgbClr val="FAFFCA"/>
                </a:highlight>
                <a:latin typeface="Montserrat"/>
                <a:ea typeface="Montserrat"/>
                <a:cs typeface="Montserrat"/>
                <a:sym typeface="Montserrat"/>
              </a:rPr>
              <a:t>Uzroci</a:t>
            </a:r>
            <a:endParaRPr sz="1200" dirty="0">
              <a:highlight>
                <a:srgbClr val="FAFFCA"/>
              </a:highlight>
            </a:endParaRPr>
          </a:p>
        </p:txBody>
      </p:sp>
      <p:sp>
        <p:nvSpPr>
          <p:cNvPr id="8" name="Google Shape;196;p7">
            <a:extLst>
              <a:ext uri="{FF2B5EF4-FFF2-40B4-BE49-F238E27FC236}">
                <a16:creationId xmlns:a16="http://schemas.microsoft.com/office/drawing/2014/main" id="{D44D16AB-1F13-9C89-0892-29C2C5738274}"/>
              </a:ext>
            </a:extLst>
          </p:cNvPr>
          <p:cNvSpPr txBox="1"/>
          <p:nvPr/>
        </p:nvSpPr>
        <p:spPr>
          <a:xfrm>
            <a:off x="691329" y="3631114"/>
            <a:ext cx="2443642" cy="2309543"/>
          </a:xfrm>
          <a:prstGeom prst="rect">
            <a:avLst/>
          </a:prstGeom>
          <a:noFill/>
          <a:ln>
            <a:noFill/>
          </a:ln>
        </p:spPr>
        <p:txBody>
          <a:bodyPr spcFirstLastPara="1" wrap="square" lIns="0" tIns="0" rIns="0" bIns="0" anchor="t" anchorCtr="0">
            <a:spAutoFit/>
          </a:bodyPr>
          <a:lstStyle/>
          <a:p>
            <a:pPr>
              <a:lnSpc>
                <a:spcPct val="167985"/>
              </a:lnSpc>
            </a:pPr>
            <a:r>
              <a:rPr lang="hr-HR" sz="1600" dirty="0">
                <a:solidFill>
                  <a:schemeClr val="bg1"/>
                </a:solidFill>
                <a:latin typeface="Montserrat" panose="02000505000000020004" pitchFamily="2" charset="77"/>
                <a:ea typeface="Montserrat"/>
                <a:cs typeface="Montserrat"/>
                <a:sym typeface="Montserrat"/>
              </a:rPr>
              <a:t>Zašto se to događa</a:t>
            </a:r>
            <a:r>
              <a:rPr lang="en-US" sz="1600" dirty="0">
                <a:solidFill>
                  <a:schemeClr val="bg1"/>
                </a:solidFill>
                <a:latin typeface="Montserrat" panose="02000505000000020004" pitchFamily="2" charset="77"/>
                <a:ea typeface="Montserrat"/>
                <a:cs typeface="Montserrat"/>
                <a:sym typeface="Montserrat"/>
              </a:rPr>
              <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hr-HR" sz="1600" dirty="0">
                <a:solidFill>
                  <a:schemeClr val="bg1"/>
                </a:solidFill>
                <a:latin typeface="Montserrat" panose="02000505000000020004" pitchFamily="2" charset="77"/>
                <a:ea typeface="Montserrat"/>
                <a:cs typeface="Montserrat"/>
                <a:sym typeface="Montserrat"/>
              </a:rPr>
              <a:t>Zašto je tako</a:t>
            </a:r>
            <a:r>
              <a:rPr lang="en-US" sz="1600" dirty="0">
                <a:solidFill>
                  <a:schemeClr val="bg1"/>
                </a:solidFill>
                <a:latin typeface="Montserrat" panose="02000505000000020004" pitchFamily="2" charset="77"/>
                <a:ea typeface="Montserrat"/>
                <a:cs typeface="Montserrat"/>
                <a:sym typeface="Montserrat"/>
              </a:rPr>
              <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hr-HR" sz="1600" dirty="0">
                <a:solidFill>
                  <a:schemeClr val="bg1"/>
                </a:solidFill>
                <a:latin typeface="Montserrat" panose="02000505000000020004" pitchFamily="2" charset="77"/>
                <a:ea typeface="Montserrat"/>
                <a:cs typeface="Montserrat"/>
                <a:sym typeface="Montserrat"/>
              </a:rPr>
              <a:t>Zašto je tako</a:t>
            </a:r>
            <a:r>
              <a:rPr lang="en-US" sz="1600" dirty="0">
                <a:solidFill>
                  <a:schemeClr val="bg1"/>
                </a:solidFill>
                <a:latin typeface="Montserrat" panose="02000505000000020004" pitchFamily="2" charset="77"/>
                <a:ea typeface="Montserrat"/>
                <a:cs typeface="Montserrat"/>
                <a:sym typeface="Montserrat"/>
              </a:rPr>
              <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hr-HR" sz="1600" dirty="0">
                <a:solidFill>
                  <a:schemeClr val="bg1"/>
                </a:solidFill>
                <a:latin typeface="Montserrat" panose="02000505000000020004" pitchFamily="2" charset="77"/>
                <a:ea typeface="Montserrat"/>
                <a:cs typeface="Montserrat"/>
                <a:sym typeface="Montserrat"/>
              </a:rPr>
              <a:t>Zašto je tako</a:t>
            </a:r>
            <a:r>
              <a:rPr lang="en-US" sz="1600" dirty="0">
                <a:solidFill>
                  <a:schemeClr val="bg1"/>
                </a:solidFill>
                <a:latin typeface="Montserrat" panose="02000505000000020004" pitchFamily="2" charset="77"/>
                <a:ea typeface="Montserrat"/>
                <a:cs typeface="Montserrat"/>
                <a:sym typeface="Montserrat"/>
              </a:rPr>
              <a:t>?</a:t>
            </a:r>
            <a:endParaRPr sz="1600" dirty="0">
              <a:solidFill>
                <a:schemeClr val="bg1"/>
              </a:solidFill>
              <a:latin typeface="Montserrat" panose="02000505000000020004" pitchFamily="2" charset="77"/>
              <a:ea typeface="Montserrat"/>
              <a:cs typeface="Montserrat"/>
              <a:sym typeface="Montserrat"/>
            </a:endParaRPr>
          </a:p>
          <a:p>
            <a:pPr>
              <a:lnSpc>
                <a:spcPct val="167985"/>
              </a:lnSpc>
            </a:pPr>
            <a:r>
              <a:rPr lang="hr-HR" sz="1600" dirty="0">
                <a:solidFill>
                  <a:schemeClr val="bg1"/>
                </a:solidFill>
                <a:latin typeface="Montserrat" panose="02000505000000020004" pitchFamily="2" charset="77"/>
                <a:ea typeface="Montserrat"/>
                <a:cs typeface="Montserrat"/>
                <a:sym typeface="Montserrat"/>
              </a:rPr>
              <a:t>Zašto je tako</a:t>
            </a:r>
            <a:r>
              <a:rPr lang="en-US" sz="1600" dirty="0">
                <a:solidFill>
                  <a:schemeClr val="bg1"/>
                </a:solidFill>
                <a:latin typeface="Montserrat" panose="02000505000000020004" pitchFamily="2" charset="77"/>
                <a:ea typeface="Montserrat"/>
                <a:cs typeface="Montserrat"/>
                <a:sym typeface="Montserrat"/>
              </a:rPr>
              <a:t>?</a:t>
            </a:r>
            <a:endParaRPr sz="1600" dirty="0">
              <a:solidFill>
                <a:schemeClr val="bg1"/>
              </a:solidFill>
              <a:latin typeface="Montserrat" panose="02000505000000020004" pitchFamily="2" charset="77"/>
            </a:endParaRPr>
          </a:p>
          <a:p>
            <a:pPr>
              <a:lnSpc>
                <a:spcPct val="106957"/>
              </a:lnSpc>
            </a:pPr>
            <a:endParaRPr sz="1466" dirty="0">
              <a:solidFill>
                <a:schemeClr val="bg1"/>
              </a:solidFill>
              <a:latin typeface="Montserrat" panose="02000505000000020004" pitchFamily="2" charset="77"/>
              <a:ea typeface="Montserrat"/>
              <a:cs typeface="Montserrat"/>
              <a:sym typeface="Montserrat"/>
            </a:endParaRPr>
          </a:p>
        </p:txBody>
      </p:sp>
      <p:sp>
        <p:nvSpPr>
          <p:cNvPr id="11" name="Google Shape;198;p7">
            <a:extLst>
              <a:ext uri="{FF2B5EF4-FFF2-40B4-BE49-F238E27FC236}">
                <a16:creationId xmlns:a16="http://schemas.microsoft.com/office/drawing/2014/main" id="{AF669340-E295-6280-2B6D-EC592D9854F2}"/>
              </a:ext>
            </a:extLst>
          </p:cNvPr>
          <p:cNvSpPr txBox="1"/>
          <p:nvPr/>
        </p:nvSpPr>
        <p:spPr>
          <a:xfrm>
            <a:off x="2606277" y="1287476"/>
            <a:ext cx="1970508" cy="482696"/>
          </a:xfrm>
          <a:prstGeom prst="rect">
            <a:avLst/>
          </a:prstGeom>
          <a:noFill/>
          <a:ln>
            <a:noFill/>
          </a:ln>
        </p:spPr>
        <p:txBody>
          <a:bodyPr spcFirstLastPara="1" wrap="square" lIns="0" tIns="0" rIns="0" bIns="0" anchor="t" anchorCtr="0">
            <a:spAutoFit/>
          </a:bodyPr>
          <a:lstStyle/>
          <a:p>
            <a:pPr algn="ctr">
              <a:lnSpc>
                <a:spcPct val="167986"/>
              </a:lnSpc>
            </a:pPr>
            <a:r>
              <a:rPr lang="hr-HR" sz="1867" dirty="0">
                <a:solidFill>
                  <a:srgbClr val="000000"/>
                </a:solidFill>
                <a:highlight>
                  <a:srgbClr val="FAFFCA"/>
                </a:highlight>
                <a:latin typeface="Montserrat"/>
                <a:ea typeface="Montserrat"/>
                <a:cs typeface="Montserrat"/>
                <a:sym typeface="Montserrat"/>
              </a:rPr>
              <a:t>Posljedice</a:t>
            </a:r>
            <a:endParaRPr sz="1200" dirty="0">
              <a:highlight>
                <a:srgbClr val="FAFFCA"/>
              </a:highlight>
            </a:endParaRPr>
          </a:p>
        </p:txBody>
      </p:sp>
      <p:pic>
        <p:nvPicPr>
          <p:cNvPr id="9" name="Picture 8">
            <a:extLst>
              <a:ext uri="{FF2B5EF4-FFF2-40B4-BE49-F238E27FC236}">
                <a16:creationId xmlns:a16="http://schemas.microsoft.com/office/drawing/2014/main" id="{ABA4BFCD-CC01-3CCB-B439-9F3B7CAE61C5}"/>
              </a:ext>
            </a:extLst>
          </p:cNvPr>
          <p:cNvPicPr>
            <a:picLocks noChangeAspect="1"/>
          </p:cNvPicPr>
          <p:nvPr/>
        </p:nvPicPr>
        <p:blipFill>
          <a:blip r:embed="rId6"/>
          <a:stretch>
            <a:fillRect/>
          </a:stretch>
        </p:blipFill>
        <p:spPr>
          <a:xfrm>
            <a:off x="9370142" y="6807"/>
            <a:ext cx="2494941" cy="1526660"/>
          </a:xfrm>
          <a:prstGeom prst="rect">
            <a:avLst/>
          </a:prstGeom>
        </p:spPr>
      </p:pic>
      <p:sp>
        <p:nvSpPr>
          <p:cNvPr id="2" name="Title 1">
            <a:extLst>
              <a:ext uri="{FF2B5EF4-FFF2-40B4-BE49-F238E27FC236}">
                <a16:creationId xmlns:a16="http://schemas.microsoft.com/office/drawing/2014/main" id="{E16A2E3B-4DAA-B581-9FDB-1B22517CC998}"/>
              </a:ext>
            </a:extLst>
          </p:cNvPr>
          <p:cNvSpPr>
            <a:spLocks noGrp="1"/>
          </p:cNvSpPr>
          <p:nvPr>
            <p:ph type="title"/>
          </p:nvPr>
        </p:nvSpPr>
        <p:spPr>
          <a:xfrm>
            <a:off x="9585723" y="549308"/>
            <a:ext cx="2362637" cy="870739"/>
          </a:xfrm>
        </p:spPr>
        <p:txBody>
          <a:bodyPr>
            <a:noAutofit/>
          </a:bodyPr>
          <a:lstStyle/>
          <a:p>
            <a:r>
              <a:rPr lang="hr-HR" sz="3000" b="1" dirty="0">
                <a:solidFill>
                  <a:srgbClr val="015B56"/>
                </a:solidFill>
                <a:latin typeface="Montserrat" panose="00000500000000000000" pitchFamily="2" charset="0"/>
              </a:rPr>
              <a:t>Radionica</a:t>
            </a:r>
            <a:endParaRPr lang="fi-FI" sz="3000" b="1" dirty="0">
              <a:solidFill>
                <a:srgbClr val="015B56"/>
              </a:solidFill>
              <a:latin typeface="Montserrat" panose="00000500000000000000" pitchFamily="2" charset="0"/>
              <a:cs typeface="Calibri Light"/>
            </a:endParaRPr>
          </a:p>
        </p:txBody>
      </p:sp>
      <p:cxnSp>
        <p:nvCxnSpPr>
          <p:cNvPr id="12" name="Straight Arrow Connector 11">
            <a:extLst>
              <a:ext uri="{FF2B5EF4-FFF2-40B4-BE49-F238E27FC236}">
                <a16:creationId xmlns:a16="http://schemas.microsoft.com/office/drawing/2014/main" id="{0DA47830-FD42-9BF2-F222-3639410FF6EB}"/>
              </a:ext>
            </a:extLst>
          </p:cNvPr>
          <p:cNvCxnSpPr>
            <a:cxnSpLocks/>
          </p:cNvCxnSpPr>
          <p:nvPr/>
        </p:nvCxnSpPr>
        <p:spPr>
          <a:xfrm>
            <a:off x="2083882" y="4413223"/>
            <a:ext cx="1051089" cy="745323"/>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9614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4" name="Picture 3" descr="A group of people holding a rectangular sign&#10;&#10;Description automatically generated">
            <a:extLst>
              <a:ext uri="{FF2B5EF4-FFF2-40B4-BE49-F238E27FC236}">
                <a16:creationId xmlns:a16="http://schemas.microsoft.com/office/drawing/2014/main" id="{41B5627A-BEB2-5D5E-7A65-FA3F20F1A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275294" y="2418299"/>
            <a:ext cx="5769843" cy="1325563"/>
          </a:xfrm>
        </p:spPr>
        <p:txBody>
          <a:bodyPr>
            <a:noAutofit/>
          </a:bodyPr>
          <a:lstStyle/>
          <a:p>
            <a:pPr algn="ctr"/>
            <a:r>
              <a:rPr lang="pl-PL" sz="3200" b="1" dirty="0">
                <a:latin typeface="Montserrat" panose="00000500000000000000" pitchFamily="2" charset="0"/>
              </a:rPr>
              <a:t>Alati proizvedeni od strane partnerskih organizacija u projektu</a:t>
            </a:r>
            <a:endParaRPr lang="fi-FI" sz="4000" b="1" dirty="0">
              <a:latin typeface="Montserrat" panose="00000500000000000000"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3659136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rgbClr val="F589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78658" y="369529"/>
            <a:ext cx="5476568"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66701" y="369529"/>
            <a:ext cx="10515600" cy="1325563"/>
          </a:xfrm>
        </p:spPr>
        <p:txBody>
          <a:bodyPr>
            <a:normAutofit/>
          </a:bodyPr>
          <a:lstStyle/>
          <a:p>
            <a:r>
              <a:rPr lang="hr-HR" sz="4000" b="1" dirty="0">
                <a:solidFill>
                  <a:srgbClr val="D20036"/>
                </a:solidFill>
                <a:latin typeface="Montserrat" panose="00000500000000000000" pitchFamily="2" charset="0"/>
              </a:rPr>
              <a:t>Upute za vođenje</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1800" b="0" i="0" dirty="0">
                <a:solidFill>
                  <a:srgbClr val="000000"/>
                </a:solidFill>
                <a:effectLst/>
                <a:latin typeface="Montserrat" panose="02000505000000020004" pitchFamily="2" charset="77"/>
              </a:rPr>
              <a:t>Koraci, oprema i vrijeme</a:t>
            </a:r>
            <a:r>
              <a:rPr lang="fi-FI" sz="1800" b="0" i="0" dirty="0">
                <a:solidFill>
                  <a:srgbClr val="000000"/>
                </a:solidFill>
                <a:effectLst/>
                <a:latin typeface="Montserrat" panose="02000505000000020004" pitchFamily="2" charset="77"/>
              </a:rPr>
              <a:t>:</a:t>
            </a:r>
          </a:p>
          <a:p>
            <a:pPr lvl="1" fontAlgn="base">
              <a:lnSpc>
                <a:spcPct val="110000"/>
              </a:lnSpc>
            </a:pPr>
            <a:r>
              <a:rPr lang="hr-HR" sz="1800" dirty="0">
                <a:solidFill>
                  <a:srgbClr val="000000"/>
                </a:solidFill>
                <a:latin typeface="Montserrat" panose="02000505000000020004" pitchFamily="2" charset="77"/>
              </a:rPr>
              <a:t>Recite sudionicima da pogledaju teme različitih alata (naslovi alata nalaze se na sljedećem slajdu).</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~2 minute</a:t>
            </a:r>
            <a:r>
              <a:rPr lang="fi-FI" sz="1800" dirty="0">
                <a:solidFill>
                  <a:srgbClr val="000000"/>
                </a:solidFill>
                <a:latin typeface="Montserrat" panose="02000505000000020004" pitchFamily="2" charset="77"/>
              </a:rPr>
              <a:t>.</a:t>
            </a:r>
          </a:p>
          <a:p>
            <a:pPr lvl="1" fontAlgn="base">
              <a:lnSpc>
                <a:spcPct val="110000"/>
              </a:lnSpc>
            </a:pPr>
            <a:r>
              <a:rPr lang="hr-HR" sz="1800" dirty="0">
                <a:solidFill>
                  <a:srgbClr val="000000"/>
                </a:solidFill>
                <a:latin typeface="Montserrat" panose="02000505000000020004" pitchFamily="2" charset="77"/>
              </a:rPr>
              <a:t>Recite svakom sudioniku/paru/grupi da odabere jedan alat o kojem žele saznati više. (Po mogućnosti, svaki sudionik/par/grupa odabire različiti, ali nije bitno ako se ne dođe do svih alata.)</a:t>
            </a:r>
            <a:r>
              <a:rPr lang="fi-FI" sz="1800" dirty="0">
                <a:solidFill>
                  <a:srgbClr val="000000"/>
                </a:solidFill>
                <a:latin typeface="Montserrat" panose="02000505000000020004" pitchFamily="2" charset="77"/>
              </a:rPr>
              <a:t> </a:t>
            </a:r>
            <a:r>
              <a:rPr lang="fi-FI" sz="1800" b="1" dirty="0">
                <a:solidFill>
                  <a:srgbClr val="000000"/>
                </a:solidFill>
                <a:latin typeface="Montserrat" panose="02000505000000020004" pitchFamily="2" charset="77"/>
              </a:rPr>
              <a:t>~1 minut</a:t>
            </a:r>
            <a:r>
              <a:rPr lang="hr-HR" sz="1800" b="1" dirty="0">
                <a:solidFill>
                  <a:srgbClr val="000000"/>
                </a:solidFill>
                <a:latin typeface="Montserrat" panose="02000505000000020004" pitchFamily="2" charset="77"/>
              </a:rPr>
              <a:t>a</a:t>
            </a:r>
            <a:r>
              <a:rPr lang="fi-FI" sz="1800" dirty="0">
                <a:solidFill>
                  <a:srgbClr val="000000"/>
                </a:solidFill>
                <a:latin typeface="Montserrat" panose="02000505000000020004" pitchFamily="2" charset="77"/>
              </a:rPr>
              <a:t>.</a:t>
            </a:r>
          </a:p>
          <a:p>
            <a:pPr lvl="1" fontAlgn="base">
              <a:lnSpc>
                <a:spcPct val="110000"/>
              </a:lnSpc>
            </a:pPr>
            <a:r>
              <a:rPr lang="hr-HR" sz="1800" dirty="0">
                <a:solidFill>
                  <a:srgbClr val="000000"/>
                </a:solidFill>
                <a:latin typeface="Montserrat" panose="02000505000000020004" pitchFamily="2" charset="77"/>
              </a:rPr>
              <a:t>Recite im da odu na </a:t>
            </a:r>
            <a:r>
              <a:rPr lang="fi-FI" sz="1800" dirty="0">
                <a:solidFill>
                  <a:srgbClr val="000000"/>
                </a:solidFill>
                <a:latin typeface="Montserrat" panose="02000505000000020004" pitchFamily="2" charset="77"/>
                <a:hlinkClick r:id="rId3"/>
              </a:rPr>
              <a:t>https://nuortenakatemia.fi/en/incon-projectresults/</a:t>
            </a:r>
            <a:r>
              <a:rPr lang="fi-FI" sz="1800" dirty="0">
                <a:solidFill>
                  <a:srgbClr val="000000"/>
                </a:solidFill>
                <a:latin typeface="Montserrat" panose="02000505000000020004" pitchFamily="2" charset="77"/>
              </a:rPr>
              <a:t> </a:t>
            </a:r>
            <a:r>
              <a:rPr lang="hr-HR" sz="1800" dirty="0">
                <a:solidFill>
                  <a:srgbClr val="000000"/>
                </a:solidFill>
                <a:latin typeface="Montserrat" panose="02000505000000020004" pitchFamily="2" charset="77"/>
              </a:rPr>
              <a:t>i dajte im otprilike </a:t>
            </a:r>
            <a:r>
              <a:rPr lang="hr-HR" sz="1800" b="1" dirty="0">
                <a:solidFill>
                  <a:srgbClr val="000000"/>
                </a:solidFill>
                <a:latin typeface="Montserrat" panose="02000505000000020004" pitchFamily="2" charset="77"/>
              </a:rPr>
              <a:t>8-10 minuta </a:t>
            </a:r>
            <a:r>
              <a:rPr lang="hr-HR" sz="1800" dirty="0">
                <a:solidFill>
                  <a:srgbClr val="000000"/>
                </a:solidFill>
                <a:latin typeface="Montserrat" panose="02000505000000020004" pitchFamily="2" charset="77"/>
              </a:rPr>
              <a:t>da saznaju više o svom odabranom alatu, nakon čega će iznijeti ideju i neke glavne točke drugima </a:t>
            </a:r>
            <a:r>
              <a:rPr lang="hr-HR" sz="1800" b="1" dirty="0">
                <a:solidFill>
                  <a:srgbClr val="000000"/>
                </a:solidFill>
                <a:latin typeface="Montserrat" panose="02000505000000020004" pitchFamily="2" charset="77"/>
              </a:rPr>
              <a:t>(~3 minute po alatu).</a:t>
            </a:r>
            <a:endParaRPr lang="fi-FI" sz="1800" b="1"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Pustite sudionike da raspravljaju o pitanjima na zadnjem slajdu. </a:t>
            </a:r>
            <a:r>
              <a:rPr lang="fi-FI" sz="1800" b="1" dirty="0">
                <a:solidFill>
                  <a:srgbClr val="000000"/>
                </a:solidFill>
                <a:latin typeface="Montserrat" panose="02000505000000020004" pitchFamily="2" charset="77"/>
              </a:rPr>
              <a:t>~</a:t>
            </a:r>
            <a:r>
              <a:rPr lang="hr-HR" sz="1800" b="1" dirty="0">
                <a:solidFill>
                  <a:srgbClr val="000000"/>
                </a:solidFill>
                <a:latin typeface="Montserrat" panose="02000505000000020004" pitchFamily="2" charset="77"/>
              </a:rPr>
              <a:t>5 minuta po alatu</a:t>
            </a:r>
            <a:r>
              <a:rPr lang="hr-HR" sz="1800" dirty="0">
                <a:solidFill>
                  <a:srgbClr val="000000"/>
                </a:solidFill>
                <a:latin typeface="Montserrat" panose="02000505000000020004" pitchFamily="2" charset="77"/>
              </a:rPr>
              <a:t>.</a:t>
            </a:r>
            <a:endParaRPr lang="fi-FI" sz="1800"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Tree>
    <p:extLst>
      <p:ext uri="{BB962C8B-B14F-4D97-AF65-F5344CB8AC3E}">
        <p14:creationId xmlns:p14="http://schemas.microsoft.com/office/powerpoint/2010/main" val="3421665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556ECD-16F9-9BCB-8984-4CB93A7030D4}"/>
              </a:ext>
            </a:extLst>
          </p:cNvPr>
          <p:cNvPicPr>
            <a:picLocks noChangeAspect="1"/>
          </p:cNvPicPr>
          <p:nvPr/>
        </p:nvPicPr>
        <p:blipFill>
          <a:blip r:embed="rId2"/>
          <a:stretch>
            <a:fillRect/>
          </a:stretch>
        </p:blipFill>
        <p:spPr>
          <a:xfrm>
            <a:off x="8498380" y="1379016"/>
            <a:ext cx="3335306" cy="3647991"/>
          </a:xfrm>
          <a:prstGeom prst="rect">
            <a:avLst/>
          </a:prstGeom>
        </p:spPr>
      </p:pic>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3"/>
          <a:stretch>
            <a:fillRect/>
          </a:stretch>
        </p:blipFill>
        <p:spPr>
          <a:xfrm>
            <a:off x="0" y="235328"/>
            <a:ext cx="2730011" cy="1133967"/>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715806" y="1207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4000" b="1" dirty="0">
                <a:solidFill>
                  <a:srgbClr val="D20036"/>
                </a:solidFill>
                <a:latin typeface="Montserrat" panose="00000500000000000000" pitchFamily="2" charset="0"/>
              </a:rPr>
              <a:t>Alati</a:t>
            </a:r>
            <a:endParaRPr lang="fi-FI" sz="4000" b="1" dirty="0">
              <a:solidFill>
                <a:srgbClr val="D20036"/>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5"/>
          <a:stretch>
            <a:fillRect/>
          </a:stretch>
        </p:blipFill>
        <p:spPr>
          <a:xfrm>
            <a:off x="11082301" y="6382312"/>
            <a:ext cx="5229058" cy="147071"/>
          </a:xfrm>
          <a:prstGeom prst="rect">
            <a:avLst/>
          </a:prstGeom>
        </p:spPr>
      </p:pic>
      <p:pic>
        <p:nvPicPr>
          <p:cNvPr id="14" name="Picture 13">
            <a:extLst>
              <a:ext uri="{FF2B5EF4-FFF2-40B4-BE49-F238E27FC236}">
                <a16:creationId xmlns:a16="http://schemas.microsoft.com/office/drawing/2014/main" id="{401CA3C5-D15A-1906-201D-139DD6D726EE}"/>
              </a:ext>
            </a:extLst>
          </p:cNvPr>
          <p:cNvPicPr>
            <a:picLocks noChangeAspect="1"/>
          </p:cNvPicPr>
          <p:nvPr/>
        </p:nvPicPr>
        <p:blipFill>
          <a:blip r:embed="rId6"/>
          <a:stretch>
            <a:fillRect/>
          </a:stretch>
        </p:blipFill>
        <p:spPr>
          <a:xfrm>
            <a:off x="1349823" y="1211535"/>
            <a:ext cx="4704827" cy="2856446"/>
          </a:xfrm>
          <a:prstGeom prst="rect">
            <a:avLst/>
          </a:prstGeom>
        </p:spPr>
      </p:pic>
      <p:sp>
        <p:nvSpPr>
          <p:cNvPr id="16" name="Title 1">
            <a:extLst>
              <a:ext uri="{FF2B5EF4-FFF2-40B4-BE49-F238E27FC236}">
                <a16:creationId xmlns:a16="http://schemas.microsoft.com/office/drawing/2014/main" id="{6ECB70AE-8305-D94B-6E99-0F40901D12EC}"/>
              </a:ext>
            </a:extLst>
          </p:cNvPr>
          <p:cNvSpPr txBox="1">
            <a:spLocks/>
          </p:cNvSpPr>
          <p:nvPr/>
        </p:nvSpPr>
        <p:spPr>
          <a:xfrm>
            <a:off x="2154642" y="1553862"/>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err="1">
                <a:solidFill>
                  <a:srgbClr val="D20036"/>
                </a:solidFill>
                <a:latin typeface="Norwester" pitchFamily="2" charset="0"/>
              </a:rPr>
              <a:t>The</a:t>
            </a:r>
            <a:r>
              <a:rPr lang="fi-FI" sz="2400" b="1" dirty="0">
                <a:solidFill>
                  <a:srgbClr val="D20036"/>
                </a:solidFill>
                <a:latin typeface="Norwester" pitchFamily="2" charset="0"/>
              </a:rPr>
              <a:t> </a:t>
            </a:r>
            <a:r>
              <a:rPr lang="fi-FI" sz="2400" b="1" dirty="0" err="1">
                <a:solidFill>
                  <a:srgbClr val="D20036"/>
                </a:solidFill>
                <a:latin typeface="Norwester" pitchFamily="2" charset="0"/>
              </a:rPr>
              <a:t>Finnish</a:t>
            </a:r>
            <a:r>
              <a:rPr lang="fi-FI" sz="2400" b="1" dirty="0">
                <a:solidFill>
                  <a:srgbClr val="D20036"/>
                </a:solidFill>
                <a:latin typeface="Norwester" pitchFamily="2" charset="0"/>
              </a:rPr>
              <a:t> </a:t>
            </a:r>
            <a:r>
              <a:rPr lang="fi-FI" sz="2400" b="1" dirty="0" err="1">
                <a:solidFill>
                  <a:srgbClr val="D20036"/>
                </a:solidFill>
                <a:latin typeface="Norwester" pitchFamily="2" charset="0"/>
              </a:rPr>
              <a:t>Youth</a:t>
            </a:r>
            <a:r>
              <a:rPr lang="fi-FI" sz="2400" b="1" dirty="0">
                <a:solidFill>
                  <a:srgbClr val="D20036"/>
                </a:solidFill>
                <a:latin typeface="Norwester" pitchFamily="2" charset="0"/>
              </a:rPr>
              <a:t> Association</a:t>
            </a:r>
          </a:p>
        </p:txBody>
      </p:sp>
      <p:sp>
        <p:nvSpPr>
          <p:cNvPr id="17" name="TextBox 16">
            <a:extLst>
              <a:ext uri="{FF2B5EF4-FFF2-40B4-BE49-F238E27FC236}">
                <a16:creationId xmlns:a16="http://schemas.microsoft.com/office/drawing/2014/main" id="{C1E0365D-771B-1AD1-4E1B-02DBE679F6A6}"/>
              </a:ext>
            </a:extLst>
          </p:cNvPr>
          <p:cNvSpPr txBox="1"/>
          <p:nvPr/>
        </p:nvSpPr>
        <p:spPr>
          <a:xfrm>
            <a:off x="2164525" y="2478794"/>
            <a:ext cx="3194357" cy="830997"/>
          </a:xfrm>
          <a:prstGeom prst="rect">
            <a:avLst/>
          </a:prstGeom>
          <a:noFill/>
        </p:spPr>
        <p:txBody>
          <a:bodyPr wrap="square">
            <a:spAutoFit/>
          </a:bodyPr>
          <a:lstStyle/>
          <a:p>
            <a:pPr algn="ctr">
              <a:lnSpc>
                <a:spcPct val="100000"/>
              </a:lnSpc>
              <a:spcBef>
                <a:spcPts val="0"/>
              </a:spcBef>
              <a:spcAft>
                <a:spcPts val="600"/>
              </a:spcAft>
              <a:buSzPts val="1400"/>
            </a:pPr>
            <a:r>
              <a:rPr lang="hr-HR" sz="1600" dirty="0">
                <a:latin typeface="Montserrat" panose="02000505000000020004" pitchFamily="2" charset="77"/>
                <a:cs typeface="Calibri"/>
              </a:rPr>
              <a:t>Planiranje zapošljavanja zaposlenika s pravim stavom prema sigurnim prostorima.</a:t>
            </a:r>
            <a:endParaRPr lang="en-AU" sz="1600" dirty="0">
              <a:latin typeface="Montserrat" panose="02000505000000020004" pitchFamily="2" charset="77"/>
              <a:cs typeface="Calibri"/>
            </a:endParaRPr>
          </a:p>
        </p:txBody>
      </p:sp>
      <p:pic>
        <p:nvPicPr>
          <p:cNvPr id="18" name="Picture 17">
            <a:extLst>
              <a:ext uri="{FF2B5EF4-FFF2-40B4-BE49-F238E27FC236}">
                <a16:creationId xmlns:a16="http://schemas.microsoft.com/office/drawing/2014/main" id="{557F3709-F7C2-4E54-7152-54383201B1E3}"/>
              </a:ext>
            </a:extLst>
          </p:cNvPr>
          <p:cNvPicPr>
            <a:picLocks noChangeAspect="1"/>
          </p:cNvPicPr>
          <p:nvPr/>
        </p:nvPicPr>
        <p:blipFill>
          <a:blip r:embed="rId7"/>
          <a:stretch>
            <a:fillRect/>
          </a:stretch>
        </p:blipFill>
        <p:spPr>
          <a:xfrm>
            <a:off x="6218395" y="-288150"/>
            <a:ext cx="4410843" cy="3561955"/>
          </a:xfrm>
          <a:prstGeom prst="rect">
            <a:avLst/>
          </a:prstGeom>
        </p:spPr>
      </p:pic>
      <p:sp>
        <p:nvSpPr>
          <p:cNvPr id="19" name="Title 1">
            <a:extLst>
              <a:ext uri="{FF2B5EF4-FFF2-40B4-BE49-F238E27FC236}">
                <a16:creationId xmlns:a16="http://schemas.microsoft.com/office/drawing/2014/main" id="{DD0A568C-E7D4-12F5-EA5E-5BC0AD7BF18F}"/>
              </a:ext>
            </a:extLst>
          </p:cNvPr>
          <p:cNvSpPr txBox="1">
            <a:spLocks/>
          </p:cNvSpPr>
          <p:nvPr/>
        </p:nvSpPr>
        <p:spPr>
          <a:xfrm>
            <a:off x="6484836" y="836072"/>
            <a:ext cx="31525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a:solidFill>
                  <a:srgbClr val="D20036"/>
                </a:solidFill>
                <a:latin typeface="Norwester" pitchFamily="2" charset="0"/>
              </a:rPr>
              <a:t>Tartu </a:t>
            </a:r>
            <a:r>
              <a:rPr lang="fi-FI" sz="2400" b="1" dirty="0" err="1">
                <a:solidFill>
                  <a:srgbClr val="D20036"/>
                </a:solidFill>
                <a:latin typeface="Norwester" pitchFamily="2" charset="0"/>
              </a:rPr>
              <a:t>Youth</a:t>
            </a:r>
            <a:r>
              <a:rPr lang="fi-FI" sz="2400" b="1" dirty="0">
                <a:solidFill>
                  <a:srgbClr val="D20036"/>
                </a:solidFill>
                <a:latin typeface="Norwester" pitchFamily="2" charset="0"/>
              </a:rPr>
              <a:t> </a:t>
            </a:r>
            <a:r>
              <a:rPr lang="fi-FI" sz="2400" b="1" dirty="0" err="1">
                <a:solidFill>
                  <a:srgbClr val="D20036"/>
                </a:solidFill>
                <a:latin typeface="Norwester" pitchFamily="2" charset="0"/>
              </a:rPr>
              <a:t>Work</a:t>
            </a:r>
            <a:r>
              <a:rPr lang="fi-FI" sz="2400" b="1" dirty="0">
                <a:solidFill>
                  <a:srgbClr val="D20036"/>
                </a:solidFill>
                <a:latin typeface="Norwester" pitchFamily="2" charset="0"/>
              </a:rPr>
              <a:t> Center</a:t>
            </a:r>
          </a:p>
        </p:txBody>
      </p:sp>
      <p:sp>
        <p:nvSpPr>
          <p:cNvPr id="20" name="TextBox 19">
            <a:extLst>
              <a:ext uri="{FF2B5EF4-FFF2-40B4-BE49-F238E27FC236}">
                <a16:creationId xmlns:a16="http://schemas.microsoft.com/office/drawing/2014/main" id="{AEC4BC2B-FFD3-9EC0-DE46-2BE8B327C042}"/>
              </a:ext>
            </a:extLst>
          </p:cNvPr>
          <p:cNvSpPr txBox="1"/>
          <p:nvPr/>
        </p:nvSpPr>
        <p:spPr>
          <a:xfrm>
            <a:off x="6739631" y="1766425"/>
            <a:ext cx="2591233" cy="923330"/>
          </a:xfrm>
          <a:prstGeom prst="rect">
            <a:avLst/>
          </a:prstGeom>
          <a:noFill/>
        </p:spPr>
        <p:txBody>
          <a:bodyPr wrap="square">
            <a:spAutoFit/>
          </a:bodyPr>
          <a:lstStyle/>
          <a:p>
            <a:pPr algn="ctr">
              <a:lnSpc>
                <a:spcPct val="100000"/>
              </a:lnSpc>
              <a:spcBef>
                <a:spcPts val="0"/>
              </a:spcBef>
              <a:spcAft>
                <a:spcPts val="600"/>
              </a:spcAft>
            </a:pPr>
            <a:r>
              <a:rPr lang="pl-PL" dirty="0">
                <a:latin typeface="Montserrat" panose="02000505000000020004" pitchFamily="2" charset="77"/>
                <a:cs typeface="Calibri"/>
              </a:rPr>
              <a:t>Plan za povećanje ugleda rada s mladima</a:t>
            </a:r>
            <a:r>
              <a:rPr lang="pl-PL" b="0" i="0" dirty="0">
                <a:solidFill>
                  <a:srgbClr val="374151"/>
                </a:solidFill>
                <a:effectLst/>
                <a:latin typeface="Söhne"/>
              </a:rPr>
              <a:t>.</a:t>
            </a:r>
            <a:endParaRPr lang="en-AU" dirty="0">
              <a:latin typeface="Montserrat" panose="02000505000000020004" pitchFamily="2" charset="77"/>
              <a:cs typeface="Calibri"/>
            </a:endParaRPr>
          </a:p>
        </p:txBody>
      </p:sp>
      <p:sp>
        <p:nvSpPr>
          <p:cNvPr id="23" name="Title 1">
            <a:extLst>
              <a:ext uri="{FF2B5EF4-FFF2-40B4-BE49-F238E27FC236}">
                <a16:creationId xmlns:a16="http://schemas.microsoft.com/office/drawing/2014/main" id="{CC561546-FF84-2C88-4B78-8231BBF26583}"/>
              </a:ext>
            </a:extLst>
          </p:cNvPr>
          <p:cNvSpPr txBox="1">
            <a:spLocks/>
          </p:cNvSpPr>
          <p:nvPr/>
        </p:nvSpPr>
        <p:spPr>
          <a:xfrm>
            <a:off x="8415632" y="2382616"/>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a:solidFill>
                  <a:srgbClr val="D20036"/>
                </a:solidFill>
                <a:latin typeface="Norwester" pitchFamily="2" charset="0"/>
              </a:rPr>
              <a:t>GYIOT</a:t>
            </a:r>
          </a:p>
        </p:txBody>
      </p:sp>
      <p:sp>
        <p:nvSpPr>
          <p:cNvPr id="24" name="TextBox 23">
            <a:extLst>
              <a:ext uri="{FF2B5EF4-FFF2-40B4-BE49-F238E27FC236}">
                <a16:creationId xmlns:a16="http://schemas.microsoft.com/office/drawing/2014/main" id="{BACFE56A-9214-FDD8-2EC9-FBF0976127C3}"/>
              </a:ext>
            </a:extLst>
          </p:cNvPr>
          <p:cNvSpPr txBox="1"/>
          <p:nvPr/>
        </p:nvSpPr>
        <p:spPr>
          <a:xfrm>
            <a:off x="8733284" y="3019667"/>
            <a:ext cx="2818810" cy="1754326"/>
          </a:xfrm>
          <a:prstGeom prst="rect">
            <a:avLst/>
          </a:prstGeom>
          <a:noFill/>
        </p:spPr>
        <p:txBody>
          <a:bodyPr wrap="square">
            <a:spAutoFit/>
          </a:bodyPr>
          <a:lstStyle/>
          <a:p>
            <a:pPr algn="ctr">
              <a:spcAft>
                <a:spcPts val="600"/>
              </a:spcAft>
            </a:pPr>
            <a:r>
              <a:rPr lang="hr-HR" dirty="0">
                <a:latin typeface="Montserrat" panose="02000505000000020004" pitchFamily="2" charset="77"/>
                <a:cs typeface="Calibri"/>
              </a:rPr>
              <a:t>Plan za povećanje svijesti o inkluziji i sigurnim prostorima tijekom događanja i programa u sektoru mladih.</a:t>
            </a:r>
            <a:endParaRPr lang="en-AU" dirty="0">
              <a:latin typeface="Montserrat" panose="02000505000000020004" pitchFamily="2" charset="77"/>
              <a:cs typeface="Calibri"/>
            </a:endParaRPr>
          </a:p>
        </p:txBody>
      </p:sp>
      <p:pic>
        <p:nvPicPr>
          <p:cNvPr id="25" name="Picture 24">
            <a:extLst>
              <a:ext uri="{FF2B5EF4-FFF2-40B4-BE49-F238E27FC236}">
                <a16:creationId xmlns:a16="http://schemas.microsoft.com/office/drawing/2014/main" id="{89DD05A0-AAD3-C5DB-CA90-7ED29790D250}"/>
              </a:ext>
            </a:extLst>
          </p:cNvPr>
          <p:cNvPicPr>
            <a:picLocks noChangeAspect="1"/>
          </p:cNvPicPr>
          <p:nvPr/>
        </p:nvPicPr>
        <p:blipFill>
          <a:blip r:embed="rId8"/>
          <a:stretch>
            <a:fillRect/>
          </a:stretch>
        </p:blipFill>
        <p:spPr>
          <a:xfrm>
            <a:off x="3914542" y="2940471"/>
            <a:ext cx="4827448" cy="3243921"/>
          </a:xfrm>
          <a:prstGeom prst="rect">
            <a:avLst/>
          </a:prstGeom>
        </p:spPr>
      </p:pic>
      <p:sp>
        <p:nvSpPr>
          <p:cNvPr id="26" name="Title 1">
            <a:extLst>
              <a:ext uri="{FF2B5EF4-FFF2-40B4-BE49-F238E27FC236}">
                <a16:creationId xmlns:a16="http://schemas.microsoft.com/office/drawing/2014/main" id="{6BE84140-68FA-40D8-83D6-72777CD54A5E}"/>
              </a:ext>
            </a:extLst>
          </p:cNvPr>
          <p:cNvSpPr txBox="1">
            <a:spLocks/>
          </p:cNvSpPr>
          <p:nvPr/>
        </p:nvSpPr>
        <p:spPr>
          <a:xfrm>
            <a:off x="4559918" y="3722368"/>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a:solidFill>
                  <a:srgbClr val="D20036"/>
                </a:solidFill>
                <a:latin typeface="Norwester" pitchFamily="2" charset="0"/>
              </a:rPr>
              <a:t>Radio R</a:t>
            </a:r>
          </a:p>
        </p:txBody>
      </p:sp>
      <p:sp>
        <p:nvSpPr>
          <p:cNvPr id="27" name="TextBox 26">
            <a:extLst>
              <a:ext uri="{FF2B5EF4-FFF2-40B4-BE49-F238E27FC236}">
                <a16:creationId xmlns:a16="http://schemas.microsoft.com/office/drawing/2014/main" id="{350CFEAA-457C-2932-6626-737A9498940E}"/>
              </a:ext>
            </a:extLst>
          </p:cNvPr>
          <p:cNvSpPr txBox="1"/>
          <p:nvPr/>
        </p:nvSpPr>
        <p:spPr>
          <a:xfrm>
            <a:off x="4413292" y="4312328"/>
            <a:ext cx="3621956" cy="923330"/>
          </a:xfrm>
          <a:prstGeom prst="rect">
            <a:avLst/>
          </a:prstGeom>
          <a:noFill/>
        </p:spPr>
        <p:txBody>
          <a:bodyPr wrap="square">
            <a:spAutoFit/>
          </a:bodyPr>
          <a:lstStyle/>
          <a:p>
            <a:pPr algn="ctr">
              <a:lnSpc>
                <a:spcPct val="100000"/>
              </a:lnSpc>
              <a:spcBef>
                <a:spcPts val="0"/>
              </a:spcBef>
              <a:spcAft>
                <a:spcPts val="600"/>
              </a:spcAft>
            </a:pPr>
            <a:r>
              <a:rPr lang="hr-HR" dirty="0">
                <a:latin typeface="Montserrat" panose="02000505000000020004" pitchFamily="2" charset="77"/>
                <a:cs typeface="Calibri"/>
              </a:rPr>
              <a:t>Plan za povećanje motivacije i razine sudjelovanja volontera unutar organizacije.</a:t>
            </a:r>
            <a:endParaRPr lang="en-AU" dirty="0">
              <a:latin typeface="Montserrat" panose="02000505000000020004" pitchFamily="2" charset="77"/>
              <a:cs typeface="Calibri"/>
            </a:endParaRPr>
          </a:p>
        </p:txBody>
      </p:sp>
      <p:pic>
        <p:nvPicPr>
          <p:cNvPr id="28" name="Picture 27">
            <a:extLst>
              <a:ext uri="{FF2B5EF4-FFF2-40B4-BE49-F238E27FC236}">
                <a16:creationId xmlns:a16="http://schemas.microsoft.com/office/drawing/2014/main" id="{4CFBE0B0-BE95-7347-7F30-29E7DB183E05}"/>
              </a:ext>
            </a:extLst>
          </p:cNvPr>
          <p:cNvPicPr>
            <a:picLocks noChangeAspect="1"/>
          </p:cNvPicPr>
          <p:nvPr/>
        </p:nvPicPr>
        <p:blipFill>
          <a:blip r:embed="rId9"/>
          <a:stretch>
            <a:fillRect/>
          </a:stretch>
        </p:blipFill>
        <p:spPr>
          <a:xfrm>
            <a:off x="311291" y="4403374"/>
            <a:ext cx="3640246" cy="1866900"/>
          </a:xfrm>
          <a:prstGeom prst="rect">
            <a:avLst/>
          </a:prstGeom>
        </p:spPr>
      </p:pic>
      <p:sp>
        <p:nvSpPr>
          <p:cNvPr id="29" name="Title 1">
            <a:extLst>
              <a:ext uri="{FF2B5EF4-FFF2-40B4-BE49-F238E27FC236}">
                <a16:creationId xmlns:a16="http://schemas.microsoft.com/office/drawing/2014/main" id="{CF5EFDB2-FC96-0E8D-D608-51B462A08B8B}"/>
              </a:ext>
            </a:extLst>
          </p:cNvPr>
          <p:cNvSpPr txBox="1">
            <a:spLocks/>
          </p:cNvSpPr>
          <p:nvPr/>
        </p:nvSpPr>
        <p:spPr>
          <a:xfrm>
            <a:off x="398972" y="4249680"/>
            <a:ext cx="3152530" cy="924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2400" b="1" dirty="0" err="1">
                <a:solidFill>
                  <a:srgbClr val="D20036"/>
                </a:solidFill>
                <a:latin typeface="Norwester" pitchFamily="2" charset="0"/>
              </a:rPr>
              <a:t>Le</a:t>
            </a:r>
            <a:r>
              <a:rPr lang="fi-FI" sz="2400" b="1" dirty="0">
                <a:solidFill>
                  <a:srgbClr val="D20036"/>
                </a:solidFill>
                <a:latin typeface="Norwester" pitchFamily="2" charset="0"/>
              </a:rPr>
              <a:t> </a:t>
            </a:r>
            <a:r>
              <a:rPr lang="fi-FI" sz="2400" b="1" dirty="0" err="1">
                <a:solidFill>
                  <a:srgbClr val="D20036"/>
                </a:solidFill>
                <a:latin typeface="Norwester" pitchFamily="2" charset="0"/>
              </a:rPr>
              <a:t>Discipline</a:t>
            </a:r>
            <a:endParaRPr lang="fi-FI" sz="2400" b="1" dirty="0">
              <a:solidFill>
                <a:srgbClr val="D20036"/>
              </a:solidFill>
              <a:latin typeface="Norwester" pitchFamily="2" charset="0"/>
            </a:endParaRPr>
          </a:p>
        </p:txBody>
      </p:sp>
      <p:sp>
        <p:nvSpPr>
          <p:cNvPr id="30" name="TextBox 29">
            <a:extLst>
              <a:ext uri="{FF2B5EF4-FFF2-40B4-BE49-F238E27FC236}">
                <a16:creationId xmlns:a16="http://schemas.microsoft.com/office/drawing/2014/main" id="{40195868-74B8-4008-FA24-0729B88448FD}"/>
              </a:ext>
            </a:extLst>
          </p:cNvPr>
          <p:cNvSpPr txBox="1"/>
          <p:nvPr/>
        </p:nvSpPr>
        <p:spPr>
          <a:xfrm>
            <a:off x="446210" y="4841705"/>
            <a:ext cx="3229968" cy="923330"/>
          </a:xfrm>
          <a:prstGeom prst="rect">
            <a:avLst/>
          </a:prstGeom>
          <a:noFill/>
        </p:spPr>
        <p:txBody>
          <a:bodyPr wrap="square">
            <a:spAutoFit/>
          </a:bodyPr>
          <a:lstStyle/>
          <a:p>
            <a:pPr algn="ctr">
              <a:spcAft>
                <a:spcPts val="600"/>
              </a:spcAft>
            </a:pPr>
            <a:r>
              <a:rPr lang="pl-PL" dirty="0">
                <a:latin typeface="Montserrat" panose="02000505000000020004" pitchFamily="2" charset="77"/>
                <a:cs typeface="Calibri"/>
              </a:rPr>
              <a:t>Plan za stvaranje politike sigurnih prostora u našoj organizaciji.</a:t>
            </a:r>
            <a:endParaRPr lang="en-AU" dirty="0">
              <a:latin typeface="Montserrat" panose="02000505000000020004" pitchFamily="2" charset="77"/>
              <a:cs typeface="Calibri"/>
            </a:endParaRPr>
          </a:p>
        </p:txBody>
      </p:sp>
    </p:spTree>
    <p:extLst>
      <p:ext uri="{BB962C8B-B14F-4D97-AF65-F5344CB8AC3E}">
        <p14:creationId xmlns:p14="http://schemas.microsoft.com/office/powerpoint/2010/main" val="3722434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FA68C6-9B00-6CAC-30B6-29938A66B458}"/>
              </a:ext>
            </a:extLst>
          </p:cNvPr>
          <p:cNvPicPr>
            <a:picLocks noChangeAspect="1"/>
          </p:cNvPicPr>
          <p:nvPr/>
        </p:nvPicPr>
        <p:blipFill>
          <a:blip r:embed="rId2"/>
          <a:stretch>
            <a:fillRect/>
          </a:stretch>
        </p:blipFill>
        <p:spPr>
          <a:xfrm>
            <a:off x="0" y="1043094"/>
            <a:ext cx="5907651" cy="1924238"/>
          </a:xfrm>
          <a:prstGeom prst="rect">
            <a:avLst/>
          </a:prstGeom>
        </p:spPr>
      </p:pic>
      <p:sp>
        <p:nvSpPr>
          <p:cNvPr id="9" name="Title 1">
            <a:extLst>
              <a:ext uri="{FF2B5EF4-FFF2-40B4-BE49-F238E27FC236}">
                <a16:creationId xmlns:a16="http://schemas.microsoft.com/office/drawing/2014/main" id="{C5B35BA3-BD15-F646-6AFD-183BF974C86B}"/>
              </a:ext>
            </a:extLst>
          </p:cNvPr>
          <p:cNvSpPr txBox="1">
            <a:spLocks/>
          </p:cNvSpPr>
          <p:nvPr/>
        </p:nvSpPr>
        <p:spPr>
          <a:xfrm>
            <a:off x="896815" y="1304347"/>
            <a:ext cx="46169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fi-FI" sz="2800" b="1" dirty="0">
                <a:solidFill>
                  <a:srgbClr val="D20036"/>
                </a:solidFill>
                <a:latin typeface="Montserrat" panose="00000500000000000000" pitchFamily="2" charset="0"/>
              </a:rPr>
              <a:t>Kakve misli izaziva taj alat u vama?</a:t>
            </a:r>
            <a:endParaRPr lang="en-US" sz="2800" b="1" dirty="0">
              <a:solidFill>
                <a:srgbClr val="D20036"/>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CDDBFE76-4817-2B4B-4C62-B32A557BB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EF1F10EC-AC4C-F8BD-A495-BEC79B810ED6}"/>
              </a:ext>
            </a:extLst>
          </p:cNvPr>
          <p:cNvPicPr>
            <a:picLocks noChangeAspect="1"/>
          </p:cNvPicPr>
          <p:nvPr/>
        </p:nvPicPr>
        <p:blipFill>
          <a:blip r:embed="rId4"/>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5B5DC69-C69E-AD22-F7F6-650F669D347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3" name="Picture 2">
            <a:extLst>
              <a:ext uri="{FF2B5EF4-FFF2-40B4-BE49-F238E27FC236}">
                <a16:creationId xmlns:a16="http://schemas.microsoft.com/office/drawing/2014/main" id="{AABF1F8A-21CA-4272-83F6-CD9A7AECDC59}"/>
              </a:ext>
            </a:extLst>
          </p:cNvPr>
          <p:cNvPicPr>
            <a:picLocks noChangeAspect="1"/>
          </p:cNvPicPr>
          <p:nvPr/>
        </p:nvPicPr>
        <p:blipFill>
          <a:blip r:embed="rId2"/>
          <a:stretch>
            <a:fillRect/>
          </a:stretch>
        </p:blipFill>
        <p:spPr>
          <a:xfrm rot="10800000">
            <a:off x="6224649" y="943655"/>
            <a:ext cx="5739527" cy="1924237"/>
          </a:xfrm>
          <a:prstGeom prst="rect">
            <a:avLst/>
          </a:prstGeom>
        </p:spPr>
      </p:pic>
      <p:sp>
        <p:nvSpPr>
          <p:cNvPr id="12" name="Title 1">
            <a:extLst>
              <a:ext uri="{FF2B5EF4-FFF2-40B4-BE49-F238E27FC236}">
                <a16:creationId xmlns:a16="http://schemas.microsoft.com/office/drawing/2014/main" id="{108C768E-4220-8281-5A1C-6A38E1FECB5B}"/>
              </a:ext>
            </a:extLst>
          </p:cNvPr>
          <p:cNvSpPr txBox="1">
            <a:spLocks/>
          </p:cNvSpPr>
          <p:nvPr/>
        </p:nvSpPr>
        <p:spPr>
          <a:xfrm>
            <a:off x="6306150" y="1304346"/>
            <a:ext cx="51003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pPr>
            <a:r>
              <a:rPr lang="hr-HR" sz="2800" b="1" dirty="0">
                <a:solidFill>
                  <a:srgbClr val="D20036"/>
                </a:solidFill>
                <a:latin typeface="Montserrat" panose="00000500000000000000" pitchFamily="2" charset="0"/>
              </a:rPr>
              <a:t>Imate li nešto na umu što bi željeli dodati o alatu?</a:t>
            </a:r>
            <a:endParaRPr lang="en-US" sz="2800" b="1" dirty="0">
              <a:solidFill>
                <a:srgbClr val="D20036"/>
              </a:solidFill>
              <a:latin typeface="Montserrat" panose="00000500000000000000" pitchFamily="2" charset="0"/>
            </a:endParaRPr>
          </a:p>
        </p:txBody>
      </p:sp>
      <p:pic>
        <p:nvPicPr>
          <p:cNvPr id="15" name="Picture 14">
            <a:extLst>
              <a:ext uri="{FF2B5EF4-FFF2-40B4-BE49-F238E27FC236}">
                <a16:creationId xmlns:a16="http://schemas.microsoft.com/office/drawing/2014/main" id="{06A68589-44A3-BEA0-4CA1-CD8B0741943D}"/>
              </a:ext>
            </a:extLst>
          </p:cNvPr>
          <p:cNvPicPr>
            <a:picLocks noChangeAspect="1"/>
          </p:cNvPicPr>
          <p:nvPr/>
        </p:nvPicPr>
        <p:blipFill>
          <a:blip r:embed="rId2"/>
          <a:stretch>
            <a:fillRect/>
          </a:stretch>
        </p:blipFill>
        <p:spPr>
          <a:xfrm>
            <a:off x="46502" y="3223494"/>
            <a:ext cx="5920845" cy="1971651"/>
          </a:xfrm>
          <a:prstGeom prst="rect">
            <a:avLst/>
          </a:prstGeom>
        </p:spPr>
      </p:pic>
      <p:sp>
        <p:nvSpPr>
          <p:cNvPr id="22" name="Title 1">
            <a:extLst>
              <a:ext uri="{FF2B5EF4-FFF2-40B4-BE49-F238E27FC236}">
                <a16:creationId xmlns:a16="http://schemas.microsoft.com/office/drawing/2014/main" id="{F3BC2625-1227-809D-6361-6FAC5516F7D6}"/>
              </a:ext>
            </a:extLst>
          </p:cNvPr>
          <p:cNvSpPr txBox="1">
            <a:spLocks/>
          </p:cNvSpPr>
          <p:nvPr/>
        </p:nvSpPr>
        <p:spPr>
          <a:xfrm>
            <a:off x="747913" y="3504014"/>
            <a:ext cx="491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Bef>
                <a:spcPts val="0"/>
              </a:spcBef>
            </a:pPr>
            <a:r>
              <a:rPr lang="hr-HR" sz="2800" b="1" dirty="0">
                <a:solidFill>
                  <a:srgbClr val="D20036"/>
                </a:solidFill>
                <a:latin typeface="Montserrat" panose="00000500000000000000" pitchFamily="2" charset="0"/>
              </a:rPr>
              <a:t>Kako bi se alat ili dijelovi njega uklopili u vaš vlastiti rad?</a:t>
            </a:r>
            <a:endParaRPr lang="en-US" sz="2800" b="1" dirty="0">
              <a:solidFill>
                <a:srgbClr val="D20036"/>
              </a:solidFill>
              <a:latin typeface="Montserrat" panose="00000500000000000000" pitchFamily="2" charset="0"/>
            </a:endParaRPr>
          </a:p>
        </p:txBody>
      </p:sp>
      <p:pic>
        <p:nvPicPr>
          <p:cNvPr id="31" name="Picture 30">
            <a:extLst>
              <a:ext uri="{FF2B5EF4-FFF2-40B4-BE49-F238E27FC236}">
                <a16:creationId xmlns:a16="http://schemas.microsoft.com/office/drawing/2014/main" id="{F333D84F-092F-662E-6BCD-A3501F9822EC}"/>
              </a:ext>
            </a:extLst>
          </p:cNvPr>
          <p:cNvPicPr>
            <a:picLocks noChangeAspect="1"/>
          </p:cNvPicPr>
          <p:nvPr/>
        </p:nvPicPr>
        <p:blipFill>
          <a:blip r:embed="rId2"/>
          <a:stretch>
            <a:fillRect/>
          </a:stretch>
        </p:blipFill>
        <p:spPr>
          <a:xfrm rot="10800000">
            <a:off x="6224649" y="3138447"/>
            <a:ext cx="5819205" cy="1971650"/>
          </a:xfrm>
          <a:prstGeom prst="rect">
            <a:avLst/>
          </a:prstGeom>
        </p:spPr>
      </p:pic>
      <p:sp>
        <p:nvSpPr>
          <p:cNvPr id="32" name="Title 1">
            <a:extLst>
              <a:ext uri="{FF2B5EF4-FFF2-40B4-BE49-F238E27FC236}">
                <a16:creationId xmlns:a16="http://schemas.microsoft.com/office/drawing/2014/main" id="{59CD6B27-9273-E5A1-5BC1-5C0BAB5FDF94}"/>
              </a:ext>
            </a:extLst>
          </p:cNvPr>
          <p:cNvSpPr txBox="1">
            <a:spLocks/>
          </p:cNvSpPr>
          <p:nvPr/>
        </p:nvSpPr>
        <p:spPr>
          <a:xfrm>
            <a:off x="6432758" y="3504014"/>
            <a:ext cx="48471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spcBef>
                <a:spcPts val="0"/>
              </a:spcBef>
              <a:spcAft>
                <a:spcPts val="1200"/>
              </a:spcAft>
            </a:pPr>
            <a:br>
              <a:rPr lang="hr-HR" sz="1100" b="1" dirty="0">
                <a:latin typeface="Montserrat" panose="00000500000000000000" pitchFamily="2" charset="0"/>
              </a:rPr>
            </a:br>
            <a:r>
              <a:rPr lang="hr-HR" sz="2800" b="1" dirty="0">
                <a:solidFill>
                  <a:srgbClr val="D20036"/>
                </a:solidFill>
                <a:latin typeface="Montserrat" panose="00000500000000000000" pitchFamily="2" charset="0"/>
              </a:rPr>
              <a:t>Imate li na umu još neke slične vrste alata koje biste željeli podijeliti?</a:t>
            </a:r>
            <a:endParaRPr lang="en-US" sz="2800" b="1" dirty="0">
              <a:solidFill>
                <a:srgbClr val="D20036"/>
              </a:solidFill>
              <a:latin typeface="Montserrat" panose="00000500000000000000" pitchFamily="2" charset="0"/>
            </a:endParaRPr>
          </a:p>
        </p:txBody>
      </p:sp>
    </p:spTree>
    <p:extLst>
      <p:ext uri="{BB962C8B-B14F-4D97-AF65-F5344CB8AC3E}">
        <p14:creationId xmlns:p14="http://schemas.microsoft.com/office/powerpoint/2010/main" val="2056772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8" name="Picture 7" descr="A group of people holding a large rectangular sign&#10;&#10;Description automatically generated">
            <a:extLst>
              <a:ext uri="{FF2B5EF4-FFF2-40B4-BE49-F238E27FC236}">
                <a16:creationId xmlns:a16="http://schemas.microsoft.com/office/drawing/2014/main" id="{716A1115-9AD7-24AB-C05D-BD5CD9C5F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3023733" y="2317014"/>
            <a:ext cx="6144533" cy="1825934"/>
          </a:xfrm>
        </p:spPr>
        <p:txBody>
          <a:bodyPr>
            <a:noAutofit/>
          </a:bodyPr>
          <a:lstStyle/>
          <a:p>
            <a:pPr algn="ctr"/>
            <a:r>
              <a:rPr lang="hr-HR" sz="4800" b="1" dirty="0">
                <a:solidFill>
                  <a:schemeClr val="bg1"/>
                </a:solidFill>
                <a:latin typeface="Montserrat" panose="00000500000000000000" pitchFamily="2" charset="0"/>
              </a:rPr>
              <a:t>Objašnjenja riječi</a:t>
            </a:r>
            <a:endParaRPr lang="fi-FI" sz="5400" b="1" dirty="0">
              <a:solidFill>
                <a:schemeClr val="bg1"/>
              </a:solidFill>
              <a:highlight>
                <a:srgbClr val="FFFF00"/>
              </a:highlight>
              <a:latin typeface="Montserrat" panose="00000500000000000000"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3488651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5643715"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66701" y="397387"/>
            <a:ext cx="10515600" cy="1325563"/>
          </a:xfrm>
        </p:spPr>
        <p:txBody>
          <a:bodyPr>
            <a:normAutofit/>
          </a:bodyPr>
          <a:lstStyle/>
          <a:p>
            <a:r>
              <a:rPr lang="hr-HR" sz="4000" b="1" dirty="0">
                <a:solidFill>
                  <a:srgbClr val="D20036"/>
                </a:solidFill>
                <a:latin typeface="Montserrat" panose="00000500000000000000" pitchFamily="2" charset="0"/>
              </a:rPr>
              <a:t>Upute za vođenje</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1800" b="0" i="0" dirty="0">
                <a:solidFill>
                  <a:schemeClr val="bg1"/>
                </a:solidFill>
                <a:effectLst/>
                <a:latin typeface="Montserrat" panose="02000505000000020004" pitchFamily="2" charset="77"/>
              </a:rPr>
              <a:t>Koraci, oprema i vrijeme</a:t>
            </a:r>
            <a:r>
              <a:rPr lang="en-AU" sz="1800" b="0" i="0" dirty="0">
                <a:solidFill>
                  <a:schemeClr val="bg1"/>
                </a:solidFill>
                <a:effectLst/>
                <a:latin typeface="Montserrat" panose="02000505000000020004" pitchFamily="2" charset="77"/>
              </a:rPr>
              <a:t>:</a:t>
            </a:r>
          </a:p>
          <a:p>
            <a:pPr lvl="1" fontAlgn="base">
              <a:lnSpc>
                <a:spcPct val="110000"/>
              </a:lnSpc>
            </a:pPr>
            <a:r>
              <a:rPr lang="hr-HR" sz="1800" dirty="0">
                <a:solidFill>
                  <a:schemeClr val="bg1"/>
                </a:solidFill>
                <a:latin typeface="Montserrat" panose="02000505000000020004" pitchFamily="2" charset="77"/>
              </a:rPr>
              <a:t>U sljedećim slajdovima nalazi se osam riječi povezanih s temom koja se obrađuje u modelu obuke. Slajdovi također uključuju objašnjenja svake riječi (animirana).</a:t>
            </a:r>
            <a:endParaRPr lang="en-AU" sz="1800" dirty="0">
              <a:solidFill>
                <a:schemeClr val="bg1"/>
              </a:solidFill>
              <a:latin typeface="Montserrat" panose="02000505000000020004" pitchFamily="2" charset="77"/>
            </a:endParaRPr>
          </a:p>
          <a:p>
            <a:pPr lvl="1" fontAlgn="base">
              <a:lnSpc>
                <a:spcPct val="110000"/>
              </a:lnSpc>
            </a:pPr>
            <a:r>
              <a:rPr lang="hr-HR" sz="1800" dirty="0">
                <a:solidFill>
                  <a:schemeClr val="bg1"/>
                </a:solidFill>
                <a:latin typeface="Montserrat" panose="02000505000000020004" pitchFamily="2" charset="77"/>
              </a:rPr>
              <a:t>Prikazujte riječi jednu po jednu sudionicima, dajte im malo vremena da razmisle, a zatim ih zamolite da objasne značenje svake riječi (ovo se može obaviti zajedno, u parovima ili malim grupama, ovisno o broju sudionika).</a:t>
            </a:r>
            <a:endParaRPr lang="en-AU" sz="1800" dirty="0">
              <a:solidFill>
                <a:schemeClr val="bg1"/>
              </a:solidFill>
              <a:latin typeface="Montserrat" panose="02000505000000020004" pitchFamily="2" charset="77"/>
            </a:endParaRPr>
          </a:p>
          <a:p>
            <a:pPr lvl="1" fontAlgn="base">
              <a:lnSpc>
                <a:spcPct val="110000"/>
              </a:lnSpc>
            </a:pPr>
            <a:r>
              <a:rPr lang="hr-HR" sz="1800" dirty="0">
                <a:solidFill>
                  <a:schemeClr val="bg1"/>
                </a:solidFill>
                <a:latin typeface="Montserrat" panose="02000505000000020004" pitchFamily="2" charset="77"/>
              </a:rPr>
              <a:t>Potaknite sudionike da pokušaju opisati svoje ideje ili čak samo nagađanja; nije važno ako ne znaju specifična značenja.</a:t>
            </a:r>
            <a:endParaRPr lang="en-AU" sz="1800" dirty="0">
              <a:solidFill>
                <a:schemeClr val="bg1"/>
              </a:solidFill>
              <a:latin typeface="Montserrat" panose="02000505000000020004" pitchFamily="2" charset="77"/>
            </a:endParaRPr>
          </a:p>
          <a:p>
            <a:pPr lvl="1" fontAlgn="base">
              <a:lnSpc>
                <a:spcPct val="110000"/>
              </a:lnSpc>
            </a:pPr>
            <a:r>
              <a:rPr lang="hr-HR" sz="1800" dirty="0">
                <a:solidFill>
                  <a:schemeClr val="bg1"/>
                </a:solidFill>
                <a:latin typeface="Montserrat" panose="02000505000000020004" pitchFamily="2" charset="77"/>
              </a:rPr>
              <a:t>Nakon što sudionici prvo daju svoja objašnjenja, pokažite im opis riječi. Kako je prošlo; jesu li više-manje znali značenje ili je riječ bila nova? Također možete pitati što sudionici misle o opisu koji je naveden na slajdu.</a:t>
            </a:r>
            <a:endParaRPr lang="en-AU" sz="1800" dirty="0">
              <a:solidFill>
                <a:schemeClr val="bg1"/>
              </a:solidFill>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a:p>
            <a:pPr lvl="1" fontAlgn="base">
              <a:lnSpc>
                <a:spcPct val="110000"/>
              </a:lnSpc>
            </a:pPr>
            <a:endParaRPr lang="fi-FI" sz="1400" b="0" i="0" dirty="0">
              <a:solidFill>
                <a:srgbClr val="000000"/>
              </a:solidFill>
              <a:effectLst/>
              <a:latin typeface="Montserrat" panose="02000505000000020004" pitchFamily="2" charset="77"/>
            </a:endParaRPr>
          </a:p>
          <a:p>
            <a:pPr lvl="1" fontAlgn="base">
              <a:lnSpc>
                <a:spcPct val="110000"/>
              </a:lnSpc>
            </a:pPr>
            <a:endParaRPr lang="fi-FI" sz="1800" b="1"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BDF21334-FC91-D6D2-9536-2E6636B6584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1EF68C37-B4F7-589A-38C1-2AB763AE7459}"/>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73565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6253317"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600075" y="397387"/>
            <a:ext cx="10990792" cy="1325563"/>
          </a:xfrm>
        </p:spPr>
        <p:txBody>
          <a:bodyPr>
            <a:normAutofit/>
          </a:bodyPr>
          <a:lstStyle/>
          <a:p>
            <a:r>
              <a:rPr lang="fi-FI" sz="4000" b="1" dirty="0">
                <a:solidFill>
                  <a:srgbClr val="D20036"/>
                </a:solidFill>
                <a:latin typeface="Montserrat" panose="00000500000000000000" pitchFamily="2" charset="0"/>
              </a:rPr>
              <a:t>In</a:t>
            </a:r>
            <a:r>
              <a:rPr lang="hr-HR" sz="4000" b="1" dirty="0" err="1">
                <a:solidFill>
                  <a:srgbClr val="D20036"/>
                </a:solidFill>
                <a:latin typeface="Montserrat" panose="00000500000000000000" pitchFamily="2" charset="0"/>
              </a:rPr>
              <a:t>kluzija</a:t>
            </a:r>
            <a:r>
              <a:rPr lang="hr-HR" sz="4000" b="1" dirty="0">
                <a:solidFill>
                  <a:srgbClr val="D20036"/>
                </a:solidFill>
                <a:latin typeface="Montserrat" panose="00000500000000000000" pitchFamily="2" charset="0"/>
              </a:rPr>
              <a:t> je prisutna</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24046" y="2321795"/>
            <a:ext cx="5034888" cy="4012358"/>
          </a:xfrm>
        </p:spPr>
        <p:txBody>
          <a:bodyPr vert="horz" lIns="91440" tIns="45720" rIns="91440" bIns="45720" rtlCol="0" anchor="t">
            <a:normAutofit/>
          </a:bodyPr>
          <a:lstStyle/>
          <a:p>
            <a:pPr fontAlgn="base">
              <a:lnSpc>
                <a:spcPct val="110000"/>
              </a:lnSpc>
            </a:pPr>
            <a:r>
              <a:rPr lang="fi-FI" sz="2000" dirty="0">
                <a:solidFill>
                  <a:schemeClr val="bg1"/>
                </a:solidFill>
                <a:latin typeface="Montserrat" panose="02000505000000020004" pitchFamily="2" charset="77"/>
              </a:rPr>
              <a:t>Erasmus+ </a:t>
            </a:r>
            <a:r>
              <a:rPr lang="fi-FI" sz="2000" dirty="0" err="1">
                <a:solidFill>
                  <a:schemeClr val="bg1"/>
                </a:solidFill>
                <a:latin typeface="Montserrat" panose="02000505000000020004" pitchFamily="2" charset="77"/>
              </a:rPr>
              <a:t>Youth</a:t>
            </a:r>
            <a:r>
              <a:rPr lang="fi-FI" sz="2000" dirty="0">
                <a:solidFill>
                  <a:schemeClr val="bg1"/>
                </a:solidFill>
                <a:latin typeface="Montserrat" panose="02000505000000020004" pitchFamily="2" charset="77"/>
              </a:rPr>
              <a:t> </a:t>
            </a:r>
            <a:r>
              <a:rPr lang="fi-FI" sz="2000" dirty="0" err="1">
                <a:solidFill>
                  <a:schemeClr val="bg1"/>
                </a:solidFill>
                <a:latin typeface="Montserrat" panose="02000505000000020004" pitchFamily="2" charset="77"/>
              </a:rPr>
              <a:t>Partnership</a:t>
            </a:r>
            <a:r>
              <a:rPr lang="fi-FI" sz="2000" dirty="0">
                <a:solidFill>
                  <a:schemeClr val="bg1"/>
                </a:solidFill>
                <a:latin typeface="Montserrat" panose="02000505000000020004" pitchFamily="2" charset="77"/>
              </a:rPr>
              <a:t> in 2021-2024</a:t>
            </a:r>
          </a:p>
          <a:p>
            <a:pPr fontAlgn="base">
              <a:lnSpc>
                <a:spcPct val="110000"/>
              </a:lnSpc>
            </a:pPr>
            <a:r>
              <a:rPr lang="hr-HR" sz="2000" dirty="0">
                <a:solidFill>
                  <a:schemeClr val="bg1"/>
                </a:solidFill>
                <a:latin typeface="Montserrat" panose="02000505000000020004" pitchFamily="2" charset="77"/>
              </a:rPr>
              <a:t>Tema</a:t>
            </a:r>
            <a:r>
              <a:rPr lang="fi-FI" sz="2000" dirty="0">
                <a:solidFill>
                  <a:schemeClr val="bg1"/>
                </a:solidFill>
                <a:latin typeface="Montserrat" panose="02000505000000020004" pitchFamily="2" charset="77"/>
              </a:rPr>
              <a:t>: Soci</a:t>
            </a:r>
            <a:r>
              <a:rPr lang="hr-HR" sz="2000" dirty="0">
                <a:solidFill>
                  <a:schemeClr val="bg1"/>
                </a:solidFill>
                <a:latin typeface="Montserrat" panose="02000505000000020004" pitchFamily="2" charset="77"/>
              </a:rPr>
              <a:t>jalna inkluzija u slobodnom vremenu mladih </a:t>
            </a:r>
          </a:p>
          <a:p>
            <a:pPr lvl="1" fontAlgn="base">
              <a:lnSpc>
                <a:spcPct val="110000"/>
              </a:lnSpc>
            </a:pPr>
            <a:r>
              <a:rPr lang="hr-HR" sz="1600" dirty="0">
                <a:solidFill>
                  <a:schemeClr val="bg1"/>
                </a:solidFill>
                <a:latin typeface="Montserrat" panose="02000505000000020004" pitchFamily="2" charset="77"/>
              </a:rPr>
              <a:t>Dijeljenje dobrih praksi i inoviranje novih alata</a:t>
            </a:r>
            <a:endParaRPr lang="en-US" sz="1600" dirty="0">
              <a:solidFill>
                <a:schemeClr val="bg1"/>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sp>
        <p:nvSpPr>
          <p:cNvPr id="9" name="TextBox 8">
            <a:extLst>
              <a:ext uri="{FF2B5EF4-FFF2-40B4-BE49-F238E27FC236}">
                <a16:creationId xmlns:a16="http://schemas.microsoft.com/office/drawing/2014/main" id="{FD8303B6-C89B-A522-057F-7346ED66AE48}"/>
              </a:ext>
            </a:extLst>
          </p:cNvPr>
          <p:cNvSpPr txBox="1"/>
          <p:nvPr/>
        </p:nvSpPr>
        <p:spPr>
          <a:xfrm>
            <a:off x="6333067" y="2321795"/>
            <a:ext cx="5627663" cy="2445285"/>
          </a:xfrm>
          <a:prstGeom prst="rect">
            <a:avLst/>
          </a:prstGeom>
          <a:noFill/>
        </p:spPr>
        <p:txBody>
          <a:bodyPr wrap="square">
            <a:spAutoFit/>
          </a:bodyPr>
          <a:lstStyle/>
          <a:p>
            <a:pPr marL="342900" indent="-342900" algn="l" rtl="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Rezultati</a:t>
            </a:r>
            <a:r>
              <a:rPr lang="fi-FI" sz="2000" b="0" i="0" dirty="0">
                <a:solidFill>
                  <a:schemeClr val="bg1"/>
                </a:solidFill>
                <a:effectLst/>
                <a:latin typeface="Montserrat" panose="02000505000000020004" pitchFamily="2" charset="77"/>
              </a:rPr>
              <a:t>/</a:t>
            </a:r>
            <a:r>
              <a:rPr lang="hr-HR" sz="2000" b="0" i="0" dirty="0">
                <a:solidFill>
                  <a:schemeClr val="bg1"/>
                </a:solidFill>
                <a:effectLst/>
                <a:latin typeface="Montserrat" panose="02000505000000020004" pitchFamily="2" charset="77"/>
              </a:rPr>
              <a:t>izlazi</a:t>
            </a:r>
            <a:endParaRPr lang="fi-FI" sz="2000" b="0" i="0" dirty="0">
              <a:solidFill>
                <a:schemeClr val="bg1"/>
              </a:solidFill>
              <a:effectLst/>
              <a:latin typeface="Montserrat" panose="02000505000000020004" pitchFamily="2" charset="77"/>
            </a:endParaRPr>
          </a:p>
          <a:p>
            <a:pPr marL="800100" lvl="1" indent="-34290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Treninzi u partnerskim zemljama </a:t>
            </a:r>
          </a:p>
          <a:p>
            <a:pPr marL="800100" lvl="1" indent="-34290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Dva istraživanja </a:t>
            </a:r>
          </a:p>
          <a:p>
            <a:pPr marL="800100" lvl="1" indent="-34290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Model inovacija </a:t>
            </a:r>
          </a:p>
          <a:p>
            <a:pPr marL="800100" lvl="1" indent="-34290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Paket alata </a:t>
            </a:r>
          </a:p>
          <a:p>
            <a:pPr marL="800100" lvl="1" indent="-34290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Model obuke </a:t>
            </a:r>
          </a:p>
          <a:p>
            <a:pPr marL="800100" lvl="1" indent="-342900" fontAlgn="base">
              <a:lnSpc>
                <a:spcPct val="110000"/>
              </a:lnSpc>
              <a:buFont typeface="Arial" panose="020B0604020202020204" pitchFamily="34" charset="0"/>
              <a:buChar char="•"/>
            </a:pPr>
            <a:r>
              <a:rPr lang="hr-HR" sz="2000" dirty="0">
                <a:solidFill>
                  <a:schemeClr val="bg1"/>
                </a:solidFill>
                <a:latin typeface="Montserrat" panose="02000505000000020004" pitchFamily="2" charset="77"/>
              </a:rPr>
              <a:t>Serija podcasta</a:t>
            </a:r>
            <a:endParaRPr lang="fi-FI" sz="2000" dirty="0">
              <a:solidFill>
                <a:schemeClr val="bg1"/>
              </a:solidFill>
              <a:latin typeface="Montserrat" panose="02000505000000020004" pitchFamily="2" charset="77"/>
            </a:endParaRPr>
          </a:p>
        </p:txBody>
      </p:sp>
      <p:pic>
        <p:nvPicPr>
          <p:cNvPr id="4" name="Picture 3">
            <a:extLst>
              <a:ext uri="{FF2B5EF4-FFF2-40B4-BE49-F238E27FC236}">
                <a16:creationId xmlns:a16="http://schemas.microsoft.com/office/drawing/2014/main" id="{205CF665-0ACE-8BC6-D9FD-D937A8BB3399}"/>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9F73CEE2-8F95-FAD6-4978-047F3BE8FB1D}"/>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1941565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4935794"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16226" y="385762"/>
            <a:ext cx="10515600" cy="1325563"/>
          </a:xfrm>
        </p:spPr>
        <p:txBody>
          <a:bodyPr>
            <a:normAutofit/>
          </a:bodyPr>
          <a:lstStyle/>
          <a:p>
            <a:r>
              <a:rPr lang="hr-HR" sz="4000" b="1" dirty="0">
                <a:solidFill>
                  <a:srgbClr val="D20036"/>
                </a:solidFill>
                <a:latin typeface="Montserrat" panose="00000500000000000000" pitchFamily="2" charset="0"/>
              </a:rPr>
              <a:t>Ravnopravnost</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chemeClr val="bg1"/>
                </a:solidFill>
                <a:latin typeface="Montserrat" panose="00000500000000000000" pitchFamily="2" charset="0"/>
              </a:rPr>
              <a:t>Osigurava da pojedincima budu pruženi resursi koje trebaju kako bi imali pristup istim prilikama. Dok jednakost ukazuje na jednakost, gdje je sve ravnomjerno raspoređeno među ljudima, pravičnost prepoznaje da svaka osoba ima različite okolnosti i dodjeljuje točne resurse i prilike potrebne za postizanje jednakog ishoda.</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A963F0D6-1DA0-08AA-8D5C-70F1E83AD8E0}"/>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E1A69C37-9593-905E-5956-DC14B579BB0E}"/>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16140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76750"/>
            <a:ext cx="4109884"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71500" y="397387"/>
            <a:ext cx="11019367" cy="1325563"/>
          </a:xfrm>
        </p:spPr>
        <p:txBody>
          <a:bodyPr>
            <a:normAutofit/>
          </a:bodyPr>
          <a:lstStyle/>
          <a:p>
            <a:r>
              <a:rPr lang="hr-HR" sz="4000" b="1" dirty="0">
                <a:solidFill>
                  <a:srgbClr val="D20036"/>
                </a:solidFill>
                <a:latin typeface="Montserrat" panose="00000500000000000000" pitchFamily="2" charset="0"/>
              </a:rPr>
              <a:t>Raznolikost</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chemeClr val="bg1"/>
                </a:solidFill>
                <a:latin typeface="Montserrat" panose="00000500000000000000" pitchFamily="2" charset="0"/>
              </a:rPr>
              <a:t>Obuhvaća niz različitih stvari; raznolikost stvari ili ljudi. Raznolikost podrazumijeva prepoznavanje razlika, a zatim stvaranje okruženja koje potiče inovacije i kreativnost.</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71125859-CC6E-3DE7-79A0-EFE645D5F045}"/>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BF177142-23BA-70B5-82C3-6D40A9BF5B39}"/>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6859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5948515"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43266" y="397387"/>
            <a:ext cx="10515600" cy="1325563"/>
          </a:xfrm>
        </p:spPr>
        <p:txBody>
          <a:bodyPr>
            <a:normAutofit/>
          </a:bodyPr>
          <a:lstStyle/>
          <a:p>
            <a:r>
              <a:rPr lang="hr-HR" sz="4000" b="1" dirty="0" err="1">
                <a:solidFill>
                  <a:srgbClr val="D20036"/>
                </a:solidFill>
                <a:latin typeface="Montserrat" panose="00000500000000000000" pitchFamily="2" charset="0"/>
              </a:rPr>
              <a:t>Intersekcionalnost</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chemeClr val="bg1"/>
                </a:solidFill>
                <a:latin typeface="Montserrat" panose="00000500000000000000" pitchFamily="2" charset="0"/>
              </a:rPr>
              <a:t>Okvir za opisivanje i razumijevanje kako se različite vrste karakteristika mogu međusobno preklapati i stvarati, primjerice, različite oblike diskriminacije i jedinstvena iskustva pritiska.</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8BF75BD7-7804-1EA0-1430-5532D7AC0234}"/>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D4F06265-AA82-2D9F-06FA-A5928AB18020}"/>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0479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7430"/>
            <a:ext cx="3067665"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446002" y="377748"/>
            <a:ext cx="10515600" cy="1325563"/>
          </a:xfrm>
        </p:spPr>
        <p:txBody>
          <a:bodyPr>
            <a:normAutofit/>
          </a:bodyPr>
          <a:lstStyle/>
          <a:p>
            <a:r>
              <a:rPr lang="fi-FI" sz="4000" b="1" dirty="0">
                <a:solidFill>
                  <a:srgbClr val="D20036"/>
                </a:solidFill>
                <a:latin typeface="Montserrat" panose="00000500000000000000" pitchFamily="2" charset="0"/>
              </a:rPr>
              <a:t>LGBTIQ+</a:t>
            </a: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eaLnBrk="0" fontAlgn="base" hangingPunct="0">
              <a:lnSpc>
                <a:spcPct val="100000"/>
              </a:lnSpc>
              <a:spcBef>
                <a:spcPct val="0"/>
              </a:spcBef>
              <a:spcAft>
                <a:spcPct val="0"/>
              </a:spcAft>
            </a:pPr>
            <a:r>
              <a:rPr lang="sr-Latn-RS" altLang="sr-Latn-RS" sz="2000" dirty="0">
                <a:solidFill>
                  <a:schemeClr val="bg1"/>
                </a:solidFill>
                <a:latin typeface="Montserrat" panose="00000500000000000000" pitchFamily="2" charset="0"/>
              </a:rPr>
              <a:t>Akronim koji se odnosi na osobe koje se identificiraju kao lezbijke, </a:t>
            </a:r>
            <a:r>
              <a:rPr lang="sr-Latn-RS" altLang="sr-Latn-RS" sz="2000" dirty="0" err="1">
                <a:solidFill>
                  <a:schemeClr val="bg1"/>
                </a:solidFill>
                <a:latin typeface="Montserrat" panose="00000500000000000000" pitchFamily="2" charset="0"/>
              </a:rPr>
              <a:t>gay</a:t>
            </a:r>
            <a:r>
              <a:rPr lang="sr-Latn-RS" altLang="sr-Latn-RS" sz="2000" dirty="0">
                <a:solidFill>
                  <a:schemeClr val="bg1"/>
                </a:solidFill>
                <a:latin typeface="Montserrat" panose="00000500000000000000" pitchFamily="2" charset="0"/>
              </a:rPr>
              <a:t>, </a:t>
            </a:r>
            <a:r>
              <a:rPr lang="sr-Latn-RS" altLang="sr-Latn-RS" sz="2000" dirty="0" err="1">
                <a:solidFill>
                  <a:schemeClr val="bg1"/>
                </a:solidFill>
                <a:latin typeface="Montserrat" panose="00000500000000000000" pitchFamily="2" charset="0"/>
              </a:rPr>
              <a:t>biseksualne</a:t>
            </a:r>
            <a:r>
              <a:rPr lang="sr-Latn-RS" altLang="sr-Latn-RS" sz="2000" dirty="0">
                <a:solidFill>
                  <a:schemeClr val="bg1"/>
                </a:solidFill>
                <a:latin typeface="Montserrat" panose="00000500000000000000" pitchFamily="2" charset="0"/>
              </a:rPr>
              <a:t>, </a:t>
            </a:r>
            <a:r>
              <a:rPr lang="sr-Latn-RS" altLang="sr-Latn-RS" sz="2000" dirty="0" err="1">
                <a:solidFill>
                  <a:schemeClr val="bg1"/>
                </a:solidFill>
                <a:latin typeface="Montserrat" panose="00000500000000000000" pitchFamily="2" charset="0"/>
              </a:rPr>
              <a:t>transrodne</a:t>
            </a:r>
            <a:r>
              <a:rPr lang="sr-Latn-RS" altLang="sr-Latn-RS" sz="2000" dirty="0">
                <a:solidFill>
                  <a:schemeClr val="bg1"/>
                </a:solidFill>
                <a:latin typeface="Montserrat" panose="00000500000000000000" pitchFamily="2" charset="0"/>
              </a:rPr>
              <a:t>, </a:t>
            </a:r>
            <a:r>
              <a:rPr lang="sr-Latn-RS" altLang="sr-Latn-RS" sz="2000" dirty="0" err="1">
                <a:solidFill>
                  <a:schemeClr val="bg1"/>
                </a:solidFill>
                <a:latin typeface="Montserrat" panose="00000500000000000000" pitchFamily="2" charset="0"/>
              </a:rPr>
              <a:t>queer</a:t>
            </a:r>
            <a:r>
              <a:rPr lang="sr-Latn-RS" altLang="sr-Latn-RS" sz="2000" dirty="0">
                <a:solidFill>
                  <a:schemeClr val="bg1"/>
                </a:solidFill>
                <a:latin typeface="Montserrat" panose="00000500000000000000" pitchFamily="2" charset="0"/>
              </a:rPr>
              <a:t> ili </a:t>
            </a:r>
            <a:r>
              <a:rPr lang="sr-Latn-RS" altLang="sr-Latn-RS" sz="2000" dirty="0" err="1">
                <a:solidFill>
                  <a:schemeClr val="bg1"/>
                </a:solidFill>
                <a:latin typeface="Montserrat" panose="00000500000000000000" pitchFamily="2" charset="0"/>
              </a:rPr>
              <a:t>interseksualne</a:t>
            </a:r>
            <a:r>
              <a:rPr lang="sr-Latn-RS" altLang="sr-Latn-RS" sz="2000" dirty="0">
                <a:solidFill>
                  <a:schemeClr val="bg1"/>
                </a:solidFill>
                <a:latin typeface="Montserrat" panose="00000500000000000000" pitchFamily="2" charset="0"/>
              </a:rPr>
              <a:t>. Plus označava ogromnu raznolikost ljudi u smislu seksualne orijentacije, izražavanja rodnog identiteta ili karakteristika spola.</a:t>
            </a:r>
          </a:p>
          <a:p>
            <a:pPr fontAlgn="base">
              <a:lnSpc>
                <a:spcPct val="110000"/>
              </a:lnSpc>
            </a:pPr>
            <a:endParaRPr lang="fi-FI" sz="2000" b="1"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B2B95856-03E0-BCAF-5A87-6D4B3E2847A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8251288C-FA71-4F2C-DE0D-5679637E2877}"/>
              </a:ext>
            </a:extLst>
          </p:cNvPr>
          <p:cNvPicPr>
            <a:picLocks noChangeAspect="1"/>
          </p:cNvPicPr>
          <p:nvPr/>
        </p:nvPicPr>
        <p:blipFill>
          <a:blip r:embed="rId4"/>
          <a:stretch>
            <a:fillRect/>
          </a:stretch>
        </p:blipFill>
        <p:spPr>
          <a:xfrm>
            <a:off x="-899865" y="6382312"/>
            <a:ext cx="5229058" cy="147071"/>
          </a:xfrm>
          <a:prstGeom prst="rect">
            <a:avLst/>
          </a:prstGeom>
        </p:spPr>
      </p:pic>
      <p:sp>
        <p:nvSpPr>
          <p:cNvPr id="10" name="Rectangle 4">
            <a:extLst>
              <a:ext uri="{FF2B5EF4-FFF2-40B4-BE49-F238E27FC236}">
                <a16:creationId xmlns:a16="http://schemas.microsoft.com/office/drawing/2014/main" id="{F2013E22-3382-17FC-448F-41FA9BA1DB79}"/>
              </a:ext>
            </a:extLst>
          </p:cNvPr>
          <p:cNvSpPr>
            <a:spLocks noChangeArrowheads="1"/>
          </p:cNvSpPr>
          <p:nvPr/>
        </p:nvSpPr>
        <p:spPr bwMode="auto">
          <a:xfrm>
            <a:off x="0" y="0"/>
            <a:ext cx="3243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rgbClr val="000000"/>
                </a:solidFill>
                <a:effectLst/>
                <a:latin typeface="Inter"/>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22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51618" y="376750"/>
            <a:ext cx="7784692"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750802" y="397387"/>
            <a:ext cx="10515600" cy="1325563"/>
          </a:xfrm>
        </p:spPr>
        <p:txBody>
          <a:bodyPr>
            <a:normAutofit/>
          </a:bodyPr>
          <a:lstStyle/>
          <a:p>
            <a:r>
              <a:rPr lang="hr-HR" sz="4000" b="1" dirty="0">
                <a:solidFill>
                  <a:srgbClr val="D20036"/>
                </a:solidFill>
                <a:latin typeface="Montserrat" panose="00000500000000000000" pitchFamily="2" charset="0"/>
              </a:rPr>
              <a:t>Višestruka diskriminacija</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chemeClr val="bg1"/>
                </a:solidFill>
                <a:latin typeface="Montserrat" panose="00000500000000000000" pitchFamily="2" charset="0"/>
              </a:rPr>
              <a:t>Diskriminacija koja se događa zbog više od jedne karakteristike, poput spola, rase, dobi, vjere, seksualne orijentacije ili bilo kojeg drugog faktora.</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1CA43159-F2AA-38BD-8717-56E007F1EBEF}"/>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7F3D2CE4-7997-99D5-10AB-281CBA476312}"/>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948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442630"/>
            <a:ext cx="6096000"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66701" y="500061"/>
            <a:ext cx="10515600" cy="1325563"/>
          </a:xfrm>
        </p:spPr>
        <p:txBody>
          <a:bodyPr>
            <a:normAutofit/>
          </a:bodyPr>
          <a:lstStyle/>
          <a:p>
            <a:r>
              <a:rPr lang="hr-HR" sz="4000" b="1" dirty="0">
                <a:solidFill>
                  <a:srgbClr val="D20036"/>
                </a:solidFill>
                <a:latin typeface="Montserrat" panose="00000500000000000000" pitchFamily="2" charset="0"/>
              </a:rPr>
              <a:t>Fizička dostupnost</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chemeClr val="bg1"/>
                </a:solidFill>
                <a:latin typeface="Montserrat" panose="00000500000000000000" pitchFamily="2" charset="0"/>
              </a:rPr>
              <a:t>Dizajniranje značajki koje omogućuju osobama s invaliditetom neovisno i sigurno pristupanje zgradama, ulicama i drugim područjima. Na primjer, pružanje rampi, dizala, automatskih vrata itd. Ove značajke omogućuju ljudima sudjelovanje u životu bez obzira na njihove invaliditete.</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FC42E373-8606-1581-E58A-3F478B8E735B}"/>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EB739670-625C-44D7-0040-D40FBFFCDEF8}"/>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0742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3765754"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367345" y="417564"/>
            <a:ext cx="10515600" cy="1325563"/>
          </a:xfrm>
        </p:spPr>
        <p:txBody>
          <a:bodyPr>
            <a:normAutofit/>
          </a:bodyPr>
          <a:lstStyle/>
          <a:p>
            <a:r>
              <a:rPr lang="hr-HR" sz="4000" b="1" dirty="0">
                <a:solidFill>
                  <a:srgbClr val="D20036"/>
                </a:solidFill>
                <a:latin typeface="Montserrat" panose="00000500000000000000" pitchFamily="2" charset="0"/>
              </a:rPr>
              <a:t>Predrasuda</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a:solidFill>
                  <a:schemeClr val="bg1"/>
                </a:solidFill>
                <a:latin typeface="Montserrat" panose="00000500000000000000" pitchFamily="2" charset="0"/>
              </a:rPr>
              <a:t>Nerazumno mišljenje koje se ne temelji na razumu ili iskustvima. Može biti i pozitivno i negativno. Ova riječ se često koristi kako bi se uputilo na unaprijed formiranu procjenu druge osobe koja se temelji na očekivanim osobnim karakteristikama te osobe.</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24EE0101-2124-AA13-BDBF-D1B9C4C24D24}"/>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DEF19354-1B53-FE8F-2231-980118305366}"/>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54322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1" y="365125"/>
            <a:ext cx="3018502"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379888" y="400511"/>
            <a:ext cx="10515600" cy="1325563"/>
          </a:xfrm>
        </p:spPr>
        <p:txBody>
          <a:bodyPr>
            <a:normAutofit/>
          </a:bodyPr>
          <a:lstStyle/>
          <a:p>
            <a:r>
              <a:rPr lang="fi-FI" sz="4000" b="1" dirty="0">
                <a:solidFill>
                  <a:srgbClr val="D20036"/>
                </a:solidFill>
                <a:latin typeface="Montserrat" panose="00000500000000000000" pitchFamily="2" charset="0"/>
              </a:rPr>
              <a:t>Ra</a:t>
            </a:r>
            <a:r>
              <a:rPr lang="hr-HR" sz="4000" b="1" dirty="0" err="1">
                <a:solidFill>
                  <a:srgbClr val="D20036"/>
                </a:solidFill>
                <a:latin typeface="Montserrat" panose="00000500000000000000" pitchFamily="2" charset="0"/>
              </a:rPr>
              <a:t>sizam</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2000" dirty="0" err="1">
                <a:solidFill>
                  <a:schemeClr val="bg1"/>
                </a:solidFill>
                <a:latin typeface="Montserrat" panose="00000500000000000000" pitchFamily="2" charset="0"/>
              </a:rPr>
              <a:t>Discriminacija</a:t>
            </a:r>
            <a:r>
              <a:rPr lang="hr-HR" sz="2000" dirty="0">
                <a:solidFill>
                  <a:schemeClr val="bg1"/>
                </a:solidFill>
                <a:latin typeface="Montserrat" panose="00000500000000000000" pitchFamily="2" charset="0"/>
              </a:rPr>
              <a:t> ili predrasuda protiv ljudi temeljena na njihovoj rasi, etničkom podrijetlu ili okolnosti povezanoj s porijeklom. Ideja iza rasističkih praksi često je pretpostavka da se ljudi mogu podijeliti u odvojene skupine koje se razlikuju u svom društvenom ponašanju i urođenim sposobnostima.</a:t>
            </a:r>
            <a:endParaRPr lang="fi-FI" sz="2000" dirty="0">
              <a:solidFill>
                <a:schemeClr val="bg1"/>
              </a:solidFill>
              <a:latin typeface="Montserrat" panose="00000500000000000000" pitchFamily="2" charset="0"/>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4" name="Picture 3">
            <a:extLst>
              <a:ext uri="{FF2B5EF4-FFF2-40B4-BE49-F238E27FC236}">
                <a16:creationId xmlns:a16="http://schemas.microsoft.com/office/drawing/2014/main" id="{9DEEC043-9BCD-AAFB-5D4C-C96153DA361C}"/>
              </a:ext>
            </a:extLst>
          </p:cNvPr>
          <p:cNvPicPr>
            <a:picLocks noChangeAspect="1"/>
          </p:cNvPicPr>
          <p:nvPr/>
        </p:nvPicPr>
        <p:blipFill>
          <a:blip r:embed="rId4"/>
          <a:stretch>
            <a:fillRect/>
          </a:stretch>
        </p:blipFill>
        <p:spPr>
          <a:xfrm>
            <a:off x="11082301" y="6382312"/>
            <a:ext cx="5229058" cy="147071"/>
          </a:xfrm>
          <a:prstGeom prst="rect">
            <a:avLst/>
          </a:prstGeom>
        </p:spPr>
      </p:pic>
      <p:pic>
        <p:nvPicPr>
          <p:cNvPr id="8" name="Picture 7">
            <a:extLst>
              <a:ext uri="{FF2B5EF4-FFF2-40B4-BE49-F238E27FC236}">
                <a16:creationId xmlns:a16="http://schemas.microsoft.com/office/drawing/2014/main" id="{C7266CE1-BE0B-9EA0-2861-CBE23C50E82D}"/>
              </a:ext>
            </a:extLst>
          </p:cNvPr>
          <p:cNvPicPr>
            <a:picLocks noChangeAspect="1"/>
          </p:cNvPicPr>
          <p:nvPr/>
        </p:nvPicPr>
        <p:blipFill>
          <a:blip r:embed="rId4"/>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32068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pic>
        <p:nvPicPr>
          <p:cNvPr id="4" name="Picture 3" descr="A group of people holding a large rectangular sign&#10;&#10;Description automatically generated">
            <a:extLst>
              <a:ext uri="{FF2B5EF4-FFF2-40B4-BE49-F238E27FC236}">
                <a16:creationId xmlns:a16="http://schemas.microsoft.com/office/drawing/2014/main" id="{8DB25663-14AF-A30C-84CD-D9A764991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234" y="-474728"/>
            <a:ext cx="8477532" cy="7807456"/>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412411" y="2204940"/>
            <a:ext cx="7367177" cy="1825934"/>
          </a:xfrm>
        </p:spPr>
        <p:txBody>
          <a:bodyPr>
            <a:noAutofit/>
          </a:bodyPr>
          <a:lstStyle/>
          <a:p>
            <a:pPr algn="ctr"/>
            <a:r>
              <a:rPr lang="hr-HR" sz="2800" b="1" dirty="0">
                <a:solidFill>
                  <a:schemeClr val="bg1"/>
                </a:solidFill>
                <a:latin typeface="Montserrat" panose="00000500000000000000" pitchFamily="2" charset="0"/>
              </a:rPr>
              <a:t>Sve materijale projekta pronađite na:</a:t>
            </a:r>
            <a:br>
              <a:rPr lang="fi-FI" sz="2800" b="1" dirty="0">
                <a:solidFill>
                  <a:schemeClr val="bg1"/>
                </a:solidFill>
                <a:latin typeface="Montserrat" panose="00000500000000000000" pitchFamily="2" charset="0"/>
              </a:rPr>
            </a:br>
            <a:r>
              <a:rPr lang="fi-FI" sz="20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https://nuortenakatemia.fi/en/incon-projectresults/</a:t>
            </a:r>
            <a:r>
              <a:rPr lang="fi-FI" sz="2000" dirty="0">
                <a:solidFill>
                  <a:schemeClr val="bg1"/>
                </a:solidFill>
                <a:latin typeface="Montserrat" panose="00000500000000000000" pitchFamily="2" charset="0"/>
              </a:rPr>
              <a:t> </a:t>
            </a: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189000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200" y="2506662"/>
            <a:ext cx="10515600" cy="4351338"/>
          </a:xfrm>
        </p:spPr>
        <p:txBody>
          <a:bodyPr vert="horz" lIns="91440" tIns="45720" rIns="91440" bIns="45720" rtlCol="0" anchor="t">
            <a:normAutofit/>
          </a:bodyPr>
          <a:lstStyle/>
          <a:p>
            <a:pPr algn="l" rtl="0" fontAlgn="base">
              <a:lnSpc>
                <a:spcPct val="100000"/>
              </a:lnSpc>
              <a:buFont typeface="Arial" panose="020B0604020202020204" pitchFamily="34" charset="0"/>
              <a:buChar char="•"/>
            </a:pPr>
            <a:r>
              <a:rPr lang="fi-FI" sz="2000" u="none" strike="noStrike" dirty="0">
                <a:solidFill>
                  <a:schemeClr val="bg1"/>
                </a:solidFill>
                <a:effectLst/>
                <a:latin typeface="Montserrat" panose="02000505000000020004" pitchFamily="2" charset="77"/>
                <a:hlinkClick r:id="rId2">
                  <a:extLst>
                    <a:ext uri="{A12FA001-AC4F-418D-AE19-62706E023703}">
                      <ahyp:hlinkClr xmlns:ahyp="http://schemas.microsoft.com/office/drawing/2018/hyperlinkcolor" val="tx"/>
                    </a:ext>
                  </a:extLst>
                </a:hlinkClick>
              </a:rPr>
              <a:t>Yout</a:t>
            </a:r>
            <a:r>
              <a:rPr lang="fi-FI" sz="2000" dirty="0">
                <a:solidFill>
                  <a:schemeClr val="bg1"/>
                </a:solidFill>
                <a:latin typeface="Montserrat" panose="02000505000000020004" pitchFamily="2" charset="77"/>
                <a:hlinkClick r:id="rId2">
                  <a:extLst>
                    <a:ext uri="{A12FA001-AC4F-418D-AE19-62706E023703}">
                      <ahyp:hlinkClr xmlns:ahyp="http://schemas.microsoft.com/office/drawing/2018/hyperlinkcolor" val="tx"/>
                    </a:ext>
                  </a:extLst>
                </a:hlinkClick>
              </a:rPr>
              <a:t>h Academy</a:t>
            </a:r>
            <a:r>
              <a:rPr lang="fi-FI" sz="2000" u="none" strike="noStrike" dirty="0">
                <a:solidFill>
                  <a:schemeClr val="bg1"/>
                </a:solidFill>
                <a:effectLst/>
                <a:latin typeface="Montserrat" panose="02000505000000020004" pitchFamily="2" charset="77"/>
                <a:hlinkClick r:id="rId2">
                  <a:extLst>
                    <a:ext uri="{A12FA001-AC4F-418D-AE19-62706E023703}">
                      <ahyp:hlinkClr xmlns:ahyp="http://schemas.microsoft.com/office/drawing/2018/hyperlinkcolor" val="tx"/>
                    </a:ext>
                  </a:extLst>
                </a:hlinkClick>
              </a:rPr>
              <a:t>, Finland</a:t>
            </a:r>
            <a:r>
              <a:rPr lang="en-US" sz="2000" dirty="0">
                <a:solidFill>
                  <a:schemeClr val="bg1"/>
                </a:solidFill>
                <a:effectLst/>
                <a:latin typeface="Montserrat" panose="02000505000000020004" pitchFamily="2" charset="77"/>
                <a:hlinkClick r:id="rId2">
                  <a:extLst>
                    <a:ext uri="{A12FA001-AC4F-418D-AE19-62706E023703}">
                      <ahyp:hlinkClr xmlns:ahyp="http://schemas.microsoft.com/office/drawing/2018/hyperlinkcolor" val="tx"/>
                    </a:ext>
                  </a:extLst>
                </a:hlinkClick>
              </a:rPr>
              <a:t>​</a:t>
            </a:r>
            <a:endParaRPr lang="en-US" sz="2000" dirty="0">
              <a:solidFill>
                <a:schemeClr val="bg1"/>
              </a:solidFill>
              <a:effectLst/>
              <a:latin typeface="Montserrat" panose="02000505000000020004" pitchFamily="2" charset="77"/>
            </a:endParaRP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3">
                  <a:extLst>
                    <a:ext uri="{A12FA001-AC4F-418D-AE19-62706E023703}">
                      <ahyp:hlinkClr xmlns:ahyp="http://schemas.microsoft.com/office/drawing/2018/hyperlinkcolor" val="tx"/>
                    </a:ext>
                  </a:extLst>
                </a:hlinkClick>
              </a:rPr>
              <a:t>Finnish Youth Association</a:t>
            </a:r>
            <a:r>
              <a:rPr lang="fi-FI" sz="2000" dirty="0">
                <a:solidFill>
                  <a:schemeClr val="bg1"/>
                </a:solidFill>
                <a:effectLst/>
                <a:latin typeface="Montserrat" panose="02000505000000020004" pitchFamily="2" charset="77"/>
                <a:hlinkClick r:id="rId3">
                  <a:extLst>
                    <a:ext uri="{A12FA001-AC4F-418D-AE19-62706E023703}">
                      <ahyp:hlinkClr xmlns:ahyp="http://schemas.microsoft.com/office/drawing/2018/hyperlinkcolor" val="tx"/>
                    </a:ext>
                  </a:extLst>
                </a:hlinkClick>
              </a:rPr>
              <a:t>​, Finland</a:t>
            </a:r>
            <a:endParaRPr lang="fi-FI" sz="2000" dirty="0">
              <a:solidFill>
                <a:schemeClr val="bg1"/>
              </a:solidFill>
              <a:effectLst/>
              <a:latin typeface="Montserrat" panose="02000505000000020004" pitchFamily="2" charset="77"/>
            </a:endParaRP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4">
                  <a:extLst>
                    <a:ext uri="{A12FA001-AC4F-418D-AE19-62706E023703}">
                      <ahyp:hlinkClr xmlns:ahyp="http://schemas.microsoft.com/office/drawing/2018/hyperlinkcolor" val="tx"/>
                    </a:ext>
                  </a:extLst>
                </a:hlinkClick>
              </a:rPr>
              <a:t>Radio- R, Czech Republic </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5">
                  <a:extLst>
                    <a:ext uri="{A12FA001-AC4F-418D-AE19-62706E023703}">
                      <ahyp:hlinkClr xmlns:ahyp="http://schemas.microsoft.com/office/drawing/2018/hyperlinkcolor" val="tx"/>
                    </a:ext>
                  </a:extLst>
                </a:hlinkClick>
              </a:rPr>
              <a:t>Tartu Youth Work Center, Estonia </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6">
                  <a:extLst>
                    <a:ext uri="{A12FA001-AC4F-418D-AE19-62706E023703}">
                      <ahyp:hlinkClr xmlns:ahyp="http://schemas.microsoft.com/office/drawing/2018/hyperlinkcolor" val="tx"/>
                    </a:ext>
                  </a:extLst>
                </a:hlinkClick>
              </a:rPr>
              <a:t>Federation of Children´s and Youth Municipal Councils, Hungary </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7">
                  <a:extLst>
                    <a:ext uri="{A12FA001-AC4F-418D-AE19-62706E023703}">
                      <ahyp:hlinkClr xmlns:ahyp="http://schemas.microsoft.com/office/drawing/2018/hyperlinkcolor" val="tx"/>
                    </a:ext>
                  </a:extLst>
                </a:hlinkClick>
              </a:rPr>
              <a:t>Le Discipline, Italy</a:t>
            </a:r>
            <a:r>
              <a:rPr lang="fi-FI" sz="2000" dirty="0">
                <a:solidFill>
                  <a:schemeClr val="bg1"/>
                </a:solidFill>
                <a:effectLst/>
                <a:latin typeface="Montserrat" panose="02000505000000020004" pitchFamily="2" charset="77"/>
              </a:rPr>
              <a:t>​</a:t>
            </a:r>
          </a:p>
          <a:p>
            <a:pPr algn="l" rtl="0" fontAlgn="base">
              <a:lnSpc>
                <a:spcPct val="100000"/>
              </a:lnSpc>
              <a:buFont typeface="Arial" panose="020B0604020202020204" pitchFamily="34" charset="0"/>
              <a:buChar char="•"/>
            </a:pPr>
            <a:r>
              <a:rPr lang="fi-FI" sz="2000" u="sng" strike="noStrike" dirty="0">
                <a:solidFill>
                  <a:schemeClr val="bg1"/>
                </a:solidFill>
                <a:effectLst/>
                <a:latin typeface="Montserrat" panose="02000505000000020004" pitchFamily="2" charset="77"/>
                <a:hlinkClick r:id="rId8">
                  <a:extLst>
                    <a:ext uri="{A12FA001-AC4F-418D-AE19-62706E023703}">
                      <ahyp:hlinkClr xmlns:ahyp="http://schemas.microsoft.com/office/drawing/2018/hyperlinkcolor" val="tx"/>
                    </a:ext>
                  </a:extLst>
                </a:hlinkClick>
              </a:rPr>
              <a:t>Croatian Office for Creativity and Innovation, Croatia</a:t>
            </a:r>
            <a:endParaRPr lang="fi-FI" sz="2000" dirty="0">
              <a:solidFill>
                <a:schemeClr val="bg1"/>
              </a:solidFill>
              <a:effectLst/>
              <a:latin typeface="Montserrat" panose="02000505000000020004" pitchFamily="2" charset="77"/>
            </a:endParaRPr>
          </a:p>
          <a:p>
            <a:pPr>
              <a:lnSpc>
                <a:spcPct val="100000"/>
              </a:lnSpc>
            </a:pPr>
            <a:endParaRPr lang="fi-FI" dirty="0">
              <a:highlight>
                <a:srgbClr val="FFFF00"/>
              </a:highlight>
              <a:latin typeface="Montserrat" panose="02000505000000020004" pitchFamily="2" charset="77"/>
              <a:cs typeface="Calibri"/>
            </a:endParaRPr>
          </a:p>
        </p:txBody>
      </p:sp>
      <p:pic>
        <p:nvPicPr>
          <p:cNvPr id="6" name="Picture 5" descr="A white and black logo&#10;&#10;Description automatically generated with medium confidence">
            <a:extLst>
              <a:ext uri="{FF2B5EF4-FFF2-40B4-BE49-F238E27FC236}">
                <a16:creationId xmlns:a16="http://schemas.microsoft.com/office/drawing/2014/main" id="{D7899E6E-9A7C-AAA9-4939-CE3E287F93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11" name="Picture 10">
            <a:extLst>
              <a:ext uri="{FF2B5EF4-FFF2-40B4-BE49-F238E27FC236}">
                <a16:creationId xmlns:a16="http://schemas.microsoft.com/office/drawing/2014/main" id="{6B2559CF-D16E-8675-918C-3A57A3A1F9C6}"/>
              </a:ext>
            </a:extLst>
          </p:cNvPr>
          <p:cNvPicPr>
            <a:picLocks noChangeAspect="1"/>
          </p:cNvPicPr>
          <p:nvPr/>
        </p:nvPicPr>
        <p:blipFill>
          <a:blip r:embed="rId10"/>
          <a:stretch>
            <a:fillRect/>
          </a:stretch>
        </p:blipFill>
        <p:spPr>
          <a:xfrm>
            <a:off x="-47883" y="742436"/>
            <a:ext cx="3067665" cy="1346200"/>
          </a:xfrm>
          <a:prstGeom prst="rect">
            <a:avLst/>
          </a:prstGeom>
        </p:spPr>
      </p:pic>
      <p:sp>
        <p:nvSpPr>
          <p:cNvPr id="12" name="Title 1">
            <a:extLst>
              <a:ext uri="{FF2B5EF4-FFF2-40B4-BE49-F238E27FC236}">
                <a16:creationId xmlns:a16="http://schemas.microsoft.com/office/drawing/2014/main" id="{C6498E05-C5A7-3B50-9280-B15E7D53E9CE}"/>
              </a:ext>
            </a:extLst>
          </p:cNvPr>
          <p:cNvSpPr>
            <a:spLocks noGrp="1"/>
          </p:cNvSpPr>
          <p:nvPr>
            <p:ph type="title"/>
          </p:nvPr>
        </p:nvSpPr>
        <p:spPr>
          <a:xfrm>
            <a:off x="380914" y="777922"/>
            <a:ext cx="2582333" cy="1325563"/>
          </a:xfrm>
        </p:spPr>
        <p:txBody>
          <a:bodyPr>
            <a:normAutofit/>
          </a:bodyPr>
          <a:lstStyle/>
          <a:p>
            <a:r>
              <a:rPr lang="fi-FI" sz="4000" b="1" dirty="0">
                <a:solidFill>
                  <a:srgbClr val="D20036"/>
                </a:solidFill>
                <a:latin typeface="Montserrat" panose="00000500000000000000" pitchFamily="2" charset="0"/>
              </a:rPr>
              <a:t>Partner</a:t>
            </a:r>
            <a:r>
              <a:rPr lang="hr-HR" sz="4000" b="1" dirty="0">
                <a:solidFill>
                  <a:srgbClr val="D20036"/>
                </a:solidFill>
                <a:latin typeface="Montserrat" panose="00000500000000000000" pitchFamily="2" charset="0"/>
              </a:rPr>
              <a:t>i</a:t>
            </a:r>
            <a:endParaRPr lang="fi-FI" sz="4000" b="1" dirty="0">
              <a:solidFill>
                <a:srgbClr val="D20036"/>
              </a:solidFill>
              <a:latin typeface="Montserrat" panose="00000500000000000000" pitchFamily="2" charset="0"/>
            </a:endParaRPr>
          </a:p>
        </p:txBody>
      </p:sp>
      <p:pic>
        <p:nvPicPr>
          <p:cNvPr id="2" name="Picture 1" descr="A cartoon of a person in a wheelchair&#10;&#10;Description automatically generated">
            <a:extLst>
              <a:ext uri="{FF2B5EF4-FFF2-40B4-BE49-F238E27FC236}">
                <a16:creationId xmlns:a16="http://schemas.microsoft.com/office/drawing/2014/main" id="{753E29EC-6DFD-4291-1A3D-6BBC9B2AB17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523" t="21093" r="35403" b="30063"/>
          <a:stretch/>
        </p:blipFill>
        <p:spPr>
          <a:xfrm>
            <a:off x="8269029" y="597434"/>
            <a:ext cx="2847704" cy="3279579"/>
          </a:xfrm>
          <a:prstGeom prst="rect">
            <a:avLst/>
          </a:prstGeom>
        </p:spPr>
      </p:pic>
      <p:pic>
        <p:nvPicPr>
          <p:cNvPr id="4" name="Picture 3">
            <a:extLst>
              <a:ext uri="{FF2B5EF4-FFF2-40B4-BE49-F238E27FC236}">
                <a16:creationId xmlns:a16="http://schemas.microsoft.com/office/drawing/2014/main" id="{2A2E99E4-4CBA-E798-532E-C41C49E09843}"/>
              </a:ext>
            </a:extLst>
          </p:cNvPr>
          <p:cNvPicPr>
            <a:picLocks noChangeAspect="1"/>
          </p:cNvPicPr>
          <p:nvPr/>
        </p:nvPicPr>
        <p:blipFill>
          <a:blip r:embed="rId12"/>
          <a:stretch>
            <a:fillRect/>
          </a:stretch>
        </p:blipFill>
        <p:spPr>
          <a:xfrm>
            <a:off x="11082301" y="6382312"/>
            <a:ext cx="5229058" cy="147071"/>
          </a:xfrm>
          <a:prstGeom prst="rect">
            <a:avLst/>
          </a:prstGeom>
        </p:spPr>
      </p:pic>
      <p:pic>
        <p:nvPicPr>
          <p:cNvPr id="5" name="Picture 4">
            <a:extLst>
              <a:ext uri="{FF2B5EF4-FFF2-40B4-BE49-F238E27FC236}">
                <a16:creationId xmlns:a16="http://schemas.microsoft.com/office/drawing/2014/main" id="{DB2DFA32-60E4-91AC-3E7E-D8475B2BF7CC}"/>
              </a:ext>
            </a:extLst>
          </p:cNvPr>
          <p:cNvPicPr>
            <a:picLocks noChangeAspect="1"/>
          </p:cNvPicPr>
          <p:nvPr/>
        </p:nvPicPr>
        <p:blipFill>
          <a:blip r:embed="rId12"/>
          <a:stretch>
            <a:fillRect/>
          </a:stretch>
        </p:blipFill>
        <p:spPr>
          <a:xfrm>
            <a:off x="-899865" y="6382312"/>
            <a:ext cx="5229058" cy="147071"/>
          </a:xfrm>
          <a:prstGeom prst="rect">
            <a:avLst/>
          </a:prstGeom>
        </p:spPr>
      </p:pic>
    </p:spTree>
    <p:extLst>
      <p:ext uri="{BB962C8B-B14F-4D97-AF65-F5344CB8AC3E}">
        <p14:creationId xmlns:p14="http://schemas.microsoft.com/office/powerpoint/2010/main" val="2489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4" name="Picture 3" descr="A group of people holding a large yellow sign&#10;&#10;Description automatically generated">
            <a:extLst>
              <a:ext uri="{FF2B5EF4-FFF2-40B4-BE49-F238E27FC236}">
                <a16:creationId xmlns:a16="http://schemas.microsoft.com/office/drawing/2014/main" id="{3ACA3F1F-ACDD-6138-61F3-4D476FDCD1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329" y="0"/>
            <a:ext cx="6857342" cy="6858000"/>
          </a:xfrm>
          <a:prstGeom prst="rect">
            <a:avLst/>
          </a:prstGeom>
        </p:spPr>
      </p:pic>
      <p:sp>
        <p:nvSpPr>
          <p:cNvPr id="2" name="Title 1">
            <a:extLst>
              <a:ext uri="{FF2B5EF4-FFF2-40B4-BE49-F238E27FC236}">
                <a16:creationId xmlns:a16="http://schemas.microsoft.com/office/drawing/2014/main" id="{130EBC89-F169-DE0B-D0BE-461A5D9564E8}"/>
              </a:ext>
            </a:extLst>
          </p:cNvPr>
          <p:cNvSpPr>
            <a:spLocks noGrp="1"/>
          </p:cNvSpPr>
          <p:nvPr>
            <p:ph type="title"/>
          </p:nvPr>
        </p:nvSpPr>
        <p:spPr>
          <a:xfrm>
            <a:off x="2926315" y="2404872"/>
            <a:ext cx="6144533" cy="1325563"/>
          </a:xfrm>
        </p:spPr>
        <p:txBody>
          <a:bodyPr>
            <a:noAutofit/>
          </a:bodyPr>
          <a:lstStyle/>
          <a:p>
            <a:pPr algn="ctr"/>
            <a:r>
              <a:rPr lang="hr-HR" sz="4800" b="1" dirty="0">
                <a:latin typeface="Montserrat" panose="00000500000000000000" pitchFamily="2" charset="0"/>
              </a:rPr>
              <a:t>Aktivnosti za zagrijavanje</a:t>
            </a:r>
            <a:endParaRPr lang="fi-FI" sz="4800" b="1" dirty="0">
              <a:latin typeface="Montserrat" panose="00000500000000000000" pitchFamily="2" charset="0"/>
            </a:endParaRPr>
          </a:p>
        </p:txBody>
      </p:sp>
      <p:pic>
        <p:nvPicPr>
          <p:cNvPr id="7" name="Picture 6" descr="A white and black logo&#10;&#10;Description automatically generated with medium confidence">
            <a:extLst>
              <a:ext uri="{FF2B5EF4-FFF2-40B4-BE49-F238E27FC236}">
                <a16:creationId xmlns:a16="http://schemas.microsoft.com/office/drawing/2014/main" id="{6D4C5A5F-8BC8-3337-89FC-4EDAD681E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32" y="5516710"/>
            <a:ext cx="10387168" cy="1590379"/>
          </a:xfrm>
          <a:prstGeom prst="rect">
            <a:avLst/>
          </a:prstGeom>
        </p:spPr>
      </p:pic>
    </p:spTree>
    <p:extLst>
      <p:ext uri="{BB962C8B-B14F-4D97-AF65-F5344CB8AC3E}">
        <p14:creationId xmlns:p14="http://schemas.microsoft.com/office/powerpoint/2010/main" val="76575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5D02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61147-33AF-ACDE-56F8-39599D729068}"/>
              </a:ext>
            </a:extLst>
          </p:cNvPr>
          <p:cNvPicPr>
            <a:picLocks noChangeAspect="1"/>
          </p:cNvPicPr>
          <p:nvPr/>
        </p:nvPicPr>
        <p:blipFill>
          <a:blip r:embed="rId2"/>
          <a:stretch>
            <a:fillRect/>
          </a:stretch>
        </p:blipFill>
        <p:spPr>
          <a:xfrm>
            <a:off x="0" y="365125"/>
            <a:ext cx="5653547" cy="1346200"/>
          </a:xfrm>
          <a:prstGeom prst="rect">
            <a:avLst/>
          </a:prstGeom>
        </p:spPr>
      </p:pic>
      <p:sp>
        <p:nvSpPr>
          <p:cNvPr id="2" name="Title 1">
            <a:extLst>
              <a:ext uri="{FF2B5EF4-FFF2-40B4-BE49-F238E27FC236}">
                <a16:creationId xmlns:a16="http://schemas.microsoft.com/office/drawing/2014/main" id="{2E2C5FF1-E4D2-A2F6-D50D-8BF6534976B8}"/>
              </a:ext>
            </a:extLst>
          </p:cNvPr>
          <p:cNvSpPr>
            <a:spLocks noGrp="1"/>
          </p:cNvSpPr>
          <p:nvPr>
            <p:ph type="title"/>
          </p:nvPr>
        </p:nvSpPr>
        <p:spPr>
          <a:xfrm>
            <a:off x="543266" y="375443"/>
            <a:ext cx="10515600" cy="1325563"/>
          </a:xfrm>
        </p:spPr>
        <p:txBody>
          <a:bodyPr>
            <a:normAutofit/>
          </a:bodyPr>
          <a:lstStyle/>
          <a:p>
            <a:r>
              <a:rPr lang="hr-HR" sz="4000" b="1" dirty="0">
                <a:solidFill>
                  <a:srgbClr val="D20036"/>
                </a:solidFill>
                <a:latin typeface="Montserrat" panose="00000500000000000000" pitchFamily="2" charset="0"/>
              </a:rPr>
              <a:t>Upute za vođenje</a:t>
            </a:r>
            <a:endParaRPr lang="fi-FI" sz="4000" b="1" dirty="0">
              <a:solidFill>
                <a:srgbClr val="D20036"/>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0471262-BEF5-072D-F382-3B5A84917643}"/>
              </a:ext>
            </a:extLst>
          </p:cNvPr>
          <p:cNvSpPr>
            <a:spLocks noGrp="1"/>
          </p:cNvSpPr>
          <p:nvPr>
            <p:ph idx="1"/>
          </p:nvPr>
        </p:nvSpPr>
        <p:spPr>
          <a:xfrm>
            <a:off x="838199" y="1928299"/>
            <a:ext cx="10515599" cy="4248664"/>
          </a:xfrm>
        </p:spPr>
        <p:txBody>
          <a:bodyPr vert="horz" lIns="91440" tIns="45720" rIns="91440" bIns="45720" rtlCol="0" anchor="t">
            <a:normAutofit/>
          </a:bodyPr>
          <a:lstStyle/>
          <a:p>
            <a:pPr fontAlgn="base">
              <a:lnSpc>
                <a:spcPct val="110000"/>
              </a:lnSpc>
            </a:pPr>
            <a:r>
              <a:rPr lang="hr-HR" sz="1800" dirty="0">
                <a:solidFill>
                  <a:srgbClr val="000000"/>
                </a:solidFill>
                <a:latin typeface="Montserrat" panose="02000505000000020004" pitchFamily="2" charset="77"/>
              </a:rPr>
              <a:t>Koraci, oprema i vrijeme:</a:t>
            </a:r>
            <a:endParaRPr lang="en-AU" sz="1800" dirty="0">
              <a:solidFill>
                <a:srgbClr val="000000"/>
              </a:solidFill>
              <a:latin typeface="Montserrat" panose="02000505000000020004" pitchFamily="2" charset="77"/>
            </a:endParaRPr>
          </a:p>
          <a:p>
            <a:pPr lvl="1" fontAlgn="base">
              <a:lnSpc>
                <a:spcPct val="110000"/>
              </a:lnSpc>
            </a:pPr>
            <a:r>
              <a:rPr lang="hr-HR" sz="1800" dirty="0">
                <a:solidFill>
                  <a:srgbClr val="000000"/>
                </a:solidFill>
                <a:latin typeface="Montserrat" panose="02000505000000020004" pitchFamily="2" charset="77"/>
              </a:rPr>
              <a:t>Razmislite minutu sami za sebe: Recite sudionicima da razmisle o pitanju tijekom </a:t>
            </a:r>
            <a:r>
              <a:rPr lang="hr-HR" sz="1800" b="1" dirty="0">
                <a:solidFill>
                  <a:srgbClr val="000000"/>
                </a:solidFill>
                <a:latin typeface="Montserrat" panose="02000505000000020004" pitchFamily="2" charset="77"/>
              </a:rPr>
              <a:t>1 minute</a:t>
            </a:r>
            <a:r>
              <a:rPr lang="hr-HR" sz="1800" dirty="0">
                <a:solidFill>
                  <a:srgbClr val="000000"/>
                </a:solidFill>
                <a:latin typeface="Montserrat" panose="02000505000000020004" pitchFamily="2" charset="77"/>
              </a:rPr>
              <a:t>. Nema potrebe zapisivati bilo što.</a:t>
            </a:r>
          </a:p>
          <a:p>
            <a:pPr lvl="1" fontAlgn="base">
              <a:lnSpc>
                <a:spcPct val="110000"/>
              </a:lnSpc>
            </a:pPr>
            <a:r>
              <a:rPr lang="hr-HR" sz="1800" dirty="0">
                <a:solidFill>
                  <a:srgbClr val="000000"/>
                </a:solidFill>
                <a:latin typeface="Montserrat" panose="02000505000000020004" pitchFamily="2" charset="77"/>
              </a:rPr>
              <a:t>Word cloud: Koristite, na primjer, </a:t>
            </a:r>
            <a:r>
              <a:rPr lang="hr-HR" sz="1800" b="1" dirty="0">
                <a:solidFill>
                  <a:srgbClr val="000000"/>
                </a:solidFill>
                <a:latin typeface="Montserrat" panose="02000505000000020004" pitchFamily="2" charset="77"/>
              </a:rPr>
              <a:t>papiriće i olovke ili online generator oblaka riječi poput </a:t>
            </a:r>
            <a:r>
              <a:rPr lang="en-AU" sz="1800" dirty="0">
                <a:solidFill>
                  <a:srgbClr val="000000"/>
                </a:solidFill>
                <a:latin typeface="Montserrat" panose="02000505000000020004" pitchFamily="2" charset="77"/>
                <a:hlinkClick r:id="rId3"/>
              </a:rPr>
              <a:t>Answergarden</a:t>
            </a:r>
            <a:r>
              <a:rPr lang="en-AU" sz="1800" dirty="0">
                <a:solidFill>
                  <a:srgbClr val="000000"/>
                </a:solidFill>
                <a:latin typeface="Montserrat" panose="02000505000000020004" pitchFamily="2" charset="77"/>
              </a:rPr>
              <a:t> </a:t>
            </a:r>
            <a:r>
              <a:rPr lang="sr-Latn-RS" altLang="sr-Latn-RS" sz="1800" dirty="0">
                <a:solidFill>
                  <a:srgbClr val="000000"/>
                </a:solidFill>
                <a:latin typeface="Montserrat" panose="02000505000000020004" pitchFamily="2" charset="77"/>
              </a:rPr>
              <a:t>(Dodajte pitanje kao temu, pritisnite Enter, a zatim pokažite/kopirajte vezu do web stranice kako bi sudionici mogli pristupiti i dodavati </a:t>
            </a:r>
            <a:r>
              <a:rPr lang="sr-Latn-RS" altLang="sr-Latn-RS" sz="1800" dirty="0" err="1">
                <a:solidFill>
                  <a:srgbClr val="000000"/>
                </a:solidFill>
                <a:latin typeface="Montserrat" panose="02000505000000020004" pitchFamily="2" charset="77"/>
              </a:rPr>
              <a:t>riječi</a:t>
            </a:r>
            <a:r>
              <a:rPr lang="sr-Latn-RS" altLang="sr-Latn-RS" sz="1800" dirty="0">
                <a:solidFill>
                  <a:srgbClr val="000000"/>
                </a:solidFill>
                <a:latin typeface="Montserrat" panose="02000505000000020004" pitchFamily="2" charset="77"/>
              </a:rPr>
              <a:t> svojim telefonima). Ovisno o broju sudionika, dajte im </a:t>
            </a:r>
            <a:r>
              <a:rPr lang="sr-Latn-RS" altLang="sr-Latn-RS" sz="1800" b="1" dirty="0">
                <a:solidFill>
                  <a:srgbClr val="000000"/>
                </a:solidFill>
                <a:latin typeface="Montserrat" panose="02000505000000020004" pitchFamily="2" charset="77"/>
              </a:rPr>
              <a:t>1-3 minute </a:t>
            </a:r>
            <a:r>
              <a:rPr lang="sr-Latn-RS" altLang="sr-Latn-RS" sz="1800" dirty="0">
                <a:solidFill>
                  <a:srgbClr val="000000"/>
                </a:solidFill>
                <a:latin typeface="Montserrat" panose="02000505000000020004" pitchFamily="2" charset="77"/>
              </a:rPr>
              <a:t>da rade na oblaku </a:t>
            </a:r>
            <a:r>
              <a:rPr lang="sr-Latn-RS" altLang="sr-Latn-RS" sz="1800" dirty="0" err="1">
                <a:solidFill>
                  <a:srgbClr val="000000"/>
                </a:solidFill>
                <a:latin typeface="Montserrat" panose="02000505000000020004" pitchFamily="2" charset="77"/>
              </a:rPr>
              <a:t>riječi</a:t>
            </a:r>
            <a:r>
              <a:rPr lang="sr-Latn-RS" altLang="sr-Latn-RS" sz="1800" dirty="0">
                <a:solidFill>
                  <a:srgbClr val="000000"/>
                </a:solidFill>
                <a:latin typeface="Montserrat" panose="02000505000000020004" pitchFamily="2" charset="77"/>
              </a:rPr>
              <a:t>, a zatim brzo pregledajte kakve ideje postoje u oblaku.</a:t>
            </a:r>
          </a:p>
          <a:p>
            <a:pPr lvl="1" fontAlgn="base">
              <a:lnSpc>
                <a:spcPct val="110000"/>
              </a:lnSpc>
            </a:pPr>
            <a:r>
              <a:rPr lang="hr-HR" sz="1800" dirty="0">
                <a:solidFill>
                  <a:srgbClr val="000000"/>
                </a:solidFill>
                <a:latin typeface="Montserrat" panose="02000505000000020004" pitchFamily="2" charset="77"/>
              </a:rPr>
              <a:t>Razgovarajte s partnerom ili u maloj grupi: Recite sudionicima da raspravljaju o pitanjima </a:t>
            </a:r>
            <a:r>
              <a:rPr lang="hr-HR" sz="1800" b="1" dirty="0">
                <a:solidFill>
                  <a:srgbClr val="000000"/>
                </a:solidFill>
                <a:latin typeface="Montserrat" panose="02000505000000020004" pitchFamily="2" charset="77"/>
              </a:rPr>
              <a:t>3-5 minuta</a:t>
            </a:r>
            <a:r>
              <a:rPr lang="hr-HR" sz="1800" dirty="0">
                <a:solidFill>
                  <a:srgbClr val="000000"/>
                </a:solidFill>
                <a:latin typeface="Montserrat" panose="02000505000000020004" pitchFamily="2" charset="77"/>
              </a:rPr>
              <a:t>, ovisno o broju ljudi.</a:t>
            </a:r>
            <a:endParaRPr lang="fi-FI" sz="1800" dirty="0">
              <a:solidFill>
                <a:srgbClr val="000000"/>
              </a:solidFill>
              <a:latin typeface="Montserrat" panose="02000505000000020004" pitchFamily="2" charset="77"/>
            </a:endParaRPr>
          </a:p>
          <a:p>
            <a:pPr lvl="1" fontAlgn="base">
              <a:lnSpc>
                <a:spcPct val="110000"/>
              </a:lnSpc>
            </a:pPr>
            <a:endParaRPr lang="fi-FI" sz="1600" dirty="0">
              <a:solidFill>
                <a:srgbClr val="000000"/>
              </a:solidFill>
              <a:latin typeface="Montserrat" panose="02000505000000020004" pitchFamily="2" charset="77"/>
            </a:endParaRPr>
          </a:p>
        </p:txBody>
      </p:sp>
      <p:pic>
        <p:nvPicPr>
          <p:cNvPr id="5" name="Picture 4" descr="A white and black logo&#10;&#10;Description automatically generated with medium confidence">
            <a:extLst>
              <a:ext uri="{FF2B5EF4-FFF2-40B4-BE49-F238E27FC236}">
                <a16:creationId xmlns:a16="http://schemas.microsoft.com/office/drawing/2014/main" id="{FE8717F3-16E2-3C0C-E96E-EE061B0B4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93" y="5940658"/>
            <a:ext cx="6729673" cy="1030380"/>
          </a:xfrm>
          <a:prstGeom prst="rect">
            <a:avLst/>
          </a:prstGeom>
        </p:spPr>
      </p:pic>
      <p:pic>
        <p:nvPicPr>
          <p:cNvPr id="6" name="Picture 5">
            <a:extLst>
              <a:ext uri="{FF2B5EF4-FFF2-40B4-BE49-F238E27FC236}">
                <a16:creationId xmlns:a16="http://schemas.microsoft.com/office/drawing/2014/main" id="{7942084B-DED1-F260-733F-44E143890531}"/>
              </a:ext>
            </a:extLst>
          </p:cNvPr>
          <p:cNvPicPr>
            <a:picLocks noChangeAspect="1"/>
          </p:cNvPicPr>
          <p:nvPr/>
        </p:nvPicPr>
        <p:blipFill>
          <a:blip r:embed="rId5"/>
          <a:stretch>
            <a:fillRect/>
          </a:stretch>
        </p:blipFill>
        <p:spPr>
          <a:xfrm>
            <a:off x="-899865" y="6382312"/>
            <a:ext cx="5229058" cy="147071"/>
          </a:xfrm>
          <a:prstGeom prst="rect">
            <a:avLst/>
          </a:prstGeom>
        </p:spPr>
      </p:pic>
      <p:pic>
        <p:nvPicPr>
          <p:cNvPr id="7" name="Picture 6">
            <a:extLst>
              <a:ext uri="{FF2B5EF4-FFF2-40B4-BE49-F238E27FC236}">
                <a16:creationId xmlns:a16="http://schemas.microsoft.com/office/drawing/2014/main" id="{A7F00DAB-1D8A-28A6-456B-31F2BCD27972}"/>
              </a:ext>
            </a:extLst>
          </p:cNvPr>
          <p:cNvPicPr>
            <a:picLocks noChangeAspect="1"/>
          </p:cNvPicPr>
          <p:nvPr/>
        </p:nvPicPr>
        <p:blipFill>
          <a:blip r:embed="rId5"/>
          <a:stretch>
            <a:fillRect/>
          </a:stretch>
        </p:blipFill>
        <p:spPr>
          <a:xfrm>
            <a:off x="11082301" y="6382312"/>
            <a:ext cx="5229058" cy="147071"/>
          </a:xfrm>
          <a:prstGeom prst="rect">
            <a:avLst/>
          </a:prstGeom>
        </p:spPr>
      </p:pic>
      <p:sp>
        <p:nvSpPr>
          <p:cNvPr id="8" name="Rectangle 2">
            <a:extLst>
              <a:ext uri="{FF2B5EF4-FFF2-40B4-BE49-F238E27FC236}">
                <a16:creationId xmlns:a16="http://schemas.microsoft.com/office/drawing/2014/main" id="{691BD3AB-ACFA-4DCF-E183-61539F3A3366}"/>
              </a:ext>
            </a:extLst>
          </p:cNvPr>
          <p:cNvSpPr>
            <a:spLocks noChangeArrowheads="1"/>
          </p:cNvSpPr>
          <p:nvPr/>
        </p:nvSpPr>
        <p:spPr bwMode="auto">
          <a:xfrm>
            <a:off x="0" y="0"/>
            <a:ext cx="3243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rgbClr val="000000"/>
                </a:solidFill>
                <a:effectLst/>
                <a:latin typeface="Inter"/>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667185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6B84576EBF6A84384872AD0432F3AAD" ma:contentTypeVersion="18" ma:contentTypeDescription="Luo uusi asiakirja." ma:contentTypeScope="" ma:versionID="c4620b2dcc4a78826106b4b360f49de3">
  <xsd:schema xmlns:xsd="http://www.w3.org/2001/XMLSchema" xmlns:xs="http://www.w3.org/2001/XMLSchema" xmlns:p="http://schemas.microsoft.com/office/2006/metadata/properties" xmlns:ns2="b1188ef3-5983-423b-9949-173ef6e53242" xmlns:ns3="3a387dbe-9acf-47b1-97ea-ce4e9eae4f6a" targetNamespace="http://schemas.microsoft.com/office/2006/metadata/properties" ma:root="true" ma:fieldsID="a11b02f85c230fecd25287549032df30" ns2:_="" ns3:_="">
    <xsd:import namespace="b1188ef3-5983-423b-9949-173ef6e53242"/>
    <xsd:import namespace="3a387dbe-9acf-47b1-97ea-ce4e9eae4f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88ef3-5983-423b-9949-173ef6e53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a05df22-f028-4329-bfa6-daf770b3d813"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387dbe-9acf-47b1-97ea-ce4e9eae4f6a"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20acab3-db41-4a0a-89e6-30f1cb591e8f}" ma:internalName="TaxCatchAll" ma:showField="CatchAllData" ma:web="3a387dbe-9acf-47b1-97ea-ce4e9eae4f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188ef3-5983-423b-9949-173ef6e53242">
      <Terms xmlns="http://schemas.microsoft.com/office/infopath/2007/PartnerControls"/>
    </lcf76f155ced4ddcb4097134ff3c332f>
    <TaxCatchAll xmlns="3a387dbe-9acf-47b1-97ea-ce4e9eae4f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DB621-80BA-4EDC-AF06-D92853A4F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88ef3-5983-423b-9949-173ef6e53242"/>
    <ds:schemaRef ds:uri="3a387dbe-9acf-47b1-97ea-ce4e9eae4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B0A7E-1C89-4ACD-A27E-131EFCA64A83}">
  <ds:schemaRefs>
    <ds:schemaRef ds:uri="3a387dbe-9acf-47b1-97ea-ce4e9eae4f6a"/>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b1188ef3-5983-423b-9949-173ef6e53242"/>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ED066537-468D-4C16-8115-E8AC4FD110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5069</TotalTime>
  <Words>2803</Words>
  <Application>Microsoft Office PowerPoint</Application>
  <PresentationFormat>Widescreen</PresentationFormat>
  <Paragraphs>336</Paragraphs>
  <Slides>68</Slides>
  <Notes>20</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Calibri Light</vt:lpstr>
      <vt:lpstr>Inter</vt:lpstr>
      <vt:lpstr>Montserrat</vt:lpstr>
      <vt:lpstr>Norwester</vt:lpstr>
      <vt:lpstr>Symbol</vt:lpstr>
      <vt:lpstr>Söhne</vt:lpstr>
      <vt:lpstr>Wingdings</vt:lpstr>
      <vt:lpstr>Office-teema</vt:lpstr>
      <vt:lpstr>Inkluzija je prisutna Model obuke za rad s mladima</vt:lpstr>
      <vt:lpstr>PowerPoint Presentation</vt:lpstr>
      <vt:lpstr>Upute za vođenje:  Kako koristiti model obuke?</vt:lpstr>
      <vt:lpstr>PowerPoint Presentation</vt:lpstr>
      <vt:lpstr>Uvod u projekt </vt:lpstr>
      <vt:lpstr>Inkluzija je prisutna</vt:lpstr>
      <vt:lpstr>Partneri</vt:lpstr>
      <vt:lpstr>Aktivnosti za zagrijavanje</vt:lpstr>
      <vt:lpstr>Upute za vođenje</vt:lpstr>
      <vt:lpstr>PowerPoint Presentation</vt:lpstr>
      <vt:lpstr>PowerPoint Presentation</vt:lpstr>
      <vt:lpstr>PowerPoint Presentation</vt:lpstr>
      <vt:lpstr>Kviz o socijalnoj inkluziji</vt:lpstr>
      <vt:lpstr>Upute za vođenje</vt:lpstr>
      <vt:lpstr>O čemu je slika?</vt:lpstr>
      <vt:lpstr>Koji su od sljedećih faktora obično povezani s rizikom od socijalne isključenosti?</vt:lpstr>
      <vt:lpstr>U Europi, rizik od siromaštva i socijalne isključenosti pogađa _______ mladih ljudi.</vt:lpstr>
      <vt:lpstr>O čemu je slika?</vt:lpstr>
      <vt:lpstr>Socijalna uključenost je "proces poboljšanja uvjeta za pojedince i skupine kako bi sudjelovali u ______" (Svjetska banka).</vt:lpstr>
      <vt:lpstr>Socijalna uključenost može se, na primjer, poboljšati promjenama u _____.</vt:lpstr>
      <vt:lpstr>Promicanje ______ marginaliziranih skupina izvanredan je način suočavanja sa socijalnom isključenosti.</vt:lpstr>
      <vt:lpstr>Promicanje socijalne uključenosti također je jedan od ključnih prioriteta _____.</vt:lpstr>
      <vt:lpstr>Točni odgovori</vt:lpstr>
      <vt:lpstr>PowerPoint Presentation</vt:lpstr>
      <vt:lpstr>Socijalna uključenost je "proces poboljšanja uvjeta za pojedince i skupine kako bi sudjelovali u ______" (Svjetska banka).</vt:lpstr>
      <vt:lpstr>U Europi, rizik od siromaštva i socijalne isključenosti pogađa _______ mladih ljudi.</vt:lpstr>
      <vt:lpstr>O čemu je slika?</vt:lpstr>
      <vt:lpstr>Socijalna uključenost je "proces poboljšanja uvjeta za pojedince i skupine kako bi sudjelovali u ______" (Svjetska banka).</vt:lpstr>
      <vt:lpstr>Socijalna uključenost može se, na primjer, poboljšati promjenama u _____.</vt:lpstr>
      <vt:lpstr>Promicanje ______ marginaliziranih skupina izvanredan je način suočavanja sa socijalnom isključenosti.</vt:lpstr>
      <vt:lpstr>Promicanje socijalne uključenosti također je jedan od ključnih prioriteta _____.</vt:lpstr>
      <vt:lpstr>O sigurnijim prostorima</vt:lpstr>
      <vt:lpstr>Upute za vođenje</vt:lpstr>
      <vt:lpstr>PowerPoint Presentation</vt:lpstr>
      <vt:lpstr>PowerPoint Presentation</vt:lpstr>
      <vt:lpstr>PowerPoint Presentation</vt:lpstr>
      <vt:lpstr>Dobre prakse</vt:lpstr>
      <vt:lpstr>Upute za vođenje</vt:lpstr>
      <vt:lpstr>PowerPoint Presentation</vt:lpstr>
      <vt:lpstr>PowerPoint Presentation</vt:lpstr>
      <vt:lpstr>PowerPoint Presentation</vt:lpstr>
      <vt:lpstr>Upute za vođenje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Radionica</vt:lpstr>
      <vt:lpstr>Alati proizvedeni od strane partnerskih organizacija u projektu</vt:lpstr>
      <vt:lpstr>Upute za vođenje</vt:lpstr>
      <vt:lpstr>PowerPoint Presentation</vt:lpstr>
      <vt:lpstr>PowerPoint Presentation</vt:lpstr>
      <vt:lpstr>Objašnjenja riječi</vt:lpstr>
      <vt:lpstr>Upute za vođenje</vt:lpstr>
      <vt:lpstr>Ravnopravnost</vt:lpstr>
      <vt:lpstr>Raznolikost</vt:lpstr>
      <vt:lpstr>Intersekcionalnost</vt:lpstr>
      <vt:lpstr>LGBTIQ+</vt:lpstr>
      <vt:lpstr>Višestruka diskriminacija</vt:lpstr>
      <vt:lpstr>Fizička dostupnost</vt:lpstr>
      <vt:lpstr>Predrasuda</vt:lpstr>
      <vt:lpstr>Rasizam</vt:lpstr>
      <vt:lpstr>Sve materijale projekta pronađite na: https://nuortenakatemia.fi/en/incon-projectresults/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Sanna Lindgren</cp:lastModifiedBy>
  <cp:revision>123</cp:revision>
  <dcterms:created xsi:type="dcterms:W3CDTF">2023-04-15T12:19:09Z</dcterms:created>
  <dcterms:modified xsi:type="dcterms:W3CDTF">2024-02-14T12:55:26Z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0x01010086B84576EBF6A84384872AD0432F3AAD</vt:lpwstr>
  </property>
  <property fmtid="{D5CDD505-2E9C-101B-9397-08002B2CF9AE}" pid="3" name="MediaServiceImageTags">
    <vt:lpwstr/>
  </property>
</Properties>
</file>