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notesMasterIdLst>
    <p:notesMasterId r:id="rId74"/>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6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a Lindgren" userId="d7f8f64c-9e1b-4c54-81a9-ba4523763735" providerId="ADAL" clId="{95884E2B-95AE-4435-AEA6-178E802ECE89}"/>
    <pc:docChg chg="undo redo custSel modSld">
      <pc:chgData name="Sanna Lindgren" userId="d7f8f64c-9e1b-4c54-81a9-ba4523763735" providerId="ADAL" clId="{95884E2B-95AE-4435-AEA6-178E802ECE89}" dt="2024-02-21T13:35:06.127" v="53" actId="14100"/>
      <pc:docMkLst>
        <pc:docMk/>
      </pc:docMkLst>
      <pc:sldChg chg="modSp mod">
        <pc:chgData name="Sanna Lindgren" userId="d7f8f64c-9e1b-4c54-81a9-ba4523763735" providerId="ADAL" clId="{95884E2B-95AE-4435-AEA6-178E802ECE89}" dt="2024-02-21T13:30:15.849" v="0" actId="14100"/>
        <pc:sldMkLst>
          <pc:docMk/>
          <pc:sldMk cId="0" sldId="258"/>
        </pc:sldMkLst>
        <pc:picChg chg="mod">
          <ac:chgData name="Sanna Lindgren" userId="d7f8f64c-9e1b-4c54-81a9-ba4523763735" providerId="ADAL" clId="{95884E2B-95AE-4435-AEA6-178E802ECE89}" dt="2024-02-21T13:30:15.849" v="0" actId="14100"/>
          <ac:picMkLst>
            <pc:docMk/>
            <pc:sldMk cId="0" sldId="258"/>
            <ac:picMk id="95" creationId="{00000000-0000-0000-0000-000000000000}"/>
          </ac:picMkLst>
        </pc:picChg>
      </pc:sldChg>
      <pc:sldChg chg="modSp mod">
        <pc:chgData name="Sanna Lindgren" userId="d7f8f64c-9e1b-4c54-81a9-ba4523763735" providerId="ADAL" clId="{95884E2B-95AE-4435-AEA6-178E802ECE89}" dt="2024-02-21T13:30:24.034" v="1" actId="14100"/>
        <pc:sldMkLst>
          <pc:docMk/>
          <pc:sldMk cId="0" sldId="261"/>
        </pc:sldMkLst>
        <pc:picChg chg="mod">
          <ac:chgData name="Sanna Lindgren" userId="d7f8f64c-9e1b-4c54-81a9-ba4523763735" providerId="ADAL" clId="{95884E2B-95AE-4435-AEA6-178E802ECE89}" dt="2024-02-21T13:30:24.034" v="1" actId="14100"/>
          <ac:picMkLst>
            <pc:docMk/>
            <pc:sldMk cId="0" sldId="261"/>
            <ac:picMk id="111" creationId="{00000000-0000-0000-0000-000000000000}"/>
          </ac:picMkLst>
        </pc:picChg>
      </pc:sldChg>
      <pc:sldChg chg="modSp mod">
        <pc:chgData name="Sanna Lindgren" userId="d7f8f64c-9e1b-4c54-81a9-ba4523763735" providerId="ADAL" clId="{95884E2B-95AE-4435-AEA6-178E802ECE89}" dt="2024-02-21T13:30:33.993" v="2" actId="14100"/>
        <pc:sldMkLst>
          <pc:docMk/>
          <pc:sldMk cId="0" sldId="264"/>
        </pc:sldMkLst>
        <pc:picChg chg="mod">
          <ac:chgData name="Sanna Lindgren" userId="d7f8f64c-9e1b-4c54-81a9-ba4523763735" providerId="ADAL" clId="{95884E2B-95AE-4435-AEA6-178E802ECE89}" dt="2024-02-21T13:30:33.993" v="2" actId="14100"/>
          <ac:picMkLst>
            <pc:docMk/>
            <pc:sldMk cId="0" sldId="264"/>
            <ac:picMk id="128" creationId="{00000000-0000-0000-0000-000000000000}"/>
          </ac:picMkLst>
        </pc:picChg>
      </pc:sldChg>
      <pc:sldChg chg="modSp mod">
        <pc:chgData name="Sanna Lindgren" userId="d7f8f64c-9e1b-4c54-81a9-ba4523763735" providerId="ADAL" clId="{95884E2B-95AE-4435-AEA6-178E802ECE89}" dt="2024-02-21T13:30:41.925" v="4" actId="14100"/>
        <pc:sldMkLst>
          <pc:docMk/>
          <pc:sldMk cId="0" sldId="265"/>
        </pc:sldMkLst>
        <pc:picChg chg="mod">
          <ac:chgData name="Sanna Lindgren" userId="d7f8f64c-9e1b-4c54-81a9-ba4523763735" providerId="ADAL" clId="{95884E2B-95AE-4435-AEA6-178E802ECE89}" dt="2024-02-21T13:30:41.925" v="4" actId="14100"/>
          <ac:picMkLst>
            <pc:docMk/>
            <pc:sldMk cId="0" sldId="265"/>
            <ac:picMk id="135" creationId="{00000000-0000-0000-0000-000000000000}"/>
          </ac:picMkLst>
        </pc:picChg>
      </pc:sldChg>
      <pc:sldChg chg="modSp mod">
        <pc:chgData name="Sanna Lindgren" userId="d7f8f64c-9e1b-4c54-81a9-ba4523763735" providerId="ADAL" clId="{95884E2B-95AE-4435-AEA6-178E802ECE89}" dt="2024-02-21T13:30:47.893" v="5" actId="14100"/>
        <pc:sldMkLst>
          <pc:docMk/>
          <pc:sldMk cId="0" sldId="266"/>
        </pc:sldMkLst>
        <pc:picChg chg="mod">
          <ac:chgData name="Sanna Lindgren" userId="d7f8f64c-9e1b-4c54-81a9-ba4523763735" providerId="ADAL" clId="{95884E2B-95AE-4435-AEA6-178E802ECE89}" dt="2024-02-21T13:30:47.893" v="5" actId="14100"/>
          <ac:picMkLst>
            <pc:docMk/>
            <pc:sldMk cId="0" sldId="266"/>
            <ac:picMk id="142" creationId="{00000000-0000-0000-0000-000000000000}"/>
          </ac:picMkLst>
        </pc:picChg>
      </pc:sldChg>
      <pc:sldChg chg="modSp mod">
        <pc:chgData name="Sanna Lindgren" userId="d7f8f64c-9e1b-4c54-81a9-ba4523763735" providerId="ADAL" clId="{95884E2B-95AE-4435-AEA6-178E802ECE89}" dt="2024-02-21T13:31:08.366" v="15" actId="20577"/>
        <pc:sldMkLst>
          <pc:docMk/>
          <pc:sldMk cId="0" sldId="267"/>
        </pc:sldMkLst>
        <pc:spChg chg="mod">
          <ac:chgData name="Sanna Lindgren" userId="d7f8f64c-9e1b-4c54-81a9-ba4523763735" providerId="ADAL" clId="{95884E2B-95AE-4435-AEA6-178E802ECE89}" dt="2024-02-21T13:31:08.366" v="15" actId="20577"/>
          <ac:spMkLst>
            <pc:docMk/>
            <pc:sldMk cId="0" sldId="267"/>
            <ac:spMk id="156" creationId="{00000000-0000-0000-0000-000000000000}"/>
          </ac:spMkLst>
        </pc:spChg>
      </pc:sldChg>
      <pc:sldChg chg="modSp mod">
        <pc:chgData name="Sanna Lindgren" userId="d7f8f64c-9e1b-4c54-81a9-ba4523763735" providerId="ADAL" clId="{95884E2B-95AE-4435-AEA6-178E802ECE89}" dt="2024-02-21T13:31:18.063" v="16" actId="14100"/>
        <pc:sldMkLst>
          <pc:docMk/>
          <pc:sldMk cId="0" sldId="270"/>
        </pc:sldMkLst>
        <pc:picChg chg="mod">
          <ac:chgData name="Sanna Lindgren" userId="d7f8f64c-9e1b-4c54-81a9-ba4523763735" providerId="ADAL" clId="{95884E2B-95AE-4435-AEA6-178E802ECE89}" dt="2024-02-21T13:31:18.063" v="16" actId="14100"/>
          <ac:picMkLst>
            <pc:docMk/>
            <pc:sldMk cId="0" sldId="270"/>
            <ac:picMk id="167" creationId="{00000000-0000-0000-0000-000000000000}"/>
          </ac:picMkLst>
        </pc:picChg>
      </pc:sldChg>
      <pc:sldChg chg="modSp mod">
        <pc:chgData name="Sanna Lindgren" userId="d7f8f64c-9e1b-4c54-81a9-ba4523763735" providerId="ADAL" clId="{95884E2B-95AE-4435-AEA6-178E802ECE89}" dt="2024-02-21T13:31:35.236" v="18" actId="20577"/>
        <pc:sldMkLst>
          <pc:docMk/>
          <pc:sldMk cId="0" sldId="277"/>
        </pc:sldMkLst>
        <pc:spChg chg="mod">
          <ac:chgData name="Sanna Lindgren" userId="d7f8f64c-9e1b-4c54-81a9-ba4523763735" providerId="ADAL" clId="{95884E2B-95AE-4435-AEA6-178E802ECE89}" dt="2024-02-21T13:31:35.236" v="18" actId="20577"/>
          <ac:spMkLst>
            <pc:docMk/>
            <pc:sldMk cId="0" sldId="277"/>
            <ac:spMk id="217" creationId="{00000000-0000-0000-0000-000000000000}"/>
          </ac:spMkLst>
        </pc:spChg>
      </pc:sldChg>
      <pc:sldChg chg="modSp mod">
        <pc:chgData name="Sanna Lindgren" userId="d7f8f64c-9e1b-4c54-81a9-ba4523763735" providerId="ADAL" clId="{95884E2B-95AE-4435-AEA6-178E802ECE89}" dt="2024-02-21T13:31:53.719" v="20" actId="14100"/>
        <pc:sldMkLst>
          <pc:docMk/>
          <pc:sldMk cId="0" sldId="278"/>
        </pc:sldMkLst>
        <pc:spChg chg="mod">
          <ac:chgData name="Sanna Lindgren" userId="d7f8f64c-9e1b-4c54-81a9-ba4523763735" providerId="ADAL" clId="{95884E2B-95AE-4435-AEA6-178E802ECE89}" dt="2024-02-21T13:31:49.556" v="19" actId="6549"/>
          <ac:spMkLst>
            <pc:docMk/>
            <pc:sldMk cId="0" sldId="278"/>
            <ac:spMk id="224" creationId="{00000000-0000-0000-0000-000000000000}"/>
          </ac:spMkLst>
        </pc:spChg>
        <pc:picChg chg="mod">
          <ac:chgData name="Sanna Lindgren" userId="d7f8f64c-9e1b-4c54-81a9-ba4523763735" providerId="ADAL" clId="{95884E2B-95AE-4435-AEA6-178E802ECE89}" dt="2024-02-21T13:31:53.719" v="20" actId="14100"/>
          <ac:picMkLst>
            <pc:docMk/>
            <pc:sldMk cId="0" sldId="278"/>
            <ac:picMk id="223" creationId="{00000000-0000-0000-0000-000000000000}"/>
          </ac:picMkLst>
        </pc:picChg>
      </pc:sldChg>
      <pc:sldChg chg="modSp mod">
        <pc:chgData name="Sanna Lindgren" userId="d7f8f64c-9e1b-4c54-81a9-ba4523763735" providerId="ADAL" clId="{95884E2B-95AE-4435-AEA6-178E802ECE89}" dt="2024-02-21T13:31:57.770" v="21" actId="14100"/>
        <pc:sldMkLst>
          <pc:docMk/>
          <pc:sldMk cId="0" sldId="279"/>
        </pc:sldMkLst>
        <pc:picChg chg="mod">
          <ac:chgData name="Sanna Lindgren" userId="d7f8f64c-9e1b-4c54-81a9-ba4523763735" providerId="ADAL" clId="{95884E2B-95AE-4435-AEA6-178E802ECE89}" dt="2024-02-21T13:31:57.770" v="21" actId="14100"/>
          <ac:picMkLst>
            <pc:docMk/>
            <pc:sldMk cId="0" sldId="279"/>
            <ac:picMk id="228" creationId="{00000000-0000-0000-0000-000000000000}"/>
          </ac:picMkLst>
        </pc:picChg>
      </pc:sldChg>
      <pc:sldChg chg="modSp mod">
        <pc:chgData name="Sanna Lindgren" userId="d7f8f64c-9e1b-4c54-81a9-ba4523763735" providerId="ADAL" clId="{95884E2B-95AE-4435-AEA6-178E802ECE89}" dt="2024-02-21T13:32:03.570" v="22" actId="14100"/>
        <pc:sldMkLst>
          <pc:docMk/>
          <pc:sldMk cId="0" sldId="282"/>
        </pc:sldMkLst>
        <pc:picChg chg="mod">
          <ac:chgData name="Sanna Lindgren" userId="d7f8f64c-9e1b-4c54-81a9-ba4523763735" providerId="ADAL" clId="{95884E2B-95AE-4435-AEA6-178E802ECE89}" dt="2024-02-21T13:32:03.570" v="22" actId="14100"/>
          <ac:picMkLst>
            <pc:docMk/>
            <pc:sldMk cId="0" sldId="282"/>
            <ac:picMk id="249" creationId="{00000000-0000-0000-0000-000000000000}"/>
          </ac:picMkLst>
        </pc:picChg>
      </pc:sldChg>
      <pc:sldChg chg="modSp mod">
        <pc:chgData name="Sanna Lindgren" userId="d7f8f64c-9e1b-4c54-81a9-ba4523763735" providerId="ADAL" clId="{95884E2B-95AE-4435-AEA6-178E802ECE89}" dt="2024-02-21T13:32:14.193" v="23" actId="20577"/>
        <pc:sldMkLst>
          <pc:docMk/>
          <pc:sldMk cId="0" sldId="287"/>
        </pc:sldMkLst>
        <pc:spChg chg="mod">
          <ac:chgData name="Sanna Lindgren" userId="d7f8f64c-9e1b-4c54-81a9-ba4523763735" providerId="ADAL" clId="{95884E2B-95AE-4435-AEA6-178E802ECE89}" dt="2024-02-21T13:32:14.193" v="23" actId="20577"/>
          <ac:spMkLst>
            <pc:docMk/>
            <pc:sldMk cId="0" sldId="287"/>
            <ac:spMk id="285" creationId="{00000000-0000-0000-0000-000000000000}"/>
          </ac:spMkLst>
        </pc:spChg>
      </pc:sldChg>
      <pc:sldChg chg="modSp mod">
        <pc:chgData name="Sanna Lindgren" userId="d7f8f64c-9e1b-4c54-81a9-ba4523763735" providerId="ADAL" clId="{95884E2B-95AE-4435-AEA6-178E802ECE89}" dt="2024-02-21T13:32:21.011" v="24" actId="14100"/>
        <pc:sldMkLst>
          <pc:docMk/>
          <pc:sldMk cId="0" sldId="288"/>
        </pc:sldMkLst>
        <pc:picChg chg="mod">
          <ac:chgData name="Sanna Lindgren" userId="d7f8f64c-9e1b-4c54-81a9-ba4523763735" providerId="ADAL" clId="{95884E2B-95AE-4435-AEA6-178E802ECE89}" dt="2024-02-21T13:32:21.011" v="24" actId="14100"/>
          <ac:picMkLst>
            <pc:docMk/>
            <pc:sldMk cId="0" sldId="288"/>
            <ac:picMk id="287" creationId="{00000000-0000-0000-0000-000000000000}"/>
          </ac:picMkLst>
        </pc:picChg>
      </pc:sldChg>
      <pc:sldChg chg="modSp mod">
        <pc:chgData name="Sanna Lindgren" userId="d7f8f64c-9e1b-4c54-81a9-ba4523763735" providerId="ADAL" clId="{95884E2B-95AE-4435-AEA6-178E802ECE89}" dt="2024-02-21T13:32:28.857" v="27" actId="20577"/>
        <pc:sldMkLst>
          <pc:docMk/>
          <pc:sldMk cId="0" sldId="289"/>
        </pc:sldMkLst>
        <pc:spChg chg="mod">
          <ac:chgData name="Sanna Lindgren" userId="d7f8f64c-9e1b-4c54-81a9-ba4523763735" providerId="ADAL" clId="{95884E2B-95AE-4435-AEA6-178E802ECE89}" dt="2024-02-21T13:32:28.857" v="27" actId="20577"/>
          <ac:spMkLst>
            <pc:docMk/>
            <pc:sldMk cId="0" sldId="289"/>
            <ac:spMk id="299" creationId="{00000000-0000-0000-0000-000000000000}"/>
          </ac:spMkLst>
        </pc:spChg>
      </pc:sldChg>
      <pc:sldChg chg="modSp mod">
        <pc:chgData name="Sanna Lindgren" userId="d7f8f64c-9e1b-4c54-81a9-ba4523763735" providerId="ADAL" clId="{95884E2B-95AE-4435-AEA6-178E802ECE89}" dt="2024-02-21T13:32:39.037" v="28" actId="14100"/>
        <pc:sldMkLst>
          <pc:docMk/>
          <pc:sldMk cId="0" sldId="293"/>
        </pc:sldMkLst>
        <pc:picChg chg="mod">
          <ac:chgData name="Sanna Lindgren" userId="d7f8f64c-9e1b-4c54-81a9-ba4523763735" providerId="ADAL" clId="{95884E2B-95AE-4435-AEA6-178E802ECE89}" dt="2024-02-21T13:32:39.037" v="28" actId="14100"/>
          <ac:picMkLst>
            <pc:docMk/>
            <pc:sldMk cId="0" sldId="293"/>
            <ac:picMk id="319" creationId="{00000000-0000-0000-0000-000000000000}"/>
          </ac:picMkLst>
        </pc:picChg>
      </pc:sldChg>
      <pc:sldChg chg="modSp mod">
        <pc:chgData name="Sanna Lindgren" userId="d7f8f64c-9e1b-4c54-81a9-ba4523763735" providerId="ADAL" clId="{95884E2B-95AE-4435-AEA6-178E802ECE89}" dt="2024-02-21T13:32:47.398" v="31" actId="6549"/>
        <pc:sldMkLst>
          <pc:docMk/>
          <pc:sldMk cId="0" sldId="294"/>
        </pc:sldMkLst>
        <pc:spChg chg="mod">
          <ac:chgData name="Sanna Lindgren" userId="d7f8f64c-9e1b-4c54-81a9-ba4523763735" providerId="ADAL" clId="{95884E2B-95AE-4435-AEA6-178E802ECE89}" dt="2024-02-21T13:32:47.398" v="31" actId="6549"/>
          <ac:spMkLst>
            <pc:docMk/>
            <pc:sldMk cId="0" sldId="294"/>
            <ac:spMk id="338" creationId="{00000000-0000-0000-0000-000000000000}"/>
          </ac:spMkLst>
        </pc:spChg>
        <pc:picChg chg="mod">
          <ac:chgData name="Sanna Lindgren" userId="d7f8f64c-9e1b-4c54-81a9-ba4523763735" providerId="ADAL" clId="{95884E2B-95AE-4435-AEA6-178E802ECE89}" dt="2024-02-21T13:32:42.946" v="29" actId="14100"/>
          <ac:picMkLst>
            <pc:docMk/>
            <pc:sldMk cId="0" sldId="294"/>
            <ac:picMk id="326" creationId="{00000000-0000-0000-0000-000000000000}"/>
          </ac:picMkLst>
        </pc:picChg>
      </pc:sldChg>
      <pc:sldChg chg="modSp mod">
        <pc:chgData name="Sanna Lindgren" userId="d7f8f64c-9e1b-4c54-81a9-ba4523763735" providerId="ADAL" clId="{95884E2B-95AE-4435-AEA6-178E802ECE89}" dt="2024-02-21T13:33:10.079" v="34" actId="1076"/>
        <pc:sldMkLst>
          <pc:docMk/>
          <pc:sldMk cId="0" sldId="296"/>
        </pc:sldMkLst>
        <pc:spChg chg="mod">
          <ac:chgData name="Sanna Lindgren" userId="d7f8f64c-9e1b-4c54-81a9-ba4523763735" providerId="ADAL" clId="{95884E2B-95AE-4435-AEA6-178E802ECE89}" dt="2024-02-21T13:33:10.079" v="34" actId="1076"/>
          <ac:spMkLst>
            <pc:docMk/>
            <pc:sldMk cId="0" sldId="296"/>
            <ac:spMk id="362" creationId="{00000000-0000-0000-0000-000000000000}"/>
          </ac:spMkLst>
        </pc:spChg>
      </pc:sldChg>
      <pc:sldChg chg="modSp mod">
        <pc:chgData name="Sanna Lindgren" userId="d7f8f64c-9e1b-4c54-81a9-ba4523763735" providerId="ADAL" clId="{95884E2B-95AE-4435-AEA6-178E802ECE89}" dt="2024-02-21T13:33:21.853" v="36" actId="14100"/>
        <pc:sldMkLst>
          <pc:docMk/>
          <pc:sldMk cId="0" sldId="298"/>
        </pc:sldMkLst>
        <pc:spChg chg="mod">
          <ac:chgData name="Sanna Lindgren" userId="d7f8f64c-9e1b-4c54-81a9-ba4523763735" providerId="ADAL" clId="{95884E2B-95AE-4435-AEA6-178E802ECE89}" dt="2024-02-21T13:33:17.847" v="35" actId="6549"/>
          <ac:spMkLst>
            <pc:docMk/>
            <pc:sldMk cId="0" sldId="298"/>
            <ac:spMk id="372" creationId="{00000000-0000-0000-0000-000000000000}"/>
          </ac:spMkLst>
        </pc:spChg>
        <pc:picChg chg="mod">
          <ac:chgData name="Sanna Lindgren" userId="d7f8f64c-9e1b-4c54-81a9-ba4523763735" providerId="ADAL" clId="{95884E2B-95AE-4435-AEA6-178E802ECE89}" dt="2024-02-21T13:33:21.853" v="36" actId="14100"/>
          <ac:picMkLst>
            <pc:docMk/>
            <pc:sldMk cId="0" sldId="298"/>
            <ac:picMk id="371" creationId="{00000000-0000-0000-0000-000000000000}"/>
          </ac:picMkLst>
        </pc:picChg>
      </pc:sldChg>
      <pc:sldChg chg="modSp mod">
        <pc:chgData name="Sanna Lindgren" userId="d7f8f64c-9e1b-4c54-81a9-ba4523763735" providerId="ADAL" clId="{95884E2B-95AE-4435-AEA6-178E802ECE89}" dt="2024-02-21T13:33:30.968" v="38" actId="14100"/>
        <pc:sldMkLst>
          <pc:docMk/>
          <pc:sldMk cId="0" sldId="299"/>
        </pc:sldMkLst>
        <pc:spChg chg="mod">
          <ac:chgData name="Sanna Lindgren" userId="d7f8f64c-9e1b-4c54-81a9-ba4523763735" providerId="ADAL" clId="{95884E2B-95AE-4435-AEA6-178E802ECE89}" dt="2024-02-21T13:33:27.635" v="37" actId="6549"/>
          <ac:spMkLst>
            <pc:docMk/>
            <pc:sldMk cId="0" sldId="299"/>
            <ac:spMk id="378" creationId="{00000000-0000-0000-0000-000000000000}"/>
          </ac:spMkLst>
        </pc:spChg>
        <pc:picChg chg="mod">
          <ac:chgData name="Sanna Lindgren" userId="d7f8f64c-9e1b-4c54-81a9-ba4523763735" providerId="ADAL" clId="{95884E2B-95AE-4435-AEA6-178E802ECE89}" dt="2024-02-21T13:33:30.968" v="38" actId="14100"/>
          <ac:picMkLst>
            <pc:docMk/>
            <pc:sldMk cId="0" sldId="299"/>
            <ac:picMk id="377" creationId="{00000000-0000-0000-0000-000000000000}"/>
          </ac:picMkLst>
        </pc:picChg>
      </pc:sldChg>
      <pc:sldChg chg="modSp mod">
        <pc:chgData name="Sanna Lindgren" userId="d7f8f64c-9e1b-4c54-81a9-ba4523763735" providerId="ADAL" clId="{95884E2B-95AE-4435-AEA6-178E802ECE89}" dt="2024-02-21T13:33:38.577" v="40" actId="14100"/>
        <pc:sldMkLst>
          <pc:docMk/>
          <pc:sldMk cId="0" sldId="300"/>
        </pc:sldMkLst>
        <pc:spChg chg="mod">
          <ac:chgData name="Sanna Lindgren" userId="d7f8f64c-9e1b-4c54-81a9-ba4523763735" providerId="ADAL" clId="{95884E2B-95AE-4435-AEA6-178E802ECE89}" dt="2024-02-21T13:33:35.262" v="39" actId="6549"/>
          <ac:spMkLst>
            <pc:docMk/>
            <pc:sldMk cId="0" sldId="300"/>
            <ac:spMk id="385" creationId="{00000000-0000-0000-0000-000000000000}"/>
          </ac:spMkLst>
        </pc:spChg>
        <pc:picChg chg="mod">
          <ac:chgData name="Sanna Lindgren" userId="d7f8f64c-9e1b-4c54-81a9-ba4523763735" providerId="ADAL" clId="{95884E2B-95AE-4435-AEA6-178E802ECE89}" dt="2024-02-21T13:33:38.577" v="40" actId="14100"/>
          <ac:picMkLst>
            <pc:docMk/>
            <pc:sldMk cId="0" sldId="300"/>
            <ac:picMk id="384" creationId="{00000000-0000-0000-0000-000000000000}"/>
          </ac:picMkLst>
        </pc:picChg>
      </pc:sldChg>
      <pc:sldChg chg="modSp mod">
        <pc:chgData name="Sanna Lindgren" userId="d7f8f64c-9e1b-4c54-81a9-ba4523763735" providerId="ADAL" clId="{95884E2B-95AE-4435-AEA6-178E802ECE89}" dt="2024-02-21T13:33:44.152" v="41" actId="20577"/>
        <pc:sldMkLst>
          <pc:docMk/>
          <pc:sldMk cId="0" sldId="301"/>
        </pc:sldMkLst>
        <pc:spChg chg="mod">
          <ac:chgData name="Sanna Lindgren" userId="d7f8f64c-9e1b-4c54-81a9-ba4523763735" providerId="ADAL" clId="{95884E2B-95AE-4435-AEA6-178E802ECE89}" dt="2024-02-21T13:33:44.152" v="41" actId="20577"/>
          <ac:spMkLst>
            <pc:docMk/>
            <pc:sldMk cId="0" sldId="301"/>
            <ac:spMk id="395" creationId="{00000000-0000-0000-0000-000000000000}"/>
          </ac:spMkLst>
        </pc:spChg>
      </pc:sldChg>
      <pc:sldChg chg="modSp mod">
        <pc:chgData name="Sanna Lindgren" userId="d7f8f64c-9e1b-4c54-81a9-ba4523763735" providerId="ADAL" clId="{95884E2B-95AE-4435-AEA6-178E802ECE89}" dt="2024-02-21T13:34:05.160" v="42" actId="1076"/>
        <pc:sldMkLst>
          <pc:docMk/>
          <pc:sldMk cId="0" sldId="308"/>
        </pc:sldMkLst>
        <pc:spChg chg="mod">
          <ac:chgData name="Sanna Lindgren" userId="d7f8f64c-9e1b-4c54-81a9-ba4523763735" providerId="ADAL" clId="{95884E2B-95AE-4435-AEA6-178E802ECE89}" dt="2024-02-21T13:34:05.160" v="42" actId="1076"/>
          <ac:spMkLst>
            <pc:docMk/>
            <pc:sldMk cId="0" sldId="308"/>
            <ac:spMk id="476" creationId="{00000000-0000-0000-0000-000000000000}"/>
          </ac:spMkLst>
        </pc:spChg>
      </pc:sldChg>
      <pc:sldChg chg="modSp mod">
        <pc:chgData name="Sanna Lindgren" userId="d7f8f64c-9e1b-4c54-81a9-ba4523763735" providerId="ADAL" clId="{95884E2B-95AE-4435-AEA6-178E802ECE89}" dt="2024-02-21T13:34:21.132" v="43" actId="14100"/>
        <pc:sldMkLst>
          <pc:docMk/>
          <pc:sldMk cId="0" sldId="310"/>
        </pc:sldMkLst>
        <pc:picChg chg="mod">
          <ac:chgData name="Sanna Lindgren" userId="d7f8f64c-9e1b-4c54-81a9-ba4523763735" providerId="ADAL" clId="{95884E2B-95AE-4435-AEA6-178E802ECE89}" dt="2024-02-21T13:34:21.132" v="43" actId="14100"/>
          <ac:picMkLst>
            <pc:docMk/>
            <pc:sldMk cId="0" sldId="310"/>
            <ac:picMk id="481" creationId="{00000000-0000-0000-0000-000000000000}"/>
          </ac:picMkLst>
        </pc:picChg>
      </pc:sldChg>
      <pc:sldChg chg="modSp mod">
        <pc:chgData name="Sanna Lindgren" userId="d7f8f64c-9e1b-4c54-81a9-ba4523763735" providerId="ADAL" clId="{95884E2B-95AE-4435-AEA6-178E802ECE89}" dt="2024-02-21T13:34:29.349" v="44" actId="14100"/>
        <pc:sldMkLst>
          <pc:docMk/>
          <pc:sldMk cId="0" sldId="314"/>
        </pc:sldMkLst>
        <pc:picChg chg="mod">
          <ac:chgData name="Sanna Lindgren" userId="d7f8f64c-9e1b-4c54-81a9-ba4523763735" providerId="ADAL" clId="{95884E2B-95AE-4435-AEA6-178E802ECE89}" dt="2024-02-21T13:34:29.349" v="44" actId="14100"/>
          <ac:picMkLst>
            <pc:docMk/>
            <pc:sldMk cId="0" sldId="314"/>
            <ac:picMk id="521" creationId="{00000000-0000-0000-0000-000000000000}"/>
          </ac:picMkLst>
        </pc:picChg>
      </pc:sldChg>
      <pc:sldChg chg="modSp mod">
        <pc:chgData name="Sanna Lindgren" userId="d7f8f64c-9e1b-4c54-81a9-ba4523763735" providerId="ADAL" clId="{95884E2B-95AE-4435-AEA6-178E802ECE89}" dt="2024-02-21T13:34:54.107" v="51" actId="1076"/>
        <pc:sldMkLst>
          <pc:docMk/>
          <pc:sldMk cId="0" sldId="317"/>
        </pc:sldMkLst>
        <pc:spChg chg="mod">
          <ac:chgData name="Sanna Lindgren" userId="d7f8f64c-9e1b-4c54-81a9-ba4523763735" providerId="ADAL" clId="{95884E2B-95AE-4435-AEA6-178E802ECE89}" dt="2024-02-21T13:34:54.107" v="51" actId="1076"/>
          <ac:spMkLst>
            <pc:docMk/>
            <pc:sldMk cId="0" sldId="317"/>
            <ac:spMk id="540" creationId="{00000000-0000-0000-0000-000000000000}"/>
          </ac:spMkLst>
        </pc:spChg>
        <pc:picChg chg="mod">
          <ac:chgData name="Sanna Lindgren" userId="d7f8f64c-9e1b-4c54-81a9-ba4523763735" providerId="ADAL" clId="{95884E2B-95AE-4435-AEA6-178E802ECE89}" dt="2024-02-21T13:34:50.753" v="50" actId="1076"/>
          <ac:picMkLst>
            <pc:docMk/>
            <pc:sldMk cId="0" sldId="317"/>
            <ac:picMk id="539" creationId="{00000000-0000-0000-0000-000000000000}"/>
          </ac:picMkLst>
        </pc:picChg>
      </pc:sldChg>
      <pc:sldChg chg="modSp mod">
        <pc:chgData name="Sanna Lindgren" userId="d7f8f64c-9e1b-4c54-81a9-ba4523763735" providerId="ADAL" clId="{95884E2B-95AE-4435-AEA6-178E802ECE89}" dt="2024-02-21T13:35:02.605" v="52" actId="14100"/>
        <pc:sldMkLst>
          <pc:docMk/>
          <pc:sldMk cId="0" sldId="319"/>
        </pc:sldMkLst>
        <pc:picChg chg="mod">
          <ac:chgData name="Sanna Lindgren" userId="d7f8f64c-9e1b-4c54-81a9-ba4523763735" providerId="ADAL" clId="{95884E2B-95AE-4435-AEA6-178E802ECE89}" dt="2024-02-21T13:35:02.605" v="52" actId="14100"/>
          <ac:picMkLst>
            <pc:docMk/>
            <pc:sldMk cId="0" sldId="319"/>
            <ac:picMk id="551" creationId="{00000000-0000-0000-0000-000000000000}"/>
          </ac:picMkLst>
        </pc:picChg>
      </pc:sldChg>
      <pc:sldChg chg="modSp mod">
        <pc:chgData name="Sanna Lindgren" userId="d7f8f64c-9e1b-4c54-81a9-ba4523763735" providerId="ADAL" clId="{95884E2B-95AE-4435-AEA6-178E802ECE89}" dt="2024-02-21T13:35:06.127" v="53" actId="14100"/>
        <pc:sldMkLst>
          <pc:docMk/>
          <pc:sldMk cId="0" sldId="320"/>
        </pc:sldMkLst>
        <pc:picChg chg="mod">
          <ac:chgData name="Sanna Lindgren" userId="d7f8f64c-9e1b-4c54-81a9-ba4523763735" providerId="ADAL" clId="{95884E2B-95AE-4435-AEA6-178E802ECE89}" dt="2024-02-21T13:35:06.127" v="53" actId="14100"/>
          <ac:picMkLst>
            <pc:docMk/>
            <pc:sldMk cId="0" sldId="320"/>
            <ac:picMk id="55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t-EE" sz="1800" b="0" strike="noStrike" spc="-1">
                <a:solidFill>
                  <a:srgbClr val="000000"/>
                </a:solidFill>
                <a:latin typeface="Arial"/>
              </a:rPr>
              <a:t>Klõpsa slaidi teisaldamiseks</a:t>
            </a:r>
          </a:p>
        </p:txBody>
      </p:sp>
      <p:sp>
        <p:nvSpPr>
          <p:cNvPr id="8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0">
              <a:buNone/>
            </a:pPr>
            <a:r>
              <a:rPr lang="et-EE" sz="2000" b="0" strike="noStrike" spc="-1">
                <a:solidFill>
                  <a:srgbClr val="000000"/>
                </a:solidFill>
                <a:latin typeface="Arial"/>
              </a:rPr>
              <a:t>Klõpsa märkmete vormingu redigeerimiseks</a:t>
            </a:r>
          </a:p>
        </p:txBody>
      </p:sp>
      <p:sp>
        <p:nvSpPr>
          <p:cNvPr id="8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t-EE" sz="1400" b="0" strike="noStrike" spc="-1">
                <a:solidFill>
                  <a:srgbClr val="000000"/>
                </a:solidFill>
                <a:latin typeface="Times New Roman"/>
              </a:rPr>
              <a:t>&lt;päis&gt;</a:t>
            </a:r>
          </a:p>
        </p:txBody>
      </p:sp>
      <p:sp>
        <p:nvSpPr>
          <p:cNvPr id="85"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indent="0" algn="r">
              <a:buNone/>
              <a:defRPr lang="et-EE" sz="1400" b="0" strike="noStrike" spc="-1">
                <a:solidFill>
                  <a:srgbClr val="000000"/>
                </a:solidFill>
                <a:latin typeface="Times New Roman"/>
              </a:defRPr>
            </a:lvl1pPr>
          </a:lstStyle>
          <a:p>
            <a:pPr indent="0" algn="r">
              <a:buNone/>
            </a:pPr>
            <a:r>
              <a:rPr lang="et-EE" sz="1400" b="0" strike="noStrike" spc="-1">
                <a:solidFill>
                  <a:srgbClr val="000000"/>
                </a:solidFill>
                <a:latin typeface="Times New Roman"/>
              </a:rPr>
              <a:t>&lt;kuupäev/kellaaeg›</a:t>
            </a:r>
          </a:p>
        </p:txBody>
      </p:sp>
      <p:sp>
        <p:nvSpPr>
          <p:cNvPr id="86"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indent="0">
              <a:buNone/>
              <a:defRPr lang="et-EE" sz="1400" b="0" strike="noStrike" spc="-1">
                <a:solidFill>
                  <a:srgbClr val="000000"/>
                </a:solidFill>
                <a:latin typeface="Times New Roman"/>
              </a:defRPr>
            </a:lvl1pPr>
          </a:lstStyle>
          <a:p>
            <a:pPr indent="0">
              <a:buNone/>
            </a:pPr>
            <a:r>
              <a:rPr lang="et-EE" sz="1400" b="0" strike="noStrike" spc="-1">
                <a:solidFill>
                  <a:srgbClr val="000000"/>
                </a:solidFill>
                <a:latin typeface="Times New Roman"/>
              </a:rPr>
              <a:t>&lt;jalus&gt;</a:t>
            </a:r>
          </a:p>
        </p:txBody>
      </p:sp>
      <p:sp>
        <p:nvSpPr>
          <p:cNvPr id="87"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indent="0" algn="r">
              <a:buNone/>
              <a:defRPr lang="et-EE" sz="1400" b="0" strike="noStrike" spc="-1">
                <a:solidFill>
                  <a:srgbClr val="000000"/>
                </a:solidFill>
                <a:latin typeface="Times New Roman"/>
              </a:defRPr>
            </a:lvl1pPr>
          </a:lstStyle>
          <a:p>
            <a:pPr indent="0" algn="r">
              <a:buNone/>
            </a:pPr>
            <a:fld id="{C053B8F4-6E3A-4A84-B016-3CB6E7E68357}" type="slidenum">
              <a:rPr lang="et-EE" sz="1400" b="0" strike="noStrike" spc="-1">
                <a:solidFill>
                  <a:srgbClr val="000000"/>
                </a:solidFill>
                <a:latin typeface="Times New Roman"/>
              </a:rPr>
              <a:t>‹#›</a:t>
            </a:fld>
            <a:endParaRPr lang="et-EE" sz="140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PlaceHolder 1"/>
          <p:cNvSpPr>
            <a:spLocks noGrp="1"/>
          </p:cNvSpPr>
          <p:nvPr>
            <p:ph type="hdr"/>
          </p:nvPr>
        </p:nvSpPr>
        <p:spPr>
          <a:xfrm>
            <a:off x="0" y="0"/>
            <a:ext cx="3961080" cy="341640"/>
          </a:xfrm>
          <a:prstGeom prst="rect">
            <a:avLst/>
          </a:prstGeom>
          <a:noFill/>
          <a:ln w="0">
            <a:noFill/>
          </a:ln>
        </p:spPr>
        <p:txBody>
          <a:bodyPr lIns="0" tIns="0" rIns="0" bIns="0" anchor="t">
            <a:noAutofit/>
          </a:bodyPr>
          <a:lstStyle/>
          <a:p>
            <a:pPr indent="0">
              <a:buNone/>
            </a:pPr>
            <a:endParaRPr lang="et-EE" sz="1800" b="0" strike="noStrike" spc="-1">
              <a:solidFill>
                <a:srgbClr val="000000"/>
              </a:solidFill>
              <a:latin typeface="+mn-lt"/>
              <a:ea typeface="+mn-ea"/>
            </a:endParaRPr>
          </a:p>
        </p:txBody>
      </p:sp>
      <p:sp>
        <p:nvSpPr>
          <p:cNvPr id="579" name="PlaceHolder 2"/>
          <p:cNvSpPr>
            <a:spLocks noGrp="1"/>
          </p:cNvSpPr>
          <p:nvPr>
            <p:ph type="dt" idx="10"/>
          </p:nvPr>
        </p:nvSpPr>
        <p:spPr>
          <a:xfrm>
            <a:off x="5180040" y="0"/>
            <a:ext cx="3961080" cy="341640"/>
          </a:xfrm>
          <a:prstGeom prst="rect">
            <a:avLst/>
          </a:prstGeom>
          <a:noFill/>
          <a:ln w="0">
            <a:noFill/>
          </a:ln>
        </p:spPr>
        <p:txBody>
          <a:bodyPr lIns="0" tIns="0" rIns="0" bIns="0" anchor="t">
            <a:noAutofit/>
          </a:bodyPr>
          <a:lstStyle>
            <a:lvl1pPr indent="0" algn="r">
              <a:lnSpc>
                <a:spcPct val="100000"/>
              </a:lnSpc>
              <a:buNone/>
              <a:tabLst>
                <a:tab pos="0" algn="l"/>
              </a:tabLst>
              <a:defRPr lang="et" sz="1200" b="0" strike="noStrike" spc="-1">
                <a:solidFill>
                  <a:schemeClr val="dk1"/>
                </a:solidFill>
                <a:latin typeface="Calibri"/>
                <a:ea typeface="Calibri"/>
              </a:defRPr>
            </a:lvl1pPr>
          </a:lstStyle>
          <a:p>
            <a:pPr indent="0" algn="r">
              <a:lnSpc>
                <a:spcPct val="100000"/>
              </a:lnSpc>
              <a:buNone/>
              <a:tabLst>
                <a:tab pos="0" algn="l"/>
              </a:tabLst>
            </a:pPr>
            <a:r>
              <a:rPr lang="et"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580" name="PlaceHolder 3"/>
          <p:cNvSpPr>
            <a:spLocks noGrp="1" noRot="1" noChangeAspect="1"/>
          </p:cNvSpPr>
          <p:nvPr>
            <p:ph type="sldImg"/>
          </p:nvPr>
        </p:nvSpPr>
        <p:spPr>
          <a:xfrm>
            <a:off x="2290680" y="512640"/>
            <a:ext cx="4560480" cy="2565000"/>
          </a:xfrm>
          <a:prstGeom prst="rect">
            <a:avLst/>
          </a:prstGeom>
          <a:ln w="0">
            <a:noFill/>
          </a:ln>
        </p:spPr>
      </p:sp>
      <p:sp>
        <p:nvSpPr>
          <p:cNvPr id="581" name="PlaceHolder 4"/>
          <p:cNvSpPr>
            <a:spLocks noGrp="1"/>
          </p:cNvSpPr>
          <p:nvPr>
            <p:ph type="body"/>
          </p:nvPr>
        </p:nvSpPr>
        <p:spPr>
          <a:xfrm>
            <a:off x="914400" y="3251160"/>
            <a:ext cx="7313760" cy="3079800"/>
          </a:xfrm>
          <a:prstGeom prst="rect">
            <a:avLst/>
          </a:prstGeom>
          <a:noFill/>
          <a:ln w="0">
            <a:noFill/>
          </a:ln>
        </p:spPr>
        <p:txBody>
          <a:bodyPr lIns="0" tIns="0" rIns="0" bIns="0" anchor="t">
            <a:noAutofit/>
          </a:bodyPr>
          <a:lstStyle/>
          <a:p>
            <a:pPr marL="216000" indent="0">
              <a:buNone/>
            </a:pPr>
            <a:endParaRPr lang="et-EE" sz="1800" b="0" strike="noStrike" spc="-1">
              <a:solidFill>
                <a:srgbClr val="000000"/>
              </a:solidFill>
              <a:latin typeface="Arial"/>
            </a:endParaRPr>
          </a:p>
        </p:txBody>
      </p:sp>
      <p:sp>
        <p:nvSpPr>
          <p:cNvPr id="582" name="PlaceHolder 5"/>
          <p:cNvSpPr>
            <a:spLocks noGrp="1"/>
          </p:cNvSpPr>
          <p:nvPr>
            <p:ph type="ftr" idx="11"/>
          </p:nvPr>
        </p:nvSpPr>
        <p:spPr>
          <a:xfrm>
            <a:off x="0" y="6502320"/>
            <a:ext cx="3961080" cy="339840"/>
          </a:xfrm>
          <a:prstGeom prst="rect">
            <a:avLst/>
          </a:prstGeom>
          <a:noFill/>
          <a:ln w="0">
            <a:noFill/>
          </a:ln>
        </p:spPr>
        <p:txBody>
          <a:bodyPr lIns="0" tIns="0" rIns="0" bIns="0" anchor="b">
            <a:noAutofit/>
          </a:bodyPr>
          <a:lstStyle/>
          <a:p>
            <a:pPr indent="0">
              <a:buNone/>
            </a:pPr>
            <a:endParaRPr lang="et-EE" sz="1400" b="0" strike="noStrike" spc="-1">
              <a:solidFill>
                <a:srgbClr val="000000"/>
              </a:solidFill>
              <a:latin typeface="Times New Roman"/>
              <a:ea typeface="+mn-ea"/>
            </a:endParaRPr>
          </a:p>
        </p:txBody>
      </p:sp>
      <p:sp>
        <p:nvSpPr>
          <p:cNvPr id="583" name="PlaceHolder 6"/>
          <p:cNvSpPr>
            <a:spLocks noGrp="1"/>
          </p:cNvSpPr>
          <p:nvPr>
            <p:ph type="sldNum" idx="12"/>
          </p:nvPr>
        </p:nvSpPr>
        <p:spPr>
          <a:xfrm>
            <a:off x="5180040" y="6502320"/>
            <a:ext cx="3961080" cy="339840"/>
          </a:xfrm>
          <a:prstGeom prst="rect">
            <a:avLst/>
          </a:prstGeom>
          <a:noFill/>
          <a:ln w="0">
            <a:noFill/>
          </a:ln>
        </p:spPr>
        <p:txBody>
          <a:bodyPr lIns="0" tIns="0" rIns="0" bIns="0" anchor="b">
            <a:noAutofit/>
          </a:bodyPr>
          <a:lstStyle>
            <a:lvl1pPr indent="0" algn="r">
              <a:lnSpc>
                <a:spcPct val="100000"/>
              </a:lnSpc>
              <a:buNone/>
              <a:tabLst>
                <a:tab pos="0" algn="l"/>
              </a:tabLst>
              <a:defRPr lang="et" sz="1200" b="0" strike="noStrike" spc="-1">
                <a:solidFill>
                  <a:schemeClr val="dk1"/>
                </a:solidFill>
                <a:latin typeface="Calibri"/>
                <a:ea typeface="Calibri"/>
              </a:defRPr>
            </a:lvl1pPr>
          </a:lstStyle>
          <a:p>
            <a:pPr indent="0" algn="r">
              <a:lnSpc>
                <a:spcPct val="100000"/>
              </a:lnSpc>
              <a:buNone/>
              <a:tabLst>
                <a:tab pos="0" algn="l"/>
              </a:tabLst>
            </a:pPr>
            <a:r>
              <a:rPr lang="et"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 name="PlaceHolder 1"/>
          <p:cNvSpPr>
            <a:spLocks noGrp="1" noRot="1" noChangeAspect="1"/>
          </p:cNvSpPr>
          <p:nvPr>
            <p:ph type="sldImg"/>
          </p:nvPr>
        </p:nvSpPr>
        <p:spPr>
          <a:xfrm>
            <a:off x="685800" y="1143000"/>
            <a:ext cx="5484813" cy="3084513"/>
          </a:xfrm>
          <a:prstGeom prst="rect">
            <a:avLst/>
          </a:prstGeom>
          <a:ln w="0">
            <a:noFill/>
          </a:ln>
        </p:spPr>
      </p:sp>
      <p:sp>
        <p:nvSpPr>
          <p:cNvPr id="612"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et" sz="2000" b="0" strike="noStrike" spc="-1" dirty="0">
                <a:solidFill>
                  <a:srgbClr val="000000"/>
                </a:solidFill>
                <a:latin typeface="Arial"/>
              </a:rPr>
              <a:t>Saatejuht : HUKI</a:t>
            </a:r>
            <a:endParaRPr lang="et-EE" sz="2000" b="0" strike="noStrike" spc="-1" dirty="0">
              <a:solidFill>
                <a:srgbClr val="000000"/>
              </a:solidFill>
              <a:latin typeface="Arial"/>
            </a:endParaRPr>
          </a:p>
        </p:txBody>
      </p:sp>
      <p:sp>
        <p:nvSpPr>
          <p:cNvPr id="613" name="PlaceHolder 3"/>
          <p:cNvSpPr>
            <a:spLocks noGrp="1"/>
          </p:cNvSpPr>
          <p:nvPr>
            <p:ph type="sldNum" idx="23"/>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8D8C9BAA-DE2E-4F4D-9128-0BE6FB282996}" type="slidenum">
              <a:rPr lang="fi-FI" sz="1200" b="0" strike="noStrike" spc="-1">
                <a:solidFill>
                  <a:srgbClr val="000000"/>
                </a:solidFill>
                <a:latin typeface="Times New Roman"/>
                <a:ea typeface="+mn-ea"/>
              </a:rPr>
              <a:t>43</a:t>
            </a:fld>
            <a:endParaRPr lang="et-EE" sz="1200" b="0" strike="noStrike"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PlaceHolder 1"/>
          <p:cNvSpPr>
            <a:spLocks noGrp="1" noRot="1" noChangeAspect="1"/>
          </p:cNvSpPr>
          <p:nvPr>
            <p:ph type="sldImg"/>
          </p:nvPr>
        </p:nvSpPr>
        <p:spPr>
          <a:xfrm>
            <a:off x="685800" y="1143000"/>
            <a:ext cx="5484813" cy="3084513"/>
          </a:xfrm>
          <a:prstGeom prst="rect">
            <a:avLst/>
          </a:prstGeom>
          <a:ln w="0">
            <a:noFill/>
          </a:ln>
        </p:spPr>
      </p:sp>
      <p:sp>
        <p:nvSpPr>
          <p:cNvPr id="615"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et" sz="2000" b="0" strike="noStrike" spc="-1" dirty="0">
                <a:solidFill>
                  <a:srgbClr val="000000"/>
                </a:solidFill>
                <a:latin typeface="Arial"/>
              </a:rPr>
              <a:t>Saatejuht : HUKI</a:t>
            </a:r>
            <a:endParaRPr lang="et-EE" sz="2000" b="0" strike="noStrike" spc="-1" dirty="0">
              <a:solidFill>
                <a:srgbClr val="000000"/>
              </a:solidFill>
              <a:latin typeface="Arial"/>
            </a:endParaRPr>
          </a:p>
          <a:p>
            <a:pPr marL="216000" indent="0">
              <a:lnSpc>
                <a:spcPct val="100000"/>
              </a:lnSpc>
              <a:buNone/>
              <a:tabLst>
                <a:tab pos="0" algn="l"/>
              </a:tabLst>
            </a:pPr>
            <a:endParaRPr lang="et-EE" sz="2000" b="0" strike="noStrike" spc="-1" dirty="0">
              <a:solidFill>
                <a:srgbClr val="000000"/>
              </a:solidFill>
              <a:latin typeface="Arial"/>
            </a:endParaRPr>
          </a:p>
        </p:txBody>
      </p:sp>
      <p:sp>
        <p:nvSpPr>
          <p:cNvPr id="616" name="PlaceHolder 3"/>
          <p:cNvSpPr>
            <a:spLocks noGrp="1"/>
          </p:cNvSpPr>
          <p:nvPr>
            <p:ph type="sldNum" idx="24"/>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7459A168-9707-45C2-943D-0E04C4E8A7F7}" type="slidenum">
              <a:rPr lang="fi-FI" sz="1200" b="0" strike="noStrike" spc="-1">
                <a:solidFill>
                  <a:srgbClr val="000000"/>
                </a:solidFill>
                <a:latin typeface="Times New Roman"/>
                <a:ea typeface="+mn-ea"/>
              </a:rPr>
              <a:t>44</a:t>
            </a:fld>
            <a:endParaRPr lang="et-EE" sz="1200" b="0" strike="noStrike"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PlaceHolder 1"/>
          <p:cNvSpPr>
            <a:spLocks noGrp="1" noRot="1" noChangeAspect="1"/>
          </p:cNvSpPr>
          <p:nvPr>
            <p:ph type="sldImg"/>
          </p:nvPr>
        </p:nvSpPr>
        <p:spPr>
          <a:xfrm>
            <a:off x="685800" y="1143000"/>
            <a:ext cx="5484813" cy="3084513"/>
          </a:xfrm>
          <a:prstGeom prst="rect">
            <a:avLst/>
          </a:prstGeom>
          <a:ln w="0">
            <a:noFill/>
          </a:ln>
        </p:spPr>
      </p:sp>
      <p:sp>
        <p:nvSpPr>
          <p:cNvPr id="618"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et" sz="2000" b="0" strike="noStrike" spc="-1" dirty="0">
                <a:solidFill>
                  <a:srgbClr val="000000"/>
                </a:solidFill>
                <a:latin typeface="Arial"/>
              </a:rPr>
              <a:t>Saatejuht : HUKI</a:t>
            </a:r>
            <a:endParaRPr lang="et-EE" sz="2000" b="0" strike="noStrike" spc="-1" dirty="0">
              <a:solidFill>
                <a:srgbClr val="000000"/>
              </a:solidFill>
              <a:latin typeface="Arial"/>
            </a:endParaRPr>
          </a:p>
          <a:p>
            <a:pPr marL="216000" indent="0">
              <a:lnSpc>
                <a:spcPct val="100000"/>
              </a:lnSpc>
              <a:buNone/>
              <a:tabLst>
                <a:tab pos="0" algn="l"/>
              </a:tabLst>
            </a:pPr>
            <a:endParaRPr lang="et-EE" sz="2000" b="0" strike="noStrike" spc="-1" dirty="0">
              <a:solidFill>
                <a:srgbClr val="000000"/>
              </a:solidFill>
              <a:latin typeface="Arial"/>
            </a:endParaRPr>
          </a:p>
        </p:txBody>
      </p:sp>
      <p:sp>
        <p:nvSpPr>
          <p:cNvPr id="619" name="PlaceHolder 3"/>
          <p:cNvSpPr>
            <a:spLocks noGrp="1"/>
          </p:cNvSpPr>
          <p:nvPr>
            <p:ph type="sldNum" idx="25"/>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88F2C952-1FBC-4C6A-9FAE-FF793AD30B1E}" type="slidenum">
              <a:rPr lang="fi-FI" sz="1200" b="0" strike="noStrike" spc="-1">
                <a:solidFill>
                  <a:srgbClr val="000000"/>
                </a:solidFill>
                <a:latin typeface="Times New Roman"/>
                <a:ea typeface="+mn-ea"/>
              </a:rPr>
              <a:t>45</a:t>
            </a:fld>
            <a:endParaRPr lang="et-EE" sz="1200" b="0" strike="noStrike"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PlaceHolder 1"/>
          <p:cNvSpPr>
            <a:spLocks noGrp="1" noRot="1" noChangeAspect="1"/>
          </p:cNvSpPr>
          <p:nvPr>
            <p:ph type="sldImg"/>
          </p:nvPr>
        </p:nvSpPr>
        <p:spPr>
          <a:xfrm>
            <a:off x="685800" y="1143000"/>
            <a:ext cx="5484813" cy="3084513"/>
          </a:xfrm>
          <a:prstGeom prst="rect">
            <a:avLst/>
          </a:prstGeom>
          <a:ln w="0">
            <a:noFill/>
          </a:ln>
        </p:spPr>
      </p:sp>
      <p:sp>
        <p:nvSpPr>
          <p:cNvPr id="621"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et" sz="2000" b="0" strike="noStrike" spc="-1" dirty="0">
                <a:solidFill>
                  <a:srgbClr val="000000"/>
                </a:solidFill>
                <a:latin typeface="Arial"/>
              </a:rPr>
              <a:t>Saatejuht : HUKI</a:t>
            </a:r>
            <a:endParaRPr lang="et-EE" sz="2000" b="0" strike="noStrike" spc="-1" dirty="0">
              <a:solidFill>
                <a:srgbClr val="000000"/>
              </a:solidFill>
              <a:latin typeface="Arial"/>
            </a:endParaRPr>
          </a:p>
        </p:txBody>
      </p:sp>
      <p:sp>
        <p:nvSpPr>
          <p:cNvPr id="622" name="PlaceHolder 3"/>
          <p:cNvSpPr>
            <a:spLocks noGrp="1"/>
          </p:cNvSpPr>
          <p:nvPr>
            <p:ph type="sldNum" idx="26"/>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C9FB209E-FCA2-4967-9DB8-1AAF1316730C}" type="slidenum">
              <a:rPr lang="fi-FI" sz="1200" b="0" strike="noStrike" spc="-1">
                <a:solidFill>
                  <a:srgbClr val="000000"/>
                </a:solidFill>
                <a:latin typeface="Times New Roman"/>
                <a:ea typeface="+mn-ea"/>
              </a:rPr>
              <a:t>46</a:t>
            </a:fld>
            <a:endParaRPr lang="et-EE" sz="1200" b="0" strike="noStrike"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PlaceHolder 1"/>
          <p:cNvSpPr>
            <a:spLocks noGrp="1" noRot="1" noChangeAspect="1"/>
          </p:cNvSpPr>
          <p:nvPr>
            <p:ph type="sldImg"/>
          </p:nvPr>
        </p:nvSpPr>
        <p:spPr>
          <a:xfrm>
            <a:off x="685800" y="1143000"/>
            <a:ext cx="5484600" cy="3084120"/>
          </a:xfrm>
          <a:prstGeom prst="rect">
            <a:avLst/>
          </a:prstGeom>
          <a:ln w="0">
            <a:noFill/>
          </a:ln>
        </p:spPr>
      </p:sp>
      <p:sp>
        <p:nvSpPr>
          <p:cNvPr id="624"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et" sz="2000" b="0" strike="noStrike" spc="-1">
                <a:solidFill>
                  <a:srgbClr val="000000"/>
                </a:solidFill>
                <a:latin typeface="Arial"/>
              </a:rPr>
              <a:t>Saatejuht : HUKI</a:t>
            </a:r>
            <a:endParaRPr lang="et-EE" sz="2000" b="0" strike="noStrike" spc="-1">
              <a:solidFill>
                <a:srgbClr val="000000"/>
              </a:solidFill>
              <a:latin typeface="Arial"/>
            </a:endParaRPr>
          </a:p>
        </p:txBody>
      </p:sp>
      <p:sp>
        <p:nvSpPr>
          <p:cNvPr id="625" name="PlaceHolder 3"/>
          <p:cNvSpPr>
            <a:spLocks noGrp="1"/>
          </p:cNvSpPr>
          <p:nvPr>
            <p:ph type="sldNum" idx="27"/>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3CB734A0-E355-4A5C-AEFC-A8F61E71DAAC}" type="slidenum">
              <a:rPr lang="fi-FI" sz="1200" b="0" strike="noStrike" spc="-1">
                <a:solidFill>
                  <a:srgbClr val="000000"/>
                </a:solidFill>
                <a:latin typeface="Times New Roman"/>
                <a:ea typeface="+mn-ea"/>
              </a:rPr>
              <a:t>47</a:t>
            </a:fld>
            <a:endParaRPr lang="et-EE" sz="1200" b="0" strike="noStrike" spc="-1">
              <a:solidFill>
                <a:srgbClr val="000000"/>
              </a:solidFill>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PlaceHolder 1"/>
          <p:cNvSpPr>
            <a:spLocks noGrp="1" noRot="1" noChangeAspect="1"/>
          </p:cNvSpPr>
          <p:nvPr>
            <p:ph type="sldImg"/>
          </p:nvPr>
        </p:nvSpPr>
        <p:spPr>
          <a:xfrm>
            <a:off x="685800" y="1143000"/>
            <a:ext cx="5484600" cy="3084120"/>
          </a:xfrm>
          <a:prstGeom prst="rect">
            <a:avLst/>
          </a:prstGeom>
          <a:ln w="0">
            <a:noFill/>
          </a:ln>
        </p:spPr>
      </p:sp>
      <p:sp>
        <p:nvSpPr>
          <p:cNvPr id="627"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et" sz="2000" b="0" strike="noStrike" spc="-1">
                <a:solidFill>
                  <a:srgbClr val="000000"/>
                </a:solidFill>
                <a:latin typeface="Arial"/>
              </a:rPr>
              <a:t>Saatejuht : HUKI</a:t>
            </a:r>
            <a:endParaRPr lang="et-EE" sz="2000" b="0" strike="noStrike" spc="-1">
              <a:solidFill>
                <a:srgbClr val="000000"/>
              </a:solidFill>
              <a:latin typeface="Arial"/>
            </a:endParaRPr>
          </a:p>
        </p:txBody>
      </p:sp>
      <p:sp>
        <p:nvSpPr>
          <p:cNvPr id="628" name="PlaceHolder 3"/>
          <p:cNvSpPr>
            <a:spLocks noGrp="1"/>
          </p:cNvSpPr>
          <p:nvPr>
            <p:ph type="sldNum" idx="28"/>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2D57FC99-BEA8-4E88-B922-B60971610CBF}" type="slidenum">
              <a:rPr lang="fi-FI" sz="1200" b="0" strike="noStrike" spc="-1">
                <a:solidFill>
                  <a:srgbClr val="000000"/>
                </a:solidFill>
                <a:latin typeface="Times New Roman"/>
                <a:ea typeface="+mn-ea"/>
              </a:rPr>
              <a:t>48</a:t>
            </a:fld>
            <a:endParaRPr lang="et-EE" sz="1200" b="0" strike="noStrike" spc="-1">
              <a:solidFill>
                <a:srgbClr val="000000"/>
              </a:solidFill>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PlaceHolder 1"/>
          <p:cNvSpPr>
            <a:spLocks noGrp="1" noRot="1" noChangeAspect="1"/>
          </p:cNvSpPr>
          <p:nvPr>
            <p:ph type="sldImg"/>
          </p:nvPr>
        </p:nvSpPr>
        <p:spPr>
          <a:xfrm>
            <a:off x="685800" y="1143000"/>
            <a:ext cx="5484600" cy="3084120"/>
          </a:xfrm>
          <a:prstGeom prst="rect">
            <a:avLst/>
          </a:prstGeom>
          <a:ln w="0">
            <a:noFill/>
          </a:ln>
        </p:spPr>
      </p:sp>
      <p:sp>
        <p:nvSpPr>
          <p:cNvPr id="630"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et" sz="2000" b="0" strike="noStrike" spc="-1">
                <a:solidFill>
                  <a:srgbClr val="000000"/>
                </a:solidFill>
                <a:latin typeface="Arial"/>
              </a:rPr>
              <a:t>Saatejuht : HUKI</a:t>
            </a:r>
            <a:endParaRPr lang="et-EE" sz="2000" b="0" strike="noStrike" spc="-1">
              <a:solidFill>
                <a:srgbClr val="000000"/>
              </a:solidFill>
              <a:latin typeface="Arial"/>
            </a:endParaRPr>
          </a:p>
        </p:txBody>
      </p:sp>
      <p:sp>
        <p:nvSpPr>
          <p:cNvPr id="631" name="PlaceHolder 3"/>
          <p:cNvSpPr>
            <a:spLocks noGrp="1"/>
          </p:cNvSpPr>
          <p:nvPr>
            <p:ph type="sldNum" idx="29"/>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49F2DC77-A391-4698-AF05-5241DEA296FA}" type="slidenum">
              <a:rPr lang="fi-FI" sz="1200" b="0" strike="noStrike" spc="-1">
                <a:solidFill>
                  <a:srgbClr val="000000"/>
                </a:solidFill>
                <a:latin typeface="Times New Roman"/>
                <a:ea typeface="+mn-ea"/>
              </a:rPr>
              <a:t>49</a:t>
            </a:fld>
            <a:endParaRPr lang="et-EE" sz="1200" b="0" strike="noStrike"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PlaceHolder 1"/>
          <p:cNvSpPr>
            <a:spLocks noGrp="1" noRot="1" noChangeAspect="1"/>
          </p:cNvSpPr>
          <p:nvPr>
            <p:ph type="sldImg"/>
          </p:nvPr>
        </p:nvSpPr>
        <p:spPr>
          <a:xfrm>
            <a:off x="685800" y="1143000"/>
            <a:ext cx="5484600" cy="3084120"/>
          </a:xfrm>
          <a:prstGeom prst="rect">
            <a:avLst/>
          </a:prstGeom>
          <a:ln w="0">
            <a:noFill/>
          </a:ln>
        </p:spPr>
      </p:sp>
      <p:sp>
        <p:nvSpPr>
          <p:cNvPr id="633"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et" sz="2000" b="0" strike="noStrike" spc="-1">
                <a:solidFill>
                  <a:srgbClr val="000000"/>
                </a:solidFill>
                <a:latin typeface="Arial"/>
              </a:rPr>
              <a:t>30 min – screenille tikittävä kello</a:t>
            </a:r>
            <a:endParaRPr lang="et-EE" sz="2000" b="0" strike="noStrike" spc="-1">
              <a:solidFill>
                <a:srgbClr val="000000"/>
              </a:solidFill>
              <a:latin typeface="Arial"/>
            </a:endParaRPr>
          </a:p>
        </p:txBody>
      </p:sp>
      <p:sp>
        <p:nvSpPr>
          <p:cNvPr id="634" name="PlaceHolder 3"/>
          <p:cNvSpPr>
            <a:spLocks noGrp="1"/>
          </p:cNvSpPr>
          <p:nvPr>
            <p:ph type="sldNum" idx="30"/>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FFF638D1-517D-4C44-A4FB-ABD85995D2E9}" type="slidenum">
              <a:rPr lang="fi-FI" sz="1200" b="0" strike="noStrike" spc="-1">
                <a:solidFill>
                  <a:srgbClr val="000000"/>
                </a:solidFill>
                <a:latin typeface="Times New Roman"/>
                <a:ea typeface="+mn-ea"/>
              </a:rPr>
              <a:t>50</a:t>
            </a:fld>
            <a:endParaRPr lang="et-EE" sz="1200" b="0" strike="noStrike" spc="-1">
              <a:solidFill>
                <a:srgbClr val="000000"/>
              </a:solidFill>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 name="PlaceHolder 1"/>
          <p:cNvSpPr>
            <a:spLocks noGrp="1" noRot="1" noChangeAspect="1"/>
          </p:cNvSpPr>
          <p:nvPr>
            <p:ph type="sldImg"/>
          </p:nvPr>
        </p:nvSpPr>
        <p:spPr>
          <a:xfrm>
            <a:off x="685800" y="1143000"/>
            <a:ext cx="5484600" cy="3084120"/>
          </a:xfrm>
          <a:prstGeom prst="rect">
            <a:avLst/>
          </a:prstGeom>
          <a:ln w="0">
            <a:noFill/>
          </a:ln>
        </p:spPr>
      </p:sp>
      <p:sp>
        <p:nvSpPr>
          <p:cNvPr id="636"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et" sz="2000" b="0" strike="noStrike" spc="-1">
                <a:solidFill>
                  <a:srgbClr val="000000"/>
                </a:solidFill>
                <a:latin typeface="Arial"/>
              </a:rPr>
              <a:t>Saatejuht : HUKI</a:t>
            </a:r>
            <a:endParaRPr lang="et-EE" sz="2000" b="0" strike="noStrike" spc="-1">
              <a:solidFill>
                <a:srgbClr val="000000"/>
              </a:solidFill>
              <a:latin typeface="Arial"/>
            </a:endParaRPr>
          </a:p>
        </p:txBody>
      </p:sp>
      <p:sp>
        <p:nvSpPr>
          <p:cNvPr id="637" name="PlaceHolder 3"/>
          <p:cNvSpPr>
            <a:spLocks noGrp="1"/>
          </p:cNvSpPr>
          <p:nvPr>
            <p:ph type="sldNum" idx="31"/>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EA75CB61-2645-4A6B-9B9A-2385960F83DB}" type="slidenum">
              <a:rPr lang="fi-FI" sz="1200" b="0" strike="noStrike" spc="-1">
                <a:solidFill>
                  <a:srgbClr val="000000"/>
                </a:solidFill>
                <a:latin typeface="Times New Roman"/>
                <a:ea typeface="+mn-ea"/>
              </a:rPr>
              <a:t>51</a:t>
            </a:fld>
            <a:endParaRPr lang="et-EE" sz="1200" b="0" strike="noStrike" spc="-1">
              <a:solidFill>
                <a:srgbClr val="000000"/>
              </a:solidFill>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 name="PlaceHolder 1"/>
          <p:cNvSpPr>
            <a:spLocks noGrp="1" noRot="1" noChangeAspect="1"/>
          </p:cNvSpPr>
          <p:nvPr>
            <p:ph type="sldImg"/>
          </p:nvPr>
        </p:nvSpPr>
        <p:spPr>
          <a:xfrm>
            <a:off x="685800" y="1143000"/>
            <a:ext cx="5484600" cy="3084120"/>
          </a:xfrm>
          <a:prstGeom prst="rect">
            <a:avLst/>
          </a:prstGeom>
          <a:ln w="0">
            <a:noFill/>
          </a:ln>
        </p:spPr>
      </p:sp>
      <p:sp>
        <p:nvSpPr>
          <p:cNvPr id="639"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et" sz="2000" b="0" strike="noStrike" spc="-1">
                <a:solidFill>
                  <a:srgbClr val="000000"/>
                </a:solidFill>
                <a:latin typeface="Arial"/>
              </a:rPr>
              <a:t>Saatejuht : HUKI</a:t>
            </a:r>
            <a:endParaRPr lang="et-EE" sz="2000" b="0" strike="noStrike" spc="-1">
              <a:solidFill>
                <a:srgbClr val="000000"/>
              </a:solidFill>
              <a:latin typeface="Arial"/>
            </a:endParaRPr>
          </a:p>
        </p:txBody>
      </p:sp>
      <p:sp>
        <p:nvSpPr>
          <p:cNvPr id="640" name="PlaceHolder 3"/>
          <p:cNvSpPr>
            <a:spLocks noGrp="1"/>
          </p:cNvSpPr>
          <p:nvPr>
            <p:ph type="sldNum" idx="32"/>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5FAAC340-EA2D-4BF8-B7D5-2F1BE7579120}" type="slidenum">
              <a:rPr lang="fi-FI" sz="1200" b="0" strike="noStrike" spc="-1">
                <a:solidFill>
                  <a:srgbClr val="000000"/>
                </a:solidFill>
                <a:latin typeface="Times New Roman"/>
                <a:ea typeface="+mn-ea"/>
              </a:rPr>
              <a:t>52</a:t>
            </a:fld>
            <a:endParaRPr lang="et-EE" sz="1200" b="0" strike="noStrike" spc="-1">
              <a:solidFill>
                <a:srgbClr val="000000"/>
              </a:solidFill>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 name="PlaceHolder 1"/>
          <p:cNvSpPr>
            <a:spLocks noGrp="1" noRot="1" noChangeAspect="1"/>
          </p:cNvSpPr>
          <p:nvPr>
            <p:ph type="sldImg"/>
          </p:nvPr>
        </p:nvSpPr>
        <p:spPr>
          <a:xfrm>
            <a:off x="685800" y="1143000"/>
            <a:ext cx="5484600" cy="3084120"/>
          </a:xfrm>
          <a:prstGeom prst="rect">
            <a:avLst/>
          </a:prstGeom>
          <a:ln w="0">
            <a:noFill/>
          </a:ln>
        </p:spPr>
      </p:sp>
      <p:sp>
        <p:nvSpPr>
          <p:cNvPr id="585"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et-EE" sz="1800" b="0" strike="noStrike" spc="-1">
              <a:solidFill>
                <a:srgbClr val="000000"/>
              </a:solidFill>
              <a:latin typeface="Arial"/>
            </a:endParaRPr>
          </a:p>
        </p:txBody>
      </p:sp>
      <p:sp>
        <p:nvSpPr>
          <p:cNvPr id="586" name="PlaceHolder 3"/>
          <p:cNvSpPr>
            <a:spLocks noGrp="1"/>
          </p:cNvSpPr>
          <p:nvPr>
            <p:ph type="sldNum" idx="13"/>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566E48D7-B5BD-4630-A534-EADFF70508FB}" type="slidenum">
              <a:rPr lang="fi-FI" sz="1200" b="0" strike="noStrike" spc="-1">
                <a:solidFill>
                  <a:srgbClr val="000000"/>
                </a:solidFill>
                <a:latin typeface="Times New Roman"/>
                <a:ea typeface="+mn-ea"/>
              </a:rPr>
              <a:t>4</a:t>
            </a:fld>
            <a:endParaRPr lang="et-EE" sz="1200" b="0" strike="noStrike" spc="-1">
              <a:solidFill>
                <a:srgbClr val="000000"/>
              </a:solidFill>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 name="PlaceHolder 1"/>
          <p:cNvSpPr>
            <a:spLocks noGrp="1" noRot="1" noChangeAspect="1"/>
          </p:cNvSpPr>
          <p:nvPr>
            <p:ph type="sldImg"/>
          </p:nvPr>
        </p:nvSpPr>
        <p:spPr>
          <a:xfrm>
            <a:off x="685800" y="1143000"/>
            <a:ext cx="5484813" cy="3084513"/>
          </a:xfrm>
          <a:prstGeom prst="rect">
            <a:avLst/>
          </a:prstGeom>
          <a:ln w="0">
            <a:noFill/>
          </a:ln>
        </p:spPr>
      </p:sp>
      <p:sp>
        <p:nvSpPr>
          <p:cNvPr id="642"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lnSpc>
                <a:spcPct val="100000"/>
              </a:lnSpc>
              <a:buNone/>
              <a:tabLst>
                <a:tab pos="0" algn="l"/>
              </a:tabLst>
            </a:pPr>
            <a:r>
              <a:rPr lang="et" sz="2000" b="0" strike="noStrike" spc="-1" dirty="0">
                <a:solidFill>
                  <a:srgbClr val="000000"/>
                </a:solidFill>
                <a:latin typeface="Arial"/>
              </a:rPr>
              <a:t>Saatejuht : Raadio R</a:t>
            </a:r>
            <a:endParaRPr lang="et-EE" sz="2000" b="0" strike="noStrike" spc="-1" dirty="0">
              <a:solidFill>
                <a:srgbClr val="000000"/>
              </a:solidFill>
              <a:latin typeface="Arial"/>
            </a:endParaRPr>
          </a:p>
        </p:txBody>
      </p:sp>
      <p:sp>
        <p:nvSpPr>
          <p:cNvPr id="643" name="PlaceHolder 3"/>
          <p:cNvSpPr>
            <a:spLocks noGrp="1"/>
          </p:cNvSpPr>
          <p:nvPr>
            <p:ph type="sldNum" idx="33"/>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FB6083F9-BF6F-4490-9116-A9B0557F4EB4}" type="slidenum">
              <a:rPr lang="fi-FI" sz="1200" b="0" strike="noStrike" spc="-1">
                <a:solidFill>
                  <a:srgbClr val="000000"/>
                </a:solidFill>
                <a:latin typeface="Times New Roman"/>
                <a:ea typeface="+mn-ea"/>
              </a:rPr>
              <a:t>53</a:t>
            </a:fld>
            <a:endParaRPr lang="et-EE" sz="1200" b="0" strike="noStrike" spc="-1">
              <a:solidFill>
                <a:srgbClr val="000000"/>
              </a:solidFill>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PlaceHolder 1"/>
          <p:cNvSpPr>
            <a:spLocks noGrp="1" noRot="1" noChangeAspect="1"/>
          </p:cNvSpPr>
          <p:nvPr>
            <p:ph type="sldImg"/>
          </p:nvPr>
        </p:nvSpPr>
        <p:spPr>
          <a:xfrm>
            <a:off x="685800" y="1143000"/>
            <a:ext cx="5484813" cy="3084513"/>
          </a:xfrm>
          <a:prstGeom prst="rect">
            <a:avLst/>
          </a:prstGeom>
          <a:ln w="0">
            <a:noFill/>
          </a:ln>
        </p:spPr>
      </p:sp>
      <p:sp>
        <p:nvSpPr>
          <p:cNvPr id="588"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et-EE" sz="1800" b="0" strike="noStrike" spc="-1" dirty="0">
              <a:solidFill>
                <a:srgbClr val="000000"/>
              </a:solidFill>
              <a:latin typeface="Arial"/>
            </a:endParaRPr>
          </a:p>
        </p:txBody>
      </p:sp>
      <p:sp>
        <p:nvSpPr>
          <p:cNvPr id="589" name="PlaceHolder 3"/>
          <p:cNvSpPr>
            <a:spLocks noGrp="1"/>
          </p:cNvSpPr>
          <p:nvPr>
            <p:ph type="sldNum" idx="14"/>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A45B9380-1B18-4C7D-B793-5C7BFB33E5AA}" type="slidenum">
              <a:rPr lang="fi-FI" sz="1200" b="0" strike="noStrike" spc="-1">
                <a:solidFill>
                  <a:srgbClr val="000000"/>
                </a:solidFill>
                <a:latin typeface="Times New Roman"/>
                <a:ea typeface="+mn-ea"/>
              </a:rPr>
              <a:t>10</a:t>
            </a:fld>
            <a:endParaRPr lang="et-EE" sz="1200" b="0" strike="noStrike" spc="-1">
              <a:solidFill>
                <a:srgbClr val="000000"/>
              </a:solidFill>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PlaceHolder 1"/>
          <p:cNvSpPr>
            <a:spLocks noGrp="1" noRot="1" noChangeAspect="1"/>
          </p:cNvSpPr>
          <p:nvPr>
            <p:ph type="sldImg"/>
          </p:nvPr>
        </p:nvSpPr>
        <p:spPr>
          <a:xfrm>
            <a:off x="685800" y="1143000"/>
            <a:ext cx="5484813" cy="3084513"/>
          </a:xfrm>
          <a:prstGeom prst="rect">
            <a:avLst/>
          </a:prstGeom>
          <a:ln w="0">
            <a:noFill/>
          </a:ln>
        </p:spPr>
      </p:sp>
      <p:sp>
        <p:nvSpPr>
          <p:cNvPr id="591"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et-EE" sz="1800" b="0" strike="noStrike" spc="-1" dirty="0">
              <a:solidFill>
                <a:srgbClr val="000000"/>
              </a:solidFill>
              <a:latin typeface="Arial"/>
            </a:endParaRPr>
          </a:p>
        </p:txBody>
      </p:sp>
      <p:sp>
        <p:nvSpPr>
          <p:cNvPr id="592" name="PlaceHolder 3"/>
          <p:cNvSpPr>
            <a:spLocks noGrp="1"/>
          </p:cNvSpPr>
          <p:nvPr>
            <p:ph type="sldNum" idx="15"/>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10A5884E-69EC-4DAB-A458-3F0399444958}" type="slidenum">
              <a:rPr lang="fi-FI" sz="1200" b="0" strike="noStrike" spc="-1">
                <a:solidFill>
                  <a:srgbClr val="000000"/>
                </a:solidFill>
                <a:latin typeface="Times New Roman"/>
                <a:ea typeface="+mn-ea"/>
              </a:rPr>
              <a:t>11</a:t>
            </a:fld>
            <a:endParaRPr lang="et-EE" sz="1200" b="0" strike="noStrike" spc="-1">
              <a:solidFill>
                <a:srgbClr val="000000"/>
              </a:solidFill>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PlaceHolder 1"/>
          <p:cNvSpPr>
            <a:spLocks noGrp="1" noRot="1" noChangeAspect="1"/>
          </p:cNvSpPr>
          <p:nvPr>
            <p:ph type="sldImg"/>
          </p:nvPr>
        </p:nvSpPr>
        <p:spPr>
          <a:xfrm>
            <a:off x="685800" y="1143000"/>
            <a:ext cx="5484813" cy="3084513"/>
          </a:xfrm>
          <a:prstGeom prst="rect">
            <a:avLst/>
          </a:prstGeom>
          <a:ln w="0">
            <a:noFill/>
          </a:ln>
        </p:spPr>
      </p:sp>
      <p:sp>
        <p:nvSpPr>
          <p:cNvPr id="594"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et-EE" sz="1800" b="0" strike="noStrike" spc="-1" dirty="0">
              <a:solidFill>
                <a:srgbClr val="000000"/>
              </a:solidFill>
              <a:latin typeface="Arial"/>
            </a:endParaRPr>
          </a:p>
        </p:txBody>
      </p:sp>
      <p:sp>
        <p:nvSpPr>
          <p:cNvPr id="595" name="PlaceHolder 3"/>
          <p:cNvSpPr>
            <a:spLocks noGrp="1"/>
          </p:cNvSpPr>
          <p:nvPr>
            <p:ph type="sldNum" idx="16"/>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2C0C3A5D-D72F-48CE-9340-9E90C8648A2C}" type="slidenum">
              <a:rPr lang="fi-FI" sz="1200" b="0" strike="noStrike" spc="-1">
                <a:solidFill>
                  <a:srgbClr val="000000"/>
                </a:solidFill>
                <a:latin typeface="Times New Roman"/>
                <a:ea typeface="+mn-ea"/>
              </a:rPr>
              <a:t>12</a:t>
            </a:fld>
            <a:endParaRPr lang="et-EE" sz="1200" b="0" strike="noStrike"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PlaceHolder 1"/>
          <p:cNvSpPr>
            <a:spLocks noGrp="1" noRot="1" noChangeAspect="1"/>
          </p:cNvSpPr>
          <p:nvPr>
            <p:ph type="sldImg"/>
          </p:nvPr>
        </p:nvSpPr>
        <p:spPr>
          <a:xfrm>
            <a:off x="685800" y="1143000"/>
            <a:ext cx="5484813" cy="3084513"/>
          </a:xfrm>
          <a:prstGeom prst="rect">
            <a:avLst/>
          </a:prstGeom>
          <a:ln w="0">
            <a:noFill/>
          </a:ln>
        </p:spPr>
      </p:sp>
      <p:sp>
        <p:nvSpPr>
          <p:cNvPr id="597"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et-EE" sz="1800" b="0" strike="noStrike" spc="-1" dirty="0">
              <a:solidFill>
                <a:srgbClr val="000000"/>
              </a:solidFill>
              <a:latin typeface="Arial"/>
            </a:endParaRPr>
          </a:p>
        </p:txBody>
      </p:sp>
      <p:sp>
        <p:nvSpPr>
          <p:cNvPr id="598" name="PlaceHolder 3"/>
          <p:cNvSpPr>
            <a:spLocks noGrp="1"/>
          </p:cNvSpPr>
          <p:nvPr>
            <p:ph type="sldNum" idx="17"/>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85959769-C3B5-4AA7-84B4-5BFC223AD556}" type="slidenum">
              <a:rPr lang="fi-FI" sz="1200" b="0" strike="noStrike" spc="-1">
                <a:solidFill>
                  <a:srgbClr val="000000"/>
                </a:solidFill>
                <a:latin typeface="Times New Roman"/>
                <a:ea typeface="+mn-ea"/>
              </a:rPr>
              <a:t>34</a:t>
            </a:fld>
            <a:endParaRPr lang="et-EE" sz="1200" b="0" strike="noStrike"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PlaceHolder 1"/>
          <p:cNvSpPr>
            <a:spLocks noGrp="1" noRot="1" noChangeAspect="1"/>
          </p:cNvSpPr>
          <p:nvPr>
            <p:ph type="sldImg"/>
          </p:nvPr>
        </p:nvSpPr>
        <p:spPr>
          <a:xfrm>
            <a:off x="685800" y="1143000"/>
            <a:ext cx="5484600" cy="3084120"/>
          </a:xfrm>
          <a:prstGeom prst="rect">
            <a:avLst/>
          </a:prstGeom>
          <a:ln w="0">
            <a:noFill/>
          </a:ln>
        </p:spPr>
      </p:sp>
      <p:sp>
        <p:nvSpPr>
          <p:cNvPr id="600"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et-EE" sz="1800" b="0" strike="noStrike" spc="-1">
              <a:solidFill>
                <a:srgbClr val="000000"/>
              </a:solidFill>
              <a:latin typeface="Arial"/>
            </a:endParaRPr>
          </a:p>
        </p:txBody>
      </p:sp>
      <p:sp>
        <p:nvSpPr>
          <p:cNvPr id="601" name="PlaceHolder 3"/>
          <p:cNvSpPr>
            <a:spLocks noGrp="1"/>
          </p:cNvSpPr>
          <p:nvPr>
            <p:ph type="sldNum" idx="18"/>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C3A774AF-D246-4D10-9FB0-83FDE2E4DA5F}" type="slidenum">
              <a:rPr lang="fi-FI" sz="1200" b="0" strike="noStrike" spc="-1">
                <a:solidFill>
                  <a:srgbClr val="000000"/>
                </a:solidFill>
                <a:latin typeface="Times New Roman"/>
                <a:ea typeface="+mn-ea"/>
              </a:rPr>
              <a:t>35</a:t>
            </a:fld>
            <a:endParaRPr lang="et-EE" sz="1200" b="0" strike="noStrike"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PlaceHolder 1"/>
          <p:cNvSpPr>
            <a:spLocks noGrp="1" noRot="1" noChangeAspect="1"/>
          </p:cNvSpPr>
          <p:nvPr>
            <p:ph type="sldImg"/>
          </p:nvPr>
        </p:nvSpPr>
        <p:spPr>
          <a:xfrm>
            <a:off x="685800" y="1143000"/>
            <a:ext cx="5484600" cy="3084120"/>
          </a:xfrm>
          <a:prstGeom prst="rect">
            <a:avLst/>
          </a:prstGeom>
          <a:ln w="0">
            <a:noFill/>
          </a:ln>
        </p:spPr>
      </p:sp>
      <p:sp>
        <p:nvSpPr>
          <p:cNvPr id="603" name="PlaceHolder 2"/>
          <p:cNvSpPr>
            <a:spLocks noGrp="1"/>
          </p:cNvSpPr>
          <p:nvPr>
            <p:ph type="body"/>
          </p:nvPr>
        </p:nvSpPr>
        <p:spPr>
          <a:xfrm>
            <a:off x="685800" y="4400640"/>
            <a:ext cx="5484960" cy="3598920"/>
          </a:xfrm>
          <a:prstGeom prst="rect">
            <a:avLst/>
          </a:prstGeom>
          <a:noFill/>
          <a:ln w="0">
            <a:noFill/>
          </a:ln>
        </p:spPr>
        <p:txBody>
          <a:bodyPr lIns="0" tIns="0" rIns="0" bIns="0" anchor="t">
            <a:noAutofit/>
          </a:bodyPr>
          <a:lstStyle/>
          <a:p>
            <a:pPr marL="216000" indent="0">
              <a:buNone/>
            </a:pPr>
            <a:endParaRPr lang="et-EE" sz="1800" b="0" strike="noStrike" spc="-1">
              <a:solidFill>
                <a:srgbClr val="000000"/>
              </a:solidFill>
              <a:latin typeface="Arial"/>
            </a:endParaRPr>
          </a:p>
        </p:txBody>
      </p:sp>
      <p:sp>
        <p:nvSpPr>
          <p:cNvPr id="604" name="PlaceHolder 3"/>
          <p:cNvSpPr>
            <a:spLocks noGrp="1"/>
          </p:cNvSpPr>
          <p:nvPr>
            <p:ph type="sldNum" idx="19"/>
          </p:nvPr>
        </p:nvSpPr>
        <p:spPr>
          <a:xfrm>
            <a:off x="3884760" y="8685360"/>
            <a:ext cx="2970360" cy="457200"/>
          </a:xfrm>
          <a:prstGeom prst="rect">
            <a:avLst/>
          </a:prstGeom>
          <a:noFill/>
          <a:ln w="0">
            <a:noFill/>
          </a:ln>
        </p:spPr>
        <p:txBody>
          <a:bodyPr lIns="0" tIns="0" rIns="0" bIns="0" anchor="b">
            <a:noAutofit/>
          </a:bodyPr>
          <a:lstStyle>
            <a:lvl1pPr indent="0" algn="r">
              <a:lnSpc>
                <a:spcPct val="100000"/>
              </a:lnSpc>
              <a:buNone/>
              <a:tabLst>
                <a:tab pos="0" algn="l"/>
              </a:tabLst>
              <a:defRPr lang="fi-FI" sz="1200" b="0" strike="noStrike" spc="-1">
                <a:solidFill>
                  <a:srgbClr val="000000"/>
                </a:solidFill>
                <a:latin typeface="Times New Roman"/>
                <a:ea typeface="+mn-ea"/>
              </a:defRPr>
            </a:lvl1pPr>
          </a:lstStyle>
          <a:p>
            <a:pPr indent="0" algn="r">
              <a:lnSpc>
                <a:spcPct val="100000"/>
              </a:lnSpc>
              <a:buNone/>
              <a:tabLst>
                <a:tab pos="0" algn="l"/>
              </a:tabLst>
            </a:pPr>
            <a:fld id="{A6F4D1A3-7CE4-45D3-BCA8-797707F0856B}" type="slidenum">
              <a:rPr lang="fi-FI" sz="1200" b="0" strike="noStrike" spc="-1">
                <a:solidFill>
                  <a:srgbClr val="000000"/>
                </a:solidFill>
                <a:latin typeface="Times New Roman"/>
                <a:ea typeface="+mn-ea"/>
              </a:rPr>
              <a:t>36</a:t>
            </a:fld>
            <a:endParaRPr lang="et-EE" sz="1200" b="0" strike="noStrike"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 name="PlaceHolder 1"/>
          <p:cNvSpPr>
            <a:spLocks noGrp="1"/>
          </p:cNvSpPr>
          <p:nvPr>
            <p:ph type="hdr"/>
          </p:nvPr>
        </p:nvSpPr>
        <p:spPr>
          <a:xfrm>
            <a:off x="0" y="0"/>
            <a:ext cx="3961080" cy="341640"/>
          </a:xfrm>
          <a:prstGeom prst="rect">
            <a:avLst/>
          </a:prstGeom>
          <a:noFill/>
          <a:ln w="0">
            <a:noFill/>
          </a:ln>
        </p:spPr>
        <p:txBody>
          <a:bodyPr lIns="0" tIns="0" rIns="0" bIns="0" anchor="t">
            <a:noAutofit/>
          </a:bodyPr>
          <a:lstStyle/>
          <a:p>
            <a:pPr indent="0">
              <a:buNone/>
            </a:pPr>
            <a:endParaRPr lang="et-EE" sz="1800" b="0" strike="noStrike" spc="-1">
              <a:solidFill>
                <a:srgbClr val="000000"/>
              </a:solidFill>
              <a:latin typeface="+mn-lt"/>
              <a:ea typeface="+mn-ea"/>
            </a:endParaRPr>
          </a:p>
        </p:txBody>
      </p:sp>
      <p:sp>
        <p:nvSpPr>
          <p:cNvPr id="606" name="PlaceHolder 2"/>
          <p:cNvSpPr>
            <a:spLocks noGrp="1"/>
          </p:cNvSpPr>
          <p:nvPr>
            <p:ph type="dt" idx="20"/>
          </p:nvPr>
        </p:nvSpPr>
        <p:spPr>
          <a:xfrm>
            <a:off x="5180040" y="0"/>
            <a:ext cx="3961080" cy="341640"/>
          </a:xfrm>
          <a:prstGeom prst="rect">
            <a:avLst/>
          </a:prstGeom>
          <a:noFill/>
          <a:ln w="0">
            <a:noFill/>
          </a:ln>
        </p:spPr>
        <p:txBody>
          <a:bodyPr lIns="0" tIns="0" rIns="0" bIns="0" anchor="t">
            <a:noAutofit/>
          </a:bodyPr>
          <a:lstStyle>
            <a:lvl1pPr indent="0" algn="r">
              <a:lnSpc>
                <a:spcPct val="100000"/>
              </a:lnSpc>
              <a:buNone/>
              <a:tabLst>
                <a:tab pos="0" algn="l"/>
              </a:tabLst>
              <a:defRPr lang="et" sz="1200" b="0" strike="noStrike" spc="-1">
                <a:solidFill>
                  <a:schemeClr val="dk1"/>
                </a:solidFill>
                <a:latin typeface="Calibri"/>
                <a:ea typeface="Calibri"/>
              </a:defRPr>
            </a:lvl1pPr>
          </a:lstStyle>
          <a:p>
            <a:pPr indent="0" algn="r">
              <a:lnSpc>
                <a:spcPct val="100000"/>
              </a:lnSpc>
              <a:buNone/>
              <a:tabLst>
                <a:tab pos="0" algn="l"/>
              </a:tabLst>
            </a:pPr>
            <a:r>
              <a:rPr lang="et" sz="1200" b="0" strike="noStrike" spc="-1">
                <a:solidFill>
                  <a:schemeClr val="dk1"/>
                </a:solidFill>
                <a:latin typeface="Calibri"/>
                <a:ea typeface="Calibri"/>
              </a:rPr>
              <a:t>1.7.2013</a:t>
            </a:r>
            <a:endParaRPr lang="et-EE" sz="1200" b="0" strike="noStrike" spc="-1">
              <a:solidFill>
                <a:srgbClr val="000000"/>
              </a:solidFill>
              <a:latin typeface="Times New Roman"/>
            </a:endParaRPr>
          </a:p>
        </p:txBody>
      </p:sp>
      <p:sp>
        <p:nvSpPr>
          <p:cNvPr id="607" name="PlaceHolder 3"/>
          <p:cNvSpPr>
            <a:spLocks noGrp="1" noRot="1" noChangeAspect="1"/>
          </p:cNvSpPr>
          <p:nvPr>
            <p:ph type="sldImg"/>
          </p:nvPr>
        </p:nvSpPr>
        <p:spPr>
          <a:xfrm>
            <a:off x="2290763" y="512763"/>
            <a:ext cx="4560887" cy="2565400"/>
          </a:xfrm>
          <a:prstGeom prst="rect">
            <a:avLst/>
          </a:prstGeom>
          <a:ln w="0">
            <a:noFill/>
          </a:ln>
        </p:spPr>
      </p:sp>
      <p:sp>
        <p:nvSpPr>
          <p:cNvPr id="608" name="PlaceHolder 4"/>
          <p:cNvSpPr>
            <a:spLocks noGrp="1"/>
          </p:cNvSpPr>
          <p:nvPr>
            <p:ph type="body"/>
          </p:nvPr>
        </p:nvSpPr>
        <p:spPr>
          <a:xfrm>
            <a:off x="914400" y="3251160"/>
            <a:ext cx="7313760" cy="3079800"/>
          </a:xfrm>
          <a:prstGeom prst="rect">
            <a:avLst/>
          </a:prstGeom>
          <a:noFill/>
          <a:ln w="0">
            <a:noFill/>
          </a:ln>
        </p:spPr>
        <p:txBody>
          <a:bodyPr lIns="0" tIns="0" rIns="0" bIns="0" anchor="t">
            <a:noAutofit/>
          </a:bodyPr>
          <a:lstStyle/>
          <a:p>
            <a:pPr marL="216000" indent="0">
              <a:buNone/>
            </a:pPr>
            <a:endParaRPr lang="et-EE" sz="1800" b="0" strike="noStrike" spc="-1" dirty="0">
              <a:solidFill>
                <a:srgbClr val="000000"/>
              </a:solidFill>
              <a:latin typeface="Arial"/>
            </a:endParaRPr>
          </a:p>
        </p:txBody>
      </p:sp>
      <p:sp>
        <p:nvSpPr>
          <p:cNvPr id="609" name="PlaceHolder 5"/>
          <p:cNvSpPr>
            <a:spLocks noGrp="1"/>
          </p:cNvSpPr>
          <p:nvPr>
            <p:ph type="ftr" idx="21"/>
          </p:nvPr>
        </p:nvSpPr>
        <p:spPr>
          <a:xfrm>
            <a:off x="0" y="6502320"/>
            <a:ext cx="3961080" cy="339840"/>
          </a:xfrm>
          <a:prstGeom prst="rect">
            <a:avLst/>
          </a:prstGeom>
          <a:noFill/>
          <a:ln w="0">
            <a:noFill/>
          </a:ln>
        </p:spPr>
        <p:txBody>
          <a:bodyPr lIns="0" tIns="0" rIns="0" bIns="0" anchor="b">
            <a:noAutofit/>
          </a:bodyPr>
          <a:lstStyle/>
          <a:p>
            <a:pPr indent="0">
              <a:buNone/>
            </a:pPr>
            <a:endParaRPr lang="et-EE" sz="1400" b="0" strike="noStrike" spc="-1">
              <a:solidFill>
                <a:srgbClr val="000000"/>
              </a:solidFill>
              <a:latin typeface="Times New Roman"/>
              <a:ea typeface="+mn-ea"/>
            </a:endParaRPr>
          </a:p>
        </p:txBody>
      </p:sp>
      <p:sp>
        <p:nvSpPr>
          <p:cNvPr id="610" name="PlaceHolder 6"/>
          <p:cNvSpPr>
            <a:spLocks noGrp="1"/>
          </p:cNvSpPr>
          <p:nvPr>
            <p:ph type="sldNum" idx="22"/>
          </p:nvPr>
        </p:nvSpPr>
        <p:spPr>
          <a:xfrm>
            <a:off x="5180040" y="6502320"/>
            <a:ext cx="3961080" cy="339840"/>
          </a:xfrm>
          <a:prstGeom prst="rect">
            <a:avLst/>
          </a:prstGeom>
          <a:noFill/>
          <a:ln w="0">
            <a:noFill/>
          </a:ln>
        </p:spPr>
        <p:txBody>
          <a:bodyPr lIns="0" tIns="0" rIns="0" bIns="0" anchor="b">
            <a:noAutofit/>
          </a:bodyPr>
          <a:lstStyle>
            <a:lvl1pPr indent="0" algn="r">
              <a:lnSpc>
                <a:spcPct val="100000"/>
              </a:lnSpc>
              <a:buNone/>
              <a:tabLst>
                <a:tab pos="0" algn="l"/>
              </a:tabLst>
              <a:defRPr lang="et" sz="1200" b="0" strike="noStrike" spc="-1">
                <a:solidFill>
                  <a:schemeClr val="dk1"/>
                </a:solidFill>
                <a:latin typeface="Calibri"/>
                <a:ea typeface="Calibri"/>
              </a:defRPr>
            </a:lvl1pPr>
          </a:lstStyle>
          <a:p>
            <a:pPr indent="0" algn="r">
              <a:lnSpc>
                <a:spcPct val="100000"/>
              </a:lnSpc>
              <a:buNone/>
              <a:tabLst>
                <a:tab pos="0" algn="l"/>
              </a:tabLst>
            </a:pPr>
            <a:r>
              <a:rPr lang="et" sz="1200" b="0" strike="noStrike" spc="-1">
                <a:solidFill>
                  <a:schemeClr val="dk1"/>
                </a:solidFill>
                <a:latin typeface="Calibri"/>
                <a:ea typeface="Calibri"/>
              </a:rPr>
              <a:t>‹#›</a:t>
            </a:r>
            <a:endParaRPr lang="et-EE" sz="1200" b="0" strike="noStrike"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8919AA7C-7E58-4950-82FA-0EEB3F80EAFF}" type="slidenum">
              <a:t>‹#›</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27"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28"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5A5F6C3-53F6-4197-84B5-47EBCCE22333}"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30"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3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32"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33"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7" name="PlaceHolder 6"/>
          <p:cNvSpPr>
            <a:spLocks noGrp="1"/>
          </p:cNvSpPr>
          <p:nvPr>
            <p:ph type="ftr" idx="1"/>
          </p:nvPr>
        </p:nvSpPr>
        <p:spPr/>
        <p:txBody>
          <a:bodyPr/>
          <a:lstStyle/>
          <a:p>
            <a:r>
              <a:t>Footer</a:t>
            </a:r>
          </a:p>
        </p:txBody>
      </p:sp>
      <p:sp>
        <p:nvSpPr>
          <p:cNvPr id="8" name="PlaceHolder 7"/>
          <p:cNvSpPr>
            <a:spLocks noGrp="1"/>
          </p:cNvSpPr>
          <p:nvPr>
            <p:ph type="sldNum" idx="2"/>
          </p:nvPr>
        </p:nvSpPr>
        <p:spPr/>
        <p:txBody>
          <a:bodyPr/>
          <a:lstStyle/>
          <a:p>
            <a:fld id="{CF027B84-794F-44A2-B364-6C85E6E428B8}" type="slidenum">
              <a:t>‹#›</a:t>
            </a:fld>
            <a:endParaRPr/>
          </a:p>
        </p:txBody>
      </p:sp>
      <p:sp>
        <p:nvSpPr>
          <p:cNvPr id="9" name="PlaceHolder 8"/>
          <p:cNvSpPr>
            <a:spLocks noGrp="1"/>
          </p:cNvSpPr>
          <p:nvPr>
            <p:ph type="dt" idx="3"/>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35"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36"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37"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38"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39"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40"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9" name="PlaceHolder 8"/>
          <p:cNvSpPr>
            <a:spLocks noGrp="1"/>
          </p:cNvSpPr>
          <p:nvPr>
            <p:ph type="ftr" idx="1"/>
          </p:nvPr>
        </p:nvSpPr>
        <p:spPr/>
        <p:txBody>
          <a:bodyPr/>
          <a:lstStyle/>
          <a:p>
            <a:r>
              <a:t>Footer</a:t>
            </a:r>
          </a:p>
        </p:txBody>
      </p:sp>
      <p:sp>
        <p:nvSpPr>
          <p:cNvPr id="10" name="PlaceHolder 9"/>
          <p:cNvSpPr>
            <a:spLocks noGrp="1"/>
          </p:cNvSpPr>
          <p:nvPr>
            <p:ph type="sldNum" idx="2"/>
          </p:nvPr>
        </p:nvSpPr>
        <p:spPr/>
        <p:txBody>
          <a:bodyPr/>
          <a:lstStyle/>
          <a:p>
            <a:fld id="{1CB004F3-6B51-40DC-BD38-5051159AF970}" type="slidenum">
              <a:t>‹#›</a:t>
            </a:fld>
            <a:endParaRPr/>
          </a:p>
        </p:txBody>
      </p:sp>
      <p:sp>
        <p:nvSpPr>
          <p:cNvPr id="11" name="PlaceHolder 10"/>
          <p:cNvSpPr>
            <a:spLocks noGrp="1"/>
          </p:cNvSpPr>
          <p:nvPr>
            <p:ph type="dt" idx="3"/>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99944305-B5C8-4339-BFB8-0B2872A49E98}" type="slidenum">
              <a:t>‹#›</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47"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t-EE"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5AE792F8-4658-4BB0-A7AE-D1CDC708E2A9}"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49"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FF9DB7F1-93C5-4194-A5B6-ECCA8167B51D}"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5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52"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F66084E3-4538-40DE-A639-23F045F32C4A}"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5AEEE735-B3E5-4C3F-B465-D986D64D9749}"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t-EE" sz="3200"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C64F83AD-0DD7-45CF-8EB3-BB57DFBDBC01}" type="slidenum">
              <a:t>‹#›</a:t>
            </a:fld>
            <a:endParaRPr/>
          </a:p>
        </p:txBody>
      </p:sp>
      <p:sp>
        <p:nvSpPr>
          <p:cNvPr id="5" name="PlaceHolder 4"/>
          <p:cNvSpPr>
            <a:spLocks noGrp="1"/>
          </p:cNvSpPr>
          <p:nvPr>
            <p:ph type="dt" idx="6"/>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56"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57"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58"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4F948EF5-2AA4-44D7-9D8B-47AFBF7BA714}"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6"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et-EE" sz="32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2" name="PlaceHolder 4"/>
          <p:cNvSpPr>
            <a:spLocks noGrp="1"/>
          </p:cNvSpPr>
          <p:nvPr>
            <p:ph type="sldNum" idx="2"/>
          </p:nvPr>
        </p:nvSpPr>
        <p:spPr/>
        <p:txBody>
          <a:bodyPr/>
          <a:lstStyle/>
          <a:p>
            <a:fld id="{A55521EF-60AE-4C33-B408-0A7B4CE1C58C}" type="slidenum">
              <a:t>‹#›</a:t>
            </a:fld>
            <a:endParaRPr/>
          </a:p>
        </p:txBody>
      </p:sp>
      <p:sp>
        <p:nvSpPr>
          <p:cNvPr id="3" name="PlaceHolder 5"/>
          <p:cNvSpPr>
            <a:spLocks noGrp="1"/>
          </p:cNvSpPr>
          <p:nvPr>
            <p:ph type="dt" idx="3"/>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61"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62"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25F56D6D-6E7E-455E-B3F0-6AF26D9ED9B3}"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64"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65"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66"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E6E30655-33D0-4E14-9956-38A0F5E7F353}" type="slidenum">
              <a:t>‹#›</a:t>
            </a:fld>
            <a:endParaRPr/>
          </a:p>
        </p:txBody>
      </p:sp>
      <p:sp>
        <p:nvSpPr>
          <p:cNvPr id="8" name="PlaceHolder 7"/>
          <p:cNvSpPr>
            <a:spLocks noGrp="1"/>
          </p:cNvSpPr>
          <p:nvPr>
            <p:ph type="dt" idx="6"/>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68"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69"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ACD14C94-E233-4CA1-A161-FD684C75DE78}" type="slidenum">
              <a:t>‹#›</a:t>
            </a:fld>
            <a:endParaRPr/>
          </a:p>
        </p:txBody>
      </p:sp>
      <p:sp>
        <p:nvSpPr>
          <p:cNvPr id="7" name="PlaceHolder 6"/>
          <p:cNvSpPr>
            <a:spLocks noGrp="1"/>
          </p:cNvSpPr>
          <p:nvPr>
            <p:ph type="dt" idx="6"/>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71"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7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73"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74"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795C3D10-2798-472C-9438-6F7151699F1D}" type="slidenum">
              <a:t>‹#›</a:t>
            </a:fld>
            <a:endParaRPr/>
          </a:p>
        </p:txBody>
      </p:sp>
      <p:sp>
        <p:nvSpPr>
          <p:cNvPr id="9" name="PlaceHolder 8"/>
          <p:cNvSpPr>
            <a:spLocks noGrp="1"/>
          </p:cNvSpPr>
          <p:nvPr>
            <p:ph type="dt" idx="6"/>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76"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77"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78"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79"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80"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81"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0FF3857E-09DB-4E1E-A80A-BBE530E43E25}" type="slidenum">
              <a:t>‹#›</a:t>
            </a:fld>
            <a:endParaRPr/>
          </a:p>
        </p:txBody>
      </p:sp>
      <p:sp>
        <p:nvSpPr>
          <p:cNvPr id="11" name="PlaceHolder 10"/>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8"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4" name="PlaceHolder 3"/>
          <p:cNvSpPr>
            <a:spLocks noGrp="1"/>
          </p:cNvSpPr>
          <p:nvPr>
            <p:ph type="ftr" idx="1"/>
          </p:nvPr>
        </p:nvSpPr>
        <p:spPr/>
        <p:txBody>
          <a:bodyPr/>
          <a:lstStyle/>
          <a:p>
            <a:r>
              <a:t>Footer</a:t>
            </a:r>
          </a:p>
        </p:txBody>
      </p:sp>
      <p:sp>
        <p:nvSpPr>
          <p:cNvPr id="5" name="PlaceHolder 4"/>
          <p:cNvSpPr>
            <a:spLocks noGrp="1"/>
          </p:cNvSpPr>
          <p:nvPr>
            <p:ph type="sldNum" idx="2"/>
          </p:nvPr>
        </p:nvSpPr>
        <p:spPr/>
        <p:txBody>
          <a:bodyPr/>
          <a:lstStyle/>
          <a:p>
            <a:fld id="{94345FCC-1C33-4BD3-AB66-2D3820173000}" type="slidenum">
              <a:t>‹#›</a:t>
            </a:fld>
            <a:endParaRPr/>
          </a:p>
        </p:txBody>
      </p:sp>
      <p:sp>
        <p:nvSpPr>
          <p:cNvPr id="6" name="PlaceHolder 5"/>
          <p:cNvSpPr>
            <a:spLocks noGrp="1"/>
          </p:cNvSpPr>
          <p:nvPr>
            <p:ph type="dt" idx="3"/>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10"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11"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E3487C5A-D5B7-439E-AB1F-C91CBD292C39}"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E31BDDA0-00C6-4043-9A85-80EED33328E4}"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a:noFill/>
          <a:ln w="0">
            <a:noFill/>
          </a:ln>
        </p:spPr>
        <p:txBody>
          <a:bodyPr lIns="0" tIns="0" rIns="0" bIns="0" anchor="ctr">
            <a:noAutofit/>
          </a:bodyPr>
          <a:lstStyle/>
          <a:p>
            <a:pPr algn="ctr"/>
            <a:endParaRPr lang="et-EE" sz="3200" b="0" strike="noStrike" spc="-1">
              <a:solidFill>
                <a:srgbClr val="000000"/>
              </a:solidFill>
              <a:latin typeface="Arial"/>
            </a:endParaRPr>
          </a:p>
        </p:txBody>
      </p:sp>
      <p:sp>
        <p:nvSpPr>
          <p:cNvPr id="3" name="PlaceHolder 2"/>
          <p:cNvSpPr>
            <a:spLocks noGrp="1"/>
          </p:cNvSpPr>
          <p:nvPr>
            <p:ph type="ftr" idx="1"/>
          </p:nvPr>
        </p:nvSpPr>
        <p:spPr/>
        <p:txBody>
          <a:bodyPr/>
          <a:lstStyle/>
          <a:p>
            <a:r>
              <a:t>Footer</a:t>
            </a:r>
          </a:p>
        </p:txBody>
      </p:sp>
      <p:sp>
        <p:nvSpPr>
          <p:cNvPr id="4" name="PlaceHolder 3"/>
          <p:cNvSpPr>
            <a:spLocks noGrp="1"/>
          </p:cNvSpPr>
          <p:nvPr>
            <p:ph type="sldNum" idx="2"/>
          </p:nvPr>
        </p:nvSpPr>
        <p:spPr/>
        <p:txBody>
          <a:bodyPr/>
          <a:lstStyle/>
          <a:p>
            <a:fld id="{42A49D68-3A30-4164-9C02-0AB7CDCC029E}" type="slidenum">
              <a:t>‹#›</a:t>
            </a:fld>
            <a:endParaRPr/>
          </a:p>
        </p:txBody>
      </p:sp>
      <p:sp>
        <p:nvSpPr>
          <p:cNvPr id="5" name="PlaceHolder 4"/>
          <p:cNvSpPr>
            <a:spLocks noGrp="1"/>
          </p:cNvSpPr>
          <p:nvPr>
            <p:ph type="dt" idx="3"/>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1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16"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17"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9AFB930C-85D9-405D-8715-C6DED2B26842}"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19"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20"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21"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AC64E1B3-9FA3-4AC4-A117-B7FBFD5FBD3F}"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endParaRPr lang="et-EE" sz="1800" b="0" strike="noStrike" spc="-1">
              <a:solidFill>
                <a:srgbClr val="000000"/>
              </a:solidFill>
              <a:latin typeface="Arial"/>
            </a:endParaRPr>
          </a:p>
        </p:txBody>
      </p:sp>
      <p:sp>
        <p:nvSpPr>
          <p:cNvPr id="23"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25"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indent="0">
              <a:lnSpc>
                <a:spcPct val="90000"/>
              </a:lnSpc>
              <a:spcBef>
                <a:spcPts val="1417"/>
              </a:spcBef>
              <a:buNone/>
            </a:pPr>
            <a:endParaRPr lang="et-EE" sz="2800" b="0" strike="noStrike" spc="-1">
              <a:solidFill>
                <a:srgbClr val="000000"/>
              </a:solidFill>
              <a:latin typeface="Arial"/>
            </a:endParaRPr>
          </a:p>
        </p:txBody>
      </p:sp>
      <p:sp>
        <p:nvSpPr>
          <p:cNvPr id="6" name="PlaceHolder 5"/>
          <p:cNvSpPr>
            <a:spLocks noGrp="1"/>
          </p:cNvSpPr>
          <p:nvPr>
            <p:ph type="ftr" idx="1"/>
          </p:nvPr>
        </p:nvSpPr>
        <p:spPr/>
        <p:txBody>
          <a:bodyPr/>
          <a:lstStyle/>
          <a:p>
            <a:r>
              <a:t>Footer</a:t>
            </a:r>
          </a:p>
        </p:txBody>
      </p:sp>
      <p:sp>
        <p:nvSpPr>
          <p:cNvPr id="7" name="PlaceHolder 6"/>
          <p:cNvSpPr>
            <a:spLocks noGrp="1"/>
          </p:cNvSpPr>
          <p:nvPr>
            <p:ph type="sldNum" idx="2"/>
          </p:nvPr>
        </p:nvSpPr>
        <p:spPr/>
        <p:txBody>
          <a:bodyPr/>
          <a:lstStyle/>
          <a:p>
            <a:fld id="{729E6E32-6A0D-400E-AFD4-E78F706AC580}" type="slidenum">
              <a:t>‹#›</a:t>
            </a:fld>
            <a:endParaRPr/>
          </a:p>
        </p:txBody>
      </p:sp>
      <p:sp>
        <p:nvSpPr>
          <p:cNvPr id="8" name="PlaceHolder 7"/>
          <p:cNvSpPr>
            <a:spLocks noGrp="1"/>
          </p:cNvSpPr>
          <p:nvPr>
            <p:ph type="dt" idx="3"/>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t-EE" sz="1400" b="0" strike="noStrike" spc="-1">
                <a:solidFill>
                  <a:srgbClr val="000000"/>
                </a:solidFill>
                <a:latin typeface="Times New Roman"/>
                <a:ea typeface="DejaVu Sans"/>
              </a:defRPr>
            </a:lvl1pPr>
          </a:lstStyle>
          <a:p>
            <a:pPr indent="0" algn="ctr">
              <a:lnSpc>
                <a:spcPct val="100000"/>
              </a:lnSpc>
              <a:buNone/>
              <a:tabLst>
                <a:tab pos="0" algn="l"/>
              </a:tabLst>
            </a:pPr>
            <a:r>
              <a:rPr lang="et-EE" sz="1400" b="0" strike="noStrike" spc="-1">
                <a:solidFill>
                  <a:srgbClr val="000000"/>
                </a:solidFill>
                <a:latin typeface="Times New Roman"/>
                <a:ea typeface="DejaVu Sans"/>
              </a:rPr>
              <a:t>&lt;jalus&gt;</a:t>
            </a:r>
            <a:endParaRPr lang="et-EE" sz="1400" b="0" strike="noStrike" spc="-1">
              <a:solidFill>
                <a:srgbClr val="000000"/>
              </a:solidFill>
              <a:latin typeface="Times New Roman"/>
            </a:endParaRPr>
          </a:p>
        </p:txBody>
      </p:sp>
      <p:sp>
        <p:nvSpPr>
          <p:cNvPr id="6" name="PlaceHolder 2"/>
          <p:cNvSpPr>
            <a:spLocks noGrp="1"/>
          </p:cNvSpPr>
          <p:nvPr>
            <p:ph type="sldNum" idx="2"/>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fi-FI" sz="1200" b="0" strike="noStrike" spc="-1">
                <a:solidFill>
                  <a:srgbClr val="8B8B8B"/>
                </a:solidFill>
                <a:latin typeface="Calibri"/>
                <a:ea typeface="DejaVu Sans"/>
              </a:defRPr>
            </a:lvl1pPr>
          </a:lstStyle>
          <a:p>
            <a:pPr indent="0" algn="r">
              <a:lnSpc>
                <a:spcPct val="100000"/>
              </a:lnSpc>
              <a:buNone/>
              <a:tabLst>
                <a:tab pos="0" algn="l"/>
              </a:tabLst>
            </a:pPr>
            <a:fld id="{83AA82F1-B5C7-4EB9-9C4D-CAC9F07FC31C}" type="slidenum">
              <a:rPr lang="fi-FI" sz="1200" b="0" strike="noStrike" spc="-1">
                <a:solidFill>
                  <a:srgbClr val="8B8B8B"/>
                </a:solidFill>
                <a:latin typeface="Calibri"/>
                <a:ea typeface="DejaVu Sans"/>
              </a:rPr>
              <a:t>‹#›</a:t>
            </a:fld>
            <a:endParaRPr lang="et-EE" sz="1200" b="0" strike="noStrike" spc="-1">
              <a:solidFill>
                <a:srgbClr val="000000"/>
              </a:solidFill>
              <a:latin typeface="Times New Roman"/>
            </a:endParaRPr>
          </a:p>
        </p:txBody>
      </p:sp>
      <p:sp>
        <p:nvSpPr>
          <p:cNvPr id="2" name="PlaceHolder 3"/>
          <p:cNvSpPr>
            <a:spLocks noGrp="1"/>
          </p:cNvSpPr>
          <p:nvPr>
            <p:ph type="dt" idx="3"/>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et-EE" sz="1400" b="0" strike="noStrike" spc="-1">
                <a:solidFill>
                  <a:srgbClr val="000000"/>
                </a:solidFill>
                <a:latin typeface="Times New Roman"/>
              </a:defRPr>
            </a:lvl1pPr>
          </a:lstStyle>
          <a:p>
            <a:pPr indent="0">
              <a:buNone/>
            </a:pPr>
            <a:r>
              <a:rPr lang="et-EE" sz="1400" b="0" strike="noStrike" spc="-1">
                <a:solidFill>
                  <a:srgbClr val="000000"/>
                </a:solidFill>
                <a:latin typeface="Times New Roman"/>
              </a:rPr>
              <a:t>&lt;kuupäev/kellaaeg›</a:t>
            </a:r>
          </a:p>
        </p:txBody>
      </p:sp>
      <p:sp>
        <p:nvSpPr>
          <p:cNvPr id="3"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t-EE" sz="1800" b="0" strike="noStrike" spc="-1">
                <a:solidFill>
                  <a:srgbClr val="000000"/>
                </a:solidFill>
                <a:latin typeface="Arial"/>
              </a:rPr>
              <a:t>Klõpsa tiitli tekstivormingu redigeerimiseks</a:t>
            </a: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t-EE" sz="2800" b="0" strike="noStrike" spc="-1">
                <a:solidFill>
                  <a:srgbClr val="000000"/>
                </a:solidFill>
                <a:latin typeface="Arial"/>
              </a:rPr>
              <a:t>Klõpsa liigenduse tekstivormingu redigeerimiseks</a:t>
            </a:r>
          </a:p>
          <a:p>
            <a:pPr marL="864000" lvl="1" indent="-324000">
              <a:lnSpc>
                <a:spcPct val="90000"/>
              </a:lnSpc>
              <a:spcBef>
                <a:spcPts val="1134"/>
              </a:spcBef>
              <a:buClr>
                <a:srgbClr val="000000"/>
              </a:buClr>
              <a:buSzPct val="75000"/>
              <a:buFont typeface="Symbol" charset="2"/>
              <a:buChar char=""/>
            </a:pPr>
            <a:r>
              <a:rPr lang="et-EE" sz="2000" b="0" strike="noStrike" spc="-1">
                <a:solidFill>
                  <a:srgbClr val="000000"/>
                </a:solidFill>
                <a:latin typeface="Arial"/>
              </a:rPr>
              <a:t>Teine liigendustase</a:t>
            </a:r>
          </a:p>
          <a:p>
            <a:pPr marL="1296000" lvl="2" indent="-288000">
              <a:lnSpc>
                <a:spcPct val="90000"/>
              </a:lnSpc>
              <a:spcBef>
                <a:spcPts val="850"/>
              </a:spcBef>
              <a:buClr>
                <a:srgbClr val="000000"/>
              </a:buClr>
              <a:buSzPct val="45000"/>
              <a:buFont typeface="Wingdings" charset="2"/>
              <a:buChar char=""/>
            </a:pPr>
            <a:r>
              <a:rPr lang="et-EE" sz="1800" b="0" strike="noStrike" spc="-1">
                <a:solidFill>
                  <a:srgbClr val="000000"/>
                </a:solidFill>
                <a:latin typeface="Arial"/>
              </a:rPr>
              <a:t>Kolmas liigendustase</a:t>
            </a:r>
          </a:p>
          <a:p>
            <a:pPr marL="1728000" lvl="3" indent="-216000">
              <a:lnSpc>
                <a:spcPct val="90000"/>
              </a:lnSpc>
              <a:spcBef>
                <a:spcPts val="567"/>
              </a:spcBef>
              <a:buClr>
                <a:srgbClr val="000000"/>
              </a:buClr>
              <a:buSzPct val="75000"/>
              <a:buFont typeface="Symbol" charset="2"/>
              <a:buChar char=""/>
            </a:pPr>
            <a:r>
              <a:rPr lang="et-EE" sz="1800" b="0" strike="noStrike" spc="-1">
                <a:solidFill>
                  <a:srgbClr val="000000"/>
                </a:solidFill>
                <a:latin typeface="Arial"/>
              </a:rPr>
              <a:t>Neljas liigendustase</a:t>
            </a:r>
          </a:p>
          <a:p>
            <a:pPr marL="2160000" lvl="4" indent="-216000">
              <a:lnSpc>
                <a:spcPct val="90000"/>
              </a:lnSpc>
              <a:spcBef>
                <a:spcPts val="283"/>
              </a:spcBef>
              <a:buClr>
                <a:srgbClr val="000000"/>
              </a:buClr>
              <a:buSzPct val="45000"/>
              <a:buFont typeface="Wingdings" charset="2"/>
              <a:buChar char=""/>
            </a:pPr>
            <a:r>
              <a:rPr lang="et-EE" sz="2000" b="0" strike="noStrike" spc="-1">
                <a:solidFill>
                  <a:srgbClr val="000000"/>
                </a:solidFill>
                <a:latin typeface="Arial"/>
              </a:rPr>
              <a:t>Viies liigendustase</a:t>
            </a:r>
          </a:p>
          <a:p>
            <a:pPr marL="2592000" lvl="5" indent="-216000">
              <a:lnSpc>
                <a:spcPct val="90000"/>
              </a:lnSpc>
              <a:spcBef>
                <a:spcPts val="283"/>
              </a:spcBef>
              <a:buClr>
                <a:srgbClr val="000000"/>
              </a:buClr>
              <a:buSzPct val="45000"/>
              <a:buFont typeface="Wingdings" charset="2"/>
              <a:buChar char=""/>
            </a:pPr>
            <a:r>
              <a:rPr lang="et-EE" sz="2000" b="0" strike="noStrike" spc="-1">
                <a:solidFill>
                  <a:srgbClr val="000000"/>
                </a:solidFill>
                <a:latin typeface="Arial"/>
              </a:rPr>
              <a:t>Kuues liigendustase</a:t>
            </a:r>
          </a:p>
          <a:p>
            <a:pPr marL="3024000" lvl="6" indent="-216000">
              <a:lnSpc>
                <a:spcPct val="90000"/>
              </a:lnSpc>
              <a:spcBef>
                <a:spcPts val="283"/>
              </a:spcBef>
              <a:buClr>
                <a:srgbClr val="000000"/>
              </a:buClr>
              <a:buSzPct val="45000"/>
              <a:buFont typeface="Wingdings" charset="2"/>
              <a:buChar char=""/>
            </a:pPr>
            <a:r>
              <a:rPr lang="et-EE" sz="2000" b="0" strike="noStrike" spc="-1">
                <a:solidFill>
                  <a:srgbClr val="000000"/>
                </a:solidFill>
                <a:latin typeface="Arial"/>
              </a:rPr>
              <a:t>Seitsmes liigendustase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ftr" idx="4"/>
          </p:nvPr>
        </p:nvSpPr>
        <p:spPr>
          <a:xfrm>
            <a:off x="4038480" y="6356520"/>
            <a:ext cx="4113360" cy="363600"/>
          </a:xfrm>
          <a:prstGeom prst="rect">
            <a:avLst/>
          </a:prstGeom>
          <a:noFill/>
          <a:ln w="0">
            <a:noFill/>
          </a:ln>
        </p:spPr>
        <p:txBody>
          <a:bodyPr lIns="90000" tIns="45000" rIns="90000" bIns="45000" anchor="ctr">
            <a:noAutofit/>
          </a:bodyPr>
          <a:lstStyle>
            <a:lvl1pPr indent="0" algn="ctr">
              <a:lnSpc>
                <a:spcPct val="100000"/>
              </a:lnSpc>
              <a:buNone/>
              <a:tabLst>
                <a:tab pos="0" algn="l"/>
              </a:tabLst>
              <a:defRPr lang="et-EE" sz="1400" b="0" strike="noStrike" spc="-1">
                <a:solidFill>
                  <a:srgbClr val="000000"/>
                </a:solidFill>
                <a:latin typeface="Times New Roman"/>
                <a:ea typeface="DejaVu Sans"/>
              </a:defRPr>
            </a:lvl1pPr>
          </a:lstStyle>
          <a:p>
            <a:pPr indent="0" algn="ctr">
              <a:lnSpc>
                <a:spcPct val="100000"/>
              </a:lnSpc>
              <a:buNone/>
              <a:tabLst>
                <a:tab pos="0" algn="l"/>
              </a:tabLst>
            </a:pPr>
            <a:r>
              <a:rPr lang="et-EE" sz="1400" b="0" strike="noStrike" spc="-1">
                <a:solidFill>
                  <a:srgbClr val="000000"/>
                </a:solidFill>
                <a:latin typeface="Times New Roman"/>
                <a:ea typeface="DejaVu Sans"/>
              </a:rPr>
              <a:t>&lt;jalus&gt;</a:t>
            </a:r>
            <a:endParaRPr lang="et-EE" sz="1400" b="0" strike="noStrike" spc="-1">
              <a:solidFill>
                <a:srgbClr val="000000"/>
              </a:solidFill>
              <a:latin typeface="Times New Roman"/>
            </a:endParaRPr>
          </a:p>
        </p:txBody>
      </p:sp>
      <p:sp>
        <p:nvSpPr>
          <p:cNvPr id="42" name="PlaceHolder 2"/>
          <p:cNvSpPr>
            <a:spLocks noGrp="1"/>
          </p:cNvSpPr>
          <p:nvPr>
            <p:ph type="sldNum" idx="5"/>
          </p:nvPr>
        </p:nvSpPr>
        <p:spPr>
          <a:xfrm>
            <a:off x="8610480" y="6356520"/>
            <a:ext cx="2741760" cy="363600"/>
          </a:xfrm>
          <a:prstGeom prst="rect">
            <a:avLst/>
          </a:prstGeom>
          <a:noFill/>
          <a:ln w="0">
            <a:noFill/>
          </a:ln>
        </p:spPr>
        <p:txBody>
          <a:bodyPr lIns="90000" tIns="45000" rIns="90000" bIns="45000" anchor="ctr">
            <a:noAutofit/>
          </a:bodyPr>
          <a:lstStyle>
            <a:lvl1pPr indent="0" algn="r">
              <a:lnSpc>
                <a:spcPct val="100000"/>
              </a:lnSpc>
              <a:buNone/>
              <a:tabLst>
                <a:tab pos="0" algn="l"/>
              </a:tabLst>
              <a:defRPr lang="fi-FI" sz="1200" b="0" strike="noStrike" spc="-1">
                <a:solidFill>
                  <a:srgbClr val="8B8B8B"/>
                </a:solidFill>
                <a:latin typeface="Calibri"/>
                <a:ea typeface="DejaVu Sans"/>
              </a:defRPr>
            </a:lvl1pPr>
          </a:lstStyle>
          <a:p>
            <a:pPr indent="0" algn="r">
              <a:lnSpc>
                <a:spcPct val="100000"/>
              </a:lnSpc>
              <a:buNone/>
              <a:tabLst>
                <a:tab pos="0" algn="l"/>
              </a:tabLst>
            </a:pPr>
            <a:fld id="{4F14B7A7-A4BB-4CB9-9D5E-C220557D62B6}" type="slidenum">
              <a:rPr lang="fi-FI" sz="1200" b="0" strike="noStrike" spc="-1">
                <a:solidFill>
                  <a:srgbClr val="8B8B8B"/>
                </a:solidFill>
                <a:latin typeface="Calibri"/>
                <a:ea typeface="DejaVu Sans"/>
              </a:rPr>
              <a:t>‹#›</a:t>
            </a:fld>
            <a:endParaRPr lang="et-EE" sz="1200" b="0" strike="noStrike" spc="-1">
              <a:solidFill>
                <a:srgbClr val="000000"/>
              </a:solidFill>
              <a:latin typeface="Times New Roman"/>
            </a:endParaRPr>
          </a:p>
        </p:txBody>
      </p:sp>
      <p:sp>
        <p:nvSpPr>
          <p:cNvPr id="43" name="PlaceHolder 3"/>
          <p:cNvSpPr>
            <a:spLocks noGrp="1"/>
          </p:cNvSpPr>
          <p:nvPr>
            <p:ph type="dt" idx="6"/>
          </p:nvPr>
        </p:nvSpPr>
        <p:spPr>
          <a:xfrm>
            <a:off x="838080" y="6356520"/>
            <a:ext cx="2741760" cy="363600"/>
          </a:xfrm>
          <a:prstGeom prst="rect">
            <a:avLst/>
          </a:prstGeom>
          <a:noFill/>
          <a:ln w="0">
            <a:noFill/>
          </a:ln>
        </p:spPr>
        <p:txBody>
          <a:bodyPr lIns="90000" tIns="45000" rIns="90000" bIns="45000" anchor="ctr">
            <a:noAutofit/>
          </a:bodyPr>
          <a:lstStyle>
            <a:lvl1pPr indent="0">
              <a:buNone/>
              <a:defRPr lang="et-EE" sz="1400" b="0" strike="noStrike" spc="-1">
                <a:solidFill>
                  <a:srgbClr val="000000"/>
                </a:solidFill>
                <a:latin typeface="Times New Roman"/>
              </a:defRPr>
            </a:lvl1pPr>
          </a:lstStyle>
          <a:p>
            <a:pPr indent="0">
              <a:buNone/>
            </a:pPr>
            <a:r>
              <a:rPr lang="et-EE" sz="1400" b="0" strike="noStrike" spc="-1">
                <a:solidFill>
                  <a:srgbClr val="000000"/>
                </a:solidFill>
                <a:latin typeface="Times New Roman"/>
              </a:rPr>
              <a:t>&lt;kuupäev/kellaaeg›</a:t>
            </a: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buNone/>
            </a:pPr>
            <a:r>
              <a:rPr lang="et-EE" sz="1800" b="0" strike="noStrike" spc="-1">
                <a:solidFill>
                  <a:srgbClr val="000000"/>
                </a:solidFill>
                <a:latin typeface="Arial"/>
              </a:rPr>
              <a:t>Klõpsa tiitli tekstivormingu redigeerimiseks</a:t>
            </a: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t-EE" sz="2800" b="0" strike="noStrike" spc="-1">
                <a:solidFill>
                  <a:srgbClr val="000000"/>
                </a:solidFill>
                <a:latin typeface="Arial"/>
              </a:rPr>
              <a:t>Klõpsa liigenduse tekstivormingu redigeerimiseks</a:t>
            </a:r>
          </a:p>
          <a:p>
            <a:pPr marL="864000" lvl="1" indent="-324000">
              <a:lnSpc>
                <a:spcPct val="90000"/>
              </a:lnSpc>
              <a:spcBef>
                <a:spcPts val="1134"/>
              </a:spcBef>
              <a:buClr>
                <a:srgbClr val="000000"/>
              </a:buClr>
              <a:buSzPct val="75000"/>
              <a:buFont typeface="Symbol" charset="2"/>
              <a:buChar char=""/>
            </a:pPr>
            <a:r>
              <a:rPr lang="et-EE" sz="2000" b="0" strike="noStrike" spc="-1">
                <a:solidFill>
                  <a:srgbClr val="000000"/>
                </a:solidFill>
                <a:latin typeface="Arial"/>
              </a:rPr>
              <a:t>Teine liigendustase</a:t>
            </a:r>
          </a:p>
          <a:p>
            <a:pPr marL="1296000" lvl="2" indent="-288000">
              <a:lnSpc>
                <a:spcPct val="90000"/>
              </a:lnSpc>
              <a:spcBef>
                <a:spcPts val="850"/>
              </a:spcBef>
              <a:buClr>
                <a:srgbClr val="000000"/>
              </a:buClr>
              <a:buSzPct val="45000"/>
              <a:buFont typeface="Wingdings" charset="2"/>
              <a:buChar char=""/>
            </a:pPr>
            <a:r>
              <a:rPr lang="et-EE" sz="1800" b="0" strike="noStrike" spc="-1">
                <a:solidFill>
                  <a:srgbClr val="000000"/>
                </a:solidFill>
                <a:latin typeface="Arial"/>
              </a:rPr>
              <a:t>Kolmas liigendustase</a:t>
            </a:r>
          </a:p>
          <a:p>
            <a:pPr marL="1728000" lvl="3" indent="-216000">
              <a:lnSpc>
                <a:spcPct val="90000"/>
              </a:lnSpc>
              <a:spcBef>
                <a:spcPts val="567"/>
              </a:spcBef>
              <a:buClr>
                <a:srgbClr val="000000"/>
              </a:buClr>
              <a:buSzPct val="75000"/>
              <a:buFont typeface="Symbol" charset="2"/>
              <a:buChar char=""/>
            </a:pPr>
            <a:r>
              <a:rPr lang="et-EE" sz="1800" b="0" strike="noStrike" spc="-1">
                <a:solidFill>
                  <a:srgbClr val="000000"/>
                </a:solidFill>
                <a:latin typeface="Arial"/>
              </a:rPr>
              <a:t>Neljas liigendustase</a:t>
            </a:r>
          </a:p>
          <a:p>
            <a:pPr marL="2160000" lvl="4" indent="-216000">
              <a:lnSpc>
                <a:spcPct val="90000"/>
              </a:lnSpc>
              <a:spcBef>
                <a:spcPts val="283"/>
              </a:spcBef>
              <a:buClr>
                <a:srgbClr val="000000"/>
              </a:buClr>
              <a:buSzPct val="45000"/>
              <a:buFont typeface="Wingdings" charset="2"/>
              <a:buChar char=""/>
            </a:pPr>
            <a:r>
              <a:rPr lang="et-EE" sz="2000" b="0" strike="noStrike" spc="-1">
                <a:solidFill>
                  <a:srgbClr val="000000"/>
                </a:solidFill>
                <a:latin typeface="Arial"/>
              </a:rPr>
              <a:t>Viies liigendustase</a:t>
            </a:r>
          </a:p>
          <a:p>
            <a:pPr marL="2592000" lvl="5" indent="-216000">
              <a:lnSpc>
                <a:spcPct val="90000"/>
              </a:lnSpc>
              <a:spcBef>
                <a:spcPts val="283"/>
              </a:spcBef>
              <a:buClr>
                <a:srgbClr val="000000"/>
              </a:buClr>
              <a:buSzPct val="45000"/>
              <a:buFont typeface="Wingdings" charset="2"/>
              <a:buChar char=""/>
            </a:pPr>
            <a:r>
              <a:rPr lang="et-EE" sz="2000" b="0" strike="noStrike" spc="-1">
                <a:solidFill>
                  <a:srgbClr val="000000"/>
                </a:solidFill>
                <a:latin typeface="Arial"/>
              </a:rPr>
              <a:t>Kuues liigendustase</a:t>
            </a:r>
          </a:p>
          <a:p>
            <a:pPr marL="3024000" lvl="6" indent="-216000">
              <a:lnSpc>
                <a:spcPct val="90000"/>
              </a:lnSpc>
              <a:spcBef>
                <a:spcPts val="283"/>
              </a:spcBef>
              <a:buClr>
                <a:srgbClr val="000000"/>
              </a:buClr>
              <a:buSzPct val="45000"/>
              <a:buFont typeface="Wingdings" charset="2"/>
              <a:buChar char=""/>
            </a:pPr>
            <a:r>
              <a:rPr lang="et-EE" sz="2000" b="0" strike="noStrike" spc="-1">
                <a:solidFill>
                  <a:srgbClr val="000000"/>
                </a:solidFill>
                <a:latin typeface="Arial"/>
              </a:rPr>
              <a:t>Seitsmes liigendustase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1.png"/><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1.png"/><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15.wmf"/><Relationship Id="rId7"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wmf"/><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create.kahoot.it/share/quiz-on-social-inclusion/b216a6fc-3f9b-44db-b4aa-ef4c8513d2d7" TargetMode="External"/><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wm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0.wm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wm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0.wmf"/></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10.wmf"/></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0.wmf"/></Relationships>
</file>

<file path=ppt/slides/_rels/slide3.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0.w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1.png"/><Relationship Id="rId4" Type="http://schemas.openxmlformats.org/officeDocument/2006/relationships/image" Target="../media/image14.wmf"/></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7" Type="http://schemas.openxmlformats.org/officeDocument/2006/relationships/image" Target="../media/image17.w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wmf"/><Relationship Id="rId5" Type="http://schemas.openxmlformats.org/officeDocument/2006/relationships/image" Target="../media/image6.wmf"/><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5.wmf"/><Relationship Id="rId7" Type="http://schemas.openxmlformats.org/officeDocument/2006/relationships/image" Target="../media/image31.wmf"/><Relationship Id="rId2" Type="http://schemas.openxmlformats.org/officeDocument/2006/relationships/image" Target="../media/image29.wmf"/><Relationship Id="rId1" Type="http://schemas.openxmlformats.org/officeDocument/2006/relationships/slideLayout" Target="../slideLayouts/slideLayout1.xml"/><Relationship Id="rId6" Type="http://schemas.openxmlformats.org/officeDocument/2006/relationships/image" Target="../media/image30.wmf"/><Relationship Id="rId5" Type="http://schemas.openxmlformats.org/officeDocument/2006/relationships/image" Target="../media/image6.wmf"/><Relationship Id="rId10" Type="http://schemas.openxmlformats.org/officeDocument/2006/relationships/image" Target="../media/image34.wmf"/><Relationship Id="rId4" Type="http://schemas.openxmlformats.org/officeDocument/2006/relationships/image" Target="../media/image1.png"/><Relationship Id="rId9" Type="http://schemas.openxmlformats.org/officeDocument/2006/relationships/image" Target="../media/image33.w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wmf"/><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hyperlink" Target="https://sketch.io/sketchpad/" TargetMode="External"/><Relationship Id="rId2" Type="http://schemas.openxmlformats.org/officeDocument/2006/relationships/image" Target="../media/image5.wmf"/><Relationship Id="rId1" Type="http://schemas.openxmlformats.org/officeDocument/2006/relationships/slideLayout" Target="../slideLayouts/slideLayout1.xml"/><Relationship Id="rId6" Type="http://schemas.openxmlformats.org/officeDocument/2006/relationships/image" Target="../media/image6.wmf"/><Relationship Id="rId5" Type="http://schemas.openxmlformats.org/officeDocument/2006/relationships/image" Target="../media/image1.png"/><Relationship Id="rId4" Type="http://schemas.openxmlformats.org/officeDocument/2006/relationships/hyperlink" Target="https://nuortenakatemia.fi/en/incon-projectresult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wmf"/><Relationship Id="rId4" Type="http://schemas.openxmlformats.org/officeDocument/2006/relationships/image" Target="../media/image38.wmf"/></Relationships>
</file>

<file path=ppt/slides/_rels/slide4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wmf"/><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1.png"/><Relationship Id="rId4" Type="http://schemas.openxmlformats.org/officeDocument/2006/relationships/image" Target="../media/image10.wmf"/><Relationship Id="rId9"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1.png"/><Relationship Id="rId4" Type="http://schemas.openxmlformats.org/officeDocument/2006/relationships/image" Target="../media/image10.wmf"/></Relationships>
</file>

<file path=ppt/slides/_rels/slide4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8.w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8.wmf"/><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8.wmf"/><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38.wmf"/><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8.wmf"/><Relationship Id="rId5" Type="http://schemas.openxmlformats.org/officeDocument/2006/relationships/image" Target="../media/image37.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5.wmf"/><Relationship Id="rId7" Type="http://schemas.openxmlformats.org/officeDocument/2006/relationships/image" Target="../media/image32.wmf"/><Relationship Id="rId2" Type="http://schemas.openxmlformats.org/officeDocument/2006/relationships/image" Target="../media/image29.wmf"/><Relationship Id="rId1" Type="http://schemas.openxmlformats.org/officeDocument/2006/relationships/slideLayout" Target="../slideLayouts/slideLayout1.xml"/><Relationship Id="rId6" Type="http://schemas.openxmlformats.org/officeDocument/2006/relationships/image" Target="../media/image31.wmf"/><Relationship Id="rId5" Type="http://schemas.openxmlformats.org/officeDocument/2006/relationships/image" Target="../media/image6.wmf"/><Relationship Id="rId4" Type="http://schemas.openxmlformats.org/officeDocument/2006/relationships/image" Target="../media/image1.png"/><Relationship Id="rId9" Type="http://schemas.openxmlformats.org/officeDocument/2006/relationships/image" Target="../media/image34.wmf"/></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6.wmf"/></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68.xml.rels><?xml version="1.0" encoding="UTF-8" standalone="yes"?>
<Relationships xmlns="http://schemas.openxmlformats.org/package/2006/relationships"><Relationship Id="rId3" Type="http://schemas.openxmlformats.org/officeDocument/2006/relationships/hyperlink" Target="https://nuortenakatemia.fi/en/incon-projectresults/"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hyperlink" Target="https://huki.hr/" TargetMode="External"/><Relationship Id="rId3" Type="http://schemas.openxmlformats.org/officeDocument/2006/relationships/hyperlink" Target="https://nuorisoseurat.fi/" TargetMode="External"/><Relationship Id="rId7" Type="http://schemas.openxmlformats.org/officeDocument/2006/relationships/hyperlink" Target="https://www.facebook.com/LeDiscipline/" TargetMode="External"/><Relationship Id="rId12" Type="http://schemas.openxmlformats.org/officeDocument/2006/relationships/image" Target="../media/image10.wmf"/><Relationship Id="rId2" Type="http://schemas.openxmlformats.org/officeDocument/2006/relationships/hyperlink" Target="https://nuortenakatemia.fi/" TargetMode="External"/><Relationship Id="rId1" Type="http://schemas.openxmlformats.org/officeDocument/2006/relationships/slideLayout" Target="../slideLayouts/slideLayout1.xml"/><Relationship Id="rId6" Type="http://schemas.openxmlformats.org/officeDocument/2006/relationships/hyperlink" Target="https://gyiot.hu/" TargetMode="External"/><Relationship Id="rId11" Type="http://schemas.openxmlformats.org/officeDocument/2006/relationships/image" Target="../media/image11.png"/><Relationship Id="rId5" Type="http://schemas.openxmlformats.org/officeDocument/2006/relationships/hyperlink" Target="https://tntk.tartu.ee/en/" TargetMode="External"/><Relationship Id="rId10" Type="http://schemas.openxmlformats.org/officeDocument/2006/relationships/image" Target="../media/image5.wmf"/><Relationship Id="rId4" Type="http://schemas.openxmlformats.org/officeDocument/2006/relationships/hyperlink" Target="http://www.radio-r.cz/" TargetMode="Externa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nswergarden.ch/create/" TargetMode="External"/><Relationship Id="rId2" Type="http://schemas.openxmlformats.org/officeDocument/2006/relationships/image" Target="../media/image5.wmf"/><Relationship Id="rId1" Type="http://schemas.openxmlformats.org/officeDocument/2006/relationships/slideLayout" Target="../slideLayouts/slideLayout1.xml"/><Relationship Id="rId5" Type="http://schemas.openxmlformats.org/officeDocument/2006/relationships/image" Target="../media/image6.w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FCA"/>
        </a:solidFill>
        <a:effectLst/>
      </p:bgPr>
    </p:bg>
    <p:spTree>
      <p:nvGrpSpPr>
        <p:cNvPr id="1" name=""/>
        <p:cNvGrpSpPr/>
        <p:nvPr/>
      </p:nvGrpSpPr>
      <p:grpSpPr>
        <a:xfrm>
          <a:off x="0" y="0"/>
          <a:ext cx="0" cy="0"/>
          <a:chOff x="0" y="0"/>
          <a:chExt cx="0" cy="0"/>
        </a:xfrm>
      </p:grpSpPr>
      <p:pic>
        <p:nvPicPr>
          <p:cNvPr id="88" name="Picture 6" descr="A white and black logo&#10;&#10;Description automatically generated with medium confidence"/>
          <p:cNvPicPr/>
          <p:nvPr/>
        </p:nvPicPr>
        <p:blipFill>
          <a:blip r:embed="rId2"/>
          <a:stretch/>
        </p:blipFill>
        <p:spPr>
          <a:xfrm>
            <a:off x="966600" y="5516640"/>
            <a:ext cx="10385640" cy="1589040"/>
          </a:xfrm>
          <a:prstGeom prst="rect">
            <a:avLst/>
          </a:prstGeom>
          <a:ln w="0">
            <a:noFill/>
          </a:ln>
        </p:spPr>
      </p:pic>
      <p:pic>
        <p:nvPicPr>
          <p:cNvPr id="89" name="Picture 13"/>
          <p:cNvPicPr/>
          <p:nvPr/>
        </p:nvPicPr>
        <p:blipFill>
          <a:blip r:embed="rId3"/>
          <a:stretch/>
        </p:blipFill>
        <p:spPr>
          <a:xfrm rot="21241200">
            <a:off x="10830960" y="3191760"/>
            <a:ext cx="1419840" cy="3886560"/>
          </a:xfrm>
          <a:prstGeom prst="rect">
            <a:avLst/>
          </a:prstGeom>
          <a:ln w="0">
            <a:noFill/>
          </a:ln>
        </p:spPr>
      </p:pic>
      <p:pic>
        <p:nvPicPr>
          <p:cNvPr id="90" name="Picture 8" descr="A group of people holding a sign&#10;&#10;Description automatically generated"/>
          <p:cNvPicPr/>
          <p:nvPr/>
        </p:nvPicPr>
        <p:blipFill>
          <a:blip r:embed="rId4"/>
          <a:stretch/>
        </p:blipFill>
        <p:spPr>
          <a:xfrm>
            <a:off x="2151720" y="-722160"/>
            <a:ext cx="7797240" cy="7763400"/>
          </a:xfrm>
          <a:prstGeom prst="rect">
            <a:avLst/>
          </a:prstGeom>
          <a:ln w="0">
            <a:noFill/>
          </a:ln>
        </p:spPr>
      </p:pic>
      <p:sp>
        <p:nvSpPr>
          <p:cNvPr id="91" name="PlaceHolder 1"/>
          <p:cNvSpPr>
            <a:spLocks noGrp="1"/>
          </p:cNvSpPr>
          <p:nvPr>
            <p:ph type="title"/>
          </p:nvPr>
        </p:nvSpPr>
        <p:spPr>
          <a:xfrm>
            <a:off x="2926440" y="2099520"/>
            <a:ext cx="6143040" cy="132408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t" sz="5400" b="1" strike="noStrike" spc="-1">
                <a:solidFill>
                  <a:srgbClr val="FFFFFF"/>
                </a:solidFill>
                <a:latin typeface="Norwester"/>
                <a:ea typeface="DejaVu Sans"/>
              </a:rPr>
              <a:t>Inclusion is On </a:t>
            </a:r>
            <a:br>
              <a:rPr sz="5400"/>
            </a:br>
            <a:r>
              <a:rPr lang="et" sz="3200" b="1" strike="noStrike" spc="-1">
                <a:solidFill>
                  <a:srgbClr val="FFFFFF"/>
                </a:solidFill>
                <a:latin typeface="Norwester"/>
                <a:ea typeface="DejaVu Sans"/>
              </a:rPr>
              <a:t>Noorsootöötajate koolitusmudel</a:t>
            </a:r>
            <a:endParaRPr lang="et-EE" sz="320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134" name="Picture 3" descr="A group of cartoon people&#10;&#10;Description automatically generated"/>
          <p:cNvPicPr/>
          <p:nvPr/>
        </p:nvPicPr>
        <p:blipFill>
          <a:blip r:embed="rId3"/>
          <a:stretch/>
        </p:blipFill>
        <p:spPr>
          <a:xfrm>
            <a:off x="838080" y="516600"/>
            <a:ext cx="10514160" cy="4961520"/>
          </a:xfrm>
          <a:prstGeom prst="rect">
            <a:avLst/>
          </a:prstGeom>
          <a:ln w="0">
            <a:noFill/>
          </a:ln>
        </p:spPr>
      </p:pic>
      <p:pic>
        <p:nvPicPr>
          <p:cNvPr id="135" name="Picture 13"/>
          <p:cNvPicPr/>
          <p:nvPr/>
        </p:nvPicPr>
        <p:blipFill>
          <a:blip r:embed="rId4"/>
          <a:stretch/>
        </p:blipFill>
        <p:spPr>
          <a:xfrm>
            <a:off x="725864" y="484920"/>
            <a:ext cx="4305496" cy="1675080"/>
          </a:xfrm>
          <a:prstGeom prst="rect">
            <a:avLst/>
          </a:prstGeom>
          <a:ln w="0">
            <a:noFill/>
          </a:ln>
        </p:spPr>
      </p:pic>
      <p:sp>
        <p:nvSpPr>
          <p:cNvPr id="136" name="PlaceHolder 1"/>
          <p:cNvSpPr>
            <a:spLocks noGrp="1"/>
          </p:cNvSpPr>
          <p:nvPr>
            <p:ph/>
          </p:nvPr>
        </p:nvSpPr>
        <p:spPr>
          <a:xfrm>
            <a:off x="2290320" y="4180680"/>
            <a:ext cx="7610040" cy="4349880"/>
          </a:xfrm>
          <a:prstGeom prst="rect">
            <a:avLst/>
          </a:prstGeom>
          <a:noFill/>
          <a:ln w="0">
            <a:noFill/>
          </a:ln>
        </p:spPr>
        <p:txBody>
          <a:bodyPr lIns="90000" tIns="45000" rIns="90000" bIns="45000" anchor="t">
            <a:normAutofit/>
          </a:bodyPr>
          <a:lstStyle/>
          <a:p>
            <a:pPr marL="228600" indent="0" algn="ctr">
              <a:lnSpc>
                <a:spcPct val="100000"/>
              </a:lnSpc>
              <a:spcBef>
                <a:spcPts val="1001"/>
              </a:spcBef>
              <a:buNone/>
              <a:tabLst>
                <a:tab pos="0" algn="l"/>
              </a:tabLst>
            </a:pPr>
            <a:r>
              <a:rPr lang="et" sz="2400" b="0" strike="noStrike" spc="-1">
                <a:solidFill>
                  <a:srgbClr val="000000"/>
                </a:solidFill>
                <a:latin typeface="Montserrat"/>
                <a:ea typeface="DejaVu Sans"/>
              </a:rPr>
              <a:t>Mis tuleb sulle esimese asjana pähe seoses võrdsusega (equality) vaba aja tegevustes?</a:t>
            </a:r>
            <a:endParaRPr lang="et-EE" sz="2400" b="0" strike="noStrike" spc="-1">
              <a:solidFill>
                <a:srgbClr val="000000"/>
              </a:solidFill>
              <a:latin typeface="Arial"/>
            </a:endParaRPr>
          </a:p>
        </p:txBody>
      </p:sp>
      <p:pic>
        <p:nvPicPr>
          <p:cNvPr id="137" name="Picture 4" descr="A white and black logo&#10;&#10;Description automatically generated with medium confidence"/>
          <p:cNvPicPr/>
          <p:nvPr/>
        </p:nvPicPr>
        <p:blipFill>
          <a:blip r:embed="rId5"/>
          <a:stretch/>
        </p:blipFill>
        <p:spPr>
          <a:xfrm>
            <a:off x="4329360" y="5940720"/>
            <a:ext cx="6728400" cy="1028880"/>
          </a:xfrm>
          <a:prstGeom prst="rect">
            <a:avLst/>
          </a:prstGeom>
          <a:ln w="0">
            <a:noFill/>
          </a:ln>
        </p:spPr>
      </p:pic>
      <p:pic>
        <p:nvPicPr>
          <p:cNvPr id="138" name="Picture 5"/>
          <p:cNvPicPr/>
          <p:nvPr/>
        </p:nvPicPr>
        <p:blipFill>
          <a:blip r:embed="rId6"/>
          <a:stretch/>
        </p:blipFill>
        <p:spPr>
          <a:xfrm>
            <a:off x="-900000" y="6382440"/>
            <a:ext cx="5227560" cy="145800"/>
          </a:xfrm>
          <a:prstGeom prst="rect">
            <a:avLst/>
          </a:prstGeom>
          <a:ln w="0">
            <a:noFill/>
          </a:ln>
        </p:spPr>
      </p:pic>
      <p:pic>
        <p:nvPicPr>
          <p:cNvPr id="139" name="Picture 6"/>
          <p:cNvPicPr/>
          <p:nvPr/>
        </p:nvPicPr>
        <p:blipFill>
          <a:blip r:embed="rId6"/>
          <a:stretch/>
        </p:blipFill>
        <p:spPr>
          <a:xfrm>
            <a:off x="11082240" y="6382440"/>
            <a:ext cx="5227560" cy="145800"/>
          </a:xfrm>
          <a:prstGeom prst="rect">
            <a:avLst/>
          </a:prstGeom>
          <a:ln w="0">
            <a:noFill/>
          </a:ln>
        </p:spPr>
      </p:pic>
      <p:sp>
        <p:nvSpPr>
          <p:cNvPr id="140" name="Title 1"/>
          <p:cNvSpPr/>
          <p:nvPr/>
        </p:nvSpPr>
        <p:spPr>
          <a:xfrm>
            <a:off x="1024200" y="48996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400" b="0" strike="noStrike" spc="-1" dirty="0">
                <a:solidFill>
                  <a:srgbClr val="D20036"/>
                </a:solidFill>
                <a:latin typeface="Norwester"/>
                <a:ea typeface="DejaVu Sans"/>
              </a:rPr>
              <a:t>Mõtle üksinda</a:t>
            </a:r>
            <a:endParaRPr lang="et-EE" sz="4400" b="0" strike="noStrike" spc="-1" dirty="0">
              <a:solidFill>
                <a:srgbClr val="000000"/>
              </a:solidFill>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141" name="Picture 1" descr="A group of cartoon people&#10;&#10;Description automatically generated"/>
          <p:cNvPicPr/>
          <p:nvPr/>
        </p:nvPicPr>
        <p:blipFill>
          <a:blip r:embed="rId3"/>
          <a:stretch/>
        </p:blipFill>
        <p:spPr>
          <a:xfrm>
            <a:off x="838080" y="516600"/>
            <a:ext cx="10514160" cy="4961520"/>
          </a:xfrm>
          <a:prstGeom prst="rect">
            <a:avLst/>
          </a:prstGeom>
          <a:ln w="0">
            <a:noFill/>
          </a:ln>
        </p:spPr>
      </p:pic>
      <p:pic>
        <p:nvPicPr>
          <p:cNvPr id="142" name="Picture 13"/>
          <p:cNvPicPr/>
          <p:nvPr/>
        </p:nvPicPr>
        <p:blipFill>
          <a:blip r:embed="rId4"/>
          <a:stretch/>
        </p:blipFill>
        <p:spPr>
          <a:xfrm>
            <a:off x="893880" y="472320"/>
            <a:ext cx="2575800" cy="1687680"/>
          </a:xfrm>
          <a:prstGeom prst="rect">
            <a:avLst/>
          </a:prstGeom>
          <a:ln w="0">
            <a:noFill/>
          </a:ln>
        </p:spPr>
      </p:pic>
      <p:sp>
        <p:nvSpPr>
          <p:cNvPr id="143" name="PlaceHolder 1"/>
          <p:cNvSpPr>
            <a:spLocks noGrp="1"/>
          </p:cNvSpPr>
          <p:nvPr>
            <p:ph/>
          </p:nvPr>
        </p:nvSpPr>
        <p:spPr>
          <a:xfrm>
            <a:off x="2290320" y="4165920"/>
            <a:ext cx="7610040" cy="4349880"/>
          </a:xfrm>
          <a:prstGeom prst="rect">
            <a:avLst/>
          </a:prstGeom>
          <a:noFill/>
          <a:ln w="0">
            <a:noFill/>
          </a:ln>
        </p:spPr>
        <p:txBody>
          <a:bodyPr lIns="90000" tIns="45000" rIns="90000" bIns="45000" anchor="t">
            <a:normAutofit/>
          </a:bodyPr>
          <a:lstStyle/>
          <a:p>
            <a:pPr marL="228600" indent="0" algn="ctr">
              <a:lnSpc>
                <a:spcPct val="100000"/>
              </a:lnSpc>
              <a:spcBef>
                <a:spcPts val="1001"/>
              </a:spcBef>
              <a:buNone/>
              <a:tabLst>
                <a:tab pos="0" algn="l"/>
              </a:tabLst>
            </a:pPr>
            <a:r>
              <a:rPr lang="et" sz="2800" b="0" strike="noStrike" spc="-1">
                <a:solidFill>
                  <a:srgbClr val="000000"/>
                </a:solidFill>
                <a:latin typeface="Montserrat"/>
                <a:ea typeface="Microsoft YaHei"/>
              </a:rPr>
              <a:t>Mis on sinu jaoks sotsiaalne kaasatus (</a:t>
            </a:r>
            <a:r>
              <a:rPr lang="fi-FI" sz="2800" b="0" strike="noStrike" spc="-1">
                <a:solidFill>
                  <a:srgbClr val="000000"/>
                </a:solidFill>
                <a:latin typeface="Montserrat"/>
                <a:ea typeface="Microsoft YaHei"/>
              </a:rPr>
              <a:t>social inclusion)</a:t>
            </a:r>
            <a:r>
              <a:rPr lang="et" sz="2800" b="0" strike="noStrike" spc="-1">
                <a:solidFill>
                  <a:srgbClr val="000000"/>
                </a:solidFill>
                <a:latin typeface="Montserrat"/>
                <a:ea typeface="Microsoft YaHei"/>
              </a:rPr>
              <a:t>?</a:t>
            </a:r>
            <a:endParaRPr lang="et-EE" sz="2800" b="0" strike="noStrike" spc="-1">
              <a:solidFill>
                <a:srgbClr val="000000"/>
              </a:solidFill>
              <a:latin typeface="Arial"/>
            </a:endParaRPr>
          </a:p>
        </p:txBody>
      </p:sp>
      <p:pic>
        <p:nvPicPr>
          <p:cNvPr id="144" name="Picture 4" descr="A white and black logo&#10;&#10;Description automatically generated with medium confidence"/>
          <p:cNvPicPr/>
          <p:nvPr/>
        </p:nvPicPr>
        <p:blipFill>
          <a:blip r:embed="rId5"/>
          <a:stretch/>
        </p:blipFill>
        <p:spPr>
          <a:xfrm>
            <a:off x="4329360" y="5940720"/>
            <a:ext cx="6728400" cy="1028880"/>
          </a:xfrm>
          <a:prstGeom prst="rect">
            <a:avLst/>
          </a:prstGeom>
          <a:ln w="0">
            <a:noFill/>
          </a:ln>
        </p:spPr>
      </p:pic>
      <p:pic>
        <p:nvPicPr>
          <p:cNvPr id="145" name="Picture 5"/>
          <p:cNvPicPr/>
          <p:nvPr/>
        </p:nvPicPr>
        <p:blipFill>
          <a:blip r:embed="rId6"/>
          <a:stretch/>
        </p:blipFill>
        <p:spPr>
          <a:xfrm>
            <a:off x="-900000" y="6382440"/>
            <a:ext cx="5227560" cy="145800"/>
          </a:xfrm>
          <a:prstGeom prst="rect">
            <a:avLst/>
          </a:prstGeom>
          <a:ln w="0">
            <a:noFill/>
          </a:ln>
        </p:spPr>
      </p:pic>
      <p:pic>
        <p:nvPicPr>
          <p:cNvPr id="146" name="Picture 6"/>
          <p:cNvPicPr/>
          <p:nvPr/>
        </p:nvPicPr>
        <p:blipFill>
          <a:blip r:embed="rId6"/>
          <a:stretch/>
        </p:blipFill>
        <p:spPr>
          <a:xfrm>
            <a:off x="11082240" y="6382440"/>
            <a:ext cx="5227560" cy="145800"/>
          </a:xfrm>
          <a:prstGeom prst="rect">
            <a:avLst/>
          </a:prstGeom>
          <a:ln w="0">
            <a:noFill/>
          </a:ln>
        </p:spPr>
      </p:pic>
      <p:sp>
        <p:nvSpPr>
          <p:cNvPr id="147" name="Title 1"/>
          <p:cNvSpPr/>
          <p:nvPr/>
        </p:nvSpPr>
        <p:spPr>
          <a:xfrm>
            <a:off x="1024200" y="540000"/>
            <a:ext cx="2575800" cy="127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400" b="0" strike="noStrike" spc="-1">
                <a:solidFill>
                  <a:srgbClr val="D20036"/>
                </a:solidFill>
                <a:latin typeface="Norwester"/>
                <a:ea typeface="DejaVu Sans"/>
              </a:rPr>
              <a:t>Sõnapilv</a:t>
            </a:r>
            <a:endParaRPr lang="et-EE" sz="4400" b="0" strike="noStrike" spc="-1">
              <a:solidFill>
                <a:srgbClr val="000000"/>
              </a:solid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148" name="Picture 14"/>
          <p:cNvPicPr/>
          <p:nvPr/>
        </p:nvPicPr>
        <p:blipFill>
          <a:blip r:embed="rId3"/>
          <a:stretch/>
        </p:blipFill>
        <p:spPr>
          <a:xfrm>
            <a:off x="1943280" y="3886200"/>
            <a:ext cx="2003400" cy="2599200"/>
          </a:xfrm>
          <a:prstGeom prst="rect">
            <a:avLst/>
          </a:prstGeom>
          <a:ln w="0">
            <a:noFill/>
          </a:ln>
        </p:spPr>
      </p:pic>
      <p:pic>
        <p:nvPicPr>
          <p:cNvPr id="149" name="Picture 13"/>
          <p:cNvPicPr/>
          <p:nvPr/>
        </p:nvPicPr>
        <p:blipFill>
          <a:blip r:embed="rId4"/>
          <a:stretch/>
        </p:blipFill>
        <p:spPr>
          <a:xfrm>
            <a:off x="5937120" y="2957760"/>
            <a:ext cx="4202640" cy="2777400"/>
          </a:xfrm>
          <a:prstGeom prst="rect">
            <a:avLst/>
          </a:prstGeom>
          <a:ln w="0">
            <a:noFill/>
          </a:ln>
        </p:spPr>
      </p:pic>
      <p:pic>
        <p:nvPicPr>
          <p:cNvPr id="150" name="Picture 11"/>
          <p:cNvPicPr/>
          <p:nvPr/>
        </p:nvPicPr>
        <p:blipFill>
          <a:blip r:embed="rId5"/>
          <a:stretch/>
        </p:blipFill>
        <p:spPr>
          <a:xfrm>
            <a:off x="7142760" y="431280"/>
            <a:ext cx="4965120" cy="3165480"/>
          </a:xfrm>
          <a:prstGeom prst="rect">
            <a:avLst/>
          </a:prstGeom>
          <a:ln w="0">
            <a:noFill/>
          </a:ln>
        </p:spPr>
      </p:pic>
      <p:sp>
        <p:nvSpPr>
          <p:cNvPr id="151" name="PlaceHolder 1"/>
          <p:cNvSpPr>
            <a:spLocks noGrp="1"/>
          </p:cNvSpPr>
          <p:nvPr>
            <p:ph/>
          </p:nvPr>
        </p:nvSpPr>
        <p:spPr>
          <a:xfrm>
            <a:off x="6273360" y="4227120"/>
            <a:ext cx="3675600" cy="1318320"/>
          </a:xfrm>
          <a:prstGeom prst="rect">
            <a:avLst/>
          </a:prstGeom>
          <a:noFill/>
          <a:ln w="0">
            <a:noFill/>
          </a:ln>
        </p:spPr>
        <p:txBody>
          <a:bodyPr lIns="90000" tIns="45000" rIns="90000" bIns="45000" anchor="t">
            <a:normAutofit/>
          </a:bodyPr>
          <a:lstStyle/>
          <a:p>
            <a:pPr marL="228600" indent="0" algn="ctr">
              <a:lnSpc>
                <a:spcPct val="100000"/>
              </a:lnSpc>
              <a:spcBef>
                <a:spcPts val="1001"/>
              </a:spcBef>
              <a:buNone/>
              <a:tabLst>
                <a:tab pos="0" algn="l"/>
              </a:tabLst>
            </a:pPr>
            <a:r>
              <a:rPr lang="et" sz="2400" b="0" strike="noStrike" spc="-1">
                <a:solidFill>
                  <a:srgbClr val="000000"/>
                </a:solidFill>
                <a:latin typeface="Montserrat"/>
                <a:ea typeface="DejaVu Sans"/>
              </a:rPr>
              <a:t>Kas miski üllatab sind?</a:t>
            </a:r>
            <a:endParaRPr lang="et-EE" sz="2400" b="0" strike="noStrike" spc="-1">
              <a:solidFill>
                <a:srgbClr val="000000"/>
              </a:solidFill>
              <a:latin typeface="Arial"/>
            </a:endParaRPr>
          </a:p>
        </p:txBody>
      </p:sp>
      <p:pic>
        <p:nvPicPr>
          <p:cNvPr id="152" name="Picture 4" descr="A white and black logo&#10;&#10;Description automatically generated with medium confidence"/>
          <p:cNvPicPr/>
          <p:nvPr/>
        </p:nvPicPr>
        <p:blipFill>
          <a:blip r:embed="rId6"/>
          <a:stretch/>
        </p:blipFill>
        <p:spPr>
          <a:xfrm>
            <a:off x="4329360" y="5940720"/>
            <a:ext cx="6728400" cy="1028880"/>
          </a:xfrm>
          <a:prstGeom prst="rect">
            <a:avLst/>
          </a:prstGeom>
          <a:ln w="0">
            <a:noFill/>
          </a:ln>
        </p:spPr>
      </p:pic>
      <p:pic>
        <p:nvPicPr>
          <p:cNvPr id="153" name="Picture 5"/>
          <p:cNvPicPr/>
          <p:nvPr/>
        </p:nvPicPr>
        <p:blipFill>
          <a:blip r:embed="rId7"/>
          <a:stretch/>
        </p:blipFill>
        <p:spPr>
          <a:xfrm>
            <a:off x="-900000" y="6382440"/>
            <a:ext cx="5227560" cy="145800"/>
          </a:xfrm>
          <a:prstGeom prst="rect">
            <a:avLst/>
          </a:prstGeom>
          <a:ln w="0">
            <a:noFill/>
          </a:ln>
        </p:spPr>
      </p:pic>
      <p:pic>
        <p:nvPicPr>
          <p:cNvPr id="154" name="Picture 6"/>
          <p:cNvPicPr/>
          <p:nvPr/>
        </p:nvPicPr>
        <p:blipFill>
          <a:blip r:embed="rId7"/>
          <a:stretch/>
        </p:blipFill>
        <p:spPr>
          <a:xfrm>
            <a:off x="11082240" y="6382440"/>
            <a:ext cx="5227560" cy="145800"/>
          </a:xfrm>
          <a:prstGeom prst="rect">
            <a:avLst/>
          </a:prstGeom>
          <a:ln w="0">
            <a:noFill/>
          </a:ln>
        </p:spPr>
      </p:pic>
      <p:pic>
        <p:nvPicPr>
          <p:cNvPr id="155" name="Picture 7"/>
          <p:cNvPicPr/>
          <p:nvPr/>
        </p:nvPicPr>
        <p:blipFill>
          <a:blip r:embed="rId8"/>
          <a:stretch/>
        </p:blipFill>
        <p:spPr>
          <a:xfrm>
            <a:off x="374400" y="1206720"/>
            <a:ext cx="6390720" cy="2720520"/>
          </a:xfrm>
          <a:prstGeom prst="rect">
            <a:avLst/>
          </a:prstGeom>
          <a:ln w="0">
            <a:noFill/>
          </a:ln>
        </p:spPr>
      </p:pic>
      <p:sp>
        <p:nvSpPr>
          <p:cNvPr id="156" name="Title 1"/>
          <p:cNvSpPr/>
          <p:nvPr/>
        </p:nvSpPr>
        <p:spPr>
          <a:xfrm>
            <a:off x="621360" y="1707480"/>
            <a:ext cx="10639080" cy="126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400" b="0" strike="noStrike" spc="-1" dirty="0">
                <a:solidFill>
                  <a:srgbClr val="D20036"/>
                </a:solidFill>
                <a:latin typeface="Norwester"/>
                <a:ea typeface="DejaVu Sans"/>
              </a:rPr>
              <a:t>Arutage paaris</a:t>
            </a:r>
            <a:r>
              <a:rPr lang="fi-FI" sz="4400" b="0" strike="noStrike" spc="-1" dirty="0">
                <a:solidFill>
                  <a:srgbClr val="D20036"/>
                </a:solidFill>
                <a:latin typeface="Norwester"/>
                <a:ea typeface="DejaVu Sans"/>
              </a:rPr>
              <a:t> </a:t>
            </a:r>
            <a:r>
              <a:rPr lang="et" sz="4400" b="0" strike="noStrike" spc="-1" dirty="0">
                <a:solidFill>
                  <a:srgbClr val="D20036"/>
                </a:solidFill>
                <a:latin typeface="Norwester"/>
                <a:ea typeface="DejaVu Sans"/>
              </a:rPr>
              <a:t>või grupis</a:t>
            </a:r>
            <a:endParaRPr lang="et-EE" sz="4400" b="0" strike="noStrike" spc="-1" dirty="0">
              <a:solidFill>
                <a:srgbClr val="000000"/>
              </a:solidFill>
              <a:latin typeface="Arial"/>
            </a:endParaRPr>
          </a:p>
        </p:txBody>
      </p:sp>
      <p:sp>
        <p:nvSpPr>
          <p:cNvPr id="157" name="Content Placeholder 2"/>
          <p:cNvSpPr/>
          <p:nvPr/>
        </p:nvSpPr>
        <p:spPr>
          <a:xfrm>
            <a:off x="7622280" y="1478160"/>
            <a:ext cx="4202640" cy="2449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gn="ctr">
              <a:lnSpc>
                <a:spcPct val="100000"/>
              </a:lnSpc>
              <a:spcBef>
                <a:spcPts val="1001"/>
              </a:spcBef>
              <a:tabLst>
                <a:tab pos="0" algn="l"/>
              </a:tabLst>
            </a:pPr>
            <a:r>
              <a:rPr lang="et" sz="2400" b="0" strike="noStrike" spc="-1">
                <a:solidFill>
                  <a:srgbClr val="000000"/>
                </a:solidFill>
                <a:latin typeface="Montserrat"/>
                <a:ea typeface="DejaVu Sans"/>
              </a:rPr>
              <a:t>Mis mõtteid sulle </a:t>
            </a:r>
            <a:endParaRPr lang="et-EE" sz="2400" b="0" strike="noStrike" spc="-1">
              <a:solidFill>
                <a:srgbClr val="000000"/>
              </a:solidFill>
              <a:latin typeface="Arial"/>
            </a:endParaRPr>
          </a:p>
          <a:p>
            <a:pPr algn="ctr">
              <a:lnSpc>
                <a:spcPct val="100000"/>
              </a:lnSpc>
              <a:spcBef>
                <a:spcPts val="1001"/>
              </a:spcBef>
              <a:tabLst>
                <a:tab pos="0" algn="l"/>
              </a:tabLst>
            </a:pPr>
            <a:r>
              <a:rPr lang="et" sz="2400" b="0" strike="noStrike" spc="-1">
                <a:solidFill>
                  <a:srgbClr val="000000"/>
                </a:solidFill>
                <a:latin typeface="Montserrat"/>
                <a:ea typeface="DejaVu Sans"/>
              </a:rPr>
              <a:t>sõnapilv tekitab?</a:t>
            </a:r>
            <a:endParaRPr lang="et-EE" sz="2400" b="0" strike="noStrike" spc="-1">
              <a:solidFill>
                <a:srgbClr val="000000"/>
              </a:solidFill>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58" name="Picture 3" descr="A group of people holding a rectangular sign&#10;&#10;Description automatically generated"/>
          <p:cNvPicPr/>
          <p:nvPr/>
        </p:nvPicPr>
        <p:blipFill>
          <a:blip r:embed="rId2"/>
          <a:stretch/>
        </p:blipFill>
        <p:spPr>
          <a:xfrm>
            <a:off x="2667240" y="0"/>
            <a:ext cx="6855840" cy="6856560"/>
          </a:xfrm>
          <a:prstGeom prst="rect">
            <a:avLst/>
          </a:prstGeom>
          <a:ln w="0">
            <a:noFill/>
          </a:ln>
        </p:spPr>
      </p:pic>
      <p:sp>
        <p:nvSpPr>
          <p:cNvPr id="159" name="PlaceHolder 1"/>
          <p:cNvSpPr>
            <a:spLocks noGrp="1"/>
          </p:cNvSpPr>
          <p:nvPr>
            <p:ph type="title"/>
          </p:nvPr>
        </p:nvSpPr>
        <p:spPr>
          <a:xfrm>
            <a:off x="2864160" y="2422080"/>
            <a:ext cx="6462000" cy="132408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t" sz="4800" b="1" strike="noStrike" spc="-1">
                <a:solidFill>
                  <a:srgbClr val="000000"/>
                </a:solidFill>
                <a:latin typeface="Norwester"/>
                <a:ea typeface="DejaVu Sans"/>
              </a:rPr>
              <a:t>Viktoriin </a:t>
            </a:r>
            <a:br>
              <a:rPr sz="4800"/>
            </a:br>
            <a:r>
              <a:rPr lang="et" sz="4800" b="1" strike="noStrike" spc="-1">
                <a:solidFill>
                  <a:srgbClr val="000000"/>
                </a:solidFill>
                <a:latin typeface="Norwester"/>
                <a:ea typeface="DejaVu Sans"/>
              </a:rPr>
              <a:t>sotsiaalsest kaasatusest</a:t>
            </a:r>
            <a:endParaRPr lang="et-EE" sz="4800" b="0" strike="noStrike" spc="-1">
              <a:solidFill>
                <a:srgbClr val="000000"/>
              </a:solidFill>
              <a:latin typeface="Arial"/>
            </a:endParaRPr>
          </a:p>
        </p:txBody>
      </p:sp>
      <p:pic>
        <p:nvPicPr>
          <p:cNvPr id="160" name="Picture 6" descr="A white and black logo&#10;&#10;Description automatically generated with medium confidence"/>
          <p:cNvPicPr/>
          <p:nvPr/>
        </p:nvPicPr>
        <p:blipFill>
          <a:blip r:embed="rId3"/>
          <a:stretch/>
        </p:blipFill>
        <p:spPr>
          <a:xfrm>
            <a:off x="966600" y="5516640"/>
            <a:ext cx="10385640" cy="158904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rgbClr val="F5892C"/>
        </a:solidFill>
        <a:effectLst/>
      </p:bgPr>
    </p:bg>
    <p:spTree>
      <p:nvGrpSpPr>
        <p:cNvPr id="1" name=""/>
        <p:cNvGrpSpPr/>
        <p:nvPr/>
      </p:nvGrpSpPr>
      <p:grpSpPr>
        <a:xfrm>
          <a:off x="0" y="0"/>
          <a:ext cx="0" cy="0"/>
          <a:chOff x="0" y="0"/>
          <a:chExt cx="0" cy="0"/>
        </a:xfrm>
      </p:grpSpPr>
      <p:pic>
        <p:nvPicPr>
          <p:cNvPr id="161" name="Picture 10"/>
          <p:cNvPicPr/>
          <p:nvPr/>
        </p:nvPicPr>
        <p:blipFill>
          <a:blip r:embed="rId2"/>
          <a:stretch/>
        </p:blipFill>
        <p:spPr>
          <a:xfrm>
            <a:off x="399600" y="389880"/>
            <a:ext cx="2719440" cy="1319760"/>
          </a:xfrm>
          <a:prstGeom prst="rect">
            <a:avLst/>
          </a:prstGeom>
          <a:ln w="0">
            <a:noFill/>
          </a:ln>
        </p:spPr>
      </p:pic>
      <p:sp>
        <p:nvSpPr>
          <p:cNvPr id="162"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Juhised</a:t>
            </a:r>
            <a:endParaRPr lang="et-EE" sz="4000" b="0" strike="noStrike" spc="-1">
              <a:solidFill>
                <a:srgbClr val="000000"/>
              </a:solidFill>
              <a:latin typeface="Arial"/>
            </a:endParaRPr>
          </a:p>
        </p:txBody>
      </p:sp>
      <p:sp>
        <p:nvSpPr>
          <p:cNvPr id="163"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000000"/>
              </a:buClr>
              <a:buFont typeface="Arial"/>
              <a:buChar char="•"/>
            </a:pPr>
            <a:r>
              <a:rPr lang="et" sz="2000" b="0" strike="noStrike" spc="-1">
                <a:solidFill>
                  <a:srgbClr val="000000"/>
                </a:solidFill>
                <a:latin typeface="Montserrat"/>
                <a:ea typeface="DejaVu Sans"/>
              </a:rPr>
              <a:t>Sammud, vahendid ja aeg:</a:t>
            </a:r>
            <a:endParaRPr lang="et-EE" sz="20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2000" b="0" strike="noStrike" spc="-1">
                <a:solidFill>
                  <a:srgbClr val="000000"/>
                </a:solidFill>
                <a:latin typeface="Montserrat"/>
                <a:ea typeface="Microsoft YaHei"/>
              </a:rPr>
              <a:t>Vii läbi sotsiaalse kaasatuse viktoriin </a:t>
            </a:r>
            <a:r>
              <a:rPr lang="et" sz="2000" b="0" u="sng" strike="noStrike" spc="-1">
                <a:solidFill>
                  <a:srgbClr val="0563C1"/>
                </a:solidFill>
                <a:uFillTx/>
                <a:latin typeface="Montserrat"/>
                <a:ea typeface="Microsoft YaHei"/>
                <a:hlinkClick r:id="rId3"/>
              </a:rPr>
              <a:t>Kahoodis</a:t>
            </a:r>
            <a:r>
              <a:rPr lang="et" sz="2000" b="0" strike="noStrike" spc="-1">
                <a:solidFill>
                  <a:srgbClr val="000000"/>
                </a:solidFill>
                <a:latin typeface="Montserrat"/>
                <a:ea typeface="Microsoft YaHei"/>
              </a:rPr>
              <a:t> või järgnevatel slaididel.</a:t>
            </a:r>
            <a:endParaRPr lang="et-EE" sz="20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2000" b="0" strike="noStrike" spc="-1">
                <a:solidFill>
                  <a:srgbClr val="000000"/>
                </a:solidFill>
                <a:latin typeface="Montserrat"/>
                <a:ea typeface="Microsoft YaHei"/>
              </a:rPr>
              <a:t>Viktoriin sisaldab kaheksat küsimust, kestus u </a:t>
            </a:r>
            <a:r>
              <a:rPr lang="et" sz="2000" b="1" strike="noStrike" spc="-1">
                <a:solidFill>
                  <a:srgbClr val="000000"/>
                </a:solidFill>
                <a:latin typeface="Montserrat"/>
                <a:ea typeface="Microsoft YaHei"/>
              </a:rPr>
              <a:t>10-12 minutit </a:t>
            </a:r>
            <a:r>
              <a:rPr lang="et" sz="2000" b="0" strike="noStrike" spc="-1">
                <a:solidFill>
                  <a:srgbClr val="000000"/>
                </a:solidFill>
                <a:latin typeface="Montserrat"/>
                <a:ea typeface="Microsoft YaHei"/>
              </a:rPr>
              <a:t>.</a:t>
            </a:r>
            <a:endParaRPr lang="et-EE" sz="20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2000" b="0" strike="noStrike" spc="-1">
                <a:solidFill>
                  <a:srgbClr val="000000"/>
                </a:solidFill>
                <a:latin typeface="Montserrat"/>
                <a:ea typeface="Microsoft YaHei"/>
              </a:rPr>
              <a:t>Osalejad vajavad näiteks telefoni (Kahoodi viktoriinis) või pliiatsit ja paberit, kui Sa viid viktoriini läbi slaididel.</a:t>
            </a:r>
            <a:endParaRPr lang="et-EE" sz="2000" b="0" strike="noStrike" spc="-1">
              <a:solidFill>
                <a:srgbClr val="000000"/>
              </a:solidFill>
              <a:latin typeface="Arial"/>
            </a:endParaRPr>
          </a:p>
        </p:txBody>
      </p:sp>
      <p:pic>
        <p:nvPicPr>
          <p:cNvPr id="164" name="Picture 4"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165" name="Picture 3"/>
          <p:cNvPicPr/>
          <p:nvPr/>
        </p:nvPicPr>
        <p:blipFill>
          <a:blip r:embed="rId5"/>
          <a:stretch/>
        </p:blipFill>
        <p:spPr>
          <a:xfrm>
            <a:off x="11082240" y="6382440"/>
            <a:ext cx="5227560" cy="145800"/>
          </a:xfrm>
          <a:prstGeom prst="rect">
            <a:avLst/>
          </a:prstGeom>
          <a:ln w="0">
            <a:noFill/>
          </a:ln>
        </p:spPr>
      </p:pic>
      <p:pic>
        <p:nvPicPr>
          <p:cNvPr id="166" name="Picture 7"/>
          <p:cNvPicPr/>
          <p:nvPr/>
        </p:nvPicPr>
        <p:blipFill>
          <a:blip r:embed="rId5"/>
          <a:stretch/>
        </p:blipFill>
        <p:spPr>
          <a:xfrm>
            <a:off x="-900000" y="6382440"/>
            <a:ext cx="5227560" cy="14580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67" name="Picture 10"/>
          <p:cNvPicPr/>
          <p:nvPr/>
        </p:nvPicPr>
        <p:blipFill>
          <a:blip r:embed="rId2"/>
          <a:stretch/>
        </p:blipFill>
        <p:spPr>
          <a:xfrm>
            <a:off x="0" y="365040"/>
            <a:ext cx="4625280" cy="1344600"/>
          </a:xfrm>
          <a:prstGeom prst="rect">
            <a:avLst/>
          </a:prstGeom>
          <a:ln w="0">
            <a:noFill/>
          </a:ln>
        </p:spPr>
      </p:pic>
      <p:sp>
        <p:nvSpPr>
          <p:cNvPr id="168"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Mis on pildil?</a:t>
            </a:r>
            <a:endParaRPr lang="et-EE" sz="4000" b="0" strike="noStrike" spc="-1">
              <a:solidFill>
                <a:srgbClr val="000000"/>
              </a:solidFill>
              <a:latin typeface="Arial"/>
            </a:endParaRPr>
          </a:p>
        </p:txBody>
      </p:sp>
      <p:sp>
        <p:nvSpPr>
          <p:cNvPr id="169" name="PlaceHolder 2"/>
          <p:cNvSpPr>
            <a:spLocks noGrp="1"/>
          </p:cNvSpPr>
          <p:nvPr>
            <p:ph/>
          </p:nvPr>
        </p:nvSpPr>
        <p:spPr>
          <a:xfrm>
            <a:off x="838080" y="2562120"/>
            <a:ext cx="10514160" cy="2201040"/>
          </a:xfrm>
          <a:prstGeom prst="rect">
            <a:avLst/>
          </a:prstGeom>
          <a:noFill/>
          <a:ln w="0">
            <a:noFill/>
          </a:ln>
        </p:spPr>
        <p:txBody>
          <a:bodyPr lIns="90000" tIns="45000" rIns="90000" bIns="45000" anchor="t">
            <a:noAutofit/>
          </a:bodyPr>
          <a:lstStyle/>
          <a:p>
            <a:pPr marL="457200" indent="-45720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kaasamine</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välistamine</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integratsioon</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eraldamine</a:t>
            </a:r>
            <a:endParaRPr lang="et-EE" sz="2800" b="0" strike="noStrike" spc="-1">
              <a:solidFill>
                <a:srgbClr val="000000"/>
              </a:solidFill>
              <a:latin typeface="Arial"/>
            </a:endParaRPr>
          </a:p>
        </p:txBody>
      </p:sp>
      <p:pic>
        <p:nvPicPr>
          <p:cNvPr id="170"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171" name="Picture 3"/>
          <p:cNvPicPr/>
          <p:nvPr/>
        </p:nvPicPr>
        <p:blipFill>
          <a:blip r:embed="rId4"/>
          <a:stretch/>
        </p:blipFill>
        <p:spPr>
          <a:xfrm>
            <a:off x="11082240" y="6382440"/>
            <a:ext cx="5227560" cy="145800"/>
          </a:xfrm>
          <a:prstGeom prst="rect">
            <a:avLst/>
          </a:prstGeom>
          <a:ln w="0">
            <a:noFill/>
          </a:ln>
        </p:spPr>
      </p:pic>
      <p:pic>
        <p:nvPicPr>
          <p:cNvPr id="172" name="Picture 7"/>
          <p:cNvPicPr/>
          <p:nvPr/>
        </p:nvPicPr>
        <p:blipFill>
          <a:blip r:embed="rId4"/>
          <a:stretch/>
        </p:blipFill>
        <p:spPr>
          <a:xfrm>
            <a:off x="-900000" y="6382440"/>
            <a:ext cx="5227560" cy="145800"/>
          </a:xfrm>
          <a:prstGeom prst="rect">
            <a:avLst/>
          </a:prstGeom>
          <a:ln w="0">
            <a:noFill/>
          </a:ln>
        </p:spPr>
      </p:pic>
      <p:pic>
        <p:nvPicPr>
          <p:cNvPr id="173" name="Picture 16"/>
          <p:cNvPicPr/>
          <p:nvPr/>
        </p:nvPicPr>
        <p:blipFill>
          <a:blip r:embed="rId5"/>
          <a:stretch/>
        </p:blipFill>
        <p:spPr>
          <a:xfrm>
            <a:off x="7177680" y="546480"/>
            <a:ext cx="4625280" cy="5881320"/>
          </a:xfrm>
          <a:prstGeom prst="rect">
            <a:avLst/>
          </a:prstGeom>
          <a:ln w="0">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74" name="Picture 10"/>
          <p:cNvPicPr/>
          <p:nvPr/>
        </p:nvPicPr>
        <p:blipFill>
          <a:blip r:embed="rId2"/>
          <a:stretch/>
        </p:blipFill>
        <p:spPr>
          <a:xfrm>
            <a:off x="0" y="365040"/>
            <a:ext cx="9165600" cy="1735200"/>
          </a:xfrm>
          <a:prstGeom prst="rect">
            <a:avLst/>
          </a:prstGeom>
          <a:ln w="0">
            <a:noFill/>
          </a:ln>
        </p:spPr>
      </p:pic>
      <p:sp>
        <p:nvSpPr>
          <p:cNvPr id="175" name="PlaceHolder 1"/>
          <p:cNvSpPr>
            <a:spLocks noGrp="1"/>
          </p:cNvSpPr>
          <p:nvPr>
            <p:ph type="title"/>
          </p:nvPr>
        </p:nvSpPr>
        <p:spPr>
          <a:xfrm>
            <a:off x="1075320" y="570600"/>
            <a:ext cx="7966800" cy="1324080"/>
          </a:xfrm>
          <a:prstGeom prst="rect">
            <a:avLst/>
          </a:prstGeom>
          <a:noFill/>
          <a:ln w="0">
            <a:noFill/>
          </a:ln>
        </p:spPr>
        <p:txBody>
          <a:bodyPr lIns="90000" tIns="45000" rIns="90000" bIns="45000" anchor="ctr">
            <a:normAutofit fontScale="77000"/>
          </a:bodyPr>
          <a:lstStyle/>
          <a:p>
            <a:pPr indent="0">
              <a:lnSpc>
                <a:spcPct val="90000"/>
              </a:lnSpc>
              <a:buNone/>
              <a:tabLst>
                <a:tab pos="0" algn="l"/>
              </a:tabLst>
            </a:pPr>
            <a:r>
              <a:rPr lang="et" sz="4000" b="0" strike="noStrike" spc="-1">
                <a:solidFill>
                  <a:srgbClr val="D20036"/>
                </a:solidFill>
                <a:latin typeface="Norwester"/>
                <a:ea typeface="Microsoft YaHei"/>
              </a:rPr>
              <a:t>Milline neist järgnevatest teguritest on seotud sotsiaalse välistamise riskiga?</a:t>
            </a:r>
            <a:endParaRPr lang="et-EE" sz="4000" b="0" strike="noStrike" spc="-1">
              <a:solidFill>
                <a:srgbClr val="000000"/>
              </a:solidFill>
              <a:latin typeface="Arial"/>
            </a:endParaRPr>
          </a:p>
        </p:txBody>
      </p:sp>
      <p:sp>
        <p:nvSpPr>
          <p:cNvPr id="176" name="PlaceHolder 2"/>
          <p:cNvSpPr>
            <a:spLocks noGrp="1"/>
          </p:cNvSpPr>
          <p:nvPr>
            <p:ph/>
          </p:nvPr>
        </p:nvSpPr>
        <p:spPr>
          <a:xfrm>
            <a:off x="838080" y="2748600"/>
            <a:ext cx="10514160" cy="2544120"/>
          </a:xfrm>
          <a:prstGeom prst="rect">
            <a:avLst/>
          </a:prstGeom>
          <a:noFill/>
          <a:ln w="0">
            <a:noFill/>
          </a:ln>
        </p:spPr>
        <p:txBody>
          <a:bodyPr lIns="90000" tIns="45000" rIns="90000" bIns="45000" anchor="t">
            <a:normAutofit/>
          </a:bodyPr>
          <a:lstStyle/>
          <a:p>
            <a:pPr marL="457200" indent="-45720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erivajadused</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sotsiaalmajanduslik staatus</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rände staatus</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sooline identiteet</a:t>
            </a:r>
            <a:endParaRPr lang="et-EE" sz="2800" b="0" strike="noStrike" spc="-1">
              <a:solidFill>
                <a:srgbClr val="000000"/>
              </a:solidFill>
              <a:latin typeface="Arial"/>
            </a:endParaRPr>
          </a:p>
        </p:txBody>
      </p:sp>
      <p:pic>
        <p:nvPicPr>
          <p:cNvPr id="177"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178" name="Picture 3"/>
          <p:cNvPicPr/>
          <p:nvPr/>
        </p:nvPicPr>
        <p:blipFill>
          <a:blip r:embed="rId4"/>
          <a:stretch/>
        </p:blipFill>
        <p:spPr>
          <a:xfrm>
            <a:off x="11082240" y="6382440"/>
            <a:ext cx="5227560" cy="145800"/>
          </a:xfrm>
          <a:prstGeom prst="rect">
            <a:avLst/>
          </a:prstGeom>
          <a:ln w="0">
            <a:noFill/>
          </a:ln>
        </p:spPr>
      </p:pic>
      <p:pic>
        <p:nvPicPr>
          <p:cNvPr id="179" name="Picture 7"/>
          <p:cNvPicPr/>
          <p:nvPr/>
        </p:nvPicPr>
        <p:blipFill>
          <a:blip r:embed="rId4"/>
          <a:stretch/>
        </p:blipFill>
        <p:spPr>
          <a:xfrm>
            <a:off x="-900000" y="6382440"/>
            <a:ext cx="5227560" cy="145800"/>
          </a:xfrm>
          <a:prstGeom prst="rect">
            <a:avLst/>
          </a:prstGeom>
          <a:ln w="0">
            <a:noFill/>
          </a:ln>
        </p:spPr>
      </p:pic>
      <p:pic>
        <p:nvPicPr>
          <p:cNvPr id="180" name="Picture 6"/>
          <p:cNvPicPr/>
          <p:nvPr/>
        </p:nvPicPr>
        <p:blipFill>
          <a:blip r:embed="rId5"/>
          <a:stretch/>
        </p:blipFill>
        <p:spPr>
          <a:xfrm>
            <a:off x="9565200" y="1563840"/>
            <a:ext cx="1787040" cy="413568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81" name="Picture 10"/>
          <p:cNvPicPr/>
          <p:nvPr/>
        </p:nvPicPr>
        <p:blipFill>
          <a:blip r:embed="rId2"/>
          <a:stretch/>
        </p:blipFill>
        <p:spPr>
          <a:xfrm>
            <a:off x="0" y="328680"/>
            <a:ext cx="8552160" cy="1664280"/>
          </a:xfrm>
          <a:prstGeom prst="rect">
            <a:avLst/>
          </a:prstGeom>
          <a:ln w="0">
            <a:noFill/>
          </a:ln>
        </p:spPr>
      </p:pic>
      <p:sp>
        <p:nvSpPr>
          <p:cNvPr id="182" name="PlaceHolder 1"/>
          <p:cNvSpPr>
            <a:spLocks noGrp="1"/>
          </p:cNvSpPr>
          <p:nvPr>
            <p:ph type="title"/>
          </p:nvPr>
        </p:nvSpPr>
        <p:spPr>
          <a:xfrm>
            <a:off x="1019160" y="534960"/>
            <a:ext cx="7637400" cy="1324080"/>
          </a:xfrm>
          <a:prstGeom prst="rect">
            <a:avLst/>
          </a:prstGeom>
          <a:noFill/>
          <a:ln w="0">
            <a:noFill/>
          </a:ln>
        </p:spPr>
        <p:txBody>
          <a:bodyPr lIns="90000" tIns="45000" rIns="90000" bIns="45000" anchor="ctr">
            <a:noAutofit/>
          </a:bodyPr>
          <a:lstStyle/>
          <a:p>
            <a:pPr indent="0">
              <a:lnSpc>
                <a:spcPct val="90000"/>
              </a:lnSpc>
              <a:buNone/>
              <a:tabLst>
                <a:tab pos="0" algn="l"/>
              </a:tabLst>
            </a:pPr>
            <a:r>
              <a:rPr lang="et" sz="3200" b="0" strike="noStrike" spc="-1">
                <a:solidFill>
                  <a:srgbClr val="D20036"/>
                </a:solidFill>
                <a:latin typeface="Norwester"/>
                <a:ea typeface="DejaVu Sans"/>
              </a:rPr>
              <a:t>Euroopas puudutab vaesus- ja sotsiaalse välistamise risk _____ noori.</a:t>
            </a:r>
            <a:endParaRPr lang="et-EE" sz="3200" b="0" strike="noStrike" spc="-1">
              <a:solidFill>
                <a:srgbClr val="000000"/>
              </a:solidFill>
              <a:latin typeface="Arial"/>
            </a:endParaRPr>
          </a:p>
        </p:txBody>
      </p:sp>
      <p:sp>
        <p:nvSpPr>
          <p:cNvPr id="183" name="PlaceHolder 2"/>
          <p:cNvSpPr>
            <a:spLocks noGrp="1"/>
          </p:cNvSpPr>
          <p:nvPr>
            <p:ph/>
          </p:nvPr>
        </p:nvSpPr>
        <p:spPr>
          <a:xfrm>
            <a:off x="838080" y="2787840"/>
            <a:ext cx="10514160" cy="239436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kõiki</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pooli</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üks kolmandik</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üks viiendik</a:t>
            </a:r>
            <a:endParaRPr lang="et-EE" sz="2800" b="0" strike="noStrike" spc="-1">
              <a:solidFill>
                <a:srgbClr val="000000"/>
              </a:solidFill>
              <a:latin typeface="Arial"/>
            </a:endParaRPr>
          </a:p>
        </p:txBody>
      </p:sp>
      <p:pic>
        <p:nvPicPr>
          <p:cNvPr id="184"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185" name="Picture 3"/>
          <p:cNvPicPr/>
          <p:nvPr/>
        </p:nvPicPr>
        <p:blipFill>
          <a:blip r:embed="rId4"/>
          <a:stretch/>
        </p:blipFill>
        <p:spPr>
          <a:xfrm>
            <a:off x="11082240" y="6382440"/>
            <a:ext cx="5227560" cy="145800"/>
          </a:xfrm>
          <a:prstGeom prst="rect">
            <a:avLst/>
          </a:prstGeom>
          <a:ln w="0">
            <a:noFill/>
          </a:ln>
        </p:spPr>
      </p:pic>
      <p:pic>
        <p:nvPicPr>
          <p:cNvPr id="186" name="Picture 7"/>
          <p:cNvPicPr/>
          <p:nvPr/>
        </p:nvPicPr>
        <p:blipFill>
          <a:blip r:embed="rId4"/>
          <a:stretch/>
        </p:blipFill>
        <p:spPr>
          <a:xfrm>
            <a:off x="-900000" y="6382440"/>
            <a:ext cx="5227560" cy="145800"/>
          </a:xfrm>
          <a:prstGeom prst="rect">
            <a:avLst/>
          </a:prstGeom>
          <a:ln w="0">
            <a:noFill/>
          </a:ln>
        </p:spPr>
      </p:pic>
      <p:pic>
        <p:nvPicPr>
          <p:cNvPr id="187" name="Picture 6"/>
          <p:cNvPicPr/>
          <p:nvPr/>
        </p:nvPicPr>
        <p:blipFill>
          <a:blip r:embed="rId5"/>
          <a:stretch/>
        </p:blipFill>
        <p:spPr>
          <a:xfrm>
            <a:off x="8839080" y="1362600"/>
            <a:ext cx="2332080" cy="413136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88" name="Picture 10"/>
          <p:cNvPicPr/>
          <p:nvPr/>
        </p:nvPicPr>
        <p:blipFill>
          <a:blip r:embed="rId2"/>
          <a:stretch/>
        </p:blipFill>
        <p:spPr>
          <a:xfrm>
            <a:off x="399600" y="389880"/>
            <a:ext cx="4262760" cy="1319760"/>
          </a:xfrm>
          <a:prstGeom prst="rect">
            <a:avLst/>
          </a:prstGeom>
          <a:ln w="0">
            <a:noFill/>
          </a:ln>
        </p:spPr>
      </p:pic>
      <p:sp>
        <p:nvSpPr>
          <p:cNvPr id="189"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Mis on pildil?</a:t>
            </a:r>
            <a:endParaRPr lang="et-EE" sz="4000" b="0" strike="noStrike" spc="-1">
              <a:solidFill>
                <a:srgbClr val="000000"/>
              </a:solidFill>
              <a:latin typeface="Arial"/>
            </a:endParaRPr>
          </a:p>
        </p:txBody>
      </p:sp>
      <p:sp>
        <p:nvSpPr>
          <p:cNvPr id="190" name="PlaceHolder 2"/>
          <p:cNvSpPr>
            <a:spLocks noGrp="1"/>
          </p:cNvSpPr>
          <p:nvPr>
            <p:ph/>
          </p:nvPr>
        </p:nvSpPr>
        <p:spPr>
          <a:xfrm>
            <a:off x="838080" y="2533680"/>
            <a:ext cx="10514160" cy="257148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kaasamine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välistamine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integratsioon</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eraldamine</a:t>
            </a:r>
            <a:endParaRPr lang="et-EE" sz="2800" b="0" strike="noStrike" spc="-1">
              <a:solidFill>
                <a:srgbClr val="000000"/>
              </a:solidFill>
              <a:latin typeface="Arial"/>
            </a:endParaRPr>
          </a:p>
        </p:txBody>
      </p:sp>
      <p:pic>
        <p:nvPicPr>
          <p:cNvPr id="191"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192" name="Picture 3"/>
          <p:cNvPicPr/>
          <p:nvPr/>
        </p:nvPicPr>
        <p:blipFill>
          <a:blip r:embed="rId4"/>
          <a:stretch/>
        </p:blipFill>
        <p:spPr>
          <a:xfrm>
            <a:off x="11082240" y="6382440"/>
            <a:ext cx="5227560" cy="145800"/>
          </a:xfrm>
          <a:prstGeom prst="rect">
            <a:avLst/>
          </a:prstGeom>
          <a:ln w="0">
            <a:noFill/>
          </a:ln>
        </p:spPr>
      </p:pic>
      <p:pic>
        <p:nvPicPr>
          <p:cNvPr id="193" name="Picture 7"/>
          <p:cNvPicPr/>
          <p:nvPr/>
        </p:nvPicPr>
        <p:blipFill>
          <a:blip r:embed="rId4"/>
          <a:stretch/>
        </p:blipFill>
        <p:spPr>
          <a:xfrm>
            <a:off x="-900000" y="6382440"/>
            <a:ext cx="5227560" cy="145800"/>
          </a:xfrm>
          <a:prstGeom prst="rect">
            <a:avLst/>
          </a:prstGeom>
          <a:ln w="0">
            <a:noFill/>
          </a:ln>
        </p:spPr>
      </p:pic>
      <p:pic>
        <p:nvPicPr>
          <p:cNvPr id="194" name="Picture 5"/>
          <p:cNvPicPr/>
          <p:nvPr/>
        </p:nvPicPr>
        <p:blipFill>
          <a:blip r:embed="rId5"/>
          <a:stretch/>
        </p:blipFill>
        <p:spPr>
          <a:xfrm>
            <a:off x="7272720" y="328680"/>
            <a:ext cx="4820400" cy="612936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195" name="Picture 10"/>
          <p:cNvPicPr/>
          <p:nvPr/>
        </p:nvPicPr>
        <p:blipFill>
          <a:blip r:embed="rId2"/>
          <a:stretch/>
        </p:blipFill>
        <p:spPr>
          <a:xfrm>
            <a:off x="366480" y="188640"/>
            <a:ext cx="9443520" cy="1977120"/>
          </a:xfrm>
          <a:prstGeom prst="rect">
            <a:avLst/>
          </a:prstGeom>
          <a:ln w="0">
            <a:noFill/>
          </a:ln>
        </p:spPr>
      </p:pic>
      <p:sp>
        <p:nvSpPr>
          <p:cNvPr id="196" name="PlaceHolder 1"/>
          <p:cNvSpPr>
            <a:spLocks noGrp="1"/>
          </p:cNvSpPr>
          <p:nvPr>
            <p:ph type="title"/>
          </p:nvPr>
        </p:nvSpPr>
        <p:spPr>
          <a:xfrm>
            <a:off x="1075320" y="483840"/>
            <a:ext cx="8554320" cy="1324080"/>
          </a:xfrm>
          <a:prstGeom prst="rect">
            <a:avLst/>
          </a:prstGeom>
          <a:noFill/>
          <a:ln w="0">
            <a:noFill/>
          </a:ln>
        </p:spPr>
        <p:txBody>
          <a:bodyPr lIns="90000" tIns="45000" rIns="90000" bIns="45000" anchor="ctr">
            <a:noAutofit/>
          </a:bodyPr>
          <a:lstStyle/>
          <a:p>
            <a:pPr indent="0">
              <a:lnSpc>
                <a:spcPct val="90000"/>
              </a:lnSpc>
              <a:buNone/>
              <a:tabLst>
                <a:tab pos="0" algn="l"/>
              </a:tabLst>
            </a:pPr>
            <a:r>
              <a:rPr lang="et" sz="3200" b="0" strike="noStrike" spc="-1">
                <a:solidFill>
                  <a:srgbClr val="D20036"/>
                </a:solidFill>
                <a:latin typeface="Norwester"/>
                <a:ea typeface="DejaVu Sans"/>
              </a:rPr>
              <a:t>Sotsiaalne kaasatus on "tingimuste parandamise protsess üksikisikutele ja rühmadele, et võtta osa _____” (Maailmapank).</a:t>
            </a:r>
            <a:endParaRPr lang="et-EE" sz="3200" b="0" strike="noStrike" spc="-1">
              <a:solidFill>
                <a:srgbClr val="000000"/>
              </a:solidFill>
              <a:latin typeface="Arial"/>
            </a:endParaRPr>
          </a:p>
        </p:txBody>
      </p:sp>
      <p:sp>
        <p:nvSpPr>
          <p:cNvPr id="197" name="PlaceHolder 2"/>
          <p:cNvSpPr>
            <a:spLocks noGrp="1"/>
          </p:cNvSpPr>
          <p:nvPr>
            <p:ph/>
          </p:nvPr>
        </p:nvSpPr>
        <p:spPr>
          <a:xfrm>
            <a:off x="838080" y="2606040"/>
            <a:ext cx="10514160" cy="269568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Vaba aja tegevustest</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poliitikast</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ühiskonnast</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spordist</a:t>
            </a:r>
            <a:endParaRPr lang="et-EE" sz="2800" b="0" strike="noStrike" spc="-1">
              <a:solidFill>
                <a:srgbClr val="000000"/>
              </a:solidFill>
              <a:latin typeface="Arial"/>
            </a:endParaRPr>
          </a:p>
        </p:txBody>
      </p:sp>
      <p:pic>
        <p:nvPicPr>
          <p:cNvPr id="198"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199" name="Picture 3"/>
          <p:cNvPicPr/>
          <p:nvPr/>
        </p:nvPicPr>
        <p:blipFill>
          <a:blip r:embed="rId4"/>
          <a:stretch/>
        </p:blipFill>
        <p:spPr>
          <a:xfrm>
            <a:off x="11082240" y="6382440"/>
            <a:ext cx="5227560" cy="145800"/>
          </a:xfrm>
          <a:prstGeom prst="rect">
            <a:avLst/>
          </a:prstGeom>
          <a:ln w="0">
            <a:noFill/>
          </a:ln>
        </p:spPr>
      </p:pic>
      <p:pic>
        <p:nvPicPr>
          <p:cNvPr id="200" name="Picture 7"/>
          <p:cNvPicPr/>
          <p:nvPr/>
        </p:nvPicPr>
        <p:blipFill>
          <a:blip r:embed="rId4"/>
          <a:stretch/>
        </p:blipFill>
        <p:spPr>
          <a:xfrm>
            <a:off x="-900000" y="6382440"/>
            <a:ext cx="5227560" cy="145800"/>
          </a:xfrm>
          <a:prstGeom prst="rect">
            <a:avLst/>
          </a:prstGeom>
          <a:ln w="0">
            <a:noFill/>
          </a:ln>
        </p:spPr>
      </p:pic>
      <p:pic>
        <p:nvPicPr>
          <p:cNvPr id="201" name="Picture 6"/>
          <p:cNvPicPr/>
          <p:nvPr/>
        </p:nvPicPr>
        <p:blipFill>
          <a:blip r:embed="rId5"/>
          <a:stretch/>
        </p:blipFill>
        <p:spPr>
          <a:xfrm>
            <a:off x="9558360" y="2385360"/>
            <a:ext cx="1794240" cy="313776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Google Shape;295;p13"/>
          <p:cNvSpPr/>
          <p:nvPr/>
        </p:nvSpPr>
        <p:spPr>
          <a:xfrm>
            <a:off x="0" y="0"/>
            <a:ext cx="5934240" cy="6856560"/>
          </a:xfrm>
          <a:custGeom>
            <a:avLst/>
            <a:gdLst>
              <a:gd name="textAreaLeft" fmla="*/ 0 w 5934240"/>
              <a:gd name="textAreaRight" fmla="*/ 5935680 w 5934240"/>
              <a:gd name="textAreaTop" fmla="*/ 0 h 6856560"/>
              <a:gd name="textAreaBottom" fmla="*/ 6858000 h 685656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FAFFCA"/>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
        <p:nvSpPr>
          <p:cNvPr id="93" name="TextBox 4"/>
          <p:cNvSpPr/>
          <p:nvPr/>
        </p:nvSpPr>
        <p:spPr>
          <a:xfrm>
            <a:off x="6256440" y="2536560"/>
            <a:ext cx="4917960" cy="154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t" sz="1600" b="0" strike="noStrike" spc="-1">
                <a:solidFill>
                  <a:srgbClr val="000000"/>
                </a:solidFill>
                <a:latin typeface="Montserrat"/>
                <a:ea typeface="DejaVu Sans"/>
              </a:rPr>
              <a:t>Projekt on rahastatud Euroopa Liidu poolt. Avaldatud seisukohad ja arvamused on siiski ainult autori(te) omad ega pruugi kajastada Euroopa Liidu ega Euroopa Hariduse ja Kultuuri Rakendusameti (EACEA) seisukohti. Ei Euroopa Liit ega EACEA ei vastuta nende eest.</a:t>
            </a:r>
            <a:endParaRPr lang="et-EE" sz="1600" b="0" strike="noStrike" spc="-1">
              <a:solidFill>
                <a:srgbClr val="000000"/>
              </a:solidFill>
              <a:latin typeface="Arial"/>
            </a:endParaRPr>
          </a:p>
        </p:txBody>
      </p:sp>
      <p:pic>
        <p:nvPicPr>
          <p:cNvPr id="94" name="Picture 9" descr="A black background with blue text&#10;&#10;Description automatically generated"/>
          <p:cNvPicPr/>
          <p:nvPr/>
        </p:nvPicPr>
        <p:blipFill>
          <a:blip r:embed="rId3"/>
          <a:stretch/>
        </p:blipFill>
        <p:spPr>
          <a:xfrm>
            <a:off x="1119960" y="3017160"/>
            <a:ext cx="3694320" cy="82188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02" name="Picture 10"/>
          <p:cNvPicPr/>
          <p:nvPr/>
        </p:nvPicPr>
        <p:blipFill>
          <a:blip r:embed="rId2"/>
          <a:stretch/>
        </p:blipFill>
        <p:spPr>
          <a:xfrm>
            <a:off x="337320" y="389880"/>
            <a:ext cx="6388920" cy="1319760"/>
          </a:xfrm>
          <a:prstGeom prst="rect">
            <a:avLst/>
          </a:prstGeom>
          <a:ln w="0">
            <a:noFill/>
          </a:ln>
        </p:spPr>
      </p:pic>
      <p:sp>
        <p:nvSpPr>
          <p:cNvPr id="203" name="PlaceHolder 1"/>
          <p:cNvSpPr>
            <a:spLocks noGrp="1"/>
          </p:cNvSpPr>
          <p:nvPr>
            <p:ph type="title"/>
          </p:nvPr>
        </p:nvSpPr>
        <p:spPr>
          <a:xfrm>
            <a:off x="1075320" y="397440"/>
            <a:ext cx="648792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3200" b="0" strike="noStrike" spc="-1">
                <a:solidFill>
                  <a:srgbClr val="D20036"/>
                </a:solidFill>
                <a:latin typeface="Norwester"/>
                <a:ea typeface="DejaVu Sans"/>
              </a:rPr>
              <a:t>Näiteks võib sotsiaalne kaasatus muuta _____.</a:t>
            </a:r>
            <a:endParaRPr lang="et-EE" sz="3200" b="0" strike="noStrike" spc="-1">
              <a:solidFill>
                <a:srgbClr val="000000"/>
              </a:solidFill>
              <a:latin typeface="Arial"/>
            </a:endParaRPr>
          </a:p>
        </p:txBody>
      </p:sp>
      <p:sp>
        <p:nvSpPr>
          <p:cNvPr id="204" name="PlaceHolder 2"/>
          <p:cNvSpPr>
            <a:spLocks noGrp="1"/>
          </p:cNvSpPr>
          <p:nvPr>
            <p:ph/>
          </p:nvPr>
        </p:nvSpPr>
        <p:spPr>
          <a:xfrm>
            <a:off x="815400" y="2592720"/>
            <a:ext cx="10514160" cy="291816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kultuurilisi harjumusi</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isiksusi</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hoiakuid</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magamisharjumusi</a:t>
            </a:r>
            <a:endParaRPr lang="et-EE" sz="2800" b="0" strike="noStrike" spc="-1">
              <a:solidFill>
                <a:srgbClr val="000000"/>
              </a:solidFill>
              <a:latin typeface="Arial"/>
            </a:endParaRPr>
          </a:p>
        </p:txBody>
      </p:sp>
      <p:pic>
        <p:nvPicPr>
          <p:cNvPr id="205"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06" name="Picture 3"/>
          <p:cNvPicPr/>
          <p:nvPr/>
        </p:nvPicPr>
        <p:blipFill>
          <a:blip r:embed="rId4"/>
          <a:stretch/>
        </p:blipFill>
        <p:spPr>
          <a:xfrm>
            <a:off x="11082240" y="6382440"/>
            <a:ext cx="5227560" cy="145800"/>
          </a:xfrm>
          <a:prstGeom prst="rect">
            <a:avLst/>
          </a:prstGeom>
          <a:ln w="0">
            <a:noFill/>
          </a:ln>
        </p:spPr>
      </p:pic>
      <p:pic>
        <p:nvPicPr>
          <p:cNvPr id="207" name="Picture 7"/>
          <p:cNvPicPr/>
          <p:nvPr/>
        </p:nvPicPr>
        <p:blipFill>
          <a:blip r:embed="rId4"/>
          <a:stretch/>
        </p:blipFill>
        <p:spPr>
          <a:xfrm>
            <a:off x="-900000" y="6382440"/>
            <a:ext cx="5227560" cy="145800"/>
          </a:xfrm>
          <a:prstGeom prst="rect">
            <a:avLst/>
          </a:prstGeom>
          <a:ln w="0">
            <a:noFill/>
          </a:ln>
        </p:spPr>
      </p:pic>
      <p:pic>
        <p:nvPicPr>
          <p:cNvPr id="208" name="Picture 6"/>
          <p:cNvPicPr/>
          <p:nvPr/>
        </p:nvPicPr>
        <p:blipFill>
          <a:blip r:embed="rId5"/>
          <a:stretch/>
        </p:blipFill>
        <p:spPr>
          <a:xfrm>
            <a:off x="7992000" y="1345680"/>
            <a:ext cx="3382920" cy="4388400"/>
          </a:xfrm>
          <a:prstGeom prst="rect">
            <a:avLst/>
          </a:prstGeom>
          <a:ln w="0">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09" name="Picture 10"/>
          <p:cNvPicPr/>
          <p:nvPr/>
        </p:nvPicPr>
        <p:blipFill>
          <a:blip r:embed="rId2"/>
          <a:stretch/>
        </p:blipFill>
        <p:spPr>
          <a:xfrm>
            <a:off x="0" y="365040"/>
            <a:ext cx="9103680" cy="1561680"/>
          </a:xfrm>
          <a:prstGeom prst="rect">
            <a:avLst/>
          </a:prstGeom>
          <a:ln w="0">
            <a:noFill/>
          </a:ln>
        </p:spPr>
      </p:pic>
      <p:sp>
        <p:nvSpPr>
          <p:cNvPr id="210" name="PlaceHolder 1"/>
          <p:cNvSpPr>
            <a:spLocks noGrp="1"/>
          </p:cNvSpPr>
          <p:nvPr>
            <p:ph type="title"/>
          </p:nvPr>
        </p:nvSpPr>
        <p:spPr>
          <a:xfrm>
            <a:off x="1075320" y="460080"/>
            <a:ext cx="7841520" cy="1324080"/>
          </a:xfrm>
          <a:prstGeom prst="rect">
            <a:avLst/>
          </a:prstGeom>
          <a:noFill/>
          <a:ln w="0">
            <a:noFill/>
          </a:ln>
        </p:spPr>
        <p:txBody>
          <a:bodyPr lIns="90000" tIns="45000" rIns="90000" bIns="45000" anchor="ctr">
            <a:normAutofit fontScale="96000"/>
          </a:bodyPr>
          <a:lstStyle/>
          <a:p>
            <a:pPr indent="0">
              <a:lnSpc>
                <a:spcPct val="90000"/>
              </a:lnSpc>
              <a:buNone/>
              <a:tabLst>
                <a:tab pos="0" algn="l"/>
              </a:tabLst>
            </a:pPr>
            <a:r>
              <a:rPr lang="et" sz="3200" b="0" strike="noStrike" spc="-1">
                <a:solidFill>
                  <a:srgbClr val="D20036"/>
                </a:solidFill>
                <a:latin typeface="Norwester"/>
                <a:ea typeface="DejaVu Sans"/>
              </a:rPr>
              <a:t>Marginaliseeritud rühmade _____ soodustamine tähendab tegelemist sotsiaalse välistamisega.</a:t>
            </a:r>
            <a:endParaRPr lang="et-EE" sz="3200" b="0" strike="noStrike" spc="-1">
              <a:solidFill>
                <a:srgbClr val="000000"/>
              </a:solidFill>
              <a:latin typeface="Arial"/>
            </a:endParaRPr>
          </a:p>
        </p:txBody>
      </p:sp>
      <p:sp>
        <p:nvSpPr>
          <p:cNvPr id="211" name="PlaceHolder 2"/>
          <p:cNvSpPr>
            <a:spLocks noGrp="1"/>
          </p:cNvSpPr>
          <p:nvPr>
            <p:ph/>
          </p:nvPr>
        </p:nvSpPr>
        <p:spPr>
          <a:xfrm>
            <a:off x="838080" y="2634120"/>
            <a:ext cx="10514160" cy="259956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maitsemeele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nägemismeele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kuuluvustunde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kompimismeele</a:t>
            </a:r>
            <a:endParaRPr lang="et-EE" sz="2800" b="0" strike="noStrike" spc="-1">
              <a:solidFill>
                <a:srgbClr val="000000"/>
              </a:solidFill>
              <a:latin typeface="Arial"/>
            </a:endParaRPr>
          </a:p>
        </p:txBody>
      </p:sp>
      <p:pic>
        <p:nvPicPr>
          <p:cNvPr id="212"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13" name="Picture 3"/>
          <p:cNvPicPr/>
          <p:nvPr/>
        </p:nvPicPr>
        <p:blipFill>
          <a:blip r:embed="rId4"/>
          <a:stretch/>
        </p:blipFill>
        <p:spPr>
          <a:xfrm>
            <a:off x="11082240" y="6382440"/>
            <a:ext cx="5227560" cy="145800"/>
          </a:xfrm>
          <a:prstGeom prst="rect">
            <a:avLst/>
          </a:prstGeom>
          <a:ln w="0">
            <a:noFill/>
          </a:ln>
        </p:spPr>
      </p:pic>
      <p:pic>
        <p:nvPicPr>
          <p:cNvPr id="214" name="Picture 7"/>
          <p:cNvPicPr/>
          <p:nvPr/>
        </p:nvPicPr>
        <p:blipFill>
          <a:blip r:embed="rId4"/>
          <a:stretch/>
        </p:blipFill>
        <p:spPr>
          <a:xfrm>
            <a:off x="-900000" y="6382440"/>
            <a:ext cx="5227560" cy="145800"/>
          </a:xfrm>
          <a:prstGeom prst="rect">
            <a:avLst/>
          </a:prstGeom>
          <a:ln w="0">
            <a:noFill/>
          </a:ln>
        </p:spPr>
      </p:pic>
      <p:pic>
        <p:nvPicPr>
          <p:cNvPr id="215" name="Picture 6"/>
          <p:cNvPicPr/>
          <p:nvPr/>
        </p:nvPicPr>
        <p:blipFill>
          <a:blip r:embed="rId5"/>
          <a:stretch/>
        </p:blipFill>
        <p:spPr>
          <a:xfrm>
            <a:off x="9105120" y="1386720"/>
            <a:ext cx="2247480" cy="4420440"/>
          </a:xfrm>
          <a:prstGeom prst="rect">
            <a:avLst/>
          </a:prstGeom>
          <a:ln w="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16" name="Picture 10"/>
          <p:cNvPicPr/>
          <p:nvPr/>
        </p:nvPicPr>
        <p:blipFill>
          <a:blip r:embed="rId2"/>
          <a:stretch/>
        </p:blipFill>
        <p:spPr>
          <a:xfrm>
            <a:off x="197640" y="360000"/>
            <a:ext cx="7182360" cy="1561680"/>
          </a:xfrm>
          <a:prstGeom prst="rect">
            <a:avLst/>
          </a:prstGeom>
          <a:ln w="0">
            <a:noFill/>
          </a:ln>
        </p:spPr>
      </p:pic>
      <p:sp>
        <p:nvSpPr>
          <p:cNvPr id="217" name="PlaceHolder 1"/>
          <p:cNvSpPr>
            <a:spLocks noGrp="1"/>
          </p:cNvSpPr>
          <p:nvPr>
            <p:ph type="title"/>
          </p:nvPr>
        </p:nvSpPr>
        <p:spPr>
          <a:xfrm>
            <a:off x="1075320" y="484920"/>
            <a:ext cx="7025400" cy="1324080"/>
          </a:xfrm>
          <a:prstGeom prst="rect">
            <a:avLst/>
          </a:prstGeom>
          <a:noFill/>
          <a:ln w="0">
            <a:noFill/>
          </a:ln>
        </p:spPr>
        <p:txBody>
          <a:bodyPr lIns="90000" tIns="45000" rIns="90000" bIns="45000" anchor="ctr">
            <a:noAutofit/>
          </a:bodyPr>
          <a:lstStyle/>
          <a:p>
            <a:pPr indent="0">
              <a:lnSpc>
                <a:spcPct val="90000"/>
              </a:lnSpc>
              <a:buNone/>
              <a:tabLst>
                <a:tab pos="0" algn="l"/>
              </a:tabLst>
            </a:pPr>
            <a:r>
              <a:rPr lang="et" sz="3200" b="0" strike="noStrike" spc="-1" dirty="0">
                <a:solidFill>
                  <a:srgbClr val="D20036"/>
                </a:solidFill>
                <a:latin typeface="Norwester"/>
                <a:ea typeface="DejaVu Sans"/>
              </a:rPr>
              <a:t>Sotsiaalse kaasatuse edendamine on samuti selle</a:t>
            </a:r>
            <a:r>
              <a:rPr lang="fi-FI" sz="3200" b="0" strike="noStrike" spc="-1" dirty="0">
                <a:solidFill>
                  <a:srgbClr val="D20036"/>
                </a:solidFill>
                <a:latin typeface="Norwester"/>
                <a:ea typeface="DejaVu Sans"/>
              </a:rPr>
              <a:t> </a:t>
            </a:r>
            <a:r>
              <a:rPr lang="et" sz="3200" b="0" strike="noStrike" spc="-1" dirty="0">
                <a:solidFill>
                  <a:srgbClr val="D20036"/>
                </a:solidFill>
                <a:latin typeface="Norwester"/>
                <a:ea typeface="DejaVu Sans"/>
              </a:rPr>
              <a:t>org-i prioriteetidest</a:t>
            </a:r>
            <a:endParaRPr lang="et-EE" sz="3200" b="0" strike="noStrike" spc="-1" dirty="0">
              <a:solidFill>
                <a:srgbClr val="000000"/>
              </a:solidFill>
              <a:latin typeface="Arial"/>
            </a:endParaRPr>
          </a:p>
        </p:txBody>
      </p:sp>
      <p:sp>
        <p:nvSpPr>
          <p:cNvPr id="218" name="PlaceHolder 2"/>
          <p:cNvSpPr>
            <a:spLocks noGrp="1"/>
          </p:cNvSpPr>
          <p:nvPr>
            <p:ph/>
          </p:nvPr>
        </p:nvSpPr>
        <p:spPr>
          <a:xfrm>
            <a:off x="838080" y="2662920"/>
            <a:ext cx="10514160" cy="238248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Euroopa noorteõigus</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inimõiguste ülddeklaratsioon</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ELi roheline kokkulepe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ELi noortestrateegia</a:t>
            </a:r>
            <a:endParaRPr lang="et-EE" sz="2800" b="0" strike="noStrike" spc="-1">
              <a:solidFill>
                <a:srgbClr val="000000"/>
              </a:solidFill>
              <a:latin typeface="Arial"/>
            </a:endParaRPr>
          </a:p>
        </p:txBody>
      </p:sp>
      <p:pic>
        <p:nvPicPr>
          <p:cNvPr id="219"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20" name="Picture 3"/>
          <p:cNvPicPr/>
          <p:nvPr/>
        </p:nvPicPr>
        <p:blipFill>
          <a:blip r:embed="rId4"/>
          <a:stretch/>
        </p:blipFill>
        <p:spPr>
          <a:xfrm>
            <a:off x="11082240" y="6382440"/>
            <a:ext cx="5227560" cy="145800"/>
          </a:xfrm>
          <a:prstGeom prst="rect">
            <a:avLst/>
          </a:prstGeom>
          <a:ln w="0">
            <a:noFill/>
          </a:ln>
        </p:spPr>
      </p:pic>
      <p:pic>
        <p:nvPicPr>
          <p:cNvPr id="221" name="Picture 7"/>
          <p:cNvPicPr/>
          <p:nvPr/>
        </p:nvPicPr>
        <p:blipFill>
          <a:blip r:embed="rId4"/>
          <a:stretch/>
        </p:blipFill>
        <p:spPr>
          <a:xfrm>
            <a:off x="-900000" y="6382440"/>
            <a:ext cx="5227560" cy="145800"/>
          </a:xfrm>
          <a:prstGeom prst="rect">
            <a:avLst/>
          </a:prstGeom>
          <a:ln w="0">
            <a:noFill/>
          </a:ln>
        </p:spPr>
      </p:pic>
      <p:pic>
        <p:nvPicPr>
          <p:cNvPr id="222" name="Picture 6"/>
          <p:cNvPicPr/>
          <p:nvPr/>
        </p:nvPicPr>
        <p:blipFill>
          <a:blip r:embed="rId5"/>
          <a:stretch/>
        </p:blipFill>
        <p:spPr>
          <a:xfrm>
            <a:off x="8652960" y="1928160"/>
            <a:ext cx="3308400" cy="4737240"/>
          </a:xfrm>
          <a:prstGeom prst="rect">
            <a:avLst/>
          </a:prstGeom>
          <a:ln w="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23" name="Picture 10"/>
          <p:cNvPicPr/>
          <p:nvPr/>
        </p:nvPicPr>
        <p:blipFill>
          <a:blip r:embed="rId2"/>
          <a:stretch/>
        </p:blipFill>
        <p:spPr>
          <a:xfrm>
            <a:off x="359999" y="2578320"/>
            <a:ext cx="4296841" cy="1561680"/>
          </a:xfrm>
          <a:prstGeom prst="rect">
            <a:avLst/>
          </a:prstGeom>
          <a:ln w="0">
            <a:noFill/>
          </a:ln>
        </p:spPr>
      </p:pic>
      <p:sp>
        <p:nvSpPr>
          <p:cNvPr id="224" name="PlaceHolder 1"/>
          <p:cNvSpPr>
            <a:spLocks noGrp="1"/>
          </p:cNvSpPr>
          <p:nvPr>
            <p:ph type="title"/>
          </p:nvPr>
        </p:nvSpPr>
        <p:spPr>
          <a:xfrm>
            <a:off x="1080000" y="2700000"/>
            <a:ext cx="59943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dirty="0">
                <a:solidFill>
                  <a:srgbClr val="D20036"/>
                </a:solidFill>
                <a:latin typeface="Norwester"/>
                <a:ea typeface="DejaVu Sans"/>
              </a:rPr>
              <a:t>Õiged vastused</a:t>
            </a:r>
            <a:endParaRPr lang="et-EE" sz="4000" b="0" strike="noStrike" spc="-1" dirty="0">
              <a:solidFill>
                <a:srgbClr val="000000"/>
              </a:solidFill>
              <a:latin typeface="Arial"/>
            </a:endParaRPr>
          </a:p>
        </p:txBody>
      </p:sp>
      <p:pic>
        <p:nvPicPr>
          <p:cNvPr id="225"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26" name="Picture 3"/>
          <p:cNvPicPr/>
          <p:nvPr/>
        </p:nvPicPr>
        <p:blipFill>
          <a:blip r:embed="rId4"/>
          <a:stretch/>
        </p:blipFill>
        <p:spPr>
          <a:xfrm>
            <a:off x="11082240" y="6382440"/>
            <a:ext cx="5227560" cy="145800"/>
          </a:xfrm>
          <a:prstGeom prst="rect">
            <a:avLst/>
          </a:prstGeom>
          <a:ln w="0">
            <a:noFill/>
          </a:ln>
        </p:spPr>
      </p:pic>
      <p:pic>
        <p:nvPicPr>
          <p:cNvPr id="227" name="Picture 7"/>
          <p:cNvPicPr/>
          <p:nvPr/>
        </p:nvPicPr>
        <p:blipFill>
          <a:blip r:embed="rId4"/>
          <a:stretch/>
        </p:blipFill>
        <p:spPr>
          <a:xfrm>
            <a:off x="-900000" y="6382440"/>
            <a:ext cx="5227560" cy="145800"/>
          </a:xfrm>
          <a:prstGeom prst="rect">
            <a:avLst/>
          </a:prstGeom>
          <a:ln w="0">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28" name="Picture 10"/>
          <p:cNvPicPr/>
          <p:nvPr/>
        </p:nvPicPr>
        <p:blipFill>
          <a:blip r:embed="rId2"/>
          <a:stretch/>
        </p:blipFill>
        <p:spPr>
          <a:xfrm>
            <a:off x="0" y="365040"/>
            <a:ext cx="4625280" cy="1344600"/>
          </a:xfrm>
          <a:prstGeom prst="rect">
            <a:avLst/>
          </a:prstGeom>
          <a:ln w="0">
            <a:noFill/>
          </a:ln>
        </p:spPr>
      </p:pic>
      <p:sp>
        <p:nvSpPr>
          <p:cNvPr id="229"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Mis on pildil?</a:t>
            </a:r>
            <a:endParaRPr lang="et-EE" sz="4000" b="0" strike="noStrike" spc="-1">
              <a:solidFill>
                <a:srgbClr val="000000"/>
              </a:solidFill>
              <a:latin typeface="Arial"/>
            </a:endParaRPr>
          </a:p>
        </p:txBody>
      </p:sp>
      <p:sp>
        <p:nvSpPr>
          <p:cNvPr id="230" name="PlaceHolder 2"/>
          <p:cNvSpPr>
            <a:spLocks noGrp="1"/>
          </p:cNvSpPr>
          <p:nvPr>
            <p:ph/>
          </p:nvPr>
        </p:nvSpPr>
        <p:spPr>
          <a:xfrm>
            <a:off x="838080" y="2562120"/>
            <a:ext cx="10514160" cy="2201040"/>
          </a:xfrm>
          <a:prstGeom prst="rect">
            <a:avLst/>
          </a:prstGeom>
          <a:noFill/>
          <a:ln w="0">
            <a:noFill/>
          </a:ln>
        </p:spPr>
        <p:txBody>
          <a:bodyPr lIns="90000" tIns="45000" rIns="90000" bIns="45000" anchor="t">
            <a:noAutofit/>
          </a:bodyPr>
          <a:lstStyle/>
          <a:p>
            <a:pPr marL="457200" indent="-45720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kaasamine</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1" u="sng" strike="noStrike" spc="-1">
                <a:solidFill>
                  <a:srgbClr val="FFFFFF"/>
                </a:solidFill>
                <a:uFillTx/>
                <a:latin typeface="Montserrat"/>
                <a:ea typeface="DejaVu Sans"/>
              </a:rPr>
              <a:t>välistamine</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integratsioon</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eraldamine</a:t>
            </a:r>
            <a:endParaRPr lang="et-EE" sz="2800" b="0" strike="noStrike" spc="-1">
              <a:solidFill>
                <a:srgbClr val="000000"/>
              </a:solidFill>
              <a:latin typeface="Arial"/>
            </a:endParaRPr>
          </a:p>
        </p:txBody>
      </p:sp>
      <p:pic>
        <p:nvPicPr>
          <p:cNvPr id="231"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32" name="Picture 3"/>
          <p:cNvPicPr/>
          <p:nvPr/>
        </p:nvPicPr>
        <p:blipFill>
          <a:blip r:embed="rId4"/>
          <a:stretch/>
        </p:blipFill>
        <p:spPr>
          <a:xfrm>
            <a:off x="11082240" y="6382440"/>
            <a:ext cx="5227560" cy="145800"/>
          </a:xfrm>
          <a:prstGeom prst="rect">
            <a:avLst/>
          </a:prstGeom>
          <a:ln w="0">
            <a:noFill/>
          </a:ln>
        </p:spPr>
      </p:pic>
      <p:pic>
        <p:nvPicPr>
          <p:cNvPr id="233" name="Picture 7"/>
          <p:cNvPicPr/>
          <p:nvPr/>
        </p:nvPicPr>
        <p:blipFill>
          <a:blip r:embed="rId4"/>
          <a:stretch/>
        </p:blipFill>
        <p:spPr>
          <a:xfrm>
            <a:off x="-900000" y="6382440"/>
            <a:ext cx="5227560" cy="145800"/>
          </a:xfrm>
          <a:prstGeom prst="rect">
            <a:avLst/>
          </a:prstGeom>
          <a:ln w="0">
            <a:noFill/>
          </a:ln>
        </p:spPr>
      </p:pic>
      <p:pic>
        <p:nvPicPr>
          <p:cNvPr id="234" name="Picture 16"/>
          <p:cNvPicPr/>
          <p:nvPr/>
        </p:nvPicPr>
        <p:blipFill>
          <a:blip r:embed="rId5"/>
          <a:stretch/>
        </p:blipFill>
        <p:spPr>
          <a:xfrm>
            <a:off x="7177680" y="546480"/>
            <a:ext cx="4625280" cy="5881320"/>
          </a:xfrm>
          <a:prstGeom prst="rect">
            <a:avLst/>
          </a:prstGeom>
          <a:ln w="0">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35" name="Picture 10"/>
          <p:cNvPicPr/>
          <p:nvPr/>
        </p:nvPicPr>
        <p:blipFill>
          <a:blip r:embed="rId2"/>
          <a:stretch/>
        </p:blipFill>
        <p:spPr>
          <a:xfrm>
            <a:off x="0" y="365040"/>
            <a:ext cx="9165600" cy="1735200"/>
          </a:xfrm>
          <a:prstGeom prst="rect">
            <a:avLst/>
          </a:prstGeom>
          <a:ln w="0">
            <a:noFill/>
          </a:ln>
        </p:spPr>
      </p:pic>
      <p:sp>
        <p:nvSpPr>
          <p:cNvPr id="236" name="PlaceHolder 1"/>
          <p:cNvSpPr>
            <a:spLocks noGrp="1"/>
          </p:cNvSpPr>
          <p:nvPr>
            <p:ph type="title"/>
          </p:nvPr>
        </p:nvSpPr>
        <p:spPr>
          <a:xfrm>
            <a:off x="1075320" y="570600"/>
            <a:ext cx="7966800" cy="1324080"/>
          </a:xfrm>
          <a:prstGeom prst="rect">
            <a:avLst/>
          </a:prstGeom>
          <a:noFill/>
          <a:ln w="0">
            <a:noFill/>
          </a:ln>
        </p:spPr>
        <p:txBody>
          <a:bodyPr lIns="90000" tIns="45000" rIns="90000" bIns="45000" anchor="ctr">
            <a:normAutofit fontScale="77000"/>
          </a:bodyPr>
          <a:lstStyle/>
          <a:p>
            <a:pPr indent="0">
              <a:lnSpc>
                <a:spcPct val="90000"/>
              </a:lnSpc>
              <a:buNone/>
              <a:tabLst>
                <a:tab pos="0" algn="l"/>
              </a:tabLst>
            </a:pPr>
            <a:r>
              <a:rPr lang="et" sz="4000" b="0" strike="noStrike" spc="-1">
                <a:solidFill>
                  <a:srgbClr val="D20036"/>
                </a:solidFill>
                <a:latin typeface="Norwester"/>
                <a:ea typeface="Microsoft YaHei"/>
              </a:rPr>
              <a:t>Milline neist järgnevatest teguritest on seotud sotsiaalse välistamise riskiga?</a:t>
            </a:r>
            <a:endParaRPr lang="et-EE" sz="4000" b="0" strike="noStrike" spc="-1">
              <a:solidFill>
                <a:srgbClr val="000000"/>
              </a:solidFill>
              <a:latin typeface="Arial"/>
            </a:endParaRPr>
          </a:p>
        </p:txBody>
      </p:sp>
      <p:sp>
        <p:nvSpPr>
          <p:cNvPr id="237" name="PlaceHolder 2"/>
          <p:cNvSpPr>
            <a:spLocks noGrp="1"/>
          </p:cNvSpPr>
          <p:nvPr>
            <p:ph/>
          </p:nvPr>
        </p:nvSpPr>
        <p:spPr>
          <a:xfrm>
            <a:off x="838080" y="2748600"/>
            <a:ext cx="10514160" cy="2544120"/>
          </a:xfrm>
          <a:prstGeom prst="rect">
            <a:avLst/>
          </a:prstGeom>
          <a:noFill/>
          <a:ln w="0">
            <a:noFill/>
          </a:ln>
        </p:spPr>
        <p:txBody>
          <a:bodyPr lIns="90000" tIns="45000" rIns="90000" bIns="45000" anchor="t">
            <a:normAutofit/>
          </a:bodyPr>
          <a:lstStyle/>
          <a:p>
            <a:pPr marL="457200" indent="-457200">
              <a:lnSpc>
                <a:spcPct val="110000"/>
              </a:lnSpc>
              <a:spcBef>
                <a:spcPts val="1001"/>
              </a:spcBef>
              <a:buClr>
                <a:srgbClr val="FFFFFF"/>
              </a:buClr>
              <a:buFont typeface="Calibri Light"/>
              <a:buAutoNum type="alphaLcPeriod"/>
            </a:pPr>
            <a:r>
              <a:rPr lang="et" sz="2800" b="1" u="sng" strike="noStrike" spc="-1">
                <a:solidFill>
                  <a:srgbClr val="FFFFFF"/>
                </a:solidFill>
                <a:uFillTx/>
                <a:latin typeface="Montserrat"/>
                <a:ea typeface="DejaVu Sans"/>
              </a:rPr>
              <a:t>erivajadused</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1" u="sng" strike="noStrike" spc="-1">
                <a:solidFill>
                  <a:srgbClr val="FFFFFF"/>
                </a:solidFill>
                <a:uFillTx/>
                <a:latin typeface="Montserrat"/>
                <a:ea typeface="DejaVu Sans"/>
              </a:rPr>
              <a:t>sotsiaalmajanduslik staatus</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1" u="sng" strike="noStrike" spc="-1">
                <a:solidFill>
                  <a:srgbClr val="FFFFFF"/>
                </a:solidFill>
                <a:uFillTx/>
                <a:latin typeface="Montserrat"/>
                <a:ea typeface="DejaVu Sans"/>
              </a:rPr>
              <a:t>rände staatus</a:t>
            </a:r>
            <a:endParaRPr lang="et-EE" sz="2800" b="0" strike="noStrike" spc="-1">
              <a:solidFill>
                <a:srgbClr val="000000"/>
              </a:solidFill>
              <a:latin typeface="Arial"/>
            </a:endParaRPr>
          </a:p>
          <a:p>
            <a:pPr marL="457200" indent="-457200">
              <a:lnSpc>
                <a:spcPct val="110000"/>
              </a:lnSpc>
              <a:spcBef>
                <a:spcPts val="1001"/>
              </a:spcBef>
              <a:buClr>
                <a:srgbClr val="FFFFFF"/>
              </a:buClr>
              <a:buFont typeface="Calibri Light"/>
              <a:buAutoNum type="alphaLcPeriod"/>
            </a:pPr>
            <a:r>
              <a:rPr lang="et" sz="2800" b="1" u="sng" strike="noStrike" spc="-1">
                <a:solidFill>
                  <a:srgbClr val="FFFFFF"/>
                </a:solidFill>
                <a:uFillTx/>
                <a:latin typeface="Montserrat"/>
                <a:ea typeface="DejaVu Sans"/>
              </a:rPr>
              <a:t>sooline identiteet</a:t>
            </a:r>
            <a:endParaRPr lang="et-EE" sz="2800" b="0" strike="noStrike" spc="-1">
              <a:solidFill>
                <a:srgbClr val="000000"/>
              </a:solidFill>
              <a:latin typeface="Arial"/>
            </a:endParaRPr>
          </a:p>
        </p:txBody>
      </p:sp>
      <p:pic>
        <p:nvPicPr>
          <p:cNvPr id="238"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39" name="Picture 3"/>
          <p:cNvPicPr/>
          <p:nvPr/>
        </p:nvPicPr>
        <p:blipFill>
          <a:blip r:embed="rId4"/>
          <a:stretch/>
        </p:blipFill>
        <p:spPr>
          <a:xfrm>
            <a:off x="11082240" y="6382440"/>
            <a:ext cx="5227560" cy="145800"/>
          </a:xfrm>
          <a:prstGeom prst="rect">
            <a:avLst/>
          </a:prstGeom>
          <a:ln w="0">
            <a:noFill/>
          </a:ln>
        </p:spPr>
      </p:pic>
      <p:pic>
        <p:nvPicPr>
          <p:cNvPr id="240" name="Picture 7"/>
          <p:cNvPicPr/>
          <p:nvPr/>
        </p:nvPicPr>
        <p:blipFill>
          <a:blip r:embed="rId4"/>
          <a:stretch/>
        </p:blipFill>
        <p:spPr>
          <a:xfrm>
            <a:off x="-900000" y="6382440"/>
            <a:ext cx="5227560" cy="145800"/>
          </a:xfrm>
          <a:prstGeom prst="rect">
            <a:avLst/>
          </a:prstGeom>
          <a:ln w="0">
            <a:noFill/>
          </a:ln>
        </p:spPr>
      </p:pic>
      <p:pic>
        <p:nvPicPr>
          <p:cNvPr id="241" name="Picture 6"/>
          <p:cNvPicPr/>
          <p:nvPr/>
        </p:nvPicPr>
        <p:blipFill>
          <a:blip r:embed="rId5"/>
          <a:stretch/>
        </p:blipFill>
        <p:spPr>
          <a:xfrm>
            <a:off x="9565200" y="1563840"/>
            <a:ext cx="1787040" cy="4135680"/>
          </a:xfrm>
          <a:prstGeom prst="rect">
            <a:avLst/>
          </a:prstGeom>
          <a:ln w="0">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42" name="Picture 10"/>
          <p:cNvPicPr/>
          <p:nvPr/>
        </p:nvPicPr>
        <p:blipFill>
          <a:blip r:embed="rId2"/>
          <a:stretch/>
        </p:blipFill>
        <p:spPr>
          <a:xfrm>
            <a:off x="0" y="328680"/>
            <a:ext cx="8552160" cy="1664280"/>
          </a:xfrm>
          <a:prstGeom prst="rect">
            <a:avLst/>
          </a:prstGeom>
          <a:ln w="0">
            <a:noFill/>
          </a:ln>
        </p:spPr>
      </p:pic>
      <p:sp>
        <p:nvSpPr>
          <p:cNvPr id="243" name="PlaceHolder 1"/>
          <p:cNvSpPr>
            <a:spLocks noGrp="1"/>
          </p:cNvSpPr>
          <p:nvPr>
            <p:ph type="title"/>
          </p:nvPr>
        </p:nvSpPr>
        <p:spPr>
          <a:xfrm>
            <a:off x="1019160" y="534960"/>
            <a:ext cx="7637400" cy="1324080"/>
          </a:xfrm>
          <a:prstGeom prst="rect">
            <a:avLst/>
          </a:prstGeom>
          <a:noFill/>
          <a:ln w="0">
            <a:noFill/>
          </a:ln>
        </p:spPr>
        <p:txBody>
          <a:bodyPr lIns="90000" tIns="45000" rIns="90000" bIns="45000" anchor="ctr">
            <a:noAutofit/>
          </a:bodyPr>
          <a:lstStyle/>
          <a:p>
            <a:pPr indent="0">
              <a:lnSpc>
                <a:spcPct val="90000"/>
              </a:lnSpc>
              <a:buNone/>
              <a:tabLst>
                <a:tab pos="0" algn="l"/>
              </a:tabLst>
            </a:pPr>
            <a:r>
              <a:rPr lang="et" sz="3200" b="0" strike="noStrike" spc="-1">
                <a:solidFill>
                  <a:srgbClr val="D20036"/>
                </a:solidFill>
                <a:latin typeface="Norwester"/>
                <a:ea typeface="DejaVu Sans"/>
              </a:rPr>
              <a:t>Euroopas puudutab vaesus- ja sotsiaalse välistamise risk _____ noori.</a:t>
            </a:r>
            <a:endParaRPr lang="et-EE" sz="3200" b="0" strike="noStrike" spc="-1">
              <a:solidFill>
                <a:srgbClr val="000000"/>
              </a:solidFill>
              <a:latin typeface="Arial"/>
            </a:endParaRPr>
          </a:p>
        </p:txBody>
      </p:sp>
      <p:sp>
        <p:nvSpPr>
          <p:cNvPr id="244" name="PlaceHolder 2"/>
          <p:cNvSpPr>
            <a:spLocks noGrp="1"/>
          </p:cNvSpPr>
          <p:nvPr>
            <p:ph/>
          </p:nvPr>
        </p:nvSpPr>
        <p:spPr>
          <a:xfrm>
            <a:off x="838080" y="2787840"/>
            <a:ext cx="10514160" cy="239436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kõiki</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pooli</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1" u="sng" strike="noStrike" spc="-1">
                <a:solidFill>
                  <a:srgbClr val="FFFFFF"/>
                </a:solidFill>
                <a:uFillTx/>
                <a:latin typeface="Montserrat"/>
                <a:ea typeface="DejaVu Sans"/>
              </a:rPr>
              <a:t>üks kolmandik</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üks viiendik</a:t>
            </a:r>
            <a:endParaRPr lang="et-EE" sz="2800" b="0" strike="noStrike" spc="-1">
              <a:solidFill>
                <a:srgbClr val="000000"/>
              </a:solidFill>
              <a:latin typeface="Arial"/>
            </a:endParaRPr>
          </a:p>
        </p:txBody>
      </p:sp>
      <p:pic>
        <p:nvPicPr>
          <p:cNvPr id="245"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46" name="Picture 3"/>
          <p:cNvPicPr/>
          <p:nvPr/>
        </p:nvPicPr>
        <p:blipFill>
          <a:blip r:embed="rId4"/>
          <a:stretch/>
        </p:blipFill>
        <p:spPr>
          <a:xfrm>
            <a:off x="11082240" y="6382440"/>
            <a:ext cx="5227560" cy="145800"/>
          </a:xfrm>
          <a:prstGeom prst="rect">
            <a:avLst/>
          </a:prstGeom>
          <a:ln w="0">
            <a:noFill/>
          </a:ln>
        </p:spPr>
      </p:pic>
      <p:pic>
        <p:nvPicPr>
          <p:cNvPr id="247" name="Picture 7"/>
          <p:cNvPicPr/>
          <p:nvPr/>
        </p:nvPicPr>
        <p:blipFill>
          <a:blip r:embed="rId4"/>
          <a:stretch/>
        </p:blipFill>
        <p:spPr>
          <a:xfrm>
            <a:off x="-900000" y="6382440"/>
            <a:ext cx="5227560" cy="145800"/>
          </a:xfrm>
          <a:prstGeom prst="rect">
            <a:avLst/>
          </a:prstGeom>
          <a:ln w="0">
            <a:noFill/>
          </a:ln>
        </p:spPr>
      </p:pic>
      <p:pic>
        <p:nvPicPr>
          <p:cNvPr id="248" name="Picture 6"/>
          <p:cNvPicPr/>
          <p:nvPr/>
        </p:nvPicPr>
        <p:blipFill>
          <a:blip r:embed="rId5"/>
          <a:stretch/>
        </p:blipFill>
        <p:spPr>
          <a:xfrm>
            <a:off x="8839080" y="1362600"/>
            <a:ext cx="2332080" cy="4131360"/>
          </a:xfrm>
          <a:prstGeom prst="rect">
            <a:avLst/>
          </a:prstGeom>
          <a:ln w="0">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49" name="Picture 10"/>
          <p:cNvPicPr/>
          <p:nvPr/>
        </p:nvPicPr>
        <p:blipFill>
          <a:blip r:embed="rId2"/>
          <a:stretch/>
        </p:blipFill>
        <p:spPr>
          <a:xfrm>
            <a:off x="0" y="365040"/>
            <a:ext cx="4820400" cy="1344600"/>
          </a:xfrm>
          <a:prstGeom prst="rect">
            <a:avLst/>
          </a:prstGeom>
          <a:ln w="0">
            <a:noFill/>
          </a:ln>
        </p:spPr>
      </p:pic>
      <p:sp>
        <p:nvSpPr>
          <p:cNvPr id="250"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Mis on pildil?</a:t>
            </a:r>
            <a:endParaRPr lang="et-EE" sz="4000" b="0" strike="noStrike" spc="-1">
              <a:solidFill>
                <a:srgbClr val="000000"/>
              </a:solidFill>
              <a:latin typeface="Arial"/>
            </a:endParaRPr>
          </a:p>
        </p:txBody>
      </p:sp>
      <p:sp>
        <p:nvSpPr>
          <p:cNvPr id="251" name="PlaceHolder 2"/>
          <p:cNvSpPr>
            <a:spLocks noGrp="1"/>
          </p:cNvSpPr>
          <p:nvPr>
            <p:ph/>
          </p:nvPr>
        </p:nvSpPr>
        <p:spPr>
          <a:xfrm>
            <a:off x="838080" y="2533680"/>
            <a:ext cx="10514160" cy="257148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1" u="sng" strike="noStrike" spc="-1">
                <a:solidFill>
                  <a:srgbClr val="FFFFFF"/>
                </a:solidFill>
                <a:uFillTx/>
                <a:latin typeface="Montserrat"/>
                <a:ea typeface="DejaVu Sans"/>
              </a:rPr>
              <a:t>kaasamine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välistamine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integratsioon</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eraldamine</a:t>
            </a:r>
            <a:endParaRPr lang="et-EE" sz="2800" b="0" strike="noStrike" spc="-1">
              <a:solidFill>
                <a:srgbClr val="000000"/>
              </a:solidFill>
              <a:latin typeface="Arial"/>
            </a:endParaRPr>
          </a:p>
        </p:txBody>
      </p:sp>
      <p:pic>
        <p:nvPicPr>
          <p:cNvPr id="252"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53" name="Picture 3"/>
          <p:cNvPicPr/>
          <p:nvPr/>
        </p:nvPicPr>
        <p:blipFill>
          <a:blip r:embed="rId4"/>
          <a:stretch/>
        </p:blipFill>
        <p:spPr>
          <a:xfrm>
            <a:off x="11082240" y="6382440"/>
            <a:ext cx="5227560" cy="145800"/>
          </a:xfrm>
          <a:prstGeom prst="rect">
            <a:avLst/>
          </a:prstGeom>
          <a:ln w="0">
            <a:noFill/>
          </a:ln>
        </p:spPr>
      </p:pic>
      <p:pic>
        <p:nvPicPr>
          <p:cNvPr id="254" name="Picture 7"/>
          <p:cNvPicPr/>
          <p:nvPr/>
        </p:nvPicPr>
        <p:blipFill>
          <a:blip r:embed="rId4"/>
          <a:stretch/>
        </p:blipFill>
        <p:spPr>
          <a:xfrm>
            <a:off x="-900000" y="6382440"/>
            <a:ext cx="5227560" cy="145800"/>
          </a:xfrm>
          <a:prstGeom prst="rect">
            <a:avLst/>
          </a:prstGeom>
          <a:ln w="0">
            <a:noFill/>
          </a:ln>
        </p:spPr>
      </p:pic>
      <p:pic>
        <p:nvPicPr>
          <p:cNvPr id="255" name="Picture 5"/>
          <p:cNvPicPr/>
          <p:nvPr/>
        </p:nvPicPr>
        <p:blipFill>
          <a:blip r:embed="rId5"/>
          <a:stretch/>
        </p:blipFill>
        <p:spPr>
          <a:xfrm>
            <a:off x="7272720" y="328680"/>
            <a:ext cx="4820400" cy="6129360"/>
          </a:xfrm>
          <a:prstGeom prst="rect">
            <a:avLst/>
          </a:prstGeom>
          <a:ln w="0">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56" name="Picture 10"/>
          <p:cNvPicPr/>
          <p:nvPr/>
        </p:nvPicPr>
        <p:blipFill>
          <a:blip r:embed="rId2"/>
          <a:stretch/>
        </p:blipFill>
        <p:spPr>
          <a:xfrm>
            <a:off x="0" y="204120"/>
            <a:ext cx="9443520" cy="1932480"/>
          </a:xfrm>
          <a:prstGeom prst="rect">
            <a:avLst/>
          </a:prstGeom>
          <a:ln w="0">
            <a:noFill/>
          </a:ln>
        </p:spPr>
      </p:pic>
      <p:sp>
        <p:nvSpPr>
          <p:cNvPr id="257" name="PlaceHolder 1"/>
          <p:cNvSpPr>
            <a:spLocks noGrp="1"/>
          </p:cNvSpPr>
          <p:nvPr>
            <p:ph type="title"/>
          </p:nvPr>
        </p:nvSpPr>
        <p:spPr>
          <a:xfrm>
            <a:off x="1075320" y="483840"/>
            <a:ext cx="8554320" cy="1324080"/>
          </a:xfrm>
          <a:prstGeom prst="rect">
            <a:avLst/>
          </a:prstGeom>
          <a:noFill/>
          <a:ln w="0">
            <a:noFill/>
          </a:ln>
        </p:spPr>
        <p:txBody>
          <a:bodyPr lIns="90000" tIns="45000" rIns="90000" bIns="45000" anchor="ctr">
            <a:noAutofit/>
          </a:bodyPr>
          <a:lstStyle/>
          <a:p>
            <a:pPr indent="0">
              <a:lnSpc>
                <a:spcPct val="90000"/>
              </a:lnSpc>
              <a:buNone/>
              <a:tabLst>
                <a:tab pos="0" algn="l"/>
              </a:tabLst>
            </a:pPr>
            <a:r>
              <a:rPr lang="et" sz="3200" b="0" strike="noStrike" spc="-1">
                <a:solidFill>
                  <a:srgbClr val="D20036"/>
                </a:solidFill>
                <a:latin typeface="Norwester"/>
                <a:ea typeface="DejaVu Sans"/>
              </a:rPr>
              <a:t>Sotsiaalne kaasatus on "tingimuste parandamise protsess üksikisikutele ja rühmadele, et võtta osa _____” (Maailmapank).</a:t>
            </a:r>
            <a:endParaRPr lang="et-EE" sz="3200" b="0" strike="noStrike" spc="-1">
              <a:solidFill>
                <a:srgbClr val="000000"/>
              </a:solidFill>
              <a:latin typeface="Arial"/>
            </a:endParaRPr>
          </a:p>
        </p:txBody>
      </p:sp>
      <p:sp>
        <p:nvSpPr>
          <p:cNvPr id="258" name="PlaceHolder 2"/>
          <p:cNvSpPr>
            <a:spLocks noGrp="1"/>
          </p:cNvSpPr>
          <p:nvPr>
            <p:ph/>
          </p:nvPr>
        </p:nvSpPr>
        <p:spPr>
          <a:xfrm>
            <a:off x="838080" y="2606040"/>
            <a:ext cx="10514160" cy="269568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Vaba aja tegevustest</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poliitikast</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u="sng" strike="noStrike" spc="-1">
                <a:solidFill>
                  <a:srgbClr val="FFFFFF"/>
                </a:solidFill>
                <a:uFillTx/>
                <a:latin typeface="Montserrat"/>
                <a:ea typeface="DejaVu Sans"/>
              </a:rPr>
              <a:t>ühiskonnast</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spordist</a:t>
            </a:r>
            <a:endParaRPr lang="et-EE" sz="2800" b="0" strike="noStrike" spc="-1">
              <a:solidFill>
                <a:srgbClr val="000000"/>
              </a:solidFill>
              <a:latin typeface="Arial"/>
            </a:endParaRPr>
          </a:p>
        </p:txBody>
      </p:sp>
      <p:pic>
        <p:nvPicPr>
          <p:cNvPr id="259"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60" name="Picture 3"/>
          <p:cNvPicPr/>
          <p:nvPr/>
        </p:nvPicPr>
        <p:blipFill>
          <a:blip r:embed="rId4"/>
          <a:stretch/>
        </p:blipFill>
        <p:spPr>
          <a:xfrm>
            <a:off x="11082240" y="6382440"/>
            <a:ext cx="5227560" cy="145800"/>
          </a:xfrm>
          <a:prstGeom prst="rect">
            <a:avLst/>
          </a:prstGeom>
          <a:ln w="0">
            <a:noFill/>
          </a:ln>
        </p:spPr>
      </p:pic>
      <p:pic>
        <p:nvPicPr>
          <p:cNvPr id="261" name="Picture 7"/>
          <p:cNvPicPr/>
          <p:nvPr/>
        </p:nvPicPr>
        <p:blipFill>
          <a:blip r:embed="rId4"/>
          <a:stretch/>
        </p:blipFill>
        <p:spPr>
          <a:xfrm>
            <a:off x="-900000" y="6382440"/>
            <a:ext cx="5227560" cy="145800"/>
          </a:xfrm>
          <a:prstGeom prst="rect">
            <a:avLst/>
          </a:prstGeom>
          <a:ln w="0">
            <a:noFill/>
          </a:ln>
        </p:spPr>
      </p:pic>
      <p:pic>
        <p:nvPicPr>
          <p:cNvPr id="262" name="Picture 6"/>
          <p:cNvPicPr/>
          <p:nvPr/>
        </p:nvPicPr>
        <p:blipFill>
          <a:blip r:embed="rId5"/>
          <a:stretch/>
        </p:blipFill>
        <p:spPr>
          <a:xfrm>
            <a:off x="9558360" y="2385360"/>
            <a:ext cx="1794240" cy="3137760"/>
          </a:xfrm>
          <a:prstGeom prst="rect">
            <a:avLst/>
          </a:prstGeom>
          <a:ln w="0">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63" name="Picture 10"/>
          <p:cNvPicPr/>
          <p:nvPr/>
        </p:nvPicPr>
        <p:blipFill>
          <a:blip r:embed="rId2"/>
          <a:stretch/>
        </p:blipFill>
        <p:spPr>
          <a:xfrm>
            <a:off x="374760" y="389880"/>
            <a:ext cx="6388920" cy="1319760"/>
          </a:xfrm>
          <a:prstGeom prst="rect">
            <a:avLst/>
          </a:prstGeom>
          <a:ln w="0">
            <a:noFill/>
          </a:ln>
        </p:spPr>
      </p:pic>
      <p:sp>
        <p:nvSpPr>
          <p:cNvPr id="264" name="PlaceHolder 1"/>
          <p:cNvSpPr>
            <a:spLocks noGrp="1"/>
          </p:cNvSpPr>
          <p:nvPr>
            <p:ph type="title"/>
          </p:nvPr>
        </p:nvSpPr>
        <p:spPr>
          <a:xfrm>
            <a:off x="1075320" y="397440"/>
            <a:ext cx="648792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3200" b="0" strike="noStrike" spc="-1">
                <a:solidFill>
                  <a:srgbClr val="D20036"/>
                </a:solidFill>
                <a:latin typeface="Norwester"/>
                <a:ea typeface="DejaVu Sans"/>
              </a:rPr>
              <a:t>Näiteks võib sotsiaalne kaasatus muuta _____.</a:t>
            </a:r>
            <a:endParaRPr lang="et-EE" sz="3200" b="0" strike="noStrike" spc="-1">
              <a:solidFill>
                <a:srgbClr val="000000"/>
              </a:solidFill>
              <a:latin typeface="Arial"/>
            </a:endParaRPr>
          </a:p>
        </p:txBody>
      </p:sp>
      <p:sp>
        <p:nvSpPr>
          <p:cNvPr id="265" name="PlaceHolder 2"/>
          <p:cNvSpPr>
            <a:spLocks noGrp="1"/>
          </p:cNvSpPr>
          <p:nvPr>
            <p:ph/>
          </p:nvPr>
        </p:nvSpPr>
        <p:spPr>
          <a:xfrm>
            <a:off x="815400" y="2592720"/>
            <a:ext cx="10514160" cy="291816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kultuurilisi harjumusi</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isiksusi</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1" u="sng" strike="noStrike" spc="-1">
                <a:solidFill>
                  <a:srgbClr val="FFFFFF"/>
                </a:solidFill>
                <a:uFillTx/>
                <a:latin typeface="Montserrat"/>
                <a:ea typeface="DejaVu Sans"/>
              </a:rPr>
              <a:t>hoiakuid</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magamisharjumusi</a:t>
            </a:r>
            <a:endParaRPr lang="et-EE" sz="2800" b="0" strike="noStrike" spc="-1">
              <a:solidFill>
                <a:srgbClr val="000000"/>
              </a:solidFill>
              <a:latin typeface="Arial"/>
            </a:endParaRPr>
          </a:p>
        </p:txBody>
      </p:sp>
      <p:pic>
        <p:nvPicPr>
          <p:cNvPr id="266"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67" name="Picture 3"/>
          <p:cNvPicPr/>
          <p:nvPr/>
        </p:nvPicPr>
        <p:blipFill>
          <a:blip r:embed="rId4"/>
          <a:stretch/>
        </p:blipFill>
        <p:spPr>
          <a:xfrm>
            <a:off x="11082240" y="6382440"/>
            <a:ext cx="5227560" cy="145800"/>
          </a:xfrm>
          <a:prstGeom prst="rect">
            <a:avLst/>
          </a:prstGeom>
          <a:ln w="0">
            <a:noFill/>
          </a:ln>
        </p:spPr>
      </p:pic>
      <p:pic>
        <p:nvPicPr>
          <p:cNvPr id="268" name="Picture 7"/>
          <p:cNvPicPr/>
          <p:nvPr/>
        </p:nvPicPr>
        <p:blipFill>
          <a:blip r:embed="rId4"/>
          <a:stretch/>
        </p:blipFill>
        <p:spPr>
          <a:xfrm>
            <a:off x="-900000" y="6382440"/>
            <a:ext cx="5227560" cy="145800"/>
          </a:xfrm>
          <a:prstGeom prst="rect">
            <a:avLst/>
          </a:prstGeom>
          <a:ln w="0">
            <a:noFill/>
          </a:ln>
        </p:spPr>
      </p:pic>
      <p:pic>
        <p:nvPicPr>
          <p:cNvPr id="269" name="Picture 6"/>
          <p:cNvPicPr/>
          <p:nvPr/>
        </p:nvPicPr>
        <p:blipFill>
          <a:blip r:embed="rId5"/>
          <a:stretch/>
        </p:blipFill>
        <p:spPr>
          <a:xfrm>
            <a:off x="7992000" y="1345680"/>
            <a:ext cx="3382920" cy="438840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FAFFCA"/>
        </a:solidFill>
        <a:effectLst/>
      </p:bgPr>
    </p:bg>
    <p:spTree>
      <p:nvGrpSpPr>
        <p:cNvPr id="1" name=""/>
        <p:cNvGrpSpPr/>
        <p:nvPr/>
      </p:nvGrpSpPr>
      <p:grpSpPr>
        <a:xfrm>
          <a:off x="0" y="0"/>
          <a:ext cx="0" cy="0"/>
          <a:chOff x="0" y="0"/>
          <a:chExt cx="0" cy="0"/>
        </a:xfrm>
      </p:grpSpPr>
      <p:pic>
        <p:nvPicPr>
          <p:cNvPr id="95" name="Picture 10"/>
          <p:cNvPicPr/>
          <p:nvPr/>
        </p:nvPicPr>
        <p:blipFill>
          <a:blip r:embed="rId2"/>
          <a:stretch/>
        </p:blipFill>
        <p:spPr>
          <a:xfrm>
            <a:off x="0" y="626040"/>
            <a:ext cx="10514160" cy="884520"/>
          </a:xfrm>
          <a:prstGeom prst="rect">
            <a:avLst/>
          </a:prstGeom>
          <a:ln w="0">
            <a:noFill/>
          </a:ln>
        </p:spPr>
      </p:pic>
      <p:sp>
        <p:nvSpPr>
          <p:cNvPr id="96" name="PlaceHolder 1"/>
          <p:cNvSpPr>
            <a:spLocks noGrp="1"/>
          </p:cNvSpPr>
          <p:nvPr>
            <p:ph type="title"/>
          </p:nvPr>
        </p:nvSpPr>
        <p:spPr>
          <a:xfrm>
            <a:off x="1075320" y="397440"/>
            <a:ext cx="1089000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Juhised: Kuidas kasutada koolitusmudelit?</a:t>
            </a:r>
            <a:endParaRPr lang="et-EE" sz="4000" b="0" strike="noStrike" spc="-1">
              <a:solidFill>
                <a:srgbClr val="000000"/>
              </a:solidFill>
              <a:latin typeface="Arial"/>
            </a:endParaRPr>
          </a:p>
        </p:txBody>
      </p:sp>
      <p:sp>
        <p:nvSpPr>
          <p:cNvPr id="97" name="PlaceHolder 2"/>
          <p:cNvSpPr>
            <a:spLocks noGrp="1"/>
          </p:cNvSpPr>
          <p:nvPr>
            <p:ph/>
          </p:nvPr>
        </p:nvSpPr>
        <p:spPr>
          <a:xfrm>
            <a:off x="838080" y="1928160"/>
            <a:ext cx="10514160" cy="401076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000000"/>
              </a:buClr>
              <a:buFont typeface="Arial"/>
              <a:buChar char="•"/>
            </a:pPr>
            <a:r>
              <a:rPr lang="et" sz="1800" b="0" strike="noStrike" spc="-1">
                <a:solidFill>
                  <a:srgbClr val="000000"/>
                </a:solidFill>
                <a:latin typeface="Montserrat"/>
                <a:ea typeface="DejaVu Sans"/>
              </a:rPr>
              <a:t>Koolitusmudel koosneb mitmest osast, mis kõik põhinevad Erasmus+ partnerluse Inclusion is On (2021-2024) raames toodetud tööriistadel.</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Sisu on väljatoodud järgmisel slaidil.</a:t>
            </a:r>
            <a:endParaRPr lang="et-EE" sz="1800" b="0" strike="noStrike" spc="-1">
              <a:solidFill>
                <a:srgbClr val="000000"/>
              </a:solidFill>
              <a:latin typeface="Arial"/>
            </a:endParaRPr>
          </a:p>
          <a:p>
            <a:pPr marL="228600" indent="-228600">
              <a:lnSpc>
                <a:spcPct val="110000"/>
              </a:lnSpc>
              <a:spcBef>
                <a:spcPts val="1001"/>
              </a:spcBef>
              <a:buClr>
                <a:srgbClr val="000000"/>
              </a:buClr>
              <a:buFont typeface="Arial"/>
              <a:buChar char="•"/>
            </a:pPr>
            <a:r>
              <a:rPr lang="et" sz="1800" b="0" strike="noStrike" spc="-1">
                <a:solidFill>
                  <a:srgbClr val="000000"/>
                </a:solidFill>
                <a:latin typeface="Montserrat"/>
                <a:ea typeface="DejaVu Sans"/>
              </a:rPr>
              <a:t>Saad rakendada koolitusmudeli erinevaid osi eraldi või koos, et luua koolitus vastavalt eelistustele ja olemasolevale ajale. Mudel sobib nii silmast silma kui ka veebikoolitusteks.</a:t>
            </a:r>
            <a:endParaRPr lang="et-EE" sz="1800" b="0" strike="noStrike" spc="-1">
              <a:solidFill>
                <a:srgbClr val="000000"/>
              </a:solidFill>
              <a:latin typeface="Arial"/>
            </a:endParaRPr>
          </a:p>
          <a:p>
            <a:pPr marL="228600" indent="-228600">
              <a:lnSpc>
                <a:spcPct val="110000"/>
              </a:lnSpc>
              <a:spcBef>
                <a:spcPts val="1001"/>
              </a:spcBef>
              <a:buClr>
                <a:srgbClr val="000000"/>
              </a:buClr>
              <a:buFont typeface="Arial"/>
              <a:buChar char="•"/>
            </a:pPr>
            <a:r>
              <a:rPr lang="et" sz="1800" b="0" strike="noStrike" spc="-1">
                <a:solidFill>
                  <a:srgbClr val="000000"/>
                </a:solidFill>
                <a:latin typeface="Montserrat"/>
                <a:ea typeface="DejaVu Sans"/>
              </a:rPr>
              <a:t>Iga osa algab juhistega, mis kirjeldavad üksikasjalikke samme ja vajalikke vahendeid. Juhised on peidetud slaidid (esitlusrežiimis pole nähtavad).</a:t>
            </a:r>
            <a:endParaRPr lang="et-EE" sz="1800" b="0" strike="noStrike" spc="-1">
              <a:solidFill>
                <a:srgbClr val="000000"/>
              </a:solidFill>
              <a:latin typeface="Arial"/>
            </a:endParaRPr>
          </a:p>
          <a:p>
            <a:pPr marL="228600" indent="-228600">
              <a:lnSpc>
                <a:spcPct val="110000"/>
              </a:lnSpc>
              <a:spcBef>
                <a:spcPts val="1001"/>
              </a:spcBef>
              <a:buClr>
                <a:srgbClr val="000000"/>
              </a:buClr>
              <a:buFont typeface="Arial"/>
              <a:buChar char="•"/>
            </a:pPr>
            <a:r>
              <a:rPr lang="et" sz="1800" b="0" strike="noStrike" spc="-1">
                <a:solidFill>
                  <a:srgbClr val="000000"/>
                </a:solidFill>
                <a:latin typeface="Montserrat"/>
                <a:ea typeface="DejaVu Sans"/>
              </a:rPr>
              <a:t>Kõik koolitusmudeli ja teiste projekti väljundite abimaterjalid on kättesaadavad: </a:t>
            </a:r>
            <a:r>
              <a:rPr lang="et" sz="1800" b="0" u="sng" strike="noStrike" spc="-1">
                <a:solidFill>
                  <a:srgbClr val="0563C1"/>
                </a:solidFill>
                <a:uFillTx/>
                <a:latin typeface="Montserrat"/>
                <a:ea typeface="DejaVu Sans"/>
                <a:hlinkClick r:id="rId3"/>
              </a:rPr>
              <a:t>https://nuortenakatemia.fi/en/incon-projectresults/</a:t>
            </a:r>
            <a:r>
              <a:rPr lang="et" sz="1800" b="0" strike="noStrike" spc="-1">
                <a:solidFill>
                  <a:srgbClr val="000000"/>
                </a:solidFill>
                <a:latin typeface="Montserrat"/>
                <a:ea typeface="DejaVu Sans"/>
              </a:rPr>
              <a:t> </a:t>
            </a:r>
            <a:endParaRPr lang="et-EE" sz="1800" b="0" strike="noStrike" spc="-1">
              <a:solidFill>
                <a:srgbClr val="000000"/>
              </a:solidFill>
              <a:latin typeface="Arial"/>
            </a:endParaRPr>
          </a:p>
          <a:p>
            <a:pPr marL="228600" indent="0">
              <a:lnSpc>
                <a:spcPct val="110000"/>
              </a:lnSpc>
              <a:spcBef>
                <a:spcPts val="1001"/>
              </a:spcBef>
              <a:buNone/>
              <a:tabLst>
                <a:tab pos="0" algn="l"/>
              </a:tabLst>
            </a:pPr>
            <a:endParaRPr lang="et-EE" sz="1800" b="0" strike="noStrike" spc="-1">
              <a:solidFill>
                <a:srgbClr val="000000"/>
              </a:solidFill>
              <a:latin typeface="Arial"/>
            </a:endParaRPr>
          </a:p>
        </p:txBody>
      </p:sp>
      <p:pic>
        <p:nvPicPr>
          <p:cNvPr id="98" name="Picture 4"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99" name="Picture 5"/>
          <p:cNvPicPr/>
          <p:nvPr/>
        </p:nvPicPr>
        <p:blipFill>
          <a:blip r:embed="rId5"/>
          <a:stretch/>
        </p:blipFill>
        <p:spPr>
          <a:xfrm>
            <a:off x="-900000" y="6382440"/>
            <a:ext cx="5227560" cy="145800"/>
          </a:xfrm>
          <a:prstGeom prst="rect">
            <a:avLst/>
          </a:prstGeom>
          <a:ln w="0">
            <a:noFill/>
          </a:ln>
        </p:spPr>
      </p:pic>
      <p:pic>
        <p:nvPicPr>
          <p:cNvPr id="100" name="Picture 6"/>
          <p:cNvPicPr/>
          <p:nvPr/>
        </p:nvPicPr>
        <p:blipFill>
          <a:blip r:embed="rId5"/>
          <a:stretch/>
        </p:blipFill>
        <p:spPr>
          <a:xfrm>
            <a:off x="11082240" y="6382440"/>
            <a:ext cx="5227560" cy="145800"/>
          </a:xfrm>
          <a:prstGeom prst="rect">
            <a:avLst/>
          </a:prstGeom>
          <a:ln w="0">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70" name="Picture 10"/>
          <p:cNvPicPr/>
          <p:nvPr/>
        </p:nvPicPr>
        <p:blipFill>
          <a:blip r:embed="rId2"/>
          <a:stretch/>
        </p:blipFill>
        <p:spPr>
          <a:xfrm>
            <a:off x="0" y="365040"/>
            <a:ext cx="9103680" cy="1561680"/>
          </a:xfrm>
          <a:prstGeom prst="rect">
            <a:avLst/>
          </a:prstGeom>
          <a:ln w="0">
            <a:noFill/>
          </a:ln>
        </p:spPr>
      </p:pic>
      <p:sp>
        <p:nvSpPr>
          <p:cNvPr id="271" name="PlaceHolder 1"/>
          <p:cNvSpPr>
            <a:spLocks noGrp="1"/>
          </p:cNvSpPr>
          <p:nvPr>
            <p:ph type="title"/>
          </p:nvPr>
        </p:nvSpPr>
        <p:spPr>
          <a:xfrm>
            <a:off x="1075320" y="460080"/>
            <a:ext cx="7841520" cy="1324080"/>
          </a:xfrm>
          <a:prstGeom prst="rect">
            <a:avLst/>
          </a:prstGeom>
          <a:noFill/>
          <a:ln w="0">
            <a:noFill/>
          </a:ln>
        </p:spPr>
        <p:txBody>
          <a:bodyPr lIns="90000" tIns="45000" rIns="90000" bIns="45000" anchor="ctr">
            <a:normAutofit fontScale="96000"/>
          </a:bodyPr>
          <a:lstStyle/>
          <a:p>
            <a:pPr indent="0">
              <a:lnSpc>
                <a:spcPct val="90000"/>
              </a:lnSpc>
              <a:buNone/>
              <a:tabLst>
                <a:tab pos="0" algn="l"/>
              </a:tabLst>
            </a:pPr>
            <a:r>
              <a:rPr lang="et" sz="3200" b="0" strike="noStrike" spc="-1">
                <a:solidFill>
                  <a:srgbClr val="D20036"/>
                </a:solidFill>
                <a:latin typeface="Norwester"/>
                <a:ea typeface="DejaVu Sans"/>
              </a:rPr>
              <a:t>Marginaliseeritud rühmade _____ soodustamine tähendab tegelemist sotsiaalse välistamisega.</a:t>
            </a:r>
            <a:endParaRPr lang="et-EE" sz="3200" b="0" strike="noStrike" spc="-1">
              <a:solidFill>
                <a:srgbClr val="000000"/>
              </a:solidFill>
              <a:latin typeface="Arial"/>
            </a:endParaRPr>
          </a:p>
        </p:txBody>
      </p:sp>
      <p:sp>
        <p:nvSpPr>
          <p:cNvPr id="272" name="PlaceHolder 2"/>
          <p:cNvSpPr>
            <a:spLocks noGrp="1"/>
          </p:cNvSpPr>
          <p:nvPr>
            <p:ph/>
          </p:nvPr>
        </p:nvSpPr>
        <p:spPr>
          <a:xfrm>
            <a:off x="838080" y="2634120"/>
            <a:ext cx="10514160" cy="259956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maitsemeele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nägemismeele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1" u="sng" strike="noStrike" spc="-1">
                <a:solidFill>
                  <a:srgbClr val="FFFFFF"/>
                </a:solidFill>
                <a:uFillTx/>
                <a:latin typeface="Montserrat"/>
                <a:ea typeface="DejaVu Sans"/>
              </a:rPr>
              <a:t>kuuluvustunde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kompimismeele</a:t>
            </a:r>
            <a:endParaRPr lang="et-EE" sz="2800" b="0" strike="noStrike" spc="-1">
              <a:solidFill>
                <a:srgbClr val="000000"/>
              </a:solidFill>
              <a:latin typeface="Arial"/>
            </a:endParaRPr>
          </a:p>
        </p:txBody>
      </p:sp>
      <p:pic>
        <p:nvPicPr>
          <p:cNvPr id="273"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74" name="Picture 3"/>
          <p:cNvPicPr/>
          <p:nvPr/>
        </p:nvPicPr>
        <p:blipFill>
          <a:blip r:embed="rId4"/>
          <a:stretch/>
        </p:blipFill>
        <p:spPr>
          <a:xfrm>
            <a:off x="11082240" y="6382440"/>
            <a:ext cx="5227560" cy="145800"/>
          </a:xfrm>
          <a:prstGeom prst="rect">
            <a:avLst/>
          </a:prstGeom>
          <a:ln w="0">
            <a:noFill/>
          </a:ln>
        </p:spPr>
      </p:pic>
      <p:pic>
        <p:nvPicPr>
          <p:cNvPr id="275" name="Picture 7"/>
          <p:cNvPicPr/>
          <p:nvPr/>
        </p:nvPicPr>
        <p:blipFill>
          <a:blip r:embed="rId4"/>
          <a:stretch/>
        </p:blipFill>
        <p:spPr>
          <a:xfrm>
            <a:off x="-900000" y="6382440"/>
            <a:ext cx="5227560" cy="145800"/>
          </a:xfrm>
          <a:prstGeom prst="rect">
            <a:avLst/>
          </a:prstGeom>
          <a:ln w="0">
            <a:noFill/>
          </a:ln>
        </p:spPr>
      </p:pic>
      <p:pic>
        <p:nvPicPr>
          <p:cNvPr id="276" name="Picture 6"/>
          <p:cNvPicPr/>
          <p:nvPr/>
        </p:nvPicPr>
        <p:blipFill>
          <a:blip r:embed="rId5"/>
          <a:stretch/>
        </p:blipFill>
        <p:spPr>
          <a:xfrm>
            <a:off x="9105120" y="1386720"/>
            <a:ext cx="2247480" cy="4420440"/>
          </a:xfrm>
          <a:prstGeom prst="rect">
            <a:avLst/>
          </a:prstGeom>
          <a:ln w="0">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277" name="Picture 10"/>
          <p:cNvPicPr/>
          <p:nvPr/>
        </p:nvPicPr>
        <p:blipFill>
          <a:blip r:embed="rId2"/>
          <a:stretch/>
        </p:blipFill>
        <p:spPr>
          <a:xfrm>
            <a:off x="0" y="365040"/>
            <a:ext cx="8344080" cy="1561680"/>
          </a:xfrm>
          <a:prstGeom prst="rect">
            <a:avLst/>
          </a:prstGeom>
          <a:ln w="0">
            <a:noFill/>
          </a:ln>
        </p:spPr>
      </p:pic>
      <p:sp>
        <p:nvSpPr>
          <p:cNvPr id="278" name="PlaceHolder 1"/>
          <p:cNvSpPr>
            <a:spLocks noGrp="1"/>
          </p:cNvSpPr>
          <p:nvPr>
            <p:ph type="title"/>
          </p:nvPr>
        </p:nvSpPr>
        <p:spPr>
          <a:xfrm>
            <a:off x="1075320" y="484920"/>
            <a:ext cx="7025400" cy="1324080"/>
          </a:xfrm>
          <a:prstGeom prst="rect">
            <a:avLst/>
          </a:prstGeom>
          <a:noFill/>
          <a:ln w="0">
            <a:noFill/>
          </a:ln>
        </p:spPr>
        <p:txBody>
          <a:bodyPr lIns="90000" tIns="45000" rIns="90000" bIns="45000" anchor="ctr">
            <a:noAutofit/>
          </a:bodyPr>
          <a:lstStyle/>
          <a:p>
            <a:pPr indent="0">
              <a:lnSpc>
                <a:spcPct val="90000"/>
              </a:lnSpc>
              <a:buNone/>
              <a:tabLst>
                <a:tab pos="0" algn="l"/>
              </a:tabLst>
            </a:pPr>
            <a:r>
              <a:rPr lang="et" sz="3200" b="0" strike="noStrike" spc="-1">
                <a:solidFill>
                  <a:srgbClr val="D20036"/>
                </a:solidFill>
                <a:latin typeface="Norwester"/>
                <a:ea typeface="DejaVu Sans"/>
              </a:rPr>
              <a:t>Sotsiaalse kaasatuse edendamine on samuti selle org-i prioriteetidest</a:t>
            </a:r>
            <a:endParaRPr lang="et-EE" sz="3200" b="0" strike="noStrike" spc="-1">
              <a:solidFill>
                <a:srgbClr val="000000"/>
              </a:solidFill>
              <a:latin typeface="Arial"/>
            </a:endParaRPr>
          </a:p>
        </p:txBody>
      </p:sp>
      <p:sp>
        <p:nvSpPr>
          <p:cNvPr id="279" name="PlaceHolder 2"/>
          <p:cNvSpPr>
            <a:spLocks noGrp="1"/>
          </p:cNvSpPr>
          <p:nvPr>
            <p:ph/>
          </p:nvPr>
        </p:nvSpPr>
        <p:spPr>
          <a:xfrm>
            <a:off x="838080" y="2662920"/>
            <a:ext cx="10514160" cy="2382480"/>
          </a:xfrm>
          <a:prstGeom prst="rect">
            <a:avLst/>
          </a:prstGeom>
          <a:noFill/>
          <a:ln w="0">
            <a:noFill/>
          </a:ln>
        </p:spPr>
        <p:txBody>
          <a:bodyPr lIns="90000" tIns="45000" rIns="90000" bIns="45000" anchor="t">
            <a:normAutofit/>
          </a:bodyPr>
          <a:lstStyle/>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Euroopa noorteõigus</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inimõiguste ülddeklaratsioon</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0" strike="noStrike" spc="-1">
                <a:solidFill>
                  <a:srgbClr val="FFFFFF"/>
                </a:solidFill>
                <a:latin typeface="Montserrat"/>
                <a:ea typeface="DejaVu Sans"/>
              </a:rPr>
              <a:t>ELi roheline kokkulepe</a:t>
            </a:r>
            <a:endParaRPr lang="et-EE" sz="2800" b="0" strike="noStrike" spc="-1">
              <a:solidFill>
                <a:srgbClr val="000000"/>
              </a:solidFill>
              <a:latin typeface="Arial"/>
            </a:endParaRPr>
          </a:p>
          <a:p>
            <a:pPr marL="514440" indent="-514440">
              <a:lnSpc>
                <a:spcPct val="110000"/>
              </a:lnSpc>
              <a:spcBef>
                <a:spcPts val="1001"/>
              </a:spcBef>
              <a:buClr>
                <a:srgbClr val="FFFFFF"/>
              </a:buClr>
              <a:buFont typeface="Calibri Light"/>
              <a:buAutoNum type="alphaLcPeriod"/>
            </a:pPr>
            <a:r>
              <a:rPr lang="et" sz="2800" b="1" u="sng" strike="noStrike" spc="-1">
                <a:solidFill>
                  <a:srgbClr val="FFFFFF"/>
                </a:solidFill>
                <a:uFillTx/>
                <a:latin typeface="Montserrat"/>
                <a:ea typeface="DejaVu Sans"/>
              </a:rPr>
              <a:t>ELi noortestrateegia</a:t>
            </a:r>
            <a:endParaRPr lang="et-EE" sz="2800" b="0" strike="noStrike" spc="-1">
              <a:solidFill>
                <a:srgbClr val="000000"/>
              </a:solidFill>
              <a:latin typeface="Arial"/>
            </a:endParaRPr>
          </a:p>
        </p:txBody>
      </p:sp>
      <p:pic>
        <p:nvPicPr>
          <p:cNvPr id="280"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81" name="Picture 3"/>
          <p:cNvPicPr/>
          <p:nvPr/>
        </p:nvPicPr>
        <p:blipFill>
          <a:blip r:embed="rId4"/>
          <a:stretch/>
        </p:blipFill>
        <p:spPr>
          <a:xfrm>
            <a:off x="11082240" y="6382440"/>
            <a:ext cx="5227560" cy="145800"/>
          </a:xfrm>
          <a:prstGeom prst="rect">
            <a:avLst/>
          </a:prstGeom>
          <a:ln w="0">
            <a:noFill/>
          </a:ln>
        </p:spPr>
      </p:pic>
      <p:pic>
        <p:nvPicPr>
          <p:cNvPr id="282" name="Picture 7"/>
          <p:cNvPicPr/>
          <p:nvPr/>
        </p:nvPicPr>
        <p:blipFill>
          <a:blip r:embed="rId4"/>
          <a:stretch/>
        </p:blipFill>
        <p:spPr>
          <a:xfrm>
            <a:off x="-900000" y="6382440"/>
            <a:ext cx="5227560" cy="145800"/>
          </a:xfrm>
          <a:prstGeom prst="rect">
            <a:avLst/>
          </a:prstGeom>
          <a:ln w="0">
            <a:noFill/>
          </a:ln>
        </p:spPr>
      </p:pic>
      <p:pic>
        <p:nvPicPr>
          <p:cNvPr id="283" name="Picture 6"/>
          <p:cNvPicPr/>
          <p:nvPr/>
        </p:nvPicPr>
        <p:blipFill>
          <a:blip r:embed="rId5"/>
          <a:stretch/>
        </p:blipFill>
        <p:spPr>
          <a:xfrm>
            <a:off x="8652960" y="1928160"/>
            <a:ext cx="3308400" cy="4737240"/>
          </a:xfrm>
          <a:prstGeom prst="rect">
            <a:avLst/>
          </a:prstGeom>
          <a:ln w="0">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284" name="Picture 2"/>
          <p:cNvPicPr/>
          <p:nvPr/>
        </p:nvPicPr>
        <p:blipFill>
          <a:blip r:embed="rId2"/>
          <a:stretch/>
        </p:blipFill>
        <p:spPr>
          <a:xfrm>
            <a:off x="2667240" y="0"/>
            <a:ext cx="6855840" cy="6856560"/>
          </a:xfrm>
          <a:prstGeom prst="rect">
            <a:avLst/>
          </a:prstGeom>
          <a:ln w="0">
            <a:noFill/>
          </a:ln>
        </p:spPr>
      </p:pic>
      <p:sp>
        <p:nvSpPr>
          <p:cNvPr id="285" name="PlaceHolder 1"/>
          <p:cNvSpPr>
            <a:spLocks noGrp="1"/>
          </p:cNvSpPr>
          <p:nvPr>
            <p:ph type="title"/>
          </p:nvPr>
        </p:nvSpPr>
        <p:spPr>
          <a:xfrm>
            <a:off x="3023640" y="2426760"/>
            <a:ext cx="6143040" cy="132408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t" sz="4800" b="1" strike="noStrike" spc="-1" dirty="0">
                <a:solidFill>
                  <a:srgbClr val="000000"/>
                </a:solidFill>
                <a:latin typeface="Norwester"/>
                <a:ea typeface="DejaVu Sans"/>
              </a:rPr>
              <a:t>Safer Space </a:t>
            </a:r>
            <a:br>
              <a:rPr lang="fi-FI" sz="4800" b="1" strike="noStrike" spc="-1" dirty="0">
                <a:solidFill>
                  <a:srgbClr val="000000"/>
                </a:solidFill>
                <a:latin typeface="Norwester"/>
                <a:ea typeface="DejaVu Sans"/>
              </a:rPr>
            </a:br>
            <a:r>
              <a:rPr lang="et" sz="4800" b="1" strike="noStrike" spc="-1" dirty="0">
                <a:solidFill>
                  <a:srgbClr val="000000"/>
                </a:solidFill>
                <a:latin typeface="Norwester"/>
                <a:ea typeface="DejaVu Sans"/>
              </a:rPr>
              <a:t>(turvalisem ruum)</a:t>
            </a:r>
            <a:endParaRPr lang="et-EE" sz="4800" b="0" strike="noStrike" spc="-1" dirty="0">
              <a:solidFill>
                <a:srgbClr val="000000"/>
              </a:solidFill>
              <a:latin typeface="Arial"/>
            </a:endParaRPr>
          </a:p>
        </p:txBody>
      </p:sp>
      <p:pic>
        <p:nvPicPr>
          <p:cNvPr id="286" name="Picture 6" descr="A white and black logo&#10;&#10;Description automatically generated with medium confidence"/>
          <p:cNvPicPr/>
          <p:nvPr/>
        </p:nvPicPr>
        <p:blipFill>
          <a:blip r:embed="rId3"/>
          <a:stretch/>
        </p:blipFill>
        <p:spPr>
          <a:xfrm>
            <a:off x="966600" y="5516640"/>
            <a:ext cx="10385640" cy="1589040"/>
          </a:xfrm>
          <a:prstGeom prst="rect">
            <a:avLst/>
          </a:prstGeom>
          <a:ln w="0">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rgbClr val="C2BDB8"/>
        </a:solidFill>
        <a:effectLst/>
      </p:bgPr>
    </p:bg>
    <p:spTree>
      <p:nvGrpSpPr>
        <p:cNvPr id="1" name=""/>
        <p:cNvGrpSpPr/>
        <p:nvPr/>
      </p:nvGrpSpPr>
      <p:grpSpPr>
        <a:xfrm>
          <a:off x="0" y="0"/>
          <a:ext cx="0" cy="0"/>
          <a:chOff x="0" y="0"/>
          <a:chExt cx="0" cy="0"/>
        </a:xfrm>
      </p:grpSpPr>
      <p:pic>
        <p:nvPicPr>
          <p:cNvPr id="287" name="Picture 10"/>
          <p:cNvPicPr/>
          <p:nvPr/>
        </p:nvPicPr>
        <p:blipFill>
          <a:blip r:embed="rId2"/>
          <a:stretch/>
        </p:blipFill>
        <p:spPr>
          <a:xfrm>
            <a:off x="0" y="365040"/>
            <a:ext cx="3535052" cy="1344600"/>
          </a:xfrm>
          <a:prstGeom prst="rect">
            <a:avLst/>
          </a:prstGeom>
          <a:ln w="0">
            <a:noFill/>
          </a:ln>
        </p:spPr>
      </p:pic>
      <p:sp>
        <p:nvSpPr>
          <p:cNvPr id="288"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Juhised</a:t>
            </a:r>
            <a:endParaRPr lang="et-EE" sz="4000" b="0" strike="noStrike" spc="-1">
              <a:solidFill>
                <a:srgbClr val="000000"/>
              </a:solidFill>
              <a:latin typeface="Arial"/>
            </a:endParaRPr>
          </a:p>
        </p:txBody>
      </p:sp>
      <p:sp>
        <p:nvSpPr>
          <p:cNvPr id="289"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000000"/>
              </a:buClr>
              <a:buFont typeface="Arial"/>
              <a:buChar char="•"/>
            </a:pPr>
            <a:r>
              <a:rPr lang="et" sz="1800" b="0" strike="noStrike" spc="-1">
                <a:solidFill>
                  <a:srgbClr val="000000"/>
                </a:solidFill>
                <a:latin typeface="Montserrat"/>
                <a:ea typeface="DejaVu Sans"/>
              </a:rPr>
              <a:t>Sammud, varustus ja aeg:</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Millest me räägime: Palu osalejatel küsimust </a:t>
            </a:r>
            <a:r>
              <a:rPr lang="et" sz="1800" b="1" strike="noStrike" spc="-1">
                <a:solidFill>
                  <a:srgbClr val="000000"/>
                </a:solidFill>
                <a:latin typeface="Montserrat"/>
                <a:ea typeface="DejaVu Sans"/>
              </a:rPr>
              <a:t>1 minut reflekteerida</a:t>
            </a:r>
            <a:r>
              <a:rPr lang="et" sz="1800" b="0" strike="noStrike" spc="-1">
                <a:solidFill>
                  <a:srgbClr val="000000"/>
                </a:solidFill>
                <a:latin typeface="Montserrat"/>
                <a:ea typeface="DejaVu Sans"/>
              </a:rPr>
              <a:t>. Pole vaja midagi üles kirjutada.</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Mis on turvalisem ruum? Selgita osalejatele ohutuma ruumi põhiideed ja turvalisema ruumi põhimõtteid slaidide toel. </a:t>
            </a:r>
            <a:r>
              <a:rPr lang="et" sz="1800" b="1" strike="noStrike" spc="-1">
                <a:solidFill>
                  <a:srgbClr val="000000"/>
                </a:solidFill>
                <a:latin typeface="Montserrat"/>
                <a:ea typeface="DejaVu Sans"/>
              </a:rPr>
              <a:t>~2 minutit.</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Näited sagedamini kasutatavatest turvalisema ruumi põhimõtetest: Tutvusta osalejatele slaidi toel mõningaid sagedamini kasutatavaid turvalisema ruumi põhimõtteid. (Samuti võib mainida, et erinevat tüüpi näitlejad võivad kasutada erinevaid põhimõtteid; puuduvad siduvad põhimõtted, mida kaasata.) </a:t>
            </a:r>
            <a:r>
              <a:rPr lang="et" sz="1800" b="1" strike="noStrike" spc="-1">
                <a:solidFill>
                  <a:srgbClr val="000000"/>
                </a:solidFill>
                <a:latin typeface="Montserrat"/>
                <a:ea typeface="DejaVu Sans"/>
              </a:rPr>
              <a:t>~2 minutit.</a:t>
            </a:r>
            <a:endParaRPr lang="et-EE" sz="1800" b="0" strike="noStrike" spc="-1">
              <a:solidFill>
                <a:srgbClr val="000000"/>
              </a:solidFill>
              <a:latin typeface="Arial"/>
            </a:endParaRPr>
          </a:p>
        </p:txBody>
      </p:sp>
      <p:pic>
        <p:nvPicPr>
          <p:cNvPr id="290"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291" name="Picture 5"/>
          <p:cNvPicPr/>
          <p:nvPr/>
        </p:nvPicPr>
        <p:blipFill>
          <a:blip r:embed="rId4"/>
          <a:stretch/>
        </p:blipFill>
        <p:spPr>
          <a:xfrm>
            <a:off x="-900000" y="6382440"/>
            <a:ext cx="5227560" cy="145800"/>
          </a:xfrm>
          <a:prstGeom prst="rect">
            <a:avLst/>
          </a:prstGeom>
          <a:ln w="0">
            <a:noFill/>
          </a:ln>
        </p:spPr>
      </p:pic>
      <p:pic>
        <p:nvPicPr>
          <p:cNvPr id="292" name="Picture 6"/>
          <p:cNvPicPr/>
          <p:nvPr/>
        </p:nvPicPr>
        <p:blipFill>
          <a:blip r:embed="rId4"/>
          <a:stretch/>
        </p:blipFill>
        <p:spPr>
          <a:xfrm>
            <a:off x="11082240" y="6382440"/>
            <a:ext cx="5227560" cy="145800"/>
          </a:xfrm>
          <a:prstGeom prst="rect">
            <a:avLst/>
          </a:prstGeom>
          <a:ln w="0">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293" name="Picture 12" descr="A group of cartoon people&#10;&#10;Description automatically generated"/>
          <p:cNvPicPr/>
          <p:nvPr/>
        </p:nvPicPr>
        <p:blipFill>
          <a:blip r:embed="rId3"/>
          <a:stretch/>
        </p:blipFill>
        <p:spPr>
          <a:xfrm>
            <a:off x="1024200" y="403920"/>
            <a:ext cx="10793520" cy="5093640"/>
          </a:xfrm>
          <a:prstGeom prst="rect">
            <a:avLst/>
          </a:prstGeom>
          <a:ln w="0">
            <a:noFill/>
          </a:ln>
        </p:spPr>
      </p:pic>
      <p:pic>
        <p:nvPicPr>
          <p:cNvPr id="294" name="Picture 13"/>
          <p:cNvPicPr/>
          <p:nvPr/>
        </p:nvPicPr>
        <p:blipFill>
          <a:blip r:embed="rId4"/>
          <a:stretch/>
        </p:blipFill>
        <p:spPr>
          <a:xfrm>
            <a:off x="651960" y="488880"/>
            <a:ext cx="5439600" cy="1687680"/>
          </a:xfrm>
          <a:prstGeom prst="rect">
            <a:avLst/>
          </a:prstGeom>
          <a:ln w="0">
            <a:noFill/>
          </a:ln>
        </p:spPr>
      </p:pic>
      <p:sp>
        <p:nvSpPr>
          <p:cNvPr id="295" name="PlaceHolder 1"/>
          <p:cNvSpPr>
            <a:spLocks noGrp="1"/>
          </p:cNvSpPr>
          <p:nvPr>
            <p:ph/>
          </p:nvPr>
        </p:nvSpPr>
        <p:spPr>
          <a:xfrm>
            <a:off x="2061360" y="4192560"/>
            <a:ext cx="8067960" cy="1305000"/>
          </a:xfrm>
          <a:prstGeom prst="rect">
            <a:avLst/>
          </a:prstGeom>
          <a:noFill/>
          <a:ln w="0">
            <a:noFill/>
          </a:ln>
        </p:spPr>
        <p:txBody>
          <a:bodyPr lIns="90000" tIns="45000" rIns="90000" bIns="45000" anchor="t">
            <a:normAutofit/>
          </a:bodyPr>
          <a:lstStyle/>
          <a:p>
            <a:pPr marL="228600" indent="0" algn="ctr">
              <a:lnSpc>
                <a:spcPct val="100000"/>
              </a:lnSpc>
              <a:spcBef>
                <a:spcPts val="1001"/>
              </a:spcBef>
              <a:buNone/>
              <a:tabLst>
                <a:tab pos="0" algn="l"/>
              </a:tabLst>
            </a:pPr>
            <a:r>
              <a:rPr lang="et" sz="2400" b="0" strike="noStrike" spc="-1">
                <a:solidFill>
                  <a:srgbClr val="000000"/>
                </a:solidFill>
                <a:latin typeface="Montserrat"/>
                <a:ea typeface="DejaVu Sans"/>
              </a:rPr>
              <a:t>Kas keegi saab kirjeldada, mis on turvalisem ruum või turvalisema ruumi põhimõtted?</a:t>
            </a:r>
            <a:endParaRPr lang="et-EE" sz="2400" b="0" strike="noStrike" spc="-1">
              <a:solidFill>
                <a:srgbClr val="000000"/>
              </a:solidFill>
              <a:latin typeface="Arial"/>
            </a:endParaRPr>
          </a:p>
          <a:p>
            <a:pPr marL="228600" indent="0" algn="ctr">
              <a:lnSpc>
                <a:spcPct val="100000"/>
              </a:lnSpc>
              <a:spcBef>
                <a:spcPts val="1001"/>
              </a:spcBef>
              <a:buNone/>
              <a:tabLst>
                <a:tab pos="0" algn="l"/>
              </a:tabLst>
            </a:pPr>
            <a:r>
              <a:rPr lang="et" sz="2400" b="0" strike="noStrike" spc="-1">
                <a:solidFill>
                  <a:srgbClr val="000000"/>
                </a:solidFill>
                <a:latin typeface="Montserrat"/>
                <a:ea typeface="DejaVu Sans"/>
              </a:rPr>
              <a:t>Kui sa ei ole teemaga kursis, proovi oletada!</a:t>
            </a:r>
            <a:endParaRPr lang="et-EE" sz="2400" b="0" strike="noStrike" spc="-1">
              <a:solidFill>
                <a:srgbClr val="000000"/>
              </a:solidFill>
              <a:latin typeface="Arial"/>
            </a:endParaRPr>
          </a:p>
        </p:txBody>
      </p:sp>
      <p:pic>
        <p:nvPicPr>
          <p:cNvPr id="296" name="Picture 4" descr="A white and black logo&#10;&#10;Description automatically generated with medium confidence"/>
          <p:cNvPicPr/>
          <p:nvPr/>
        </p:nvPicPr>
        <p:blipFill>
          <a:blip r:embed="rId5"/>
          <a:stretch/>
        </p:blipFill>
        <p:spPr>
          <a:xfrm>
            <a:off x="4329360" y="5940720"/>
            <a:ext cx="6728400" cy="1028880"/>
          </a:xfrm>
          <a:prstGeom prst="rect">
            <a:avLst/>
          </a:prstGeom>
          <a:ln w="0">
            <a:noFill/>
          </a:ln>
        </p:spPr>
      </p:pic>
      <p:pic>
        <p:nvPicPr>
          <p:cNvPr id="297" name="Picture 5"/>
          <p:cNvPicPr/>
          <p:nvPr/>
        </p:nvPicPr>
        <p:blipFill>
          <a:blip r:embed="rId6"/>
          <a:stretch/>
        </p:blipFill>
        <p:spPr>
          <a:xfrm>
            <a:off x="-900000" y="6382440"/>
            <a:ext cx="5227560" cy="145800"/>
          </a:xfrm>
          <a:prstGeom prst="rect">
            <a:avLst/>
          </a:prstGeom>
          <a:ln w="0">
            <a:noFill/>
          </a:ln>
        </p:spPr>
      </p:pic>
      <p:pic>
        <p:nvPicPr>
          <p:cNvPr id="298" name="Picture 6"/>
          <p:cNvPicPr/>
          <p:nvPr/>
        </p:nvPicPr>
        <p:blipFill>
          <a:blip r:embed="rId6"/>
          <a:stretch/>
        </p:blipFill>
        <p:spPr>
          <a:xfrm>
            <a:off x="11082240" y="6382440"/>
            <a:ext cx="5227560" cy="145800"/>
          </a:xfrm>
          <a:prstGeom prst="rect">
            <a:avLst/>
          </a:prstGeom>
          <a:ln w="0">
            <a:noFill/>
          </a:ln>
        </p:spPr>
      </p:pic>
      <p:sp>
        <p:nvSpPr>
          <p:cNvPr id="299" name="Title 1"/>
          <p:cNvSpPr/>
          <p:nvPr/>
        </p:nvSpPr>
        <p:spPr>
          <a:xfrm>
            <a:off x="1024200" y="48996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400" b="0" strike="noStrike" spc="-1" dirty="0">
                <a:solidFill>
                  <a:srgbClr val="D20036"/>
                </a:solidFill>
                <a:latin typeface="Norwester"/>
                <a:ea typeface="DejaVu Sans"/>
              </a:rPr>
              <a:t>Millest me</a:t>
            </a:r>
            <a:r>
              <a:rPr lang="fi-FI" sz="4400" b="0" strike="noStrike" spc="-1" dirty="0">
                <a:solidFill>
                  <a:srgbClr val="D20036"/>
                </a:solidFill>
                <a:latin typeface="Norwester"/>
                <a:ea typeface="DejaVu Sans"/>
              </a:rPr>
              <a:t> </a:t>
            </a:r>
            <a:r>
              <a:rPr lang="et" sz="4400" b="0" strike="noStrike" spc="-1" dirty="0">
                <a:solidFill>
                  <a:srgbClr val="D20036"/>
                </a:solidFill>
                <a:latin typeface="Norwester"/>
                <a:ea typeface="DejaVu Sans"/>
              </a:rPr>
              <a:t>räägime?</a:t>
            </a:r>
            <a:endParaRPr lang="et-EE" sz="4400" b="0" strike="noStrike" spc="-1" dirty="0">
              <a:solidFill>
                <a:srgbClr val="000000"/>
              </a:solidFill>
              <a:latin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300" name="Picture 1"/>
          <p:cNvPicPr/>
          <p:nvPr/>
        </p:nvPicPr>
        <p:blipFill>
          <a:blip r:embed="rId3"/>
          <a:stretch/>
        </p:blipFill>
        <p:spPr>
          <a:xfrm rot="10800000">
            <a:off x="702000" y="187920"/>
            <a:ext cx="5227560" cy="2468520"/>
          </a:xfrm>
          <a:prstGeom prst="rect">
            <a:avLst/>
          </a:prstGeom>
          <a:ln w="0">
            <a:noFill/>
          </a:ln>
        </p:spPr>
      </p:pic>
      <p:pic>
        <p:nvPicPr>
          <p:cNvPr id="301" name="Picture 7"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302" name="Picture 8"/>
          <p:cNvPicPr/>
          <p:nvPr/>
        </p:nvPicPr>
        <p:blipFill>
          <a:blip r:embed="rId5"/>
          <a:stretch/>
        </p:blipFill>
        <p:spPr>
          <a:xfrm>
            <a:off x="-900000" y="6382440"/>
            <a:ext cx="5227560" cy="145800"/>
          </a:xfrm>
          <a:prstGeom prst="rect">
            <a:avLst/>
          </a:prstGeom>
          <a:ln w="0">
            <a:noFill/>
          </a:ln>
        </p:spPr>
      </p:pic>
      <p:pic>
        <p:nvPicPr>
          <p:cNvPr id="303" name="Picture 9"/>
          <p:cNvPicPr/>
          <p:nvPr/>
        </p:nvPicPr>
        <p:blipFill>
          <a:blip r:embed="rId5"/>
          <a:stretch/>
        </p:blipFill>
        <p:spPr>
          <a:xfrm>
            <a:off x="11082240" y="6382440"/>
            <a:ext cx="5227560" cy="145800"/>
          </a:xfrm>
          <a:prstGeom prst="rect">
            <a:avLst/>
          </a:prstGeom>
          <a:ln w="0">
            <a:noFill/>
          </a:ln>
        </p:spPr>
      </p:pic>
      <p:pic>
        <p:nvPicPr>
          <p:cNvPr id="304" name="Picture 6"/>
          <p:cNvPicPr/>
          <p:nvPr/>
        </p:nvPicPr>
        <p:blipFill>
          <a:blip r:embed="rId6"/>
          <a:stretch/>
        </p:blipFill>
        <p:spPr>
          <a:xfrm>
            <a:off x="669600" y="2734560"/>
            <a:ext cx="8672760" cy="3096360"/>
          </a:xfrm>
          <a:prstGeom prst="rect">
            <a:avLst/>
          </a:prstGeom>
          <a:ln w="0">
            <a:noFill/>
          </a:ln>
        </p:spPr>
      </p:pic>
      <p:pic>
        <p:nvPicPr>
          <p:cNvPr id="305" name="Picture 12"/>
          <p:cNvPicPr/>
          <p:nvPr/>
        </p:nvPicPr>
        <p:blipFill>
          <a:blip r:embed="rId7"/>
          <a:stretch/>
        </p:blipFill>
        <p:spPr>
          <a:xfrm>
            <a:off x="6177960" y="619920"/>
            <a:ext cx="5623560" cy="3585240"/>
          </a:xfrm>
          <a:prstGeom prst="rect">
            <a:avLst/>
          </a:prstGeom>
          <a:ln w="0">
            <a:noFill/>
          </a:ln>
        </p:spPr>
      </p:pic>
      <p:sp>
        <p:nvSpPr>
          <p:cNvPr id="306" name="Content Placeholder 2"/>
          <p:cNvSpPr/>
          <p:nvPr/>
        </p:nvSpPr>
        <p:spPr>
          <a:xfrm>
            <a:off x="819000" y="3590280"/>
            <a:ext cx="8405640" cy="22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30000"/>
              </a:lnSpc>
              <a:spcAft>
                <a:spcPts val="601"/>
              </a:spcAft>
              <a:tabLst>
                <a:tab pos="0" algn="l"/>
              </a:tabLst>
            </a:pPr>
            <a:r>
              <a:rPr lang="et" sz="1800" b="0" strike="noStrike" spc="-1">
                <a:solidFill>
                  <a:srgbClr val="000000"/>
                </a:solidFill>
                <a:latin typeface="Montserrat"/>
                <a:ea typeface="MS Mincho"/>
              </a:rPr>
              <a:t>Nn turvalisema ruumi põhimõte eesmärk on pakkuda osalejatele või rühmadele tegevustele või üritustele tööriistu ja suuniseid või poliitikaid, mis toetavad turvalisema keskkonna loomist. Põhiidee on luua sisetunne, mitte olla "täiuslik". Turvalisema ruumi põhimõtted esitatakse tavaliselt plakatite või muu sarnasena või avaldatakse ja esitatakse osalejatele veebis.</a:t>
            </a:r>
            <a:endParaRPr lang="et-EE" sz="1800" b="0" strike="noStrike" spc="-1">
              <a:solidFill>
                <a:srgbClr val="000000"/>
              </a:solidFill>
              <a:latin typeface="Arial"/>
            </a:endParaRPr>
          </a:p>
        </p:txBody>
      </p:sp>
      <p:sp>
        <p:nvSpPr>
          <p:cNvPr id="307" name="Content Placeholder 2"/>
          <p:cNvSpPr/>
          <p:nvPr/>
        </p:nvSpPr>
        <p:spPr>
          <a:xfrm>
            <a:off x="6534720" y="1467000"/>
            <a:ext cx="4730400" cy="1434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fontScale="97000"/>
          </a:bodyPr>
          <a:lstStyle/>
          <a:p>
            <a:pPr algn="ctr">
              <a:lnSpc>
                <a:spcPct val="110000"/>
              </a:lnSpc>
              <a:spcAft>
                <a:spcPts val="601"/>
              </a:spcAft>
              <a:tabLst>
                <a:tab pos="0" algn="l"/>
              </a:tabLst>
            </a:pPr>
            <a:r>
              <a:rPr lang="et" sz="2000" b="0" strike="noStrike" spc="-1">
                <a:solidFill>
                  <a:srgbClr val="000000"/>
                </a:solidFill>
                <a:latin typeface="Montserrat"/>
                <a:ea typeface="MS Mincho"/>
              </a:rPr>
              <a:t>Turvalisemad ruumid viitavad kaasavale keskkonnale, kus kõik saavad end mugavalt tunda ja end sellisena väljendada, nagu nad on</a:t>
            </a:r>
            <a:r>
              <a:rPr lang="et" sz="2400" b="0" strike="noStrike" spc="-1">
                <a:solidFill>
                  <a:srgbClr val="000000"/>
                </a:solidFill>
                <a:latin typeface="Montserrat"/>
                <a:ea typeface="MS Mincho"/>
              </a:rPr>
              <a:t>.</a:t>
            </a:r>
            <a:endParaRPr lang="et-EE" sz="2400" b="0" strike="noStrike" spc="-1">
              <a:solidFill>
                <a:srgbClr val="000000"/>
              </a:solidFill>
              <a:latin typeface="Arial"/>
            </a:endParaRPr>
          </a:p>
        </p:txBody>
      </p:sp>
      <p:sp>
        <p:nvSpPr>
          <p:cNvPr id="308" name="Title 1"/>
          <p:cNvSpPr/>
          <p:nvPr/>
        </p:nvSpPr>
        <p:spPr>
          <a:xfrm>
            <a:off x="1305720" y="703800"/>
            <a:ext cx="3679560" cy="172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76000"/>
          </a:bodyPr>
          <a:lstStyle/>
          <a:p>
            <a:pPr algn="ctr">
              <a:lnSpc>
                <a:spcPct val="110000"/>
              </a:lnSpc>
            </a:pPr>
            <a:r>
              <a:rPr lang="et" sz="4400" b="0" strike="noStrike" spc="-1">
                <a:solidFill>
                  <a:srgbClr val="D20036"/>
                </a:solidFill>
                <a:latin typeface="Norwester"/>
                <a:ea typeface="DejaVu Sans"/>
              </a:rPr>
              <a:t>Mis on turvalisem ruum?</a:t>
            </a:r>
            <a:endParaRPr lang="et-EE" sz="4400" b="0" strike="noStrike" spc="-1">
              <a:solidFill>
                <a:srgbClr val="000000"/>
              </a:solidFill>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2BDB8"/>
        </a:solidFill>
        <a:effectLst/>
      </p:bgPr>
    </p:bg>
    <p:spTree>
      <p:nvGrpSpPr>
        <p:cNvPr id="1" name=""/>
        <p:cNvGrpSpPr/>
        <p:nvPr/>
      </p:nvGrpSpPr>
      <p:grpSpPr>
        <a:xfrm>
          <a:off x="0" y="0"/>
          <a:ext cx="0" cy="0"/>
          <a:chOff x="0" y="0"/>
          <a:chExt cx="0" cy="0"/>
        </a:xfrm>
      </p:grpSpPr>
      <p:pic>
        <p:nvPicPr>
          <p:cNvPr id="309" name="Picture 1"/>
          <p:cNvPicPr/>
          <p:nvPr/>
        </p:nvPicPr>
        <p:blipFill>
          <a:blip r:embed="rId3"/>
          <a:stretch/>
        </p:blipFill>
        <p:spPr>
          <a:xfrm rot="10800000">
            <a:off x="701640" y="0"/>
            <a:ext cx="6558840" cy="2468520"/>
          </a:xfrm>
          <a:prstGeom prst="rect">
            <a:avLst/>
          </a:prstGeom>
          <a:ln w="0">
            <a:noFill/>
          </a:ln>
        </p:spPr>
      </p:pic>
      <p:sp>
        <p:nvSpPr>
          <p:cNvPr id="310" name="Title 1"/>
          <p:cNvSpPr/>
          <p:nvPr/>
        </p:nvSpPr>
        <p:spPr>
          <a:xfrm>
            <a:off x="1002960" y="655920"/>
            <a:ext cx="5953680" cy="1728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fontScale="79000"/>
          </a:bodyPr>
          <a:lstStyle/>
          <a:p>
            <a:pPr algn="ctr">
              <a:lnSpc>
                <a:spcPct val="110000"/>
              </a:lnSpc>
            </a:pPr>
            <a:r>
              <a:rPr lang="et" sz="4400" b="0" strike="noStrike" spc="-1">
                <a:solidFill>
                  <a:srgbClr val="D20036"/>
                </a:solidFill>
                <a:latin typeface="Norwester"/>
                <a:ea typeface="DejaVu Sans"/>
              </a:rPr>
              <a:t>Kasutatud turvalisema ruumi põhimõtete näited</a:t>
            </a:r>
            <a:endParaRPr lang="et-EE" sz="4400" b="0" strike="noStrike" spc="-1">
              <a:solidFill>
                <a:srgbClr val="000000"/>
              </a:solidFill>
              <a:latin typeface="Arial"/>
            </a:endParaRPr>
          </a:p>
        </p:txBody>
      </p:sp>
      <p:pic>
        <p:nvPicPr>
          <p:cNvPr id="311" name="Picture 7"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312" name="Picture 8"/>
          <p:cNvPicPr/>
          <p:nvPr/>
        </p:nvPicPr>
        <p:blipFill>
          <a:blip r:embed="rId5"/>
          <a:stretch/>
        </p:blipFill>
        <p:spPr>
          <a:xfrm>
            <a:off x="-900000" y="6382440"/>
            <a:ext cx="5227560" cy="145800"/>
          </a:xfrm>
          <a:prstGeom prst="rect">
            <a:avLst/>
          </a:prstGeom>
          <a:ln w="0">
            <a:noFill/>
          </a:ln>
        </p:spPr>
      </p:pic>
      <p:pic>
        <p:nvPicPr>
          <p:cNvPr id="313" name="Picture 9"/>
          <p:cNvPicPr/>
          <p:nvPr/>
        </p:nvPicPr>
        <p:blipFill>
          <a:blip r:embed="rId5"/>
          <a:stretch/>
        </p:blipFill>
        <p:spPr>
          <a:xfrm>
            <a:off x="11082240" y="6382440"/>
            <a:ext cx="5227560" cy="145800"/>
          </a:xfrm>
          <a:prstGeom prst="rect">
            <a:avLst/>
          </a:prstGeom>
          <a:ln w="0">
            <a:noFill/>
          </a:ln>
        </p:spPr>
      </p:pic>
      <p:sp>
        <p:nvSpPr>
          <p:cNvPr id="314" name="TextBox 3"/>
          <p:cNvSpPr/>
          <p:nvPr/>
        </p:nvSpPr>
        <p:spPr>
          <a:xfrm>
            <a:off x="866880" y="2698560"/>
            <a:ext cx="5227560" cy="278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spcAft>
                <a:spcPts val="601"/>
              </a:spcAft>
              <a:buClr>
                <a:srgbClr val="000000"/>
              </a:buClr>
              <a:buFont typeface="Arial"/>
              <a:buChar char="•"/>
            </a:pPr>
            <a:r>
              <a:rPr lang="et" sz="1800" b="0" strike="noStrike" spc="-1">
                <a:solidFill>
                  <a:srgbClr val="000000"/>
                </a:solidFill>
                <a:latin typeface="Montserrat"/>
                <a:ea typeface="Georgia"/>
              </a:rPr>
              <a:t>Austame teisi osalejaid.</a:t>
            </a:r>
            <a:endParaRPr lang="et-EE" sz="1800" b="0" strike="noStrike" spc="-1">
              <a:solidFill>
                <a:srgbClr val="000000"/>
              </a:solidFill>
              <a:latin typeface="Arial"/>
            </a:endParaRPr>
          </a:p>
          <a:p>
            <a:pPr marL="800280" lvl="1" indent="-343080">
              <a:lnSpc>
                <a:spcPct val="100000"/>
              </a:lnSpc>
              <a:spcAft>
                <a:spcPts val="601"/>
              </a:spcAft>
              <a:buClr>
                <a:srgbClr val="000000"/>
              </a:buClr>
              <a:buFont typeface="Arial"/>
              <a:buChar char="•"/>
            </a:pPr>
            <a:r>
              <a:rPr lang="et" sz="1800" b="0" strike="noStrike" spc="-1">
                <a:solidFill>
                  <a:srgbClr val="000000"/>
                </a:solidFill>
                <a:latin typeface="Montserrat"/>
                <a:ea typeface="Georgia"/>
              </a:rPr>
              <a:t>Arvamused, kogemused, enesemääramisõigus ja isiklikud piirid.</a:t>
            </a:r>
            <a:endParaRPr lang="et-EE" sz="1800" b="0" strike="noStrike" spc="-1">
              <a:solidFill>
                <a:srgbClr val="000000"/>
              </a:solidFill>
              <a:latin typeface="Arial"/>
            </a:endParaRPr>
          </a:p>
          <a:p>
            <a:pPr marL="343080" indent="-343080">
              <a:lnSpc>
                <a:spcPct val="100000"/>
              </a:lnSpc>
              <a:spcAft>
                <a:spcPts val="601"/>
              </a:spcAft>
              <a:buClr>
                <a:srgbClr val="000000"/>
              </a:buClr>
              <a:buFont typeface="Arial"/>
              <a:buChar char="•"/>
            </a:pPr>
            <a:r>
              <a:rPr lang="et" sz="1800" b="0" strike="noStrike" spc="-1">
                <a:solidFill>
                  <a:srgbClr val="000000"/>
                </a:solidFill>
                <a:latin typeface="Montserrat"/>
                <a:ea typeface="Georgia"/>
              </a:rPr>
              <a:t>Me ei salli diskrimineerimist, ei sea kahtluse alla ega väärtusta teiste arvamusi ja kogemusi.</a:t>
            </a:r>
            <a:endParaRPr lang="et-EE" sz="1800" b="0" strike="noStrike" spc="-1">
              <a:solidFill>
                <a:srgbClr val="000000"/>
              </a:solidFill>
              <a:latin typeface="Arial"/>
            </a:endParaRPr>
          </a:p>
          <a:p>
            <a:pPr marL="343080" indent="-343080">
              <a:lnSpc>
                <a:spcPct val="100000"/>
              </a:lnSpc>
              <a:spcAft>
                <a:spcPts val="601"/>
              </a:spcAft>
              <a:buClr>
                <a:srgbClr val="000000"/>
              </a:buClr>
              <a:buFont typeface="Arial"/>
              <a:buChar char="•"/>
            </a:pPr>
            <a:r>
              <a:rPr lang="et" sz="1800" b="0" strike="noStrike" spc="-1">
                <a:solidFill>
                  <a:srgbClr val="000000"/>
                </a:solidFill>
                <a:latin typeface="Montserrat"/>
                <a:ea typeface="Georgia"/>
              </a:rPr>
              <a:t>Väldime oletuste ja üldistuste tegemist, näiteks identiteetide kohta.</a:t>
            </a:r>
            <a:endParaRPr lang="et-EE" sz="1800" b="0" strike="noStrike" spc="-1">
              <a:solidFill>
                <a:srgbClr val="000000"/>
              </a:solidFill>
              <a:latin typeface="Arial"/>
            </a:endParaRPr>
          </a:p>
        </p:txBody>
      </p:sp>
      <p:sp>
        <p:nvSpPr>
          <p:cNvPr id="315" name="TextBox 4"/>
          <p:cNvSpPr/>
          <p:nvPr/>
        </p:nvSpPr>
        <p:spPr>
          <a:xfrm>
            <a:off x="6095880" y="2698560"/>
            <a:ext cx="5661000" cy="258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00000"/>
              </a:lnSpc>
              <a:spcAft>
                <a:spcPts val="601"/>
              </a:spcAft>
              <a:buClr>
                <a:srgbClr val="000000"/>
              </a:buClr>
              <a:buFont typeface="Arial"/>
              <a:buChar char="•"/>
            </a:pPr>
            <a:r>
              <a:rPr lang="et" sz="1800" b="0" strike="noStrike" spc="-1">
                <a:solidFill>
                  <a:srgbClr val="000000"/>
                </a:solidFill>
                <a:latin typeface="Montserrat"/>
                <a:ea typeface="Georgia"/>
              </a:rPr>
              <a:t>Anname kõigile võimaluse kaasa rääkida, kuid me ei sunni kedagi.</a:t>
            </a:r>
            <a:endParaRPr lang="et-EE" sz="1800" b="0" strike="noStrike" spc="-1">
              <a:solidFill>
                <a:srgbClr val="000000"/>
              </a:solidFill>
              <a:latin typeface="Arial"/>
            </a:endParaRPr>
          </a:p>
          <a:p>
            <a:pPr marL="343080" indent="-343080">
              <a:lnSpc>
                <a:spcPct val="100000"/>
              </a:lnSpc>
              <a:spcAft>
                <a:spcPts val="601"/>
              </a:spcAft>
              <a:buClr>
                <a:srgbClr val="000000"/>
              </a:buClr>
              <a:buFont typeface="Arial"/>
              <a:buChar char="•"/>
            </a:pPr>
            <a:r>
              <a:rPr lang="et" sz="1800" b="0" strike="noStrike" spc="-1">
                <a:solidFill>
                  <a:srgbClr val="000000"/>
                </a:solidFill>
                <a:latin typeface="Montserrat"/>
                <a:ea typeface="Georgia"/>
              </a:rPr>
              <a:t>Oleme avatud konstruktiivset tagasisidet andma ja vastu võtma.</a:t>
            </a:r>
            <a:endParaRPr lang="et-EE" sz="1800" b="0" strike="noStrike" spc="-1">
              <a:solidFill>
                <a:srgbClr val="000000"/>
              </a:solidFill>
              <a:latin typeface="Arial"/>
            </a:endParaRPr>
          </a:p>
          <a:p>
            <a:pPr marL="343080" indent="-343080">
              <a:lnSpc>
                <a:spcPct val="100000"/>
              </a:lnSpc>
              <a:spcAft>
                <a:spcPts val="601"/>
              </a:spcAft>
              <a:buClr>
                <a:srgbClr val="000000"/>
              </a:buClr>
              <a:buFont typeface="Arial"/>
              <a:buChar char="•"/>
            </a:pPr>
            <a:r>
              <a:rPr lang="et" sz="1800" b="0" strike="noStrike" spc="-1">
                <a:solidFill>
                  <a:srgbClr val="000000"/>
                </a:solidFill>
                <a:latin typeface="Montserrat"/>
                <a:ea typeface="MS Mincho"/>
              </a:rPr>
              <a:t>Kui oled diskrimineerimise või ahistamise tunnistajaks:</a:t>
            </a:r>
            <a:endParaRPr lang="et-EE" sz="1800" b="0" strike="noStrike" spc="-1">
              <a:solidFill>
                <a:srgbClr val="000000"/>
              </a:solidFill>
              <a:latin typeface="Arial"/>
            </a:endParaRPr>
          </a:p>
          <a:p>
            <a:pPr marL="800280" lvl="1" indent="-343080">
              <a:lnSpc>
                <a:spcPct val="100000"/>
              </a:lnSpc>
              <a:spcAft>
                <a:spcPts val="601"/>
              </a:spcAft>
              <a:buClr>
                <a:srgbClr val="000000"/>
              </a:buClr>
              <a:buFont typeface="Arial"/>
              <a:buChar char="•"/>
            </a:pPr>
            <a:r>
              <a:rPr lang="et" sz="1800" b="0" strike="noStrike" spc="-1">
                <a:solidFill>
                  <a:srgbClr val="000000"/>
                </a:solidFill>
                <a:latin typeface="Montserrat"/>
                <a:ea typeface="MS Mincho"/>
              </a:rPr>
              <a:t>Pöördu võrdõiguslikkuse esindaja poole</a:t>
            </a:r>
            <a:endParaRPr lang="et-EE" sz="1800" b="0" strike="noStrike" spc="-1">
              <a:solidFill>
                <a:srgbClr val="000000"/>
              </a:solidFill>
              <a:latin typeface="Arial"/>
            </a:endParaRPr>
          </a:p>
          <a:p>
            <a:pPr marL="800280" lvl="1" indent="-343080">
              <a:lnSpc>
                <a:spcPct val="100000"/>
              </a:lnSpc>
              <a:spcAft>
                <a:spcPts val="601"/>
              </a:spcAft>
              <a:buClr>
                <a:srgbClr val="000000"/>
              </a:buClr>
              <a:buFont typeface="Arial"/>
              <a:buChar char="•"/>
            </a:pPr>
            <a:r>
              <a:rPr lang="et" sz="1800" b="0" strike="noStrike" spc="-1">
                <a:solidFill>
                  <a:srgbClr val="000000"/>
                </a:solidFill>
                <a:latin typeface="Montserrat"/>
                <a:ea typeface="MS Mincho"/>
              </a:rPr>
              <a:t>Jäta anonüümne tagasiside</a:t>
            </a:r>
            <a:endParaRPr lang="et-EE" sz="1800" b="0" strike="noStrike" spc="-1">
              <a:solidFill>
                <a:srgbClr val="000000"/>
              </a:solidFill>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316" name="Picture 4" descr="A group of people holding a large yellow sign&#10;&#10;Description automatically generated"/>
          <p:cNvPicPr/>
          <p:nvPr/>
        </p:nvPicPr>
        <p:blipFill>
          <a:blip r:embed="rId2"/>
          <a:stretch/>
        </p:blipFill>
        <p:spPr>
          <a:xfrm>
            <a:off x="2667240" y="0"/>
            <a:ext cx="6855840" cy="6856560"/>
          </a:xfrm>
          <a:prstGeom prst="rect">
            <a:avLst/>
          </a:prstGeom>
          <a:ln w="0">
            <a:noFill/>
          </a:ln>
        </p:spPr>
      </p:pic>
      <p:sp>
        <p:nvSpPr>
          <p:cNvPr id="317" name="PlaceHolder 1"/>
          <p:cNvSpPr>
            <a:spLocks noGrp="1"/>
          </p:cNvSpPr>
          <p:nvPr>
            <p:ph type="title"/>
          </p:nvPr>
        </p:nvSpPr>
        <p:spPr>
          <a:xfrm>
            <a:off x="2926440" y="2404800"/>
            <a:ext cx="6143040" cy="132408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t" sz="4800" b="1" strike="noStrike" spc="-1">
                <a:solidFill>
                  <a:srgbClr val="000000"/>
                </a:solidFill>
                <a:latin typeface="Norwester"/>
                <a:ea typeface="DejaVu Sans"/>
              </a:rPr>
              <a:t>Head praktikad</a:t>
            </a:r>
            <a:endParaRPr lang="et-EE" sz="4800" b="0" strike="noStrike" spc="-1">
              <a:solidFill>
                <a:srgbClr val="000000"/>
              </a:solidFill>
              <a:latin typeface="Arial"/>
            </a:endParaRPr>
          </a:p>
        </p:txBody>
      </p:sp>
      <p:pic>
        <p:nvPicPr>
          <p:cNvPr id="318" name="Picture 6" descr="A white and black logo&#10;&#10;Description automatically generated with medium confidence"/>
          <p:cNvPicPr/>
          <p:nvPr/>
        </p:nvPicPr>
        <p:blipFill>
          <a:blip r:embed="rId3"/>
          <a:stretch/>
        </p:blipFill>
        <p:spPr>
          <a:xfrm>
            <a:off x="966600" y="5516640"/>
            <a:ext cx="10385640" cy="1589040"/>
          </a:xfrm>
          <a:prstGeom prst="rect">
            <a:avLst/>
          </a:prstGeom>
          <a:ln w="0">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bg>
      <p:bgPr>
        <a:solidFill>
          <a:srgbClr val="F5D02C"/>
        </a:solidFill>
        <a:effectLst/>
      </p:bgPr>
    </p:bg>
    <p:spTree>
      <p:nvGrpSpPr>
        <p:cNvPr id="1" name=""/>
        <p:cNvGrpSpPr/>
        <p:nvPr/>
      </p:nvGrpSpPr>
      <p:grpSpPr>
        <a:xfrm>
          <a:off x="0" y="0"/>
          <a:ext cx="0" cy="0"/>
          <a:chOff x="0" y="0"/>
          <a:chExt cx="0" cy="0"/>
        </a:xfrm>
      </p:grpSpPr>
      <p:pic>
        <p:nvPicPr>
          <p:cNvPr id="319" name="Picture 10"/>
          <p:cNvPicPr/>
          <p:nvPr/>
        </p:nvPicPr>
        <p:blipFill>
          <a:blip r:embed="rId2"/>
          <a:stretch/>
        </p:blipFill>
        <p:spPr>
          <a:xfrm>
            <a:off x="0" y="365040"/>
            <a:ext cx="3469064" cy="1344600"/>
          </a:xfrm>
          <a:prstGeom prst="rect">
            <a:avLst/>
          </a:prstGeom>
          <a:ln w="0">
            <a:noFill/>
          </a:ln>
        </p:spPr>
      </p:pic>
      <p:sp>
        <p:nvSpPr>
          <p:cNvPr id="320"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Juhised</a:t>
            </a:r>
            <a:endParaRPr lang="et-EE" sz="4000" b="0" strike="noStrike" spc="-1">
              <a:solidFill>
                <a:srgbClr val="000000"/>
              </a:solidFill>
              <a:latin typeface="Arial"/>
            </a:endParaRPr>
          </a:p>
        </p:txBody>
      </p:sp>
      <p:sp>
        <p:nvSpPr>
          <p:cNvPr id="321" name="PlaceHolder 2"/>
          <p:cNvSpPr>
            <a:spLocks noGrp="1"/>
          </p:cNvSpPr>
          <p:nvPr>
            <p:ph/>
          </p:nvPr>
        </p:nvSpPr>
        <p:spPr>
          <a:xfrm>
            <a:off x="838080" y="1928160"/>
            <a:ext cx="1075140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000000"/>
              </a:buClr>
              <a:buFont typeface="Arial"/>
              <a:buChar char="•"/>
            </a:pPr>
            <a:r>
              <a:rPr lang="et" sz="1800" b="0" strike="noStrike" spc="-1">
                <a:solidFill>
                  <a:srgbClr val="000000"/>
                </a:solidFill>
                <a:latin typeface="Montserrat"/>
                <a:ea typeface="DejaVu Sans"/>
              </a:rPr>
              <a:t>Sammud, vahendid ja aeg:</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Palu osalejatel heita pilk erinevate heade praktikate teemadele </a:t>
            </a:r>
            <a:r>
              <a:rPr lang="et" sz="1800" b="1" strike="noStrike" spc="-1">
                <a:solidFill>
                  <a:srgbClr val="000000"/>
                </a:solidFill>
                <a:latin typeface="Montserrat"/>
                <a:ea typeface="DejaVu Sans"/>
              </a:rPr>
              <a:t>~2 minutit </a:t>
            </a:r>
            <a:r>
              <a:rPr lang="et" sz="1800" b="0" strike="noStrike" spc="-1">
                <a:solidFill>
                  <a:srgbClr val="000000"/>
                </a:solidFill>
                <a:latin typeface="Montserrat"/>
                <a:ea typeface="DejaVu Sans"/>
              </a:rPr>
              <a:t>.</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Palu igal osalejal / paaril / rühmal valida üks hea praktika, millest ta soovib rohkem teada. ( Eelistatavalt iga osaleja / paar / rühm valib erineva teema, aga sellest pole ka midagi, kui ei jõuta kõikide teemadega tutvuda) </a:t>
            </a:r>
            <a:r>
              <a:rPr lang="et" sz="1800" b="1" strike="noStrike" spc="-1">
                <a:solidFill>
                  <a:srgbClr val="000000"/>
                </a:solidFill>
                <a:latin typeface="Montserrat"/>
                <a:ea typeface="DejaVu Sans"/>
              </a:rPr>
              <a:t>~1 minut </a:t>
            </a:r>
            <a:r>
              <a:rPr lang="et" sz="1800" b="0" strike="noStrike" spc="-1">
                <a:solidFill>
                  <a:srgbClr val="000000"/>
                </a:solidFill>
                <a:latin typeface="Montserrat"/>
                <a:ea typeface="DejaVu Sans"/>
              </a:rPr>
              <a:t>.</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Palu neil minna aadressile </a:t>
            </a:r>
            <a:r>
              <a:rPr lang="et" sz="1800" b="0" u="sng" strike="noStrike" spc="-1">
                <a:solidFill>
                  <a:srgbClr val="0563C1"/>
                </a:solidFill>
                <a:uFillTx/>
                <a:latin typeface="Montserrat"/>
                <a:ea typeface="DejaVu Sans"/>
                <a:hlinkClick r:id="rId3"/>
              </a:rPr>
              <a:t>https://nuortenakatemia.fi/en/incon-projectresults/ </a:t>
            </a:r>
            <a:r>
              <a:rPr lang="et" sz="1800" b="0" strike="noStrike" spc="-1">
                <a:solidFill>
                  <a:srgbClr val="000000"/>
                </a:solidFill>
                <a:latin typeface="Montserrat"/>
                <a:ea typeface="DejaVu Sans"/>
              </a:rPr>
              <a:t>ja andke neile umbes </a:t>
            </a:r>
            <a:r>
              <a:rPr lang="et" sz="1800" b="1" strike="noStrike" spc="-1">
                <a:solidFill>
                  <a:srgbClr val="000000"/>
                </a:solidFill>
                <a:latin typeface="Montserrat"/>
                <a:ea typeface="DejaVu Sans"/>
              </a:rPr>
              <a:t>10-12 minutit, </a:t>
            </a:r>
            <a:r>
              <a:rPr lang="et" sz="1800" b="0" strike="noStrike" spc="-1">
                <a:solidFill>
                  <a:srgbClr val="000000"/>
                </a:solidFill>
                <a:latin typeface="Montserrat"/>
                <a:ea typeface="DejaVu Sans"/>
              </a:rPr>
              <a:t>et tutvuda valitud teemaga, pärast mida võiks igaüks tutvustada oma teema põhideed ning olulisemaid punkte </a:t>
            </a:r>
            <a:r>
              <a:rPr lang="et" sz="1800" b="1" strike="noStrike" spc="-1">
                <a:solidFill>
                  <a:srgbClr val="000000"/>
                </a:solidFill>
                <a:latin typeface="Montserrat"/>
                <a:ea typeface="DejaVu Sans"/>
              </a:rPr>
              <a:t>(~3 minutit ühe hea praktika kohta</a:t>
            </a:r>
            <a:r>
              <a:rPr lang="et" sz="1800" b="0" strike="noStrike" spc="-1">
                <a:solidFill>
                  <a:srgbClr val="000000"/>
                </a:solidFill>
                <a:latin typeface="Montserrat"/>
                <a:ea typeface="DejaVu Sans"/>
              </a:rPr>
              <a:t>).</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Lase osalejatel arutada küsimuste üle viimasel slaidil. </a:t>
            </a:r>
            <a:r>
              <a:rPr lang="et" sz="1800" b="1" strike="noStrike" spc="-1">
                <a:solidFill>
                  <a:srgbClr val="000000"/>
                </a:solidFill>
                <a:latin typeface="Montserrat"/>
                <a:ea typeface="DejaVu Sans"/>
              </a:rPr>
              <a:t>~5 minutit ühe hea praktika kohta.</a:t>
            </a:r>
            <a:endParaRPr lang="et-EE" sz="1800" b="0" strike="noStrike" spc="-1">
              <a:solidFill>
                <a:srgbClr val="000000"/>
              </a:solidFill>
              <a:latin typeface="Arial"/>
            </a:endParaRPr>
          </a:p>
          <a:p>
            <a:pPr marL="228600" indent="0">
              <a:lnSpc>
                <a:spcPct val="110000"/>
              </a:lnSpc>
              <a:spcBef>
                <a:spcPts val="499"/>
              </a:spcBef>
              <a:buNone/>
              <a:tabLst>
                <a:tab pos="0" algn="l"/>
              </a:tabLst>
            </a:pPr>
            <a:endParaRPr lang="et-EE" sz="1400" b="0" strike="noStrike" spc="-1">
              <a:solidFill>
                <a:srgbClr val="000000"/>
              </a:solidFill>
              <a:latin typeface="Arial"/>
            </a:endParaRPr>
          </a:p>
        </p:txBody>
      </p:sp>
      <p:pic>
        <p:nvPicPr>
          <p:cNvPr id="322" name="Picture 4"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323" name="Picture 5"/>
          <p:cNvPicPr/>
          <p:nvPr/>
        </p:nvPicPr>
        <p:blipFill>
          <a:blip r:embed="rId5"/>
          <a:stretch/>
        </p:blipFill>
        <p:spPr>
          <a:xfrm>
            <a:off x="-900000" y="6382440"/>
            <a:ext cx="5227560" cy="145800"/>
          </a:xfrm>
          <a:prstGeom prst="rect">
            <a:avLst/>
          </a:prstGeom>
          <a:ln w="0">
            <a:noFill/>
          </a:ln>
        </p:spPr>
      </p:pic>
      <p:pic>
        <p:nvPicPr>
          <p:cNvPr id="324" name="Picture 6"/>
          <p:cNvPicPr/>
          <p:nvPr/>
        </p:nvPicPr>
        <p:blipFill>
          <a:blip r:embed="rId5"/>
          <a:stretch/>
        </p:blipFill>
        <p:spPr>
          <a:xfrm>
            <a:off x="11082240" y="6382440"/>
            <a:ext cx="5227560" cy="145800"/>
          </a:xfrm>
          <a:prstGeom prst="rect">
            <a:avLst/>
          </a:prstGeom>
          <a:ln w="0">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325" name="Picture 20"/>
          <p:cNvPicPr/>
          <p:nvPr/>
        </p:nvPicPr>
        <p:blipFill>
          <a:blip r:embed="rId2"/>
          <a:stretch/>
        </p:blipFill>
        <p:spPr>
          <a:xfrm>
            <a:off x="8324280" y="2485800"/>
            <a:ext cx="3333960" cy="3646440"/>
          </a:xfrm>
          <a:prstGeom prst="rect">
            <a:avLst/>
          </a:prstGeom>
          <a:ln w="0">
            <a:noFill/>
          </a:ln>
        </p:spPr>
      </p:pic>
      <p:pic>
        <p:nvPicPr>
          <p:cNvPr id="326" name="Picture 7"/>
          <p:cNvPicPr/>
          <p:nvPr/>
        </p:nvPicPr>
        <p:blipFill>
          <a:blip r:embed="rId3"/>
          <a:stretch/>
        </p:blipFill>
        <p:spPr>
          <a:xfrm>
            <a:off x="458640" y="219960"/>
            <a:ext cx="4679892" cy="1344600"/>
          </a:xfrm>
          <a:prstGeom prst="rect">
            <a:avLst/>
          </a:prstGeom>
          <a:ln w="0">
            <a:noFill/>
          </a:ln>
        </p:spPr>
      </p:pic>
      <p:sp>
        <p:nvSpPr>
          <p:cNvPr id="327" name="Title 1"/>
          <p:cNvSpPr/>
          <p:nvPr/>
        </p:nvSpPr>
        <p:spPr>
          <a:xfrm>
            <a:off x="1068840" y="17172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000" b="0" strike="noStrike" spc="-1">
                <a:solidFill>
                  <a:srgbClr val="D20036"/>
                </a:solidFill>
                <a:latin typeface="Norwester"/>
                <a:ea typeface="DejaVu Sans"/>
              </a:rPr>
              <a:t>Head praktikad</a:t>
            </a:r>
            <a:endParaRPr lang="et-EE" sz="4000" b="0" strike="noStrike" spc="-1">
              <a:solidFill>
                <a:srgbClr val="000000"/>
              </a:solidFill>
              <a:latin typeface="Arial"/>
            </a:endParaRPr>
          </a:p>
        </p:txBody>
      </p:sp>
      <p:pic>
        <p:nvPicPr>
          <p:cNvPr id="328" name="Picture 4"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329" name="Picture 5"/>
          <p:cNvPicPr/>
          <p:nvPr/>
        </p:nvPicPr>
        <p:blipFill>
          <a:blip r:embed="rId5"/>
          <a:stretch/>
        </p:blipFill>
        <p:spPr>
          <a:xfrm>
            <a:off x="-900000" y="6382440"/>
            <a:ext cx="5227560" cy="145800"/>
          </a:xfrm>
          <a:prstGeom prst="rect">
            <a:avLst/>
          </a:prstGeom>
          <a:ln w="0">
            <a:noFill/>
          </a:ln>
        </p:spPr>
      </p:pic>
      <p:pic>
        <p:nvPicPr>
          <p:cNvPr id="330" name="Picture 6"/>
          <p:cNvPicPr/>
          <p:nvPr/>
        </p:nvPicPr>
        <p:blipFill>
          <a:blip r:embed="rId5"/>
          <a:stretch/>
        </p:blipFill>
        <p:spPr>
          <a:xfrm>
            <a:off x="11082240" y="6382440"/>
            <a:ext cx="5227560" cy="145800"/>
          </a:xfrm>
          <a:prstGeom prst="rect">
            <a:avLst/>
          </a:prstGeom>
          <a:ln w="0">
            <a:noFill/>
          </a:ln>
        </p:spPr>
      </p:pic>
      <p:pic>
        <p:nvPicPr>
          <p:cNvPr id="331" name="Picture 9"/>
          <p:cNvPicPr/>
          <p:nvPr/>
        </p:nvPicPr>
        <p:blipFill>
          <a:blip r:embed="rId6"/>
          <a:stretch/>
        </p:blipFill>
        <p:spPr>
          <a:xfrm>
            <a:off x="609840" y="1014840"/>
            <a:ext cx="3099960" cy="3173040"/>
          </a:xfrm>
          <a:prstGeom prst="rect">
            <a:avLst/>
          </a:prstGeom>
          <a:ln w="0">
            <a:noFill/>
          </a:ln>
        </p:spPr>
      </p:pic>
      <p:sp>
        <p:nvSpPr>
          <p:cNvPr id="332" name="Title 1"/>
          <p:cNvSpPr/>
          <p:nvPr/>
        </p:nvSpPr>
        <p:spPr>
          <a:xfrm>
            <a:off x="458640" y="1293120"/>
            <a:ext cx="3209040" cy="148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fi-FI" sz="2400" b="0" strike="noStrike" spc="-1">
                <a:solidFill>
                  <a:srgbClr val="D20036"/>
                </a:solidFill>
                <a:latin typeface="Norwester"/>
                <a:ea typeface="DejaVu Sans"/>
              </a:rPr>
              <a:t>Youth Academy</a:t>
            </a:r>
            <a:endParaRPr lang="et-EE" sz="2400" b="0" strike="noStrike" spc="-1">
              <a:solidFill>
                <a:srgbClr val="000000"/>
              </a:solidFill>
              <a:latin typeface="Arial"/>
            </a:endParaRPr>
          </a:p>
        </p:txBody>
      </p:sp>
      <p:sp>
        <p:nvSpPr>
          <p:cNvPr id="333" name="TextBox 12"/>
          <p:cNvSpPr/>
          <p:nvPr/>
        </p:nvSpPr>
        <p:spPr>
          <a:xfrm>
            <a:off x="563760" y="2279880"/>
            <a:ext cx="3105720" cy="1793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t" sz="1600" b="0" strike="noStrike" spc="-1">
                <a:solidFill>
                  <a:srgbClr val="000000"/>
                </a:solidFill>
                <a:latin typeface="Montserrat"/>
                <a:ea typeface="DejaVu Sans"/>
              </a:rPr>
              <a:t>Sissejuhatus hobidest: Juurdepääsetavuse käsiraamat sisserändaja taustaga noorte vaba aja tegevuste kättesaadavamaks muutmiseks</a:t>
            </a:r>
            <a:endParaRPr lang="et-EE" sz="1600" b="0" strike="noStrike" spc="-1">
              <a:solidFill>
                <a:srgbClr val="000000"/>
              </a:solidFill>
              <a:latin typeface="Arial"/>
            </a:endParaRPr>
          </a:p>
        </p:txBody>
      </p:sp>
      <p:pic>
        <p:nvPicPr>
          <p:cNvPr id="334" name="Picture 13"/>
          <p:cNvPicPr/>
          <p:nvPr/>
        </p:nvPicPr>
        <p:blipFill>
          <a:blip r:embed="rId7"/>
          <a:stretch/>
        </p:blipFill>
        <p:spPr>
          <a:xfrm>
            <a:off x="3820320" y="1292040"/>
            <a:ext cx="4102560" cy="2615400"/>
          </a:xfrm>
          <a:prstGeom prst="rect">
            <a:avLst/>
          </a:prstGeom>
          <a:ln w="0">
            <a:noFill/>
          </a:ln>
        </p:spPr>
      </p:pic>
      <p:sp>
        <p:nvSpPr>
          <p:cNvPr id="335" name="Title 1"/>
          <p:cNvSpPr/>
          <p:nvPr/>
        </p:nvSpPr>
        <p:spPr>
          <a:xfrm>
            <a:off x="4296240" y="1440720"/>
            <a:ext cx="315108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fi-FI" sz="2000" b="0" strike="noStrike" spc="-1">
                <a:solidFill>
                  <a:srgbClr val="D20036"/>
                </a:solidFill>
                <a:latin typeface="Norwester"/>
                <a:ea typeface="DejaVu Sans"/>
              </a:rPr>
              <a:t>The Finnish Youth Association</a:t>
            </a:r>
            <a:endParaRPr lang="et-EE" sz="2000" b="0" strike="noStrike" spc="-1">
              <a:solidFill>
                <a:srgbClr val="000000"/>
              </a:solidFill>
              <a:latin typeface="Arial"/>
            </a:endParaRPr>
          </a:p>
        </p:txBody>
      </p:sp>
      <p:sp>
        <p:nvSpPr>
          <p:cNvPr id="336" name="TextBox 16"/>
          <p:cNvSpPr/>
          <p:nvPr/>
        </p:nvSpPr>
        <p:spPr>
          <a:xfrm>
            <a:off x="4275360" y="2331000"/>
            <a:ext cx="3192840" cy="106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t" sz="1600" b="0" strike="noStrike" spc="-1">
                <a:solidFill>
                  <a:srgbClr val="000000"/>
                </a:solidFill>
                <a:latin typeface="Montserrat"/>
                <a:ea typeface="DejaVu Sans"/>
              </a:rPr>
              <a:t>Meie uksed on avatud kõigile: Kultuurilise noorsootöö kaasavamate praktikate juhend</a:t>
            </a:r>
            <a:endParaRPr lang="et-EE" sz="1600" b="0" strike="noStrike" spc="-1">
              <a:solidFill>
                <a:srgbClr val="000000"/>
              </a:solidFill>
              <a:latin typeface="Arial"/>
            </a:endParaRPr>
          </a:p>
        </p:txBody>
      </p:sp>
      <p:pic>
        <p:nvPicPr>
          <p:cNvPr id="337" name="Picture 17"/>
          <p:cNvPicPr/>
          <p:nvPr/>
        </p:nvPicPr>
        <p:blipFill>
          <a:blip r:embed="rId8"/>
          <a:stretch/>
        </p:blipFill>
        <p:spPr>
          <a:xfrm rot="576600">
            <a:off x="8122680" y="-410400"/>
            <a:ext cx="4086000" cy="3900960"/>
          </a:xfrm>
          <a:prstGeom prst="rect">
            <a:avLst/>
          </a:prstGeom>
          <a:ln w="0">
            <a:noFill/>
          </a:ln>
        </p:spPr>
      </p:pic>
      <p:sp>
        <p:nvSpPr>
          <p:cNvPr id="338" name="Title 1"/>
          <p:cNvSpPr/>
          <p:nvPr/>
        </p:nvSpPr>
        <p:spPr>
          <a:xfrm>
            <a:off x="8379000" y="505800"/>
            <a:ext cx="315108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2000" b="0" strike="noStrike" spc="-1" dirty="0">
                <a:solidFill>
                  <a:srgbClr val="D20036"/>
                </a:solidFill>
                <a:latin typeface="Norwester"/>
                <a:ea typeface="DejaVu Sans"/>
              </a:rPr>
              <a:t>Tartu Noorsootöö keskus</a:t>
            </a:r>
            <a:endParaRPr lang="et-EE" sz="2000" b="0" strike="noStrike" spc="-1" dirty="0">
              <a:solidFill>
                <a:srgbClr val="000000"/>
              </a:solidFill>
              <a:latin typeface="Arial"/>
            </a:endParaRPr>
          </a:p>
        </p:txBody>
      </p:sp>
      <p:sp>
        <p:nvSpPr>
          <p:cNvPr id="339" name="TextBox 19"/>
          <p:cNvSpPr/>
          <p:nvPr/>
        </p:nvSpPr>
        <p:spPr>
          <a:xfrm>
            <a:off x="7924320" y="1332720"/>
            <a:ext cx="4086000" cy="130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t" sz="1600" b="0" strike="noStrike" spc="-1">
                <a:solidFill>
                  <a:srgbClr val="000000"/>
                </a:solidFill>
                <a:latin typeface="Montserrat"/>
                <a:ea typeface="DejaVu Sans"/>
              </a:rPr>
              <a:t>Avatud noorsootöö kättesaadavus: Tartu nägemis-, kuulmis- ja liikumispuudega teismeliste integreerimine noortekeskuste tegevusse loodushariduse toel</a:t>
            </a:r>
            <a:endParaRPr lang="et-EE" sz="1600" b="0" strike="noStrike" spc="-1">
              <a:solidFill>
                <a:srgbClr val="000000"/>
              </a:solidFill>
              <a:latin typeface="Arial"/>
            </a:endParaRPr>
          </a:p>
        </p:txBody>
      </p:sp>
      <p:sp>
        <p:nvSpPr>
          <p:cNvPr id="340" name="Title 1"/>
          <p:cNvSpPr/>
          <p:nvPr/>
        </p:nvSpPr>
        <p:spPr>
          <a:xfrm>
            <a:off x="8488440" y="3640320"/>
            <a:ext cx="3151080" cy="923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2400" b="0" strike="noStrike" spc="-1">
                <a:solidFill>
                  <a:srgbClr val="D20036"/>
                </a:solidFill>
                <a:latin typeface="Norwester"/>
                <a:ea typeface="DejaVu Sans"/>
              </a:rPr>
              <a:t>GYIOT</a:t>
            </a:r>
            <a:endParaRPr lang="et-EE" sz="2400" b="0" strike="noStrike" spc="-1">
              <a:solidFill>
                <a:srgbClr val="000000"/>
              </a:solidFill>
              <a:latin typeface="Arial"/>
            </a:endParaRPr>
          </a:p>
        </p:txBody>
      </p:sp>
      <p:sp>
        <p:nvSpPr>
          <p:cNvPr id="341" name="TextBox 23"/>
          <p:cNvSpPr/>
          <p:nvPr/>
        </p:nvSpPr>
        <p:spPr>
          <a:xfrm>
            <a:off x="8240040" y="4285080"/>
            <a:ext cx="3645360" cy="1549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t" sz="1600" b="0" strike="noStrike" spc="-1">
                <a:solidFill>
                  <a:srgbClr val="000000"/>
                </a:solidFill>
                <a:latin typeface="Montserrat"/>
                <a:ea typeface="DejaVu Sans"/>
              </a:rPr>
              <a:t>Noortevolikogude ja otsustusprotsesside juurdepääsetavus: Juhend noortevolikogude toimimiseks ja otsustusprotsesside täiustamiseks</a:t>
            </a:r>
            <a:endParaRPr lang="et-EE" sz="1600" b="0" strike="noStrike" spc="-1">
              <a:solidFill>
                <a:srgbClr val="000000"/>
              </a:solidFill>
              <a:latin typeface="Arial"/>
            </a:endParaRPr>
          </a:p>
        </p:txBody>
      </p:sp>
      <p:pic>
        <p:nvPicPr>
          <p:cNvPr id="342" name="Picture 24"/>
          <p:cNvPicPr/>
          <p:nvPr/>
        </p:nvPicPr>
        <p:blipFill>
          <a:blip r:embed="rId9"/>
          <a:stretch/>
        </p:blipFill>
        <p:spPr>
          <a:xfrm>
            <a:off x="3780360" y="3484440"/>
            <a:ext cx="4274640" cy="3021480"/>
          </a:xfrm>
          <a:prstGeom prst="rect">
            <a:avLst/>
          </a:prstGeom>
          <a:ln w="0">
            <a:noFill/>
          </a:ln>
        </p:spPr>
      </p:pic>
      <p:sp>
        <p:nvSpPr>
          <p:cNvPr id="343" name="Title 1"/>
          <p:cNvSpPr/>
          <p:nvPr/>
        </p:nvSpPr>
        <p:spPr>
          <a:xfrm>
            <a:off x="4341960" y="4104000"/>
            <a:ext cx="3151080" cy="923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2400" b="0" strike="noStrike" spc="-1">
                <a:solidFill>
                  <a:srgbClr val="D20036"/>
                </a:solidFill>
                <a:latin typeface="Norwester"/>
                <a:ea typeface="DejaVu Sans"/>
              </a:rPr>
              <a:t>Radio R</a:t>
            </a:r>
            <a:endParaRPr lang="et-EE" sz="2400" b="0" strike="noStrike" spc="-1">
              <a:solidFill>
                <a:srgbClr val="000000"/>
              </a:solidFill>
              <a:latin typeface="Arial"/>
            </a:endParaRPr>
          </a:p>
        </p:txBody>
      </p:sp>
      <p:sp>
        <p:nvSpPr>
          <p:cNvPr id="344" name="TextBox 26"/>
          <p:cNvSpPr/>
          <p:nvPr/>
        </p:nvSpPr>
        <p:spPr>
          <a:xfrm>
            <a:off x="4434480" y="4722120"/>
            <a:ext cx="2966040" cy="106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t" sz="1600" b="0" strike="noStrike" spc="-1">
                <a:solidFill>
                  <a:srgbClr val="000000"/>
                </a:solidFill>
                <a:latin typeface="Montserrat"/>
                <a:ea typeface="DejaVu Sans"/>
              </a:rPr>
              <a:t>Ülikooli õppekavaväliste tegevuste kättesaadavuse parandamine noortele rasketes olukordades</a:t>
            </a:r>
            <a:endParaRPr lang="et-EE" sz="1600" b="0" strike="noStrike" spc="-1">
              <a:solidFill>
                <a:srgbClr val="000000"/>
              </a:solidFill>
              <a:latin typeface="Arial"/>
            </a:endParaRPr>
          </a:p>
        </p:txBody>
      </p:sp>
      <p:pic>
        <p:nvPicPr>
          <p:cNvPr id="345" name="Picture 27"/>
          <p:cNvPicPr/>
          <p:nvPr/>
        </p:nvPicPr>
        <p:blipFill>
          <a:blip r:embed="rId10"/>
          <a:stretch/>
        </p:blipFill>
        <p:spPr>
          <a:xfrm>
            <a:off x="613080" y="4309560"/>
            <a:ext cx="2907000" cy="1865520"/>
          </a:xfrm>
          <a:prstGeom prst="rect">
            <a:avLst/>
          </a:prstGeom>
          <a:ln w="0">
            <a:noFill/>
          </a:ln>
        </p:spPr>
      </p:pic>
      <p:sp>
        <p:nvSpPr>
          <p:cNvPr id="346" name="Title 1"/>
          <p:cNvSpPr/>
          <p:nvPr/>
        </p:nvSpPr>
        <p:spPr>
          <a:xfrm>
            <a:off x="397800" y="4219200"/>
            <a:ext cx="3151080" cy="923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fi-FI" sz="2400" b="0" strike="noStrike" spc="-1">
                <a:solidFill>
                  <a:srgbClr val="D20036"/>
                </a:solidFill>
                <a:latin typeface="Norwester"/>
                <a:ea typeface="DejaVu Sans"/>
              </a:rPr>
              <a:t>Le Discipline</a:t>
            </a:r>
            <a:endParaRPr lang="et-EE" sz="2400" b="0" strike="noStrike" spc="-1">
              <a:solidFill>
                <a:srgbClr val="000000"/>
              </a:solidFill>
              <a:latin typeface="Arial"/>
            </a:endParaRPr>
          </a:p>
        </p:txBody>
      </p:sp>
      <p:sp>
        <p:nvSpPr>
          <p:cNvPr id="347" name="TextBox 29"/>
          <p:cNvSpPr/>
          <p:nvPr/>
        </p:nvSpPr>
        <p:spPr>
          <a:xfrm>
            <a:off x="550800" y="4845240"/>
            <a:ext cx="296604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t" sz="1600" b="0" strike="noStrike" spc="-1">
                <a:solidFill>
                  <a:srgbClr val="000000"/>
                </a:solidFill>
                <a:latin typeface="Montserrat"/>
                <a:ea typeface="DejaVu Sans"/>
              </a:rPr>
              <a:t>Kaasamine ja kodanikuaktiivsus: Kodanikuhariduse rühm</a:t>
            </a:r>
            <a:endParaRPr lang="et-EE" sz="1600" b="0" strike="noStrike" spc="-1">
              <a:solidFill>
                <a:srgbClr val="000000"/>
              </a:solid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FCA"/>
        </a:solidFill>
        <a:effectLst/>
      </p:bgPr>
    </p:bg>
    <p:spTree>
      <p:nvGrpSpPr>
        <p:cNvPr id="1" name=""/>
        <p:cNvGrpSpPr/>
        <p:nvPr/>
      </p:nvGrpSpPr>
      <p:grpSpPr>
        <a:xfrm>
          <a:off x="0" y="0"/>
          <a:ext cx="0" cy="0"/>
          <a:chOff x="0" y="0"/>
          <a:chExt cx="0" cy="0"/>
        </a:xfrm>
      </p:grpSpPr>
      <p:sp>
        <p:nvSpPr>
          <p:cNvPr id="101" name="PlaceHolder 1"/>
          <p:cNvSpPr>
            <a:spLocks noGrp="1"/>
          </p:cNvSpPr>
          <p:nvPr>
            <p:ph/>
          </p:nvPr>
        </p:nvSpPr>
        <p:spPr>
          <a:xfrm>
            <a:off x="6079320" y="1127520"/>
            <a:ext cx="5563800" cy="4702320"/>
          </a:xfrm>
          <a:prstGeom prst="rect">
            <a:avLst/>
          </a:prstGeom>
          <a:noFill/>
          <a:ln w="0">
            <a:noFill/>
          </a:ln>
        </p:spPr>
        <p:txBody>
          <a:bodyPr lIns="90000" tIns="45000" rIns="90000" bIns="45000" anchor="t">
            <a:normAutofit fontScale="82000"/>
          </a:bodyPr>
          <a:lstStyle/>
          <a:p>
            <a:pPr marL="201240" indent="-201240">
              <a:lnSpc>
                <a:spcPct val="100000"/>
              </a:lnSpc>
              <a:spcBef>
                <a:spcPts val="1001"/>
              </a:spcBef>
              <a:buClr>
                <a:srgbClr val="000000"/>
              </a:buClr>
              <a:buFont typeface="Arial"/>
              <a:buChar char="•"/>
            </a:pPr>
            <a:r>
              <a:rPr lang="et" sz="2800" b="0" strike="noStrike" spc="-1">
                <a:solidFill>
                  <a:srgbClr val="000000"/>
                </a:solidFill>
                <a:latin typeface="Montserrat"/>
                <a:ea typeface="DejaVu Sans"/>
              </a:rPr>
              <a:t>Projektitutvustus</a:t>
            </a:r>
            <a:endParaRPr lang="et-EE" sz="2800" b="0" strike="noStrike" spc="-1">
              <a:solidFill>
                <a:srgbClr val="000000"/>
              </a:solidFill>
              <a:latin typeface="Arial"/>
            </a:endParaRPr>
          </a:p>
          <a:p>
            <a:pPr marL="201240" indent="-201240">
              <a:lnSpc>
                <a:spcPct val="100000"/>
              </a:lnSpc>
              <a:spcBef>
                <a:spcPts val="1001"/>
              </a:spcBef>
              <a:buClr>
                <a:srgbClr val="000000"/>
              </a:buClr>
              <a:buFont typeface="Arial"/>
              <a:buChar char="•"/>
            </a:pPr>
            <a:r>
              <a:rPr lang="et" sz="2800" b="0" strike="noStrike" spc="-1">
                <a:solidFill>
                  <a:srgbClr val="000000"/>
                </a:solidFill>
                <a:latin typeface="Montserrat"/>
                <a:ea typeface="DejaVu Sans"/>
              </a:rPr>
              <a:t>Soojendustegevused</a:t>
            </a:r>
            <a:endParaRPr lang="et-EE" sz="2800" b="0" strike="noStrike" spc="-1">
              <a:solidFill>
                <a:srgbClr val="000000"/>
              </a:solidFill>
              <a:latin typeface="Arial"/>
            </a:endParaRPr>
          </a:p>
          <a:p>
            <a:pPr marL="201240" indent="-201240">
              <a:lnSpc>
                <a:spcPct val="100000"/>
              </a:lnSpc>
              <a:spcBef>
                <a:spcPts val="1001"/>
              </a:spcBef>
              <a:buClr>
                <a:srgbClr val="000000"/>
              </a:buClr>
              <a:buFont typeface="Arial"/>
              <a:buChar char="•"/>
            </a:pPr>
            <a:r>
              <a:rPr lang="et" sz="2800" b="0" strike="noStrike" spc="-1">
                <a:solidFill>
                  <a:srgbClr val="000000"/>
                </a:solidFill>
                <a:latin typeface="Montserrat"/>
                <a:ea typeface="DejaVu Sans"/>
              </a:rPr>
              <a:t>Viktoriin sotsiaalsest kaasatusest</a:t>
            </a:r>
            <a:endParaRPr lang="et-EE" sz="2800" b="0" strike="noStrike" spc="-1">
              <a:solidFill>
                <a:srgbClr val="000000"/>
              </a:solidFill>
              <a:latin typeface="Arial"/>
            </a:endParaRPr>
          </a:p>
          <a:p>
            <a:pPr marL="201240" indent="-201240">
              <a:lnSpc>
                <a:spcPct val="100000"/>
              </a:lnSpc>
              <a:spcBef>
                <a:spcPts val="1001"/>
              </a:spcBef>
              <a:buClr>
                <a:srgbClr val="000000"/>
              </a:buClr>
              <a:buFont typeface="Arial"/>
              <a:buChar char="•"/>
            </a:pPr>
            <a:r>
              <a:rPr lang="et" sz="2800" b="0" strike="noStrike" spc="-1">
                <a:solidFill>
                  <a:srgbClr val="000000"/>
                </a:solidFill>
                <a:latin typeface="Montserrat"/>
                <a:ea typeface="DejaVu Sans"/>
              </a:rPr>
              <a:t>Turvalise ruumi (safer space) põhimõtted</a:t>
            </a:r>
            <a:endParaRPr lang="et-EE" sz="2800" b="0" strike="noStrike" spc="-1">
              <a:solidFill>
                <a:srgbClr val="000000"/>
              </a:solidFill>
              <a:latin typeface="Arial"/>
            </a:endParaRPr>
          </a:p>
          <a:p>
            <a:pPr marL="201240" indent="-201240">
              <a:lnSpc>
                <a:spcPct val="100000"/>
              </a:lnSpc>
              <a:spcBef>
                <a:spcPts val="1001"/>
              </a:spcBef>
              <a:buClr>
                <a:srgbClr val="000000"/>
              </a:buClr>
              <a:buFont typeface="Arial"/>
              <a:buChar char="•"/>
            </a:pPr>
            <a:r>
              <a:rPr lang="et" sz="2800" b="0" strike="noStrike" spc="-1">
                <a:solidFill>
                  <a:srgbClr val="000000"/>
                </a:solidFill>
                <a:latin typeface="Montserrat"/>
                <a:ea typeface="DejaVu Sans"/>
              </a:rPr>
              <a:t>Head praktikad</a:t>
            </a:r>
            <a:endParaRPr lang="et-EE" sz="2800" b="0" strike="noStrike" spc="-1">
              <a:solidFill>
                <a:srgbClr val="000000"/>
              </a:solidFill>
              <a:latin typeface="Arial"/>
            </a:endParaRPr>
          </a:p>
          <a:p>
            <a:pPr marL="201240" indent="-201240">
              <a:lnSpc>
                <a:spcPct val="100000"/>
              </a:lnSpc>
              <a:spcBef>
                <a:spcPts val="1001"/>
              </a:spcBef>
              <a:buClr>
                <a:srgbClr val="000000"/>
              </a:buClr>
              <a:buFont typeface="Arial"/>
              <a:buChar char="•"/>
            </a:pPr>
            <a:r>
              <a:rPr lang="et" sz="2800" b="0" strike="noStrike" spc="-1">
                <a:solidFill>
                  <a:srgbClr val="000000"/>
                </a:solidFill>
                <a:latin typeface="Montserrat"/>
                <a:ea typeface="DejaVu Sans"/>
              </a:rPr>
              <a:t>Uuenduslikud tööriistad: esimesed sammud tööriista loomiseks</a:t>
            </a:r>
            <a:endParaRPr lang="et-EE" sz="2800" b="0" strike="noStrike" spc="-1">
              <a:solidFill>
                <a:srgbClr val="000000"/>
              </a:solidFill>
              <a:latin typeface="Arial"/>
            </a:endParaRPr>
          </a:p>
          <a:p>
            <a:pPr marL="201240" indent="-201240">
              <a:lnSpc>
                <a:spcPct val="100000"/>
              </a:lnSpc>
              <a:spcBef>
                <a:spcPts val="1001"/>
              </a:spcBef>
              <a:buClr>
                <a:srgbClr val="000000"/>
              </a:buClr>
              <a:buFont typeface="Arial"/>
              <a:buChar char="•"/>
            </a:pPr>
            <a:r>
              <a:rPr lang="et" sz="2800" b="0" strike="noStrike" spc="-1">
                <a:solidFill>
                  <a:srgbClr val="000000"/>
                </a:solidFill>
                <a:latin typeface="Montserrat"/>
                <a:ea typeface="DejaVu Sans"/>
              </a:rPr>
              <a:t>Projektipartnerite poolt tehtud tööriistad </a:t>
            </a:r>
            <a:endParaRPr lang="et-EE" sz="2800" b="0" strike="noStrike" spc="-1">
              <a:solidFill>
                <a:srgbClr val="000000"/>
              </a:solidFill>
              <a:latin typeface="Arial"/>
            </a:endParaRPr>
          </a:p>
          <a:p>
            <a:pPr marL="201240" indent="-201240">
              <a:lnSpc>
                <a:spcPct val="100000"/>
              </a:lnSpc>
              <a:spcBef>
                <a:spcPts val="1001"/>
              </a:spcBef>
              <a:buClr>
                <a:srgbClr val="000000"/>
              </a:buClr>
              <a:buFont typeface="Arial"/>
              <a:buChar char="•"/>
            </a:pPr>
            <a:r>
              <a:rPr lang="et" sz="2800" b="0" strike="noStrike" spc="-1">
                <a:solidFill>
                  <a:srgbClr val="000000"/>
                </a:solidFill>
                <a:latin typeface="Montserrat"/>
                <a:ea typeface="DejaVu Sans"/>
              </a:rPr>
              <a:t>Sõnaseletused</a:t>
            </a:r>
            <a:endParaRPr lang="et-EE" sz="2800" b="0" strike="noStrike" spc="-1">
              <a:solidFill>
                <a:srgbClr val="000000"/>
              </a:solidFill>
              <a:latin typeface="Arial"/>
            </a:endParaRPr>
          </a:p>
        </p:txBody>
      </p:sp>
      <p:pic>
        <p:nvPicPr>
          <p:cNvPr id="102" name="Picture 10"/>
          <p:cNvPicPr/>
          <p:nvPr/>
        </p:nvPicPr>
        <p:blipFill>
          <a:blip r:embed="rId3"/>
          <a:stretch/>
        </p:blipFill>
        <p:spPr>
          <a:xfrm>
            <a:off x="838080" y="-218880"/>
            <a:ext cx="3489480" cy="2765160"/>
          </a:xfrm>
          <a:prstGeom prst="rect">
            <a:avLst/>
          </a:prstGeom>
          <a:ln w="0">
            <a:noFill/>
          </a:ln>
        </p:spPr>
      </p:pic>
      <p:sp>
        <p:nvSpPr>
          <p:cNvPr id="103" name="Title 1"/>
          <p:cNvSpPr/>
          <p:nvPr/>
        </p:nvSpPr>
        <p:spPr>
          <a:xfrm>
            <a:off x="1300680" y="102672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400" b="0" strike="noStrike" spc="-1">
                <a:solidFill>
                  <a:srgbClr val="D20036"/>
                </a:solidFill>
                <a:latin typeface="Norwester"/>
                <a:ea typeface="DejaVu Sans"/>
              </a:rPr>
              <a:t>Sisukord</a:t>
            </a:r>
            <a:endParaRPr lang="et-EE" sz="4400" b="0" strike="noStrike" spc="-1">
              <a:solidFill>
                <a:srgbClr val="000000"/>
              </a:solidFill>
              <a:latin typeface="Arial"/>
            </a:endParaRPr>
          </a:p>
        </p:txBody>
      </p:sp>
      <p:pic>
        <p:nvPicPr>
          <p:cNvPr id="104" name="Picture 7"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105" name="Picture 8"/>
          <p:cNvPicPr/>
          <p:nvPr/>
        </p:nvPicPr>
        <p:blipFill>
          <a:blip r:embed="rId5"/>
          <a:stretch/>
        </p:blipFill>
        <p:spPr>
          <a:xfrm>
            <a:off x="-900000" y="6382440"/>
            <a:ext cx="5227560" cy="145800"/>
          </a:xfrm>
          <a:prstGeom prst="rect">
            <a:avLst/>
          </a:prstGeom>
          <a:ln w="0">
            <a:noFill/>
          </a:ln>
        </p:spPr>
      </p:pic>
      <p:pic>
        <p:nvPicPr>
          <p:cNvPr id="106" name="Picture 9"/>
          <p:cNvPicPr/>
          <p:nvPr/>
        </p:nvPicPr>
        <p:blipFill>
          <a:blip r:embed="rId5"/>
          <a:stretch/>
        </p:blipFill>
        <p:spPr>
          <a:xfrm>
            <a:off x="11082240" y="6382440"/>
            <a:ext cx="5227560" cy="145800"/>
          </a:xfrm>
          <a:prstGeom prst="rect">
            <a:avLst/>
          </a:prstGeom>
          <a:ln w="0">
            <a:noFill/>
          </a:ln>
        </p:spPr>
      </p:pic>
      <p:pic>
        <p:nvPicPr>
          <p:cNvPr id="107" name="Picture 3" descr="A cartoon of a person pointing&#10;&#10;Description automatically generated"/>
          <p:cNvPicPr/>
          <p:nvPr/>
        </p:nvPicPr>
        <p:blipFill>
          <a:blip r:embed="rId6"/>
          <a:srcRect l="52297" t="25811" r="23737"/>
          <a:stretch/>
        </p:blipFill>
        <p:spPr>
          <a:xfrm>
            <a:off x="3505320" y="803160"/>
            <a:ext cx="2572560" cy="5561640"/>
          </a:xfrm>
          <a:prstGeom prst="rect">
            <a:avLst/>
          </a:prstGeom>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348" name="Picture 7"/>
          <p:cNvPicPr/>
          <p:nvPr/>
        </p:nvPicPr>
        <p:blipFill>
          <a:blip r:embed="rId2"/>
          <a:stretch/>
        </p:blipFill>
        <p:spPr>
          <a:xfrm>
            <a:off x="0" y="1042920"/>
            <a:ext cx="5906160" cy="1922760"/>
          </a:xfrm>
          <a:prstGeom prst="rect">
            <a:avLst/>
          </a:prstGeom>
          <a:ln w="0">
            <a:noFill/>
          </a:ln>
        </p:spPr>
      </p:pic>
      <p:sp>
        <p:nvSpPr>
          <p:cNvPr id="349" name="Title 1"/>
          <p:cNvSpPr/>
          <p:nvPr/>
        </p:nvSpPr>
        <p:spPr>
          <a:xfrm>
            <a:off x="896760" y="1304280"/>
            <a:ext cx="46155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2800" b="0" strike="noStrike" spc="-1">
                <a:solidFill>
                  <a:srgbClr val="D20036"/>
                </a:solidFill>
                <a:latin typeface="Norwester"/>
                <a:ea typeface="DejaVu Sans"/>
              </a:rPr>
              <a:t>Milliseid mõtteid hea tava sinus tekitab?</a:t>
            </a:r>
            <a:endParaRPr lang="et-EE" sz="2800" b="0" strike="noStrike" spc="-1">
              <a:solidFill>
                <a:srgbClr val="000000"/>
              </a:solidFill>
              <a:latin typeface="Arial"/>
            </a:endParaRPr>
          </a:p>
        </p:txBody>
      </p:sp>
      <p:pic>
        <p:nvPicPr>
          <p:cNvPr id="350"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351" name="Picture 5"/>
          <p:cNvPicPr/>
          <p:nvPr/>
        </p:nvPicPr>
        <p:blipFill>
          <a:blip r:embed="rId4"/>
          <a:stretch/>
        </p:blipFill>
        <p:spPr>
          <a:xfrm>
            <a:off x="-900000" y="6382440"/>
            <a:ext cx="5227560" cy="145800"/>
          </a:xfrm>
          <a:prstGeom prst="rect">
            <a:avLst/>
          </a:prstGeom>
          <a:ln w="0">
            <a:noFill/>
          </a:ln>
        </p:spPr>
      </p:pic>
      <p:pic>
        <p:nvPicPr>
          <p:cNvPr id="352" name="Picture 6"/>
          <p:cNvPicPr/>
          <p:nvPr/>
        </p:nvPicPr>
        <p:blipFill>
          <a:blip r:embed="rId4"/>
          <a:stretch/>
        </p:blipFill>
        <p:spPr>
          <a:xfrm>
            <a:off x="11082240" y="6382440"/>
            <a:ext cx="5227560" cy="145800"/>
          </a:xfrm>
          <a:prstGeom prst="rect">
            <a:avLst/>
          </a:prstGeom>
          <a:ln w="0">
            <a:noFill/>
          </a:ln>
        </p:spPr>
      </p:pic>
      <p:pic>
        <p:nvPicPr>
          <p:cNvPr id="353" name="Picture 2"/>
          <p:cNvPicPr/>
          <p:nvPr/>
        </p:nvPicPr>
        <p:blipFill>
          <a:blip r:embed="rId2"/>
          <a:stretch/>
        </p:blipFill>
        <p:spPr>
          <a:xfrm rot="10800000">
            <a:off x="6226200" y="905760"/>
            <a:ext cx="5738040" cy="1922760"/>
          </a:xfrm>
          <a:prstGeom prst="rect">
            <a:avLst/>
          </a:prstGeom>
          <a:ln w="0">
            <a:noFill/>
          </a:ln>
        </p:spPr>
      </p:pic>
      <p:sp>
        <p:nvSpPr>
          <p:cNvPr id="354" name="Title 1"/>
          <p:cNvSpPr/>
          <p:nvPr/>
        </p:nvSpPr>
        <p:spPr>
          <a:xfrm>
            <a:off x="6594120" y="1337400"/>
            <a:ext cx="452268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r">
              <a:lnSpc>
                <a:spcPct val="90000"/>
              </a:lnSpc>
            </a:pPr>
            <a:r>
              <a:rPr lang="et" sz="2800" b="0" strike="noStrike" spc="-1">
                <a:solidFill>
                  <a:srgbClr val="D20036"/>
                </a:solidFill>
                <a:latin typeface="Norwester"/>
                <a:ea typeface="DejaVu Sans"/>
              </a:rPr>
              <a:t>Kas soovid midagi hea tava kohta lisada?</a:t>
            </a:r>
            <a:endParaRPr lang="et-EE" sz="2800" b="0" strike="noStrike" spc="-1">
              <a:solidFill>
                <a:srgbClr val="000000"/>
              </a:solidFill>
              <a:latin typeface="Arial"/>
            </a:endParaRPr>
          </a:p>
        </p:txBody>
      </p:sp>
      <p:pic>
        <p:nvPicPr>
          <p:cNvPr id="355" name="Picture 14"/>
          <p:cNvPicPr/>
          <p:nvPr/>
        </p:nvPicPr>
        <p:blipFill>
          <a:blip r:embed="rId2"/>
          <a:stretch/>
        </p:blipFill>
        <p:spPr>
          <a:xfrm>
            <a:off x="46440" y="3223440"/>
            <a:ext cx="5919480" cy="1970280"/>
          </a:xfrm>
          <a:prstGeom prst="rect">
            <a:avLst/>
          </a:prstGeom>
          <a:ln w="0">
            <a:noFill/>
          </a:ln>
        </p:spPr>
      </p:pic>
      <p:sp>
        <p:nvSpPr>
          <p:cNvPr id="356" name="Title 1"/>
          <p:cNvSpPr/>
          <p:nvPr/>
        </p:nvSpPr>
        <p:spPr>
          <a:xfrm>
            <a:off x="748080" y="3503880"/>
            <a:ext cx="491328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2800" b="0" strike="noStrike" spc="-1">
                <a:solidFill>
                  <a:srgbClr val="D20036"/>
                </a:solidFill>
                <a:latin typeface="Norwester"/>
                <a:ea typeface="DejaVu Sans"/>
              </a:rPr>
              <a:t>Kuidas sobiks hea tava või selle osad sinu tööga?</a:t>
            </a:r>
            <a:endParaRPr lang="et-EE" sz="2800" b="0" strike="noStrike" spc="-1">
              <a:solidFill>
                <a:srgbClr val="000000"/>
              </a:solidFill>
              <a:latin typeface="Arial"/>
            </a:endParaRPr>
          </a:p>
        </p:txBody>
      </p:sp>
      <p:pic>
        <p:nvPicPr>
          <p:cNvPr id="357" name="Picture 30"/>
          <p:cNvPicPr/>
          <p:nvPr/>
        </p:nvPicPr>
        <p:blipFill>
          <a:blip r:embed="rId2"/>
          <a:stretch/>
        </p:blipFill>
        <p:spPr>
          <a:xfrm rot="10800000">
            <a:off x="6226200" y="3139920"/>
            <a:ext cx="5817600" cy="1970280"/>
          </a:xfrm>
          <a:prstGeom prst="rect">
            <a:avLst/>
          </a:prstGeom>
          <a:ln w="0">
            <a:noFill/>
          </a:ln>
        </p:spPr>
      </p:pic>
      <p:sp>
        <p:nvSpPr>
          <p:cNvPr id="358" name="Title 1"/>
          <p:cNvSpPr/>
          <p:nvPr/>
        </p:nvSpPr>
        <p:spPr>
          <a:xfrm>
            <a:off x="6432840" y="3503880"/>
            <a:ext cx="484560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90000"/>
              </a:lnSpc>
              <a:spcAft>
                <a:spcPts val="1199"/>
              </a:spcAft>
            </a:pPr>
            <a:r>
              <a:rPr lang="et" sz="2800" b="0" strike="noStrike" spc="-1">
                <a:solidFill>
                  <a:srgbClr val="D20036"/>
                </a:solidFill>
                <a:latin typeface="Norwester"/>
                <a:ea typeface="DejaVu Sans"/>
              </a:rPr>
              <a:t>Kas sul on meeles mõni muu sarnane hea tava, mida soovid jagada?</a:t>
            </a:r>
            <a:endParaRPr lang="et-EE" sz="2800" b="0" strike="noStrike" spc="-1">
              <a:solidFill>
                <a:srgbClr val="000000"/>
              </a:solidFill>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Google Shape;295;p13"/>
          <p:cNvSpPr/>
          <p:nvPr/>
        </p:nvSpPr>
        <p:spPr>
          <a:xfrm>
            <a:off x="-152640" y="-400680"/>
            <a:ext cx="12495960" cy="7420680"/>
          </a:xfrm>
          <a:custGeom>
            <a:avLst/>
            <a:gdLst>
              <a:gd name="textAreaLeft" fmla="*/ 0 w 12495960"/>
              <a:gd name="textAreaRight" fmla="*/ 12497400 w 12495960"/>
              <a:gd name="textAreaTop" fmla="*/ 0 h 7420680"/>
              <a:gd name="textAreaBottom" fmla="*/ 7422120 h 7420680"/>
            </a:gdLst>
            <a:ahLst/>
            <a:cxnLst/>
            <a:rect l="textAreaLeft" t="textAreaTop" r="textAreaRight" b="textAreaBottom"/>
            <a:pathLst>
              <a:path w="9829008" h="10793102">
                <a:moveTo>
                  <a:pt x="0" y="0"/>
                </a:moveTo>
                <a:lnTo>
                  <a:pt x="9829008" y="0"/>
                </a:lnTo>
                <a:lnTo>
                  <a:pt x="9829008" y="10793102"/>
                </a:lnTo>
                <a:lnTo>
                  <a:pt x="0" y="10793102"/>
                </a:lnTo>
                <a:lnTo>
                  <a:pt x="0" y="0"/>
                </a:lnTo>
                <a:close/>
              </a:path>
            </a:pathLst>
          </a:custGeom>
          <a:solidFill>
            <a:srgbClr val="015B56"/>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pic>
        <p:nvPicPr>
          <p:cNvPr id="360" name="Picture 3" descr="A white and black logo&#10;&#10;Description automatically generated with medium confidence"/>
          <p:cNvPicPr/>
          <p:nvPr/>
        </p:nvPicPr>
        <p:blipFill>
          <a:blip r:embed="rId3"/>
          <a:stretch/>
        </p:blipFill>
        <p:spPr>
          <a:xfrm>
            <a:off x="1095480" y="5737680"/>
            <a:ext cx="9517320" cy="1455840"/>
          </a:xfrm>
          <a:prstGeom prst="rect">
            <a:avLst/>
          </a:prstGeom>
          <a:ln w="0">
            <a:noFill/>
          </a:ln>
        </p:spPr>
      </p:pic>
      <p:pic>
        <p:nvPicPr>
          <p:cNvPr id="361" name="Picture 8" descr="A group of people holding a sign&#10;&#10;Description automatically generated"/>
          <p:cNvPicPr/>
          <p:nvPr/>
        </p:nvPicPr>
        <p:blipFill>
          <a:blip r:embed="rId4"/>
          <a:stretch/>
        </p:blipFill>
        <p:spPr>
          <a:xfrm>
            <a:off x="2667240" y="0"/>
            <a:ext cx="6855840" cy="6856560"/>
          </a:xfrm>
          <a:prstGeom prst="rect">
            <a:avLst/>
          </a:prstGeom>
          <a:ln w="0">
            <a:noFill/>
          </a:ln>
        </p:spPr>
      </p:pic>
      <p:sp>
        <p:nvSpPr>
          <p:cNvPr id="362" name="Title 1"/>
          <p:cNvSpPr/>
          <p:nvPr/>
        </p:nvSpPr>
        <p:spPr>
          <a:xfrm>
            <a:off x="2746980" y="2647620"/>
            <a:ext cx="66963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a:lnSpc>
                <a:spcPct val="100000"/>
              </a:lnSpc>
            </a:pPr>
            <a:r>
              <a:rPr lang="fi-FI" sz="3200" b="1" strike="noStrike" spc="-1" dirty="0" err="1">
                <a:solidFill>
                  <a:srgbClr val="FFFFFF"/>
                </a:solidFill>
                <a:latin typeface="Norwester"/>
                <a:ea typeface="DejaVu Sans"/>
              </a:rPr>
              <a:t>Innovatiivsed</a:t>
            </a:r>
            <a:r>
              <a:rPr lang="fi-FI" sz="3200" b="1" strike="noStrike" spc="-1" dirty="0">
                <a:solidFill>
                  <a:srgbClr val="FFFFFF"/>
                </a:solidFill>
                <a:latin typeface="Norwester"/>
                <a:ea typeface="DejaVu Sans"/>
              </a:rPr>
              <a:t> </a:t>
            </a:r>
            <a:r>
              <a:rPr lang="fi-FI" sz="3200" b="1" strike="noStrike" spc="-1" dirty="0" err="1">
                <a:solidFill>
                  <a:srgbClr val="FFFFFF"/>
                </a:solidFill>
                <a:latin typeface="Norwester"/>
                <a:ea typeface="DejaVu Sans"/>
              </a:rPr>
              <a:t>tööriistad</a:t>
            </a:r>
            <a:r>
              <a:rPr lang="et" sz="3200" b="1" strike="noStrike" spc="-1" dirty="0">
                <a:solidFill>
                  <a:srgbClr val="FFFFFF"/>
                </a:solidFill>
                <a:latin typeface="Norwester"/>
                <a:ea typeface="DejaVu Sans"/>
              </a:rPr>
              <a:t>: Esimesed sammud, et luua uus tööriist</a:t>
            </a:r>
            <a:endParaRPr lang="et-EE" sz="3200" b="0" strike="noStrike" spc="-1" dirty="0">
              <a:solidFill>
                <a:srgbClr val="000000"/>
              </a:solidFill>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bg>
      <p:bgPr>
        <a:solidFill>
          <a:srgbClr val="015B56"/>
        </a:solidFill>
        <a:effectLst/>
      </p:bgPr>
    </p:bg>
    <p:spTree>
      <p:nvGrpSpPr>
        <p:cNvPr id="1" name=""/>
        <p:cNvGrpSpPr/>
        <p:nvPr/>
      </p:nvGrpSpPr>
      <p:grpSpPr>
        <a:xfrm>
          <a:off x="0" y="0"/>
          <a:ext cx="0" cy="0"/>
          <a:chOff x="0" y="0"/>
          <a:chExt cx="0" cy="0"/>
        </a:xfrm>
      </p:grpSpPr>
      <p:pic>
        <p:nvPicPr>
          <p:cNvPr id="363" name="Picture 10"/>
          <p:cNvPicPr/>
          <p:nvPr/>
        </p:nvPicPr>
        <p:blipFill>
          <a:blip r:embed="rId2"/>
          <a:stretch/>
        </p:blipFill>
        <p:spPr>
          <a:xfrm>
            <a:off x="362160" y="365040"/>
            <a:ext cx="3069000" cy="1344600"/>
          </a:xfrm>
          <a:prstGeom prst="rect">
            <a:avLst/>
          </a:prstGeom>
          <a:ln w="0">
            <a:noFill/>
          </a:ln>
        </p:spPr>
      </p:pic>
      <p:sp>
        <p:nvSpPr>
          <p:cNvPr id="364" name="PlaceHolder 1"/>
          <p:cNvSpPr>
            <a:spLocks noGrp="1"/>
          </p:cNvSpPr>
          <p:nvPr>
            <p:ph type="title"/>
          </p:nvPr>
        </p:nvSpPr>
        <p:spPr>
          <a:xfrm>
            <a:off x="1075320" y="372600"/>
            <a:ext cx="4180680" cy="134892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Juhised</a:t>
            </a:r>
            <a:endParaRPr lang="et-EE" sz="4000" b="0" strike="noStrike" spc="-1">
              <a:solidFill>
                <a:srgbClr val="000000"/>
              </a:solidFill>
              <a:latin typeface="Arial"/>
            </a:endParaRPr>
          </a:p>
        </p:txBody>
      </p:sp>
      <p:sp>
        <p:nvSpPr>
          <p:cNvPr id="365"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Selgita probleemipuu ja viie miks töötuba osalejatele (viimane slaid). Palu osalejatel välja mõelda sotsiaalse kaasamisega seotud probleem. </a:t>
            </a:r>
            <a:r>
              <a:rPr lang="et" sz="2000" b="1" strike="noStrike" spc="-1">
                <a:solidFill>
                  <a:srgbClr val="FFFFFF"/>
                </a:solidFill>
                <a:latin typeface="Montserrat"/>
                <a:ea typeface="DejaVu Sans"/>
              </a:rPr>
              <a:t>20-30 minutit</a:t>
            </a:r>
            <a:r>
              <a:rPr lang="et" sz="2000" b="0" strike="noStrike" spc="-1">
                <a:solidFill>
                  <a:srgbClr val="FFFFFF"/>
                </a:solidFill>
                <a:latin typeface="Montserrat"/>
                <a:ea typeface="DejaVu Sans"/>
              </a:rPr>
              <a:t>. Osalejad vajavad paberit ja (värvilisi) pastakaid. (Arvutis saab kasutada nt </a:t>
            </a:r>
            <a:r>
              <a:rPr lang="et" sz="2000" b="0" u="sng" strike="noStrike" spc="-1">
                <a:solidFill>
                  <a:srgbClr val="0563C1"/>
                </a:solidFill>
                <a:uFillTx/>
                <a:latin typeface="Montserrat"/>
                <a:ea typeface="DejaVu Sans"/>
                <a:hlinkClick r:id="rId3"/>
              </a:rPr>
              <a:t>Sketchpadi </a:t>
            </a:r>
            <a:r>
              <a:rPr lang="et" sz="2000" b="0" strike="noStrike" spc="-1">
                <a:solidFill>
                  <a:srgbClr val="FFFFFF"/>
                </a:solidFill>
                <a:latin typeface="Montserrat"/>
                <a:ea typeface="DejaVu Sans"/>
              </a:rPr>
              <a:t>vms).</a:t>
            </a:r>
            <a:endParaRPr lang="et-EE" sz="2000" b="0" strike="noStrike" spc="-1">
              <a:solidFill>
                <a:srgbClr val="000000"/>
              </a:solidFill>
              <a:latin typeface="Arial"/>
            </a:endParaRPr>
          </a:p>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Järgnevad slaidid sisaldavad ka põhiidee selgitust ja kõigi innovatsioonimudeli etappide selgitusi. Enne töötoa alustamist anna osalejatele nendest lühike ülevaade.</a:t>
            </a:r>
            <a:endParaRPr lang="et-EE" sz="2000" b="0" strike="noStrike" spc="-1">
              <a:solidFill>
                <a:srgbClr val="000000"/>
              </a:solidFill>
              <a:latin typeface="Arial"/>
            </a:endParaRPr>
          </a:p>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Tuleta osalejatele meelde probleemipuud ja viis põhjust, mis on innovatsiooniprotsessi lähtepunktiks. Kui tekkis huvi oma tööriist luua, siis täpsemad juhised ja innovatsioonimudeli pika versiooni leiab aadressilt </a:t>
            </a:r>
            <a:r>
              <a:rPr lang="et" sz="2000" b="0" u="sng" strike="noStrike" spc="-1">
                <a:solidFill>
                  <a:srgbClr val="0563C1"/>
                </a:solidFill>
                <a:uFillTx/>
                <a:latin typeface="Montserrat"/>
                <a:ea typeface="DejaVu Sans"/>
                <a:hlinkClick r:id="rId4"/>
              </a:rPr>
              <a:t>https://nuortenakatemia.fi/en/incon-projectresults/ </a:t>
            </a:r>
            <a:r>
              <a:rPr lang="et" sz="2000" b="0" strike="noStrike" spc="-1">
                <a:solidFill>
                  <a:srgbClr val="FFFFFF"/>
                </a:solidFill>
                <a:latin typeface="Montserrat"/>
                <a:ea typeface="DejaVu Sans"/>
              </a:rPr>
              <a:t>(projekti tulemuste alt).</a:t>
            </a:r>
            <a:endParaRPr lang="et-EE" sz="2000" b="0" strike="noStrike" spc="-1">
              <a:solidFill>
                <a:srgbClr val="000000"/>
              </a:solidFill>
              <a:latin typeface="Arial"/>
            </a:endParaRPr>
          </a:p>
        </p:txBody>
      </p:sp>
      <p:pic>
        <p:nvPicPr>
          <p:cNvPr id="366" name="Picture 4" descr="A white and black logo&#10;&#10;Description automatically generated with medium confidence"/>
          <p:cNvPicPr/>
          <p:nvPr/>
        </p:nvPicPr>
        <p:blipFill>
          <a:blip r:embed="rId5"/>
          <a:stretch/>
        </p:blipFill>
        <p:spPr>
          <a:xfrm>
            <a:off x="4329360" y="5940720"/>
            <a:ext cx="6728400" cy="1028880"/>
          </a:xfrm>
          <a:prstGeom prst="rect">
            <a:avLst/>
          </a:prstGeom>
          <a:ln w="0">
            <a:noFill/>
          </a:ln>
        </p:spPr>
      </p:pic>
      <p:pic>
        <p:nvPicPr>
          <p:cNvPr id="367" name="Picture 5"/>
          <p:cNvPicPr/>
          <p:nvPr/>
        </p:nvPicPr>
        <p:blipFill>
          <a:blip r:embed="rId6"/>
          <a:stretch/>
        </p:blipFill>
        <p:spPr>
          <a:xfrm>
            <a:off x="-900000" y="6382440"/>
            <a:ext cx="5227560" cy="145800"/>
          </a:xfrm>
          <a:prstGeom prst="rect">
            <a:avLst/>
          </a:prstGeom>
          <a:ln w="0">
            <a:noFill/>
          </a:ln>
        </p:spPr>
      </p:pic>
      <p:pic>
        <p:nvPicPr>
          <p:cNvPr id="368" name="Picture 6"/>
          <p:cNvPicPr/>
          <p:nvPr/>
        </p:nvPicPr>
        <p:blipFill>
          <a:blip r:embed="rId6"/>
          <a:stretch/>
        </p:blipFill>
        <p:spPr>
          <a:xfrm>
            <a:off x="11082240" y="6382440"/>
            <a:ext cx="5227560" cy="145800"/>
          </a:xfrm>
          <a:prstGeom prst="rect">
            <a:avLst/>
          </a:prstGeom>
          <a:ln w="0">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369" name="Title 1"/>
          <p:cNvSpPr/>
          <p:nvPr/>
        </p:nvSpPr>
        <p:spPr>
          <a:xfrm>
            <a:off x="516600" y="2121480"/>
            <a:ext cx="1368360" cy="242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12000" b="0" strike="noStrike" spc="-1">
                <a:solidFill>
                  <a:srgbClr val="FFFFFF"/>
                </a:solidFill>
                <a:latin typeface="Norwester"/>
                <a:ea typeface="DejaVu Sans"/>
              </a:rPr>
              <a:t>1</a:t>
            </a:r>
            <a:endParaRPr lang="et-EE" sz="12000" b="0" strike="noStrike" spc="-1">
              <a:solidFill>
                <a:srgbClr val="000000"/>
              </a:solidFill>
              <a:latin typeface="Arial"/>
            </a:endParaRPr>
          </a:p>
        </p:txBody>
      </p:sp>
      <p:sp>
        <p:nvSpPr>
          <p:cNvPr id="370" name="PlaceHolder 1"/>
          <p:cNvSpPr>
            <a:spLocks noGrp="1"/>
          </p:cNvSpPr>
          <p:nvPr>
            <p:ph/>
          </p:nvPr>
        </p:nvSpPr>
        <p:spPr>
          <a:xfrm>
            <a:off x="1554480" y="2757960"/>
            <a:ext cx="9916560" cy="2102760"/>
          </a:xfrm>
          <a:prstGeom prst="rect">
            <a:avLst/>
          </a:prstGeom>
          <a:noFill/>
          <a:ln w="0">
            <a:noFill/>
          </a:ln>
        </p:spPr>
        <p:txBody>
          <a:bodyPr lIns="90000" tIns="45000" rIns="90000" bIns="45000" anchor="t">
            <a:normAutofit/>
          </a:bodyPr>
          <a:lstStyle/>
          <a:p>
            <a:pPr marL="228600" indent="-228600">
              <a:lnSpc>
                <a:spcPct val="100000"/>
              </a:lnSpc>
              <a:spcBef>
                <a:spcPts val="1001"/>
              </a:spcBef>
              <a:buClr>
                <a:srgbClr val="FFFFFF"/>
              </a:buClr>
              <a:buFont typeface="Arial"/>
              <a:buChar char="•"/>
            </a:pPr>
            <a:r>
              <a:rPr lang="et" sz="2000" b="0" strike="noStrike" spc="-1">
                <a:solidFill>
                  <a:srgbClr val="FFFFFF"/>
                </a:solidFill>
                <a:latin typeface="Montserrat"/>
                <a:ea typeface="DejaVu Sans"/>
              </a:rPr>
              <a:t>Innovatsioonimudeli abil saab luua oma tööriistu sotsiaalse kaasatuse ja ligipääsetavuse edendamiseks või rakendada seda ka muudes teemavaldkondades.</a:t>
            </a:r>
            <a:endParaRPr lang="et-EE" sz="2000" b="0" strike="noStrike" spc="-1">
              <a:solidFill>
                <a:srgbClr val="000000"/>
              </a:solidFill>
              <a:latin typeface="Arial"/>
            </a:endParaRPr>
          </a:p>
          <a:p>
            <a:pPr marL="228600" indent="-228600">
              <a:lnSpc>
                <a:spcPct val="100000"/>
              </a:lnSpc>
              <a:spcBef>
                <a:spcPts val="1001"/>
              </a:spcBef>
              <a:buClr>
                <a:srgbClr val="FFFFFF"/>
              </a:buClr>
              <a:buFont typeface="Arial"/>
              <a:buChar char="•"/>
            </a:pPr>
            <a:r>
              <a:rPr lang="et" sz="2000" b="0" strike="noStrike" spc="-1">
                <a:solidFill>
                  <a:srgbClr val="FFFFFF"/>
                </a:solidFill>
                <a:latin typeface="Montserrat"/>
                <a:ea typeface="DejaVu Sans"/>
              </a:rPr>
              <a:t>See põhineb disainmõtlemise meetoditel ja sammud pakuvad süstemaatilist lähenemist ja struktureeritud raamistikku probleemide lahendamiseks.</a:t>
            </a:r>
            <a:endParaRPr lang="et-EE" sz="2000" b="0" strike="noStrike" spc="-1">
              <a:solidFill>
                <a:srgbClr val="000000"/>
              </a:solidFill>
              <a:latin typeface="Arial"/>
            </a:endParaRPr>
          </a:p>
        </p:txBody>
      </p:sp>
      <p:pic>
        <p:nvPicPr>
          <p:cNvPr id="371" name="Picture 4"/>
          <p:cNvPicPr/>
          <p:nvPr/>
        </p:nvPicPr>
        <p:blipFill>
          <a:blip r:embed="rId3"/>
          <a:stretch/>
        </p:blipFill>
        <p:spPr>
          <a:xfrm>
            <a:off x="516599" y="-137880"/>
            <a:ext cx="5375153" cy="2314440"/>
          </a:xfrm>
          <a:prstGeom prst="rect">
            <a:avLst/>
          </a:prstGeom>
          <a:ln w="0">
            <a:noFill/>
          </a:ln>
        </p:spPr>
      </p:pic>
      <p:sp>
        <p:nvSpPr>
          <p:cNvPr id="372" name="Title 1"/>
          <p:cNvSpPr/>
          <p:nvPr/>
        </p:nvSpPr>
        <p:spPr>
          <a:xfrm>
            <a:off x="814680" y="77004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400" b="0" strike="noStrike" spc="-1" dirty="0">
                <a:solidFill>
                  <a:srgbClr val="D20036"/>
                </a:solidFill>
                <a:latin typeface="Norwester"/>
                <a:ea typeface="DejaVu Sans"/>
              </a:rPr>
              <a:t>Innovatsiooni-mudel</a:t>
            </a:r>
            <a:endParaRPr lang="et-EE" sz="4400" b="0" strike="noStrike" spc="-1" dirty="0">
              <a:solidFill>
                <a:srgbClr val="000000"/>
              </a:solidFill>
              <a:latin typeface="Arial"/>
            </a:endParaRPr>
          </a:p>
        </p:txBody>
      </p:sp>
      <p:pic>
        <p:nvPicPr>
          <p:cNvPr id="373" name="Picture 10"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374" name="Picture 11"/>
          <p:cNvPicPr/>
          <p:nvPr/>
        </p:nvPicPr>
        <p:blipFill>
          <a:blip r:embed="rId5"/>
          <a:stretch/>
        </p:blipFill>
        <p:spPr>
          <a:xfrm>
            <a:off x="-900000" y="6382440"/>
            <a:ext cx="5227560" cy="145800"/>
          </a:xfrm>
          <a:prstGeom prst="rect">
            <a:avLst/>
          </a:prstGeom>
          <a:ln w="0">
            <a:noFill/>
          </a:ln>
        </p:spPr>
      </p:pic>
      <p:pic>
        <p:nvPicPr>
          <p:cNvPr id="375" name="Picture 12"/>
          <p:cNvPicPr/>
          <p:nvPr/>
        </p:nvPicPr>
        <p:blipFill>
          <a:blip r:embed="rId5"/>
          <a:stretch/>
        </p:blipFill>
        <p:spPr>
          <a:xfrm>
            <a:off x="11082240" y="6382440"/>
            <a:ext cx="5227560" cy="145800"/>
          </a:xfrm>
          <a:prstGeom prst="rect">
            <a:avLst/>
          </a:prstGeom>
          <a:ln w="0">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376" name="Title 1"/>
          <p:cNvSpPr/>
          <p:nvPr/>
        </p:nvSpPr>
        <p:spPr>
          <a:xfrm>
            <a:off x="516600" y="2070720"/>
            <a:ext cx="1368360" cy="242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12000" b="0" strike="noStrike" spc="-1">
                <a:solidFill>
                  <a:srgbClr val="FFFFFF"/>
                </a:solidFill>
                <a:latin typeface="Norwester"/>
                <a:ea typeface="DejaVu Sans"/>
              </a:rPr>
              <a:t>2</a:t>
            </a:r>
            <a:endParaRPr lang="et-EE" sz="12000" b="0" strike="noStrike" spc="-1">
              <a:solidFill>
                <a:srgbClr val="000000"/>
              </a:solidFill>
              <a:latin typeface="Arial"/>
            </a:endParaRPr>
          </a:p>
        </p:txBody>
      </p:sp>
      <p:pic>
        <p:nvPicPr>
          <p:cNvPr id="377" name="Picture 4"/>
          <p:cNvPicPr/>
          <p:nvPr/>
        </p:nvPicPr>
        <p:blipFill>
          <a:blip r:embed="rId3"/>
          <a:stretch/>
        </p:blipFill>
        <p:spPr>
          <a:xfrm>
            <a:off x="516599" y="-137880"/>
            <a:ext cx="5227559" cy="2314440"/>
          </a:xfrm>
          <a:prstGeom prst="rect">
            <a:avLst/>
          </a:prstGeom>
          <a:ln w="0">
            <a:noFill/>
          </a:ln>
        </p:spPr>
      </p:pic>
      <p:sp>
        <p:nvSpPr>
          <p:cNvPr id="378" name="Title 1"/>
          <p:cNvSpPr/>
          <p:nvPr/>
        </p:nvSpPr>
        <p:spPr>
          <a:xfrm>
            <a:off x="789120" y="78948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400" b="0" strike="noStrike" spc="-1" dirty="0">
                <a:solidFill>
                  <a:srgbClr val="D20036"/>
                </a:solidFill>
                <a:latin typeface="Norwester"/>
                <a:ea typeface="DejaVu Sans"/>
              </a:rPr>
              <a:t>Innovatsiooni-mudel</a:t>
            </a:r>
            <a:endParaRPr lang="et-EE" sz="4400" b="0" strike="noStrike" spc="-1" dirty="0">
              <a:solidFill>
                <a:srgbClr val="000000"/>
              </a:solidFill>
              <a:latin typeface="Arial"/>
            </a:endParaRPr>
          </a:p>
        </p:txBody>
      </p:sp>
      <p:pic>
        <p:nvPicPr>
          <p:cNvPr id="379" name="Picture 10"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380" name="Picture 11"/>
          <p:cNvPicPr/>
          <p:nvPr/>
        </p:nvPicPr>
        <p:blipFill>
          <a:blip r:embed="rId5"/>
          <a:stretch/>
        </p:blipFill>
        <p:spPr>
          <a:xfrm>
            <a:off x="-900000" y="6382440"/>
            <a:ext cx="5227560" cy="145800"/>
          </a:xfrm>
          <a:prstGeom prst="rect">
            <a:avLst/>
          </a:prstGeom>
          <a:ln w="0">
            <a:noFill/>
          </a:ln>
        </p:spPr>
      </p:pic>
      <p:pic>
        <p:nvPicPr>
          <p:cNvPr id="381" name="Picture 12"/>
          <p:cNvPicPr/>
          <p:nvPr/>
        </p:nvPicPr>
        <p:blipFill>
          <a:blip r:embed="rId5"/>
          <a:stretch/>
        </p:blipFill>
        <p:spPr>
          <a:xfrm>
            <a:off x="11082240" y="6382440"/>
            <a:ext cx="5227560" cy="145800"/>
          </a:xfrm>
          <a:prstGeom prst="rect">
            <a:avLst/>
          </a:prstGeom>
          <a:ln w="0">
            <a:noFill/>
          </a:ln>
        </p:spPr>
      </p:pic>
      <p:sp>
        <p:nvSpPr>
          <p:cNvPr id="382" name="Content Placeholder 2"/>
          <p:cNvSpPr/>
          <p:nvPr/>
        </p:nvSpPr>
        <p:spPr>
          <a:xfrm>
            <a:off x="1577520" y="2619720"/>
            <a:ext cx="9695520" cy="434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228600" indent="-228600">
              <a:lnSpc>
                <a:spcPct val="100000"/>
              </a:lnSpc>
              <a:spcBef>
                <a:spcPts val="1001"/>
              </a:spcBef>
              <a:buClr>
                <a:srgbClr val="FFFFFF"/>
              </a:buClr>
              <a:buFont typeface="Arial"/>
              <a:buChar char="•"/>
            </a:pPr>
            <a:r>
              <a:rPr lang="et" sz="2000" b="0" strike="noStrike" spc="-1">
                <a:solidFill>
                  <a:srgbClr val="FFFFFF"/>
                </a:solidFill>
                <a:latin typeface="Montserrat"/>
                <a:ea typeface="DejaVu Sans"/>
              </a:rPr>
              <a:t>Töötada saab nii individuaalselt kui ka grupis</a:t>
            </a:r>
            <a:endParaRPr lang="et-EE" sz="2000" b="0" strike="noStrike" spc="-1">
              <a:solidFill>
                <a:srgbClr val="000000"/>
              </a:solidFill>
              <a:latin typeface="Arial"/>
            </a:endParaRPr>
          </a:p>
          <a:p>
            <a:pPr marL="685800" lvl="1" indent="-228600">
              <a:lnSpc>
                <a:spcPct val="100000"/>
              </a:lnSpc>
              <a:spcBef>
                <a:spcPts val="499"/>
              </a:spcBef>
              <a:buClr>
                <a:srgbClr val="FFFFFF"/>
              </a:buClr>
              <a:buFont typeface="Arial"/>
              <a:buChar char="•"/>
            </a:pPr>
            <a:r>
              <a:rPr lang="et" sz="2000" b="0" strike="noStrike" spc="-1">
                <a:solidFill>
                  <a:srgbClr val="FFFFFF"/>
                </a:solidFill>
                <a:latin typeface="Montserrat"/>
                <a:ea typeface="DejaVu Sans"/>
              </a:rPr>
              <a:t>Soovitavalt 3-5 osalejat grupis.</a:t>
            </a:r>
            <a:endParaRPr lang="et-EE" sz="2000" b="0" strike="noStrike" spc="-1">
              <a:solidFill>
                <a:srgbClr val="000000"/>
              </a:solidFill>
              <a:latin typeface="Arial"/>
            </a:endParaRPr>
          </a:p>
          <a:p>
            <a:pPr marL="228600" indent="-228600">
              <a:lnSpc>
                <a:spcPct val="100000"/>
              </a:lnSpc>
              <a:spcBef>
                <a:spcPts val="1001"/>
              </a:spcBef>
              <a:buClr>
                <a:srgbClr val="FFFFFF"/>
              </a:buClr>
              <a:buFont typeface="Arial"/>
              <a:buChar char="•"/>
            </a:pPr>
            <a:r>
              <a:rPr lang="et" sz="2000" b="0" strike="noStrike" spc="-1">
                <a:solidFill>
                  <a:srgbClr val="FFFFFF"/>
                </a:solidFill>
                <a:latin typeface="Montserrat"/>
                <a:ea typeface="DejaVu Sans"/>
              </a:rPr>
              <a:t>Vaja läheb paberit, (värvi)pliiatseid ja aega.</a:t>
            </a:r>
            <a:endParaRPr lang="et-EE" sz="2000" b="0" strike="noStrike" spc="-1">
              <a:solidFill>
                <a:srgbClr val="000000"/>
              </a:solidFill>
              <a:latin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383" name="Title 1"/>
          <p:cNvSpPr/>
          <p:nvPr/>
        </p:nvSpPr>
        <p:spPr>
          <a:xfrm>
            <a:off x="516600" y="2049120"/>
            <a:ext cx="1368360" cy="242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12000" b="0" strike="noStrike" spc="-1">
                <a:solidFill>
                  <a:srgbClr val="FFFFFF"/>
                </a:solidFill>
                <a:latin typeface="Norwester"/>
                <a:ea typeface="DejaVu Sans"/>
              </a:rPr>
              <a:t>3</a:t>
            </a:r>
            <a:endParaRPr lang="et-EE" sz="12000" b="0" strike="noStrike" spc="-1">
              <a:solidFill>
                <a:srgbClr val="000000"/>
              </a:solidFill>
              <a:latin typeface="Arial"/>
            </a:endParaRPr>
          </a:p>
        </p:txBody>
      </p:sp>
      <p:pic>
        <p:nvPicPr>
          <p:cNvPr id="384" name="Picture 4"/>
          <p:cNvPicPr/>
          <p:nvPr/>
        </p:nvPicPr>
        <p:blipFill>
          <a:blip r:embed="rId3"/>
          <a:stretch/>
        </p:blipFill>
        <p:spPr>
          <a:xfrm>
            <a:off x="516599" y="-137880"/>
            <a:ext cx="5227559" cy="2314440"/>
          </a:xfrm>
          <a:prstGeom prst="rect">
            <a:avLst/>
          </a:prstGeom>
          <a:ln w="0">
            <a:noFill/>
          </a:ln>
        </p:spPr>
      </p:pic>
      <p:sp>
        <p:nvSpPr>
          <p:cNvPr id="385" name="Title 1"/>
          <p:cNvSpPr/>
          <p:nvPr/>
        </p:nvSpPr>
        <p:spPr>
          <a:xfrm>
            <a:off x="795600" y="76356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400" b="0" strike="noStrike" spc="-1" dirty="0">
                <a:solidFill>
                  <a:srgbClr val="D20036"/>
                </a:solidFill>
                <a:latin typeface="Norwester"/>
                <a:ea typeface="DejaVu Sans"/>
              </a:rPr>
              <a:t>Innovatsiooni-mudel</a:t>
            </a:r>
            <a:endParaRPr lang="et-EE" sz="4400" b="0" strike="noStrike" spc="-1" dirty="0">
              <a:solidFill>
                <a:srgbClr val="000000"/>
              </a:solidFill>
              <a:latin typeface="Arial"/>
            </a:endParaRPr>
          </a:p>
        </p:txBody>
      </p:sp>
      <p:pic>
        <p:nvPicPr>
          <p:cNvPr id="386" name="Picture 10"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387" name="Picture 11"/>
          <p:cNvPicPr/>
          <p:nvPr/>
        </p:nvPicPr>
        <p:blipFill>
          <a:blip r:embed="rId5"/>
          <a:stretch/>
        </p:blipFill>
        <p:spPr>
          <a:xfrm>
            <a:off x="-900000" y="6382440"/>
            <a:ext cx="5227560" cy="145800"/>
          </a:xfrm>
          <a:prstGeom prst="rect">
            <a:avLst/>
          </a:prstGeom>
          <a:ln w="0">
            <a:noFill/>
          </a:ln>
        </p:spPr>
      </p:pic>
      <p:pic>
        <p:nvPicPr>
          <p:cNvPr id="388" name="Picture 12"/>
          <p:cNvPicPr/>
          <p:nvPr/>
        </p:nvPicPr>
        <p:blipFill>
          <a:blip r:embed="rId5"/>
          <a:stretch/>
        </p:blipFill>
        <p:spPr>
          <a:xfrm>
            <a:off x="11082240" y="6382440"/>
            <a:ext cx="5227560" cy="145800"/>
          </a:xfrm>
          <a:prstGeom prst="rect">
            <a:avLst/>
          </a:prstGeom>
          <a:ln w="0">
            <a:noFill/>
          </a:ln>
        </p:spPr>
      </p:pic>
      <p:sp>
        <p:nvSpPr>
          <p:cNvPr id="389" name="Content Placeholder 2"/>
          <p:cNvSpPr/>
          <p:nvPr/>
        </p:nvSpPr>
        <p:spPr>
          <a:xfrm>
            <a:off x="1539360" y="2563200"/>
            <a:ext cx="9931680" cy="3196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228600" indent="-228600">
              <a:lnSpc>
                <a:spcPct val="100000"/>
              </a:lnSpc>
              <a:spcBef>
                <a:spcPts val="1001"/>
              </a:spcBef>
              <a:buClr>
                <a:srgbClr val="FFFFFF"/>
              </a:buClr>
              <a:buFont typeface="Arial"/>
              <a:buChar char="•"/>
            </a:pPr>
            <a:r>
              <a:rPr lang="et" sz="2000" b="0" strike="noStrike" spc="-1">
                <a:solidFill>
                  <a:srgbClr val="FFFFFF"/>
                </a:solidFill>
                <a:latin typeface="Montserrat"/>
                <a:ea typeface="DejaVu Sans"/>
              </a:rPr>
              <a:t>Enne protsessiga alustamist on soovitatav läbi viia ka lühike küsitlus/kaardistus kasusaajatega lahendatava probleemi kohta.</a:t>
            </a:r>
            <a:endParaRPr lang="et-EE" sz="2000" b="0" strike="noStrike" spc="-1">
              <a:solidFill>
                <a:srgbClr val="000000"/>
              </a:solidFill>
              <a:latin typeface="Arial"/>
            </a:endParaRPr>
          </a:p>
          <a:p>
            <a:pPr marL="228600" indent="-228600">
              <a:lnSpc>
                <a:spcPct val="100000"/>
              </a:lnSpc>
              <a:spcBef>
                <a:spcPts val="1001"/>
              </a:spcBef>
              <a:buClr>
                <a:srgbClr val="FFFFFF"/>
              </a:buClr>
              <a:buFont typeface="Arial"/>
              <a:buChar char="•"/>
            </a:pPr>
            <a:r>
              <a:rPr lang="et" sz="2000" b="0" strike="noStrike" spc="-1">
                <a:solidFill>
                  <a:srgbClr val="FFFFFF"/>
                </a:solidFill>
                <a:latin typeface="Montserrat"/>
                <a:ea typeface="DejaVu Sans"/>
              </a:rPr>
              <a:t>Mudeli erinevate etappide vahel on soovitatav korraldada ka tagasisidevoore kasusaajate ja huvirühmadega. Kuid need tagasisidevoorud ei sisaldu järgnevas lihtsustatud versioonis.</a:t>
            </a:r>
            <a:endParaRPr lang="et-EE" sz="2000" b="0" strike="noStrike" spc="-1">
              <a:solidFill>
                <a:srgbClr val="000000"/>
              </a:solidFill>
              <a:latin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390" name="Google Shape;188;p7"/>
          <p:cNvSpPr/>
          <p:nvPr/>
        </p:nvSpPr>
        <p:spPr>
          <a:xfrm>
            <a:off x="8494560" y="601200"/>
            <a:ext cx="2872080" cy="3421800"/>
          </a:xfrm>
          <a:custGeom>
            <a:avLst/>
            <a:gdLst>
              <a:gd name="textAreaLeft" fmla="*/ 0 w 2872080"/>
              <a:gd name="textAreaRight" fmla="*/ 2873520 w 2872080"/>
              <a:gd name="textAreaTop" fmla="*/ 0 h 3421800"/>
              <a:gd name="textAreaBottom" fmla="*/ 3423240 h 3421800"/>
            </a:gdLst>
            <a:ahLst/>
            <a:cxnLst/>
            <a:rect l="textAreaLeft" t="textAreaTop" r="textAreaRight" b="textAreaBottom"/>
            <a:pathLst>
              <a:path w="9269813" h="10175236">
                <a:moveTo>
                  <a:pt x="0" y="0"/>
                </a:moveTo>
                <a:lnTo>
                  <a:pt x="9269813" y="0"/>
                </a:lnTo>
                <a:lnTo>
                  <a:pt x="9269813" y="10175236"/>
                </a:lnTo>
                <a:lnTo>
                  <a:pt x="0" y="10175236"/>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pic>
        <p:nvPicPr>
          <p:cNvPr id="391" name="Picture 19"/>
          <p:cNvPicPr/>
          <p:nvPr/>
        </p:nvPicPr>
        <p:blipFill>
          <a:blip r:embed="rId4"/>
          <a:stretch/>
        </p:blipFill>
        <p:spPr>
          <a:xfrm>
            <a:off x="7304760" y="2839680"/>
            <a:ext cx="4394520" cy="2188080"/>
          </a:xfrm>
          <a:prstGeom prst="rect">
            <a:avLst/>
          </a:prstGeom>
          <a:ln w="0">
            <a:noFill/>
          </a:ln>
        </p:spPr>
      </p:pic>
      <p:sp>
        <p:nvSpPr>
          <p:cNvPr id="392" name="Rectangle 18"/>
          <p:cNvSpPr/>
          <p:nvPr/>
        </p:nvSpPr>
        <p:spPr>
          <a:xfrm>
            <a:off x="0" y="-158400"/>
            <a:ext cx="6944400" cy="5855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HU" sz="1800" b="0" strike="noStrike" spc="-1">
              <a:solidFill>
                <a:schemeClr val="lt1"/>
              </a:solidFill>
              <a:latin typeface="Calibri"/>
              <a:ea typeface="DejaVu Sans"/>
            </a:endParaRPr>
          </a:p>
        </p:txBody>
      </p:sp>
      <p:pic>
        <p:nvPicPr>
          <p:cNvPr id="393" name="Picture 13"/>
          <p:cNvPicPr/>
          <p:nvPr/>
        </p:nvPicPr>
        <p:blipFill>
          <a:blip r:embed="rId5"/>
          <a:stretch/>
        </p:blipFill>
        <p:spPr>
          <a:xfrm>
            <a:off x="11082240" y="6382440"/>
            <a:ext cx="5227560" cy="145800"/>
          </a:xfrm>
          <a:prstGeom prst="rect">
            <a:avLst/>
          </a:prstGeom>
          <a:ln w="0">
            <a:noFill/>
          </a:ln>
        </p:spPr>
      </p:pic>
      <p:pic>
        <p:nvPicPr>
          <p:cNvPr id="394" name="Picture 12"/>
          <p:cNvPicPr/>
          <p:nvPr/>
        </p:nvPicPr>
        <p:blipFill>
          <a:blip r:embed="rId5"/>
          <a:stretch/>
        </p:blipFill>
        <p:spPr>
          <a:xfrm>
            <a:off x="-900000" y="6382440"/>
            <a:ext cx="5227560" cy="145800"/>
          </a:xfrm>
          <a:prstGeom prst="rect">
            <a:avLst/>
          </a:prstGeom>
          <a:ln w="0">
            <a:noFill/>
          </a:ln>
        </p:spPr>
      </p:pic>
      <p:sp>
        <p:nvSpPr>
          <p:cNvPr id="395" name="Title 1"/>
          <p:cNvSpPr/>
          <p:nvPr/>
        </p:nvSpPr>
        <p:spPr>
          <a:xfrm>
            <a:off x="7644600" y="3502800"/>
            <a:ext cx="405540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4400" b="0" strike="noStrike" spc="-1" dirty="0">
                <a:solidFill>
                  <a:srgbClr val="015B56"/>
                </a:solidFill>
                <a:latin typeface="Norwester"/>
                <a:ea typeface="DejaVu Sans"/>
              </a:rPr>
              <a:t>Probleemipuu </a:t>
            </a:r>
            <a:endParaRPr lang="fi-FI" sz="4400" b="0" strike="noStrike" spc="-1" dirty="0">
              <a:solidFill>
                <a:srgbClr val="015B56"/>
              </a:solidFill>
              <a:latin typeface="Norwester"/>
              <a:ea typeface="DejaVu Sans"/>
            </a:endParaRPr>
          </a:p>
          <a:p>
            <a:pPr algn="ctr">
              <a:lnSpc>
                <a:spcPct val="90000"/>
              </a:lnSpc>
            </a:pPr>
            <a:r>
              <a:rPr lang="et" sz="4400" b="0" strike="noStrike" spc="-1" dirty="0">
                <a:solidFill>
                  <a:srgbClr val="015B56"/>
                </a:solidFill>
                <a:latin typeface="Norwester"/>
                <a:ea typeface="DejaVu Sans"/>
              </a:rPr>
              <a:t>ja viis miksi</a:t>
            </a:r>
            <a:endParaRPr lang="et-EE" sz="4400" b="0" strike="noStrike" spc="-1" dirty="0">
              <a:solidFill>
                <a:srgbClr val="000000"/>
              </a:solidFill>
              <a:latin typeface="Arial"/>
            </a:endParaRPr>
          </a:p>
        </p:txBody>
      </p:sp>
      <p:pic>
        <p:nvPicPr>
          <p:cNvPr id="396" name="Picture 9" descr="A white and black logo&#10;&#10;Description automatically generated with medium confidence"/>
          <p:cNvPicPr/>
          <p:nvPr/>
        </p:nvPicPr>
        <p:blipFill>
          <a:blip r:embed="rId6"/>
          <a:stretch/>
        </p:blipFill>
        <p:spPr>
          <a:xfrm>
            <a:off x="4329360" y="5940720"/>
            <a:ext cx="6728400" cy="1028880"/>
          </a:xfrm>
          <a:prstGeom prst="rect">
            <a:avLst/>
          </a:prstGeom>
          <a:ln w="0">
            <a:noFill/>
          </a:ln>
        </p:spPr>
      </p:pic>
      <p:sp>
        <p:nvSpPr>
          <p:cNvPr id="397" name="Google Shape;188;p7"/>
          <p:cNvSpPr/>
          <p:nvPr/>
        </p:nvSpPr>
        <p:spPr>
          <a:xfrm>
            <a:off x="1548720" y="69120"/>
            <a:ext cx="4546080" cy="5415840"/>
          </a:xfrm>
          <a:custGeom>
            <a:avLst/>
            <a:gdLst>
              <a:gd name="textAreaLeft" fmla="*/ 0 w 4546080"/>
              <a:gd name="textAreaRight" fmla="*/ 4547520 w 4546080"/>
              <a:gd name="textAreaTop" fmla="*/ 0 h 5415840"/>
              <a:gd name="textAreaBottom" fmla="*/ 5417280 h 5415840"/>
            </a:gdLst>
            <a:ahLst/>
            <a:cxnLst/>
            <a:rect l="textAreaLeft" t="textAreaTop" r="textAreaRight" b="textAreaBottom"/>
            <a:pathLst>
              <a:path w="9269813" h="10175236">
                <a:moveTo>
                  <a:pt x="0" y="0"/>
                </a:moveTo>
                <a:lnTo>
                  <a:pt x="9269813" y="0"/>
                </a:lnTo>
                <a:lnTo>
                  <a:pt x="9269813" y="10175236"/>
                </a:lnTo>
                <a:lnTo>
                  <a:pt x="0" y="10175236"/>
                </a:lnTo>
                <a:lnTo>
                  <a:pt x="0" y="0"/>
                </a:lnTo>
                <a:close/>
              </a:path>
            </a:pathLst>
          </a:custGeom>
          <a:blipFill rotWithShape="0">
            <a:blip r:embed="rId3"/>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
        <p:nvSpPr>
          <p:cNvPr id="398" name="Google Shape;194;p7"/>
          <p:cNvSpPr/>
          <p:nvPr/>
        </p:nvSpPr>
        <p:spPr>
          <a:xfrm>
            <a:off x="3133080" y="2816640"/>
            <a:ext cx="1273680" cy="470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67000"/>
              </a:lnSpc>
            </a:pPr>
            <a:r>
              <a:rPr lang="et" sz="1850" b="0" strike="noStrike" spc="-1">
                <a:solidFill>
                  <a:srgbClr val="000000"/>
                </a:solidFill>
                <a:highlight>
                  <a:srgbClr val="FAFFCA"/>
                </a:highlight>
                <a:latin typeface="Montserrat"/>
                <a:ea typeface="DejaVu Sans"/>
              </a:rPr>
              <a:t>Probleem</a:t>
            </a:r>
            <a:endParaRPr lang="et-EE" sz="1850" b="0" strike="noStrike" spc="-1">
              <a:solidFill>
                <a:srgbClr val="000000"/>
              </a:solidFill>
              <a:latin typeface="Arial"/>
            </a:endParaRPr>
          </a:p>
        </p:txBody>
      </p:sp>
      <p:sp>
        <p:nvSpPr>
          <p:cNvPr id="399" name="Google Shape;195;p7"/>
          <p:cNvSpPr/>
          <p:nvPr/>
        </p:nvSpPr>
        <p:spPr>
          <a:xfrm>
            <a:off x="3004920" y="4719600"/>
            <a:ext cx="1633320" cy="475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67000"/>
              </a:lnSpc>
            </a:pPr>
            <a:r>
              <a:rPr lang="et" sz="1870" b="0" strike="noStrike" spc="-1">
                <a:solidFill>
                  <a:srgbClr val="000000"/>
                </a:solidFill>
                <a:highlight>
                  <a:srgbClr val="FAFFCA"/>
                </a:highlight>
                <a:latin typeface="Montserrat"/>
                <a:ea typeface="Montserrat"/>
              </a:rPr>
              <a:t>Põhjused</a:t>
            </a:r>
            <a:endParaRPr lang="et-EE" sz="1870" b="0" strike="noStrike" spc="-1">
              <a:solidFill>
                <a:srgbClr val="000000"/>
              </a:solidFill>
              <a:latin typeface="Arial"/>
            </a:endParaRPr>
          </a:p>
        </p:txBody>
      </p:sp>
      <p:sp>
        <p:nvSpPr>
          <p:cNvPr id="400" name="Google Shape;196;p7"/>
          <p:cNvSpPr/>
          <p:nvPr/>
        </p:nvSpPr>
        <p:spPr>
          <a:xfrm>
            <a:off x="924120" y="3534840"/>
            <a:ext cx="2079720" cy="18900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67000"/>
              </a:lnSpc>
            </a:pPr>
            <a:r>
              <a:rPr lang="et" sz="1300" b="0" strike="noStrike" spc="-1">
                <a:solidFill>
                  <a:srgbClr val="F09833"/>
                </a:solidFill>
                <a:latin typeface="Montserrat"/>
                <a:ea typeface="Montserrat"/>
              </a:rPr>
              <a:t>Miks </a:t>
            </a:r>
            <a:r>
              <a:rPr lang="et" sz="1300" b="0" strike="noStrike" spc="-1">
                <a:solidFill>
                  <a:srgbClr val="000000"/>
                </a:solidFill>
                <a:latin typeface="Montserrat"/>
                <a:ea typeface="Montserrat"/>
              </a:rPr>
              <a:t>see juhtub?</a:t>
            </a:r>
            <a:endParaRPr lang="et-EE" sz="1300" b="0" strike="noStrike" spc="-1">
              <a:solidFill>
                <a:srgbClr val="000000"/>
              </a:solidFill>
              <a:latin typeface="Arial"/>
            </a:endParaRPr>
          </a:p>
          <a:p>
            <a:pPr>
              <a:lnSpc>
                <a:spcPct val="167000"/>
              </a:lnSpc>
            </a:pPr>
            <a:r>
              <a:rPr lang="et" sz="1300" b="0" strike="noStrike" spc="-1">
                <a:solidFill>
                  <a:srgbClr val="F09833"/>
                </a:solidFill>
                <a:latin typeface="Montserrat"/>
                <a:ea typeface="Montserrat"/>
              </a:rPr>
              <a:t>Miks</a:t>
            </a:r>
            <a:r>
              <a:rPr lang="et" sz="1300" b="0" strike="noStrike" spc="-1">
                <a:solidFill>
                  <a:srgbClr val="000000"/>
                </a:solidFill>
                <a:latin typeface="Montserrat"/>
                <a:ea typeface="Montserrat"/>
              </a:rPr>
              <a:t>?</a:t>
            </a:r>
            <a:endParaRPr lang="et-EE" sz="1300" b="0" strike="noStrike" spc="-1">
              <a:solidFill>
                <a:srgbClr val="000000"/>
              </a:solidFill>
              <a:latin typeface="Arial"/>
            </a:endParaRPr>
          </a:p>
          <a:p>
            <a:pPr>
              <a:lnSpc>
                <a:spcPct val="167000"/>
              </a:lnSpc>
            </a:pPr>
            <a:r>
              <a:rPr lang="et" sz="1300" b="0" strike="noStrike" spc="-1">
                <a:solidFill>
                  <a:srgbClr val="F09833"/>
                </a:solidFill>
                <a:latin typeface="Montserrat"/>
                <a:ea typeface="Montserrat"/>
              </a:rPr>
              <a:t>Miks</a:t>
            </a:r>
            <a:r>
              <a:rPr lang="et" sz="1300" b="0" strike="noStrike" spc="-1">
                <a:solidFill>
                  <a:srgbClr val="000000"/>
                </a:solidFill>
                <a:latin typeface="Montserrat"/>
                <a:ea typeface="Montserrat"/>
              </a:rPr>
              <a:t>?</a:t>
            </a:r>
            <a:endParaRPr lang="et-EE" sz="1300" b="0" strike="noStrike" spc="-1">
              <a:solidFill>
                <a:srgbClr val="000000"/>
              </a:solidFill>
              <a:latin typeface="Arial"/>
            </a:endParaRPr>
          </a:p>
          <a:p>
            <a:pPr>
              <a:lnSpc>
                <a:spcPct val="167000"/>
              </a:lnSpc>
            </a:pPr>
            <a:r>
              <a:rPr lang="et" sz="1300" b="0" strike="noStrike" spc="-1">
                <a:solidFill>
                  <a:srgbClr val="F09833"/>
                </a:solidFill>
                <a:latin typeface="Montserrat"/>
                <a:ea typeface="Montserrat"/>
              </a:rPr>
              <a:t>Miks</a:t>
            </a:r>
            <a:r>
              <a:rPr lang="et" sz="1300" b="0" strike="noStrike" spc="-1">
                <a:solidFill>
                  <a:srgbClr val="000000"/>
                </a:solidFill>
                <a:latin typeface="Montserrat"/>
                <a:ea typeface="Montserrat"/>
              </a:rPr>
              <a:t>?</a:t>
            </a:r>
            <a:endParaRPr lang="et-EE" sz="1300" b="0" strike="noStrike" spc="-1">
              <a:solidFill>
                <a:srgbClr val="000000"/>
              </a:solidFill>
              <a:latin typeface="Arial"/>
            </a:endParaRPr>
          </a:p>
          <a:p>
            <a:pPr>
              <a:lnSpc>
                <a:spcPct val="167000"/>
              </a:lnSpc>
            </a:pPr>
            <a:r>
              <a:rPr lang="et" sz="1300" b="0" strike="noStrike" spc="-1">
                <a:solidFill>
                  <a:srgbClr val="F09833"/>
                </a:solidFill>
                <a:latin typeface="Montserrat"/>
                <a:ea typeface="Montserrat"/>
              </a:rPr>
              <a:t>Miks</a:t>
            </a:r>
            <a:r>
              <a:rPr lang="et" sz="1300" b="0" strike="noStrike" spc="-1">
                <a:solidFill>
                  <a:srgbClr val="000000"/>
                </a:solidFill>
                <a:latin typeface="Montserrat"/>
                <a:ea typeface="Montserrat"/>
              </a:rPr>
              <a:t>?</a:t>
            </a:r>
            <a:endParaRPr lang="et-EE" sz="1300" b="0" strike="noStrike" spc="-1">
              <a:solidFill>
                <a:srgbClr val="000000"/>
              </a:solidFill>
              <a:latin typeface="Arial"/>
            </a:endParaRPr>
          </a:p>
          <a:p>
            <a:pPr>
              <a:lnSpc>
                <a:spcPct val="106000"/>
              </a:lnSpc>
            </a:pPr>
            <a:endParaRPr lang="et-EE" sz="1470" b="0" strike="noStrike" spc="-1">
              <a:solidFill>
                <a:srgbClr val="000000"/>
              </a:solidFill>
              <a:latin typeface="Arial"/>
            </a:endParaRPr>
          </a:p>
        </p:txBody>
      </p:sp>
      <p:sp>
        <p:nvSpPr>
          <p:cNvPr id="401" name="Google Shape;198;p7"/>
          <p:cNvSpPr/>
          <p:nvPr/>
        </p:nvSpPr>
        <p:spPr>
          <a:xfrm>
            <a:off x="2606760" y="904320"/>
            <a:ext cx="1969200" cy="475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67000"/>
              </a:lnSpc>
            </a:pPr>
            <a:r>
              <a:rPr lang="et" sz="1870" b="0" strike="noStrike" spc="-1">
                <a:solidFill>
                  <a:srgbClr val="000000"/>
                </a:solidFill>
                <a:highlight>
                  <a:srgbClr val="FAFFCA"/>
                </a:highlight>
                <a:latin typeface="Montserrat"/>
                <a:ea typeface="Montserrat"/>
              </a:rPr>
              <a:t>Tagajärjed</a:t>
            </a:r>
            <a:endParaRPr lang="et-EE" sz="1870" b="0" strike="noStrike" spc="-1">
              <a:solidFill>
                <a:srgbClr val="000000"/>
              </a:solidFill>
              <a:latin typeface="Arial"/>
            </a:endParaRPr>
          </a:p>
        </p:txBody>
      </p:sp>
      <p:cxnSp>
        <p:nvCxnSpPr>
          <p:cNvPr id="402" name="Straight Arrow Connector 3"/>
          <p:cNvCxnSpPr/>
          <p:nvPr/>
        </p:nvCxnSpPr>
        <p:spPr>
          <a:xfrm>
            <a:off x="2103120" y="4472640"/>
            <a:ext cx="1136520" cy="451080"/>
          </a:xfrm>
          <a:prstGeom prst="straightConnector1">
            <a:avLst/>
          </a:prstGeom>
          <a:ln w="38100">
            <a:solidFill>
              <a:srgbClr val="000000"/>
            </a:solidFill>
            <a:round/>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pic>
        <p:nvPicPr>
          <p:cNvPr id="403" name="Picture 17"/>
          <p:cNvPicPr/>
          <p:nvPr/>
        </p:nvPicPr>
        <p:blipFill>
          <a:blip r:embed="rId3"/>
          <a:stretch/>
        </p:blipFill>
        <p:spPr>
          <a:xfrm>
            <a:off x="7411680" y="2824560"/>
            <a:ext cx="4394520" cy="1799280"/>
          </a:xfrm>
          <a:prstGeom prst="rect">
            <a:avLst/>
          </a:prstGeom>
          <a:ln w="0">
            <a:noFill/>
          </a:ln>
        </p:spPr>
      </p:pic>
      <p:sp>
        <p:nvSpPr>
          <p:cNvPr id="404" name="Rectangle 18"/>
          <p:cNvSpPr/>
          <p:nvPr/>
        </p:nvSpPr>
        <p:spPr>
          <a:xfrm>
            <a:off x="0" y="0"/>
            <a:ext cx="6944400" cy="569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HU" sz="1800" b="0" strike="noStrike" spc="-1">
              <a:solidFill>
                <a:schemeClr val="lt1"/>
              </a:solidFill>
              <a:latin typeface="Calibri"/>
              <a:ea typeface="DejaVu Sans"/>
            </a:endParaRPr>
          </a:p>
        </p:txBody>
      </p:sp>
      <p:pic>
        <p:nvPicPr>
          <p:cNvPr id="405" name="Picture 13"/>
          <p:cNvPicPr/>
          <p:nvPr/>
        </p:nvPicPr>
        <p:blipFill>
          <a:blip r:embed="rId4"/>
          <a:stretch/>
        </p:blipFill>
        <p:spPr>
          <a:xfrm>
            <a:off x="11082240" y="6382440"/>
            <a:ext cx="5227560" cy="145800"/>
          </a:xfrm>
          <a:prstGeom prst="rect">
            <a:avLst/>
          </a:prstGeom>
          <a:ln w="0">
            <a:noFill/>
          </a:ln>
        </p:spPr>
      </p:pic>
      <p:pic>
        <p:nvPicPr>
          <p:cNvPr id="406" name="Picture 12"/>
          <p:cNvPicPr/>
          <p:nvPr/>
        </p:nvPicPr>
        <p:blipFill>
          <a:blip r:embed="rId4"/>
          <a:stretch/>
        </p:blipFill>
        <p:spPr>
          <a:xfrm>
            <a:off x="-900000" y="6382440"/>
            <a:ext cx="5227560" cy="145800"/>
          </a:xfrm>
          <a:prstGeom prst="rect">
            <a:avLst/>
          </a:prstGeom>
          <a:ln w="0">
            <a:noFill/>
          </a:ln>
        </p:spPr>
      </p:pic>
      <p:sp>
        <p:nvSpPr>
          <p:cNvPr id="407" name="Title 1"/>
          <p:cNvSpPr/>
          <p:nvPr/>
        </p:nvSpPr>
        <p:spPr>
          <a:xfrm>
            <a:off x="7601040" y="3265560"/>
            <a:ext cx="40125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4400" b="0" strike="noStrike" spc="-1">
                <a:solidFill>
                  <a:srgbClr val="015B56"/>
                </a:solidFill>
                <a:latin typeface="Norwester"/>
                <a:ea typeface="DejaVu Sans"/>
              </a:rPr>
              <a:t>Sihtrühm ja sidusrühmad</a:t>
            </a:r>
            <a:endParaRPr lang="et-EE" sz="4400" b="0" strike="noStrike" spc="-1">
              <a:solidFill>
                <a:srgbClr val="000000"/>
              </a:solidFill>
              <a:latin typeface="Arial"/>
            </a:endParaRPr>
          </a:p>
        </p:txBody>
      </p:sp>
      <p:pic>
        <p:nvPicPr>
          <p:cNvPr id="408" name="Picture 9" descr="A white and black logo&#10;&#10;Description automatically generated with medium confidence"/>
          <p:cNvPicPr/>
          <p:nvPr/>
        </p:nvPicPr>
        <p:blipFill>
          <a:blip r:embed="rId5"/>
          <a:stretch/>
        </p:blipFill>
        <p:spPr>
          <a:xfrm>
            <a:off x="4329360" y="5940720"/>
            <a:ext cx="6728400" cy="1028880"/>
          </a:xfrm>
          <a:prstGeom prst="rect">
            <a:avLst/>
          </a:prstGeom>
          <a:ln w="0">
            <a:noFill/>
          </a:ln>
        </p:spPr>
      </p:pic>
      <p:sp>
        <p:nvSpPr>
          <p:cNvPr id="409" name="Google Shape;209;p8"/>
          <p:cNvSpPr/>
          <p:nvPr/>
        </p:nvSpPr>
        <p:spPr>
          <a:xfrm>
            <a:off x="837360" y="291960"/>
            <a:ext cx="5171040" cy="5171040"/>
          </a:xfrm>
          <a:custGeom>
            <a:avLst/>
            <a:gdLst>
              <a:gd name="textAreaLeft" fmla="*/ 0 w 5171040"/>
              <a:gd name="textAreaRight" fmla="*/ 5172480 w 5171040"/>
              <a:gd name="textAreaTop" fmla="*/ 0 h 5171040"/>
              <a:gd name="textAreaBottom" fmla="*/ 5172480 h 5171040"/>
            </a:gdLst>
            <a:ahLst/>
            <a:cxnLst/>
            <a:rect l="textAreaLeft" t="textAreaTop" r="textAreaRight" b="textAreaBottom"/>
            <a:pathLst>
              <a:path w="7758520" h="7758520">
                <a:moveTo>
                  <a:pt x="0" y="0"/>
                </a:moveTo>
                <a:lnTo>
                  <a:pt x="7758520" y="0"/>
                </a:lnTo>
                <a:lnTo>
                  <a:pt x="7758520" y="7758520"/>
                </a:lnTo>
                <a:lnTo>
                  <a:pt x="0" y="7758520"/>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
        <p:nvSpPr>
          <p:cNvPr id="410" name="Google Shape;212;p8"/>
          <p:cNvSpPr/>
          <p:nvPr/>
        </p:nvSpPr>
        <p:spPr>
          <a:xfrm>
            <a:off x="1629000" y="1083600"/>
            <a:ext cx="3587760" cy="3587760"/>
          </a:xfrm>
          <a:custGeom>
            <a:avLst/>
            <a:gdLst>
              <a:gd name="textAreaLeft" fmla="*/ 0 w 3587760"/>
              <a:gd name="textAreaRight" fmla="*/ 3589200 w 3587760"/>
              <a:gd name="textAreaTop" fmla="*/ 0 h 3587760"/>
              <a:gd name="textAreaBottom" fmla="*/ 3589200 h 3587760"/>
            </a:gdLst>
            <a:ahLst/>
            <a:cxnLst/>
            <a:rect l="textAreaLeft" t="textAreaTop" r="textAreaRight" b="textAreaBottom"/>
            <a:pathLst>
              <a:path w="5383853" h="5383853">
                <a:moveTo>
                  <a:pt x="0" y="0"/>
                </a:moveTo>
                <a:lnTo>
                  <a:pt x="5383853" y="0"/>
                </a:lnTo>
                <a:lnTo>
                  <a:pt x="5383853" y="5383853"/>
                </a:lnTo>
                <a:lnTo>
                  <a:pt x="0" y="5383853"/>
                </a:lnTo>
                <a:lnTo>
                  <a:pt x="0" y="0"/>
                </a:lnTo>
                <a:close/>
              </a:path>
            </a:pathLst>
          </a:custGeom>
          <a:blipFill rotWithShape="0">
            <a:blip r:embed="rId7"/>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
        <p:nvSpPr>
          <p:cNvPr id="411" name="Google Shape;213;p8"/>
          <p:cNvSpPr/>
          <p:nvPr/>
        </p:nvSpPr>
        <p:spPr>
          <a:xfrm>
            <a:off x="2517840" y="1972440"/>
            <a:ext cx="1809720" cy="1809720"/>
          </a:xfrm>
          <a:custGeom>
            <a:avLst/>
            <a:gdLst>
              <a:gd name="textAreaLeft" fmla="*/ 0 w 1809720"/>
              <a:gd name="textAreaRight" fmla="*/ 1811160 w 1809720"/>
              <a:gd name="textAreaTop" fmla="*/ 0 h 1809720"/>
              <a:gd name="textAreaBottom" fmla="*/ 1811160 h 1809720"/>
            </a:gdLst>
            <a:ahLst/>
            <a:cxnLst/>
            <a:rect l="textAreaLeft" t="textAreaTop" r="textAreaRight" b="textAreaBottom"/>
            <a:pathLst>
              <a:path w="2716787" h="2716787">
                <a:moveTo>
                  <a:pt x="0" y="0"/>
                </a:moveTo>
                <a:lnTo>
                  <a:pt x="2716787" y="0"/>
                </a:lnTo>
                <a:lnTo>
                  <a:pt x="2716787" y="2716787"/>
                </a:lnTo>
                <a:lnTo>
                  <a:pt x="0" y="2716787"/>
                </a:lnTo>
                <a:lnTo>
                  <a:pt x="0" y="0"/>
                </a:lnTo>
                <a:close/>
              </a:path>
            </a:pathLst>
          </a:custGeom>
          <a:blipFill rotWithShape="0">
            <a:blip r:embed="rId8"/>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
        <p:nvSpPr>
          <p:cNvPr id="412" name="Google Shape;214;p8"/>
          <p:cNvSpPr/>
          <p:nvPr/>
        </p:nvSpPr>
        <p:spPr>
          <a:xfrm rot="67200">
            <a:off x="2395440" y="2534040"/>
            <a:ext cx="2052000" cy="532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pPr>
            <a:r>
              <a:rPr lang="et" sz="1600" b="1" strike="noStrike" spc="-1">
                <a:solidFill>
                  <a:srgbClr val="000000"/>
                </a:solidFill>
                <a:latin typeface="Montserrat"/>
                <a:ea typeface="DejaVu Sans"/>
              </a:rPr>
              <a:t>Sihtrühm</a:t>
            </a:r>
            <a:endParaRPr lang="et-EE" sz="1600" b="0" strike="noStrike" spc="-1">
              <a:solidFill>
                <a:srgbClr val="000000"/>
              </a:solidFill>
              <a:latin typeface="Arial"/>
            </a:endParaRPr>
          </a:p>
        </p:txBody>
      </p:sp>
      <p:sp>
        <p:nvSpPr>
          <p:cNvPr id="413" name="Google Shape;215;p8"/>
          <p:cNvSpPr/>
          <p:nvPr/>
        </p:nvSpPr>
        <p:spPr>
          <a:xfrm rot="67200">
            <a:off x="2156760" y="1465920"/>
            <a:ext cx="2612520" cy="1065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pPr>
            <a:r>
              <a:rPr lang="et" sz="1600" b="1" strike="noStrike" spc="-1">
                <a:solidFill>
                  <a:srgbClr val="000000"/>
                </a:solidFill>
                <a:latin typeface="Montserrat"/>
                <a:ea typeface="Montserrat"/>
              </a:rPr>
              <a:t>Keda see veel mõjutab?</a:t>
            </a:r>
            <a:endParaRPr lang="et-EE" sz="1600" b="0" strike="noStrike" spc="-1">
              <a:solidFill>
                <a:srgbClr val="000000"/>
              </a:solidFill>
              <a:latin typeface="Arial"/>
            </a:endParaRPr>
          </a:p>
        </p:txBody>
      </p:sp>
      <p:sp>
        <p:nvSpPr>
          <p:cNvPr id="414" name="Google Shape;216;p8"/>
          <p:cNvSpPr/>
          <p:nvPr/>
        </p:nvSpPr>
        <p:spPr>
          <a:xfrm rot="67200">
            <a:off x="2241000" y="489600"/>
            <a:ext cx="2452320" cy="532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pPr>
            <a:r>
              <a:rPr lang="et" sz="1600" b="1" strike="noStrike" spc="-1">
                <a:solidFill>
                  <a:srgbClr val="FFFFFF"/>
                </a:solidFill>
                <a:latin typeface="Montserrat"/>
                <a:ea typeface="Montserrat"/>
              </a:rPr>
              <a:t>Kes saab mõjutada?</a:t>
            </a:r>
            <a:endParaRPr lang="et-EE" sz="1600" b="0" strike="noStrike" spc="-1">
              <a:solidFill>
                <a:srgbClr val="000000"/>
              </a:solidFill>
              <a:latin typeface="Arial"/>
            </a:endParaRPr>
          </a:p>
        </p:txBody>
      </p:sp>
      <p:sp>
        <p:nvSpPr>
          <p:cNvPr id="415" name="Google Shape;208;p8"/>
          <p:cNvSpPr/>
          <p:nvPr/>
        </p:nvSpPr>
        <p:spPr>
          <a:xfrm>
            <a:off x="2245320" y="3790800"/>
            <a:ext cx="2355120" cy="1351800"/>
          </a:xfrm>
          <a:custGeom>
            <a:avLst/>
            <a:gdLst>
              <a:gd name="textAreaLeft" fmla="*/ 0 w 2355120"/>
              <a:gd name="textAreaRight" fmla="*/ 2356560 w 2355120"/>
              <a:gd name="textAreaTop" fmla="*/ 0 h 1351800"/>
              <a:gd name="textAreaBottom" fmla="*/ 1353240 h 1351800"/>
            </a:gdLst>
            <a:ahLst/>
            <a:cxnLst/>
            <a:rect l="textAreaLeft" t="textAreaTop" r="textAreaRight" b="textAreaBottom"/>
            <a:pathLst>
              <a:path w="5323165" h="2634967">
                <a:moveTo>
                  <a:pt x="0" y="0"/>
                </a:moveTo>
                <a:lnTo>
                  <a:pt x="5323165" y="0"/>
                </a:lnTo>
                <a:lnTo>
                  <a:pt x="5323165" y="2634967"/>
                </a:lnTo>
                <a:lnTo>
                  <a:pt x="0" y="2634967"/>
                </a:lnTo>
                <a:lnTo>
                  <a:pt x="0" y="0"/>
                </a:lnTo>
                <a:close/>
              </a:path>
            </a:pathLst>
          </a:custGeom>
          <a:blipFill rotWithShape="0">
            <a:blip r:embed="rId9"/>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
        <p:nvSpPr>
          <p:cNvPr id="416" name="Google Shape;208;p8"/>
          <p:cNvSpPr/>
          <p:nvPr/>
        </p:nvSpPr>
        <p:spPr>
          <a:xfrm>
            <a:off x="8702280" y="1225080"/>
            <a:ext cx="2355120" cy="1351800"/>
          </a:xfrm>
          <a:custGeom>
            <a:avLst/>
            <a:gdLst>
              <a:gd name="textAreaLeft" fmla="*/ 0 w 2355120"/>
              <a:gd name="textAreaRight" fmla="*/ 2356560 w 2355120"/>
              <a:gd name="textAreaTop" fmla="*/ 0 h 1351800"/>
              <a:gd name="textAreaBottom" fmla="*/ 1353240 h 1351800"/>
            </a:gdLst>
            <a:ahLst/>
            <a:cxnLst/>
            <a:rect l="textAreaLeft" t="textAreaTop" r="textAreaRight" b="textAreaBottom"/>
            <a:pathLst>
              <a:path w="5323165" h="2634967">
                <a:moveTo>
                  <a:pt x="0" y="0"/>
                </a:moveTo>
                <a:lnTo>
                  <a:pt x="5323165" y="0"/>
                </a:lnTo>
                <a:lnTo>
                  <a:pt x="5323165" y="2634967"/>
                </a:lnTo>
                <a:lnTo>
                  <a:pt x="0" y="2634967"/>
                </a:lnTo>
                <a:lnTo>
                  <a:pt x="0" y="0"/>
                </a:lnTo>
                <a:close/>
              </a:path>
            </a:pathLst>
          </a:custGeom>
          <a:blipFill rotWithShape="0">
            <a:blip r:embed="rId9"/>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pic>
        <p:nvPicPr>
          <p:cNvPr id="417" name="Picture 20"/>
          <p:cNvPicPr/>
          <p:nvPr/>
        </p:nvPicPr>
        <p:blipFill>
          <a:blip r:embed="rId3"/>
          <a:stretch/>
        </p:blipFill>
        <p:spPr>
          <a:xfrm>
            <a:off x="7411680" y="2612160"/>
            <a:ext cx="4394520" cy="1799280"/>
          </a:xfrm>
          <a:prstGeom prst="rect">
            <a:avLst/>
          </a:prstGeom>
          <a:ln w="0">
            <a:noFill/>
          </a:ln>
        </p:spPr>
      </p:pic>
      <p:sp>
        <p:nvSpPr>
          <p:cNvPr id="418" name="Rectangle 18"/>
          <p:cNvSpPr/>
          <p:nvPr/>
        </p:nvSpPr>
        <p:spPr>
          <a:xfrm>
            <a:off x="0" y="0"/>
            <a:ext cx="6944400" cy="569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HU" sz="1800" b="0" strike="noStrike" spc="-1">
              <a:solidFill>
                <a:schemeClr val="lt1"/>
              </a:solidFill>
              <a:latin typeface="Calibri"/>
              <a:ea typeface="DejaVu Sans"/>
            </a:endParaRPr>
          </a:p>
        </p:txBody>
      </p:sp>
      <p:pic>
        <p:nvPicPr>
          <p:cNvPr id="419" name="Picture 13"/>
          <p:cNvPicPr/>
          <p:nvPr/>
        </p:nvPicPr>
        <p:blipFill>
          <a:blip r:embed="rId4"/>
          <a:stretch/>
        </p:blipFill>
        <p:spPr>
          <a:xfrm>
            <a:off x="11082240" y="6382440"/>
            <a:ext cx="5227560" cy="145800"/>
          </a:xfrm>
          <a:prstGeom prst="rect">
            <a:avLst/>
          </a:prstGeom>
          <a:ln w="0">
            <a:noFill/>
          </a:ln>
        </p:spPr>
      </p:pic>
      <p:pic>
        <p:nvPicPr>
          <p:cNvPr id="420" name="Picture 12"/>
          <p:cNvPicPr/>
          <p:nvPr/>
        </p:nvPicPr>
        <p:blipFill>
          <a:blip r:embed="rId4"/>
          <a:stretch/>
        </p:blipFill>
        <p:spPr>
          <a:xfrm>
            <a:off x="-900000" y="6382440"/>
            <a:ext cx="5227560" cy="145800"/>
          </a:xfrm>
          <a:prstGeom prst="rect">
            <a:avLst/>
          </a:prstGeom>
          <a:ln w="0">
            <a:noFill/>
          </a:ln>
        </p:spPr>
      </p:pic>
      <p:sp>
        <p:nvSpPr>
          <p:cNvPr id="421" name="Title 1"/>
          <p:cNvSpPr/>
          <p:nvPr/>
        </p:nvSpPr>
        <p:spPr>
          <a:xfrm>
            <a:off x="8169840" y="3087360"/>
            <a:ext cx="40125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400" b="0" strike="noStrike" spc="-1">
                <a:solidFill>
                  <a:srgbClr val="015B56"/>
                </a:solidFill>
                <a:latin typeface="Norwester"/>
                <a:ea typeface="DejaVu Sans"/>
              </a:rPr>
              <a:t>Persoonad</a:t>
            </a:r>
            <a:endParaRPr lang="et-EE" sz="4400" b="0" strike="noStrike" spc="-1">
              <a:solidFill>
                <a:srgbClr val="000000"/>
              </a:solidFill>
              <a:latin typeface="Arial"/>
            </a:endParaRPr>
          </a:p>
        </p:txBody>
      </p:sp>
      <p:pic>
        <p:nvPicPr>
          <p:cNvPr id="422" name="Picture 9" descr="A white and black logo&#10;&#10;Description automatically generated with medium confidence"/>
          <p:cNvPicPr/>
          <p:nvPr/>
        </p:nvPicPr>
        <p:blipFill>
          <a:blip r:embed="rId5"/>
          <a:stretch/>
        </p:blipFill>
        <p:spPr>
          <a:xfrm>
            <a:off x="4329360" y="5940720"/>
            <a:ext cx="6728400" cy="1028880"/>
          </a:xfrm>
          <a:prstGeom prst="rect">
            <a:avLst/>
          </a:prstGeom>
          <a:ln w="0">
            <a:noFill/>
          </a:ln>
        </p:spPr>
      </p:pic>
      <p:sp>
        <p:nvSpPr>
          <p:cNvPr id="423" name="Google Shape;216;p8"/>
          <p:cNvSpPr/>
          <p:nvPr/>
        </p:nvSpPr>
        <p:spPr>
          <a:xfrm rot="67200">
            <a:off x="2390400" y="425520"/>
            <a:ext cx="2052000" cy="1065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pPr>
            <a:r>
              <a:rPr lang="et" sz="1600" b="1" strike="noStrike" spc="-1">
                <a:solidFill>
                  <a:srgbClr val="FFFFFF"/>
                </a:solidFill>
                <a:latin typeface="Montserrat"/>
                <a:ea typeface="Montserrat"/>
              </a:rPr>
              <a:t>Kes saab mõjutada?</a:t>
            </a:r>
            <a:endParaRPr lang="et-EE" sz="1600" b="0" strike="noStrike" spc="-1">
              <a:solidFill>
                <a:srgbClr val="000000"/>
              </a:solidFill>
              <a:latin typeface="Arial"/>
            </a:endParaRPr>
          </a:p>
        </p:txBody>
      </p:sp>
      <p:sp>
        <p:nvSpPr>
          <p:cNvPr id="424" name="Google Shape;226;p9"/>
          <p:cNvSpPr/>
          <p:nvPr/>
        </p:nvSpPr>
        <p:spPr>
          <a:xfrm>
            <a:off x="2314800" y="3750120"/>
            <a:ext cx="2336040" cy="1568160"/>
          </a:xfrm>
          <a:custGeom>
            <a:avLst/>
            <a:gdLst>
              <a:gd name="textAreaLeft" fmla="*/ 0 w 2336040"/>
              <a:gd name="textAreaRight" fmla="*/ 2337480 w 2336040"/>
              <a:gd name="textAreaTop" fmla="*/ 0 h 1568160"/>
              <a:gd name="textAreaBottom" fmla="*/ 1569600 h 1568160"/>
            </a:gdLst>
            <a:ahLst/>
            <a:cxnLst/>
            <a:rect l="textAreaLeft" t="textAreaTop" r="textAreaRight" b="textAreaBottom"/>
            <a:pathLst>
              <a:path w="4734803" h="2900067">
                <a:moveTo>
                  <a:pt x="0" y="0"/>
                </a:moveTo>
                <a:lnTo>
                  <a:pt x="4734803" y="0"/>
                </a:lnTo>
                <a:lnTo>
                  <a:pt x="4734803" y="2900067"/>
                </a:lnTo>
                <a:lnTo>
                  <a:pt x="0" y="2900067"/>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
        <p:nvSpPr>
          <p:cNvPr id="425" name="Google Shape;229;p9"/>
          <p:cNvSpPr/>
          <p:nvPr/>
        </p:nvSpPr>
        <p:spPr>
          <a:xfrm rot="21087000">
            <a:off x="3841920" y="1554480"/>
            <a:ext cx="1626120" cy="532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pPr>
            <a:r>
              <a:rPr lang="et" sz="1600" b="1" strike="noStrike" spc="-1">
                <a:solidFill>
                  <a:srgbClr val="000000"/>
                </a:solidFill>
                <a:latin typeface="Montserrat"/>
                <a:ea typeface="Montserrat"/>
              </a:rPr>
              <a:t>Soovid?</a:t>
            </a:r>
            <a:endParaRPr lang="et-EE" sz="1600" b="0" strike="noStrike" spc="-1">
              <a:solidFill>
                <a:srgbClr val="000000"/>
              </a:solidFill>
              <a:latin typeface="Arial"/>
            </a:endParaRPr>
          </a:p>
        </p:txBody>
      </p:sp>
      <p:sp>
        <p:nvSpPr>
          <p:cNvPr id="426" name="Google Shape;230;p9"/>
          <p:cNvSpPr/>
          <p:nvPr/>
        </p:nvSpPr>
        <p:spPr>
          <a:xfrm rot="404400">
            <a:off x="1675800" y="1467360"/>
            <a:ext cx="1626120" cy="532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pPr>
            <a:r>
              <a:rPr lang="et" sz="1600" b="1" strike="noStrike" spc="-1">
                <a:solidFill>
                  <a:srgbClr val="000000"/>
                </a:solidFill>
                <a:latin typeface="Montserrat"/>
                <a:ea typeface="Montserrat"/>
              </a:rPr>
              <a:t>Vajadused?</a:t>
            </a:r>
            <a:endParaRPr lang="et-EE" sz="1600" b="0" strike="noStrike" spc="-1">
              <a:solidFill>
                <a:srgbClr val="000000"/>
              </a:solidFill>
              <a:latin typeface="Arial"/>
            </a:endParaRPr>
          </a:p>
        </p:txBody>
      </p:sp>
      <p:sp>
        <p:nvSpPr>
          <p:cNvPr id="427" name="Google Shape;231;p9"/>
          <p:cNvSpPr/>
          <p:nvPr/>
        </p:nvSpPr>
        <p:spPr>
          <a:xfrm rot="593400">
            <a:off x="2769840" y="2102400"/>
            <a:ext cx="1755360" cy="1065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pPr>
            <a:r>
              <a:rPr lang="et" sz="1600" b="1" strike="noStrike" spc="-1">
                <a:solidFill>
                  <a:srgbClr val="000000"/>
                </a:solidFill>
                <a:latin typeface="Montserrat"/>
                <a:ea typeface="Montserrat"/>
              </a:rPr>
              <a:t>Frustratsioonid?</a:t>
            </a:r>
            <a:endParaRPr lang="et-EE" sz="1600" b="0" strike="noStrike" spc="-1">
              <a:solidFill>
                <a:srgbClr val="000000"/>
              </a:solidFill>
              <a:latin typeface="Arial"/>
            </a:endParaRPr>
          </a:p>
        </p:txBody>
      </p:sp>
      <p:sp>
        <p:nvSpPr>
          <p:cNvPr id="428" name="Google Shape;232;p9"/>
          <p:cNvSpPr/>
          <p:nvPr/>
        </p:nvSpPr>
        <p:spPr>
          <a:xfrm>
            <a:off x="3834360" y="2921040"/>
            <a:ext cx="1626120" cy="532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pPr>
            <a:r>
              <a:rPr lang="et" sz="1600" b="1" strike="noStrike" spc="-1">
                <a:solidFill>
                  <a:srgbClr val="000000"/>
                </a:solidFill>
                <a:latin typeface="Montserrat"/>
                <a:ea typeface="Montserrat"/>
              </a:rPr>
              <a:t>Valupunktid?</a:t>
            </a:r>
            <a:endParaRPr lang="et-EE" sz="1600" b="0" strike="noStrike" spc="-1">
              <a:solidFill>
                <a:srgbClr val="000000"/>
              </a:solidFill>
              <a:latin typeface="Arial"/>
            </a:endParaRPr>
          </a:p>
        </p:txBody>
      </p:sp>
      <p:sp>
        <p:nvSpPr>
          <p:cNvPr id="429" name="Google Shape;233;p9"/>
          <p:cNvSpPr/>
          <p:nvPr/>
        </p:nvSpPr>
        <p:spPr>
          <a:xfrm rot="20389800">
            <a:off x="1810080" y="2703600"/>
            <a:ext cx="1626120" cy="5324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219000"/>
              </a:lnSpc>
            </a:pPr>
            <a:r>
              <a:rPr lang="et" sz="1600" b="1" strike="noStrike" spc="-1">
                <a:solidFill>
                  <a:srgbClr val="000000"/>
                </a:solidFill>
                <a:latin typeface="Montserrat"/>
                <a:ea typeface="Montserrat"/>
              </a:rPr>
              <a:t>Väljakutsed?</a:t>
            </a:r>
            <a:endParaRPr lang="et-EE" sz="1600" b="0" strike="noStrike" spc="-1">
              <a:solidFill>
                <a:srgbClr val="000000"/>
              </a:solidFill>
              <a:latin typeface="Arial"/>
            </a:endParaRPr>
          </a:p>
        </p:txBody>
      </p:sp>
      <p:sp>
        <p:nvSpPr>
          <p:cNvPr id="430" name="Google Shape;234;p9"/>
          <p:cNvSpPr/>
          <p:nvPr/>
        </p:nvSpPr>
        <p:spPr>
          <a:xfrm>
            <a:off x="1877760" y="1017000"/>
            <a:ext cx="3253320" cy="7297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50000"/>
              </a:lnSpc>
            </a:pPr>
            <a:r>
              <a:rPr lang="et" sz="1600" b="1" strike="noStrike" spc="-1">
                <a:solidFill>
                  <a:srgbClr val="000000"/>
                </a:solidFill>
                <a:latin typeface="Montserrat"/>
                <a:ea typeface="Montserrat"/>
              </a:rPr>
              <a:t>Põhiline demograafiline teave</a:t>
            </a:r>
            <a:endParaRPr lang="et-EE" sz="1600" b="0" strike="noStrike" spc="-1">
              <a:solidFill>
                <a:srgbClr val="000000"/>
              </a:solidFill>
              <a:latin typeface="Arial"/>
            </a:endParaRPr>
          </a:p>
        </p:txBody>
      </p:sp>
      <p:sp>
        <p:nvSpPr>
          <p:cNvPr id="431" name="Google Shape;226;p9"/>
          <p:cNvSpPr/>
          <p:nvPr/>
        </p:nvSpPr>
        <p:spPr>
          <a:xfrm>
            <a:off x="8894520" y="1282320"/>
            <a:ext cx="2126520" cy="1427400"/>
          </a:xfrm>
          <a:custGeom>
            <a:avLst/>
            <a:gdLst>
              <a:gd name="textAreaLeft" fmla="*/ 0 w 2126520"/>
              <a:gd name="textAreaRight" fmla="*/ 2127960 w 2126520"/>
              <a:gd name="textAreaTop" fmla="*/ 0 h 1427400"/>
              <a:gd name="textAreaBottom" fmla="*/ 1428840 h 1427400"/>
            </a:gdLst>
            <a:ahLst/>
            <a:cxnLst/>
            <a:rect l="textAreaLeft" t="textAreaTop" r="textAreaRight" b="textAreaBottom"/>
            <a:pathLst>
              <a:path w="4734803" h="2900067">
                <a:moveTo>
                  <a:pt x="0" y="0"/>
                </a:moveTo>
                <a:lnTo>
                  <a:pt x="4734803" y="0"/>
                </a:lnTo>
                <a:lnTo>
                  <a:pt x="4734803" y="2900067"/>
                </a:lnTo>
                <a:lnTo>
                  <a:pt x="0" y="2900067"/>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432" name="Rectangle 18"/>
          <p:cNvSpPr/>
          <p:nvPr/>
        </p:nvSpPr>
        <p:spPr>
          <a:xfrm>
            <a:off x="0" y="0"/>
            <a:ext cx="6944400" cy="569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HU" sz="1800" b="0" strike="noStrike" spc="-1">
              <a:solidFill>
                <a:schemeClr val="lt1"/>
              </a:solidFill>
              <a:latin typeface="Calibri"/>
              <a:ea typeface="DejaVu Sans"/>
            </a:endParaRPr>
          </a:p>
        </p:txBody>
      </p:sp>
      <p:pic>
        <p:nvPicPr>
          <p:cNvPr id="433" name="Picture 13"/>
          <p:cNvPicPr/>
          <p:nvPr/>
        </p:nvPicPr>
        <p:blipFill>
          <a:blip r:embed="rId3"/>
          <a:stretch/>
        </p:blipFill>
        <p:spPr>
          <a:xfrm>
            <a:off x="11082240" y="6382440"/>
            <a:ext cx="5227560" cy="145800"/>
          </a:xfrm>
          <a:prstGeom prst="rect">
            <a:avLst/>
          </a:prstGeom>
          <a:ln w="0">
            <a:noFill/>
          </a:ln>
        </p:spPr>
      </p:pic>
      <p:pic>
        <p:nvPicPr>
          <p:cNvPr id="434" name="Picture 12"/>
          <p:cNvPicPr/>
          <p:nvPr/>
        </p:nvPicPr>
        <p:blipFill>
          <a:blip r:embed="rId3"/>
          <a:stretch/>
        </p:blipFill>
        <p:spPr>
          <a:xfrm>
            <a:off x="-900000" y="6382440"/>
            <a:ext cx="5227560" cy="145800"/>
          </a:xfrm>
          <a:prstGeom prst="rect">
            <a:avLst/>
          </a:prstGeom>
          <a:ln w="0">
            <a:noFill/>
          </a:ln>
        </p:spPr>
      </p:pic>
      <p:pic>
        <p:nvPicPr>
          <p:cNvPr id="435" name="Picture 9"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436" name="Picture 1"/>
          <p:cNvPicPr/>
          <p:nvPr/>
        </p:nvPicPr>
        <p:blipFill>
          <a:blip r:embed="rId5"/>
          <a:stretch/>
        </p:blipFill>
        <p:spPr>
          <a:xfrm>
            <a:off x="7586280" y="2954160"/>
            <a:ext cx="3393720" cy="1876680"/>
          </a:xfrm>
          <a:prstGeom prst="rect">
            <a:avLst/>
          </a:prstGeom>
          <a:ln w="0">
            <a:noFill/>
          </a:ln>
        </p:spPr>
      </p:pic>
      <p:sp>
        <p:nvSpPr>
          <p:cNvPr id="437" name="Title 1"/>
          <p:cNvSpPr/>
          <p:nvPr/>
        </p:nvSpPr>
        <p:spPr>
          <a:xfrm>
            <a:off x="7793640" y="3429000"/>
            <a:ext cx="389628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400" b="0" strike="noStrike" spc="-1">
                <a:solidFill>
                  <a:srgbClr val="015B56"/>
                </a:solidFill>
                <a:latin typeface="Norwester"/>
                <a:ea typeface="DejaVu Sans"/>
              </a:rPr>
              <a:t>Ajurünnak</a:t>
            </a:r>
            <a:endParaRPr lang="et-EE" sz="4400" b="0" strike="noStrike" spc="-1">
              <a:solidFill>
                <a:srgbClr val="000000"/>
              </a:solidFill>
              <a:latin typeface="Arial"/>
            </a:endParaRPr>
          </a:p>
        </p:txBody>
      </p:sp>
      <p:sp>
        <p:nvSpPr>
          <p:cNvPr id="438" name="PlaceHolder 1"/>
          <p:cNvSpPr>
            <a:spLocks noGrp="1"/>
          </p:cNvSpPr>
          <p:nvPr>
            <p:ph/>
          </p:nvPr>
        </p:nvSpPr>
        <p:spPr>
          <a:xfrm>
            <a:off x="624960" y="1227600"/>
            <a:ext cx="6090480" cy="1008000"/>
          </a:xfrm>
          <a:prstGeom prst="rect">
            <a:avLst/>
          </a:prstGeom>
          <a:noFill/>
          <a:ln w="0">
            <a:noFill/>
          </a:ln>
        </p:spPr>
        <p:txBody>
          <a:bodyPr lIns="90000" tIns="45000" rIns="90000" bIns="45000" anchor="t">
            <a:normAutofit/>
          </a:bodyPr>
          <a:lstStyle/>
          <a:p>
            <a:pPr marL="228600" indent="0">
              <a:lnSpc>
                <a:spcPct val="100000"/>
              </a:lnSpc>
              <a:spcBef>
                <a:spcPts val="1001"/>
              </a:spcBef>
              <a:buNone/>
              <a:tabLst>
                <a:tab pos="0" algn="l"/>
              </a:tabLst>
            </a:pPr>
            <a:r>
              <a:rPr lang="et" sz="2400" b="0" strike="noStrike" spc="-1">
                <a:solidFill>
                  <a:srgbClr val="015B56"/>
                </a:solidFill>
                <a:latin typeface="Norwester"/>
                <a:ea typeface="DejaVu Sans"/>
              </a:rPr>
              <a:t>Looge probleemi lahendamiseks võimalikult palju ideid!</a:t>
            </a:r>
            <a:endParaRPr lang="et-EE" sz="2400" b="0" strike="noStrike" spc="-1">
              <a:solidFill>
                <a:srgbClr val="000000"/>
              </a:solidFill>
              <a:latin typeface="Arial"/>
            </a:endParaRPr>
          </a:p>
        </p:txBody>
      </p:sp>
      <p:sp>
        <p:nvSpPr>
          <p:cNvPr id="439" name="Content Placeholder 2"/>
          <p:cNvSpPr/>
          <p:nvPr/>
        </p:nvSpPr>
        <p:spPr>
          <a:xfrm>
            <a:off x="623880" y="2178000"/>
            <a:ext cx="5967720" cy="434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230400" lvl="1" indent="-115200">
              <a:lnSpc>
                <a:spcPct val="100000"/>
              </a:lnSpc>
              <a:spcBef>
                <a:spcPts val="499"/>
              </a:spcBef>
              <a:buClr>
                <a:srgbClr val="000000"/>
              </a:buClr>
              <a:buFont typeface="Arial"/>
              <a:buChar char="•"/>
            </a:pPr>
            <a:r>
              <a:rPr lang="et" sz="2000" b="0" strike="noStrike" spc="-1">
                <a:solidFill>
                  <a:srgbClr val="000000"/>
                </a:solidFill>
                <a:latin typeface="Montserrat"/>
                <a:ea typeface="Montserrat"/>
              </a:rPr>
              <a:t>Ideede rühmitamine asjakohasuse ja sarnasuste alusel.</a:t>
            </a:r>
            <a:endParaRPr lang="et-EE" sz="2000" b="0" strike="noStrike" spc="-1">
              <a:solidFill>
                <a:srgbClr val="000000"/>
              </a:solidFill>
              <a:latin typeface="Arial"/>
            </a:endParaRPr>
          </a:p>
          <a:p>
            <a:pPr marL="230400" lvl="1" indent="-115200">
              <a:lnSpc>
                <a:spcPct val="100000"/>
              </a:lnSpc>
              <a:spcBef>
                <a:spcPts val="499"/>
              </a:spcBef>
              <a:buClr>
                <a:srgbClr val="000000"/>
              </a:buClr>
              <a:buFont typeface="Arial"/>
              <a:buChar char="•"/>
            </a:pPr>
            <a:r>
              <a:rPr lang="et" sz="2000" b="0" strike="noStrike" spc="-1">
                <a:solidFill>
                  <a:srgbClr val="000000"/>
                </a:solidFill>
                <a:latin typeface="Montserrat"/>
                <a:ea typeface="Montserrat"/>
              </a:rPr>
              <a:t>Iga idee plusside ja miinuste määratlemine, et hinnata selle elujõulisust.</a:t>
            </a:r>
            <a:endParaRPr lang="et-EE" sz="2000" b="0" strike="noStrike" spc="-1">
              <a:solidFill>
                <a:srgbClr val="000000"/>
              </a:solidFill>
              <a:latin typeface="Arial"/>
            </a:endParaRPr>
          </a:p>
          <a:p>
            <a:pPr marL="230400" lvl="1" indent="-115200">
              <a:lnSpc>
                <a:spcPct val="100000"/>
              </a:lnSpc>
              <a:spcBef>
                <a:spcPts val="499"/>
              </a:spcBef>
              <a:buClr>
                <a:srgbClr val="000000"/>
              </a:buClr>
              <a:buFont typeface="Arial"/>
              <a:buChar char="•"/>
            </a:pPr>
            <a:r>
              <a:rPr lang="et" sz="2000" b="0" strike="noStrike" spc="-1">
                <a:solidFill>
                  <a:srgbClr val="000000"/>
                </a:solidFill>
                <a:latin typeface="Montserrat"/>
                <a:ea typeface="Montserrat"/>
              </a:rPr>
              <a:t>Prototüübi aluseks kõige lootustandvama idee valimine.</a:t>
            </a:r>
            <a:endParaRPr lang="et-EE" sz="2000" b="0" strike="noStrike" spc="-1">
              <a:solidFill>
                <a:srgbClr val="000000"/>
              </a:solidFill>
              <a:latin typeface="Arial"/>
            </a:endParaRPr>
          </a:p>
        </p:txBody>
      </p:sp>
      <p:sp>
        <p:nvSpPr>
          <p:cNvPr id="440" name="Google Shape;264;p11"/>
          <p:cNvSpPr/>
          <p:nvPr/>
        </p:nvSpPr>
        <p:spPr>
          <a:xfrm>
            <a:off x="8538840" y="748440"/>
            <a:ext cx="2139480" cy="1966680"/>
          </a:xfrm>
          <a:custGeom>
            <a:avLst/>
            <a:gdLst>
              <a:gd name="textAreaLeft" fmla="*/ 0 w 2139480"/>
              <a:gd name="textAreaRight" fmla="*/ 2140920 w 2139480"/>
              <a:gd name="textAreaTop" fmla="*/ 0 h 1966680"/>
              <a:gd name="textAreaBottom" fmla="*/ 1968120 h 1966680"/>
            </a:gdLst>
            <a:ahLst/>
            <a:cxnLst/>
            <a:rect l="textAreaLeft" t="textAreaTop" r="textAreaRight" b="textAreaBottom"/>
            <a:pathLst>
              <a:path w="4262034" h="4114800">
                <a:moveTo>
                  <a:pt x="0" y="0"/>
                </a:moveTo>
                <a:lnTo>
                  <a:pt x="4262034" y="0"/>
                </a:lnTo>
                <a:lnTo>
                  <a:pt x="4262034" y="4114800"/>
                </a:lnTo>
                <a:lnTo>
                  <a:pt x="0" y="4114800"/>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08" name="Picture 4" descr="A group of people holding a large rectangular sign&#10;&#10;Description automatically generated"/>
          <p:cNvPicPr/>
          <p:nvPr/>
        </p:nvPicPr>
        <p:blipFill>
          <a:blip r:embed="rId2"/>
          <a:stretch/>
        </p:blipFill>
        <p:spPr>
          <a:xfrm>
            <a:off x="2667240" y="0"/>
            <a:ext cx="6855840" cy="6856560"/>
          </a:xfrm>
          <a:prstGeom prst="rect">
            <a:avLst/>
          </a:prstGeom>
          <a:ln w="0">
            <a:noFill/>
          </a:ln>
        </p:spPr>
      </p:pic>
      <p:sp>
        <p:nvSpPr>
          <p:cNvPr id="109" name="PlaceHolder 1"/>
          <p:cNvSpPr>
            <a:spLocks noGrp="1"/>
          </p:cNvSpPr>
          <p:nvPr>
            <p:ph type="title"/>
          </p:nvPr>
        </p:nvSpPr>
        <p:spPr>
          <a:xfrm>
            <a:off x="3023640" y="2452320"/>
            <a:ext cx="6143040" cy="132408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t" sz="4800" b="1" strike="noStrike" spc="-1">
                <a:solidFill>
                  <a:srgbClr val="FFFFFF"/>
                </a:solidFill>
                <a:latin typeface="Norwester"/>
                <a:ea typeface="DejaVu Sans"/>
              </a:rPr>
              <a:t>Projektitutvustus</a:t>
            </a:r>
            <a:endParaRPr lang="et-EE" sz="4800" b="0" strike="noStrike" spc="-1">
              <a:solidFill>
                <a:srgbClr val="000000"/>
              </a:solidFill>
              <a:latin typeface="Arial"/>
            </a:endParaRPr>
          </a:p>
        </p:txBody>
      </p:sp>
      <p:pic>
        <p:nvPicPr>
          <p:cNvPr id="110" name="Picture 6" descr="A white and black logo&#10;&#10;Description automatically generated with medium confidence"/>
          <p:cNvPicPr/>
          <p:nvPr/>
        </p:nvPicPr>
        <p:blipFill>
          <a:blip r:embed="rId3"/>
          <a:stretch/>
        </p:blipFill>
        <p:spPr>
          <a:xfrm>
            <a:off x="966600" y="5516640"/>
            <a:ext cx="10385640" cy="1589040"/>
          </a:xfrm>
          <a:prstGeom prst="rect">
            <a:avLst/>
          </a:prstGeom>
          <a:ln w="0">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441" name="Rectangle 18"/>
          <p:cNvSpPr/>
          <p:nvPr/>
        </p:nvSpPr>
        <p:spPr>
          <a:xfrm>
            <a:off x="0" y="0"/>
            <a:ext cx="6944400" cy="569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HU" sz="1800" b="0" strike="noStrike" spc="-1">
              <a:solidFill>
                <a:schemeClr val="lt1"/>
              </a:solidFill>
              <a:latin typeface="Calibri"/>
              <a:ea typeface="DejaVu Sans"/>
            </a:endParaRPr>
          </a:p>
        </p:txBody>
      </p:sp>
      <p:pic>
        <p:nvPicPr>
          <p:cNvPr id="442" name="Picture 13"/>
          <p:cNvPicPr/>
          <p:nvPr/>
        </p:nvPicPr>
        <p:blipFill>
          <a:blip r:embed="rId3"/>
          <a:stretch/>
        </p:blipFill>
        <p:spPr>
          <a:xfrm>
            <a:off x="11082240" y="6382440"/>
            <a:ext cx="5227560" cy="145800"/>
          </a:xfrm>
          <a:prstGeom prst="rect">
            <a:avLst/>
          </a:prstGeom>
          <a:ln w="0">
            <a:noFill/>
          </a:ln>
        </p:spPr>
      </p:pic>
      <p:pic>
        <p:nvPicPr>
          <p:cNvPr id="443" name="Picture 12"/>
          <p:cNvPicPr/>
          <p:nvPr/>
        </p:nvPicPr>
        <p:blipFill>
          <a:blip r:embed="rId3"/>
          <a:stretch/>
        </p:blipFill>
        <p:spPr>
          <a:xfrm>
            <a:off x="-900000" y="6382440"/>
            <a:ext cx="5227560" cy="145800"/>
          </a:xfrm>
          <a:prstGeom prst="rect">
            <a:avLst/>
          </a:prstGeom>
          <a:ln w="0">
            <a:noFill/>
          </a:ln>
        </p:spPr>
      </p:pic>
      <p:pic>
        <p:nvPicPr>
          <p:cNvPr id="444" name="Picture 9"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445" name="Picture 1"/>
          <p:cNvPicPr/>
          <p:nvPr/>
        </p:nvPicPr>
        <p:blipFill>
          <a:blip r:embed="rId5"/>
          <a:stretch/>
        </p:blipFill>
        <p:spPr>
          <a:xfrm>
            <a:off x="7270920" y="2743560"/>
            <a:ext cx="4394520" cy="1799280"/>
          </a:xfrm>
          <a:prstGeom prst="rect">
            <a:avLst/>
          </a:prstGeom>
          <a:ln w="0">
            <a:noFill/>
          </a:ln>
        </p:spPr>
      </p:pic>
      <p:sp>
        <p:nvSpPr>
          <p:cNvPr id="446" name="Title 1"/>
          <p:cNvSpPr/>
          <p:nvPr/>
        </p:nvSpPr>
        <p:spPr>
          <a:xfrm>
            <a:off x="7166520" y="3218760"/>
            <a:ext cx="40125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4400" b="0" strike="noStrike" spc="-1">
                <a:solidFill>
                  <a:srgbClr val="015B56"/>
                </a:solidFill>
                <a:latin typeface="Norwester"/>
                <a:ea typeface="DejaVu Sans"/>
              </a:rPr>
              <a:t>Prototüüp</a:t>
            </a:r>
            <a:endParaRPr lang="et-EE" sz="4400" b="0" strike="noStrike" spc="-1">
              <a:solidFill>
                <a:srgbClr val="000000"/>
              </a:solidFill>
              <a:latin typeface="Arial"/>
            </a:endParaRPr>
          </a:p>
        </p:txBody>
      </p:sp>
      <p:sp>
        <p:nvSpPr>
          <p:cNvPr id="447" name="Content Placeholder 2"/>
          <p:cNvSpPr/>
          <p:nvPr/>
        </p:nvSpPr>
        <p:spPr>
          <a:xfrm>
            <a:off x="762480" y="1589400"/>
            <a:ext cx="5696640" cy="434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100000"/>
              </a:lnSpc>
              <a:spcBef>
                <a:spcPts val="1001"/>
              </a:spcBef>
              <a:tabLst>
                <a:tab pos="0" algn="l"/>
              </a:tabLst>
            </a:pPr>
            <a:r>
              <a:rPr lang="et" sz="2400" b="0" strike="noStrike" spc="-1">
                <a:solidFill>
                  <a:srgbClr val="000000"/>
                </a:solidFill>
                <a:latin typeface="Montserrat"/>
                <a:ea typeface="DejaVu Sans"/>
              </a:rPr>
              <a:t>Toote või teenuse käegakatsutava esituse loomine. See on korduv protsess, mis tähendab, et arendate järk-järgult prototüübi erinevaid versioone (prototüüp 1, prototüüp 2, prototüüp 3).</a:t>
            </a:r>
            <a:endParaRPr lang="et-EE" sz="2400" b="0" strike="noStrike" spc="-1">
              <a:solidFill>
                <a:srgbClr val="000000"/>
              </a:solidFill>
              <a:latin typeface="Arial"/>
            </a:endParaRPr>
          </a:p>
        </p:txBody>
      </p:sp>
      <p:sp>
        <p:nvSpPr>
          <p:cNvPr id="448" name="Google Shape;281;p12"/>
          <p:cNvSpPr/>
          <p:nvPr/>
        </p:nvSpPr>
        <p:spPr>
          <a:xfrm>
            <a:off x="8015760" y="1182240"/>
            <a:ext cx="2839320" cy="2053080"/>
          </a:xfrm>
          <a:custGeom>
            <a:avLst/>
            <a:gdLst>
              <a:gd name="textAreaLeft" fmla="*/ 0 w 2839320"/>
              <a:gd name="textAreaRight" fmla="*/ 2840760 w 2839320"/>
              <a:gd name="textAreaTop" fmla="*/ 0 h 2053080"/>
              <a:gd name="textAreaBottom" fmla="*/ 2054520 h 2053080"/>
            </a:gdLst>
            <a:ahLst/>
            <a:cxnLst/>
            <a:rect l="textAreaLeft" t="textAreaTop" r="textAreaRight" b="textAreaBottom"/>
            <a:pathLst>
              <a:path w="5744921" h="4114800">
                <a:moveTo>
                  <a:pt x="0" y="0"/>
                </a:moveTo>
                <a:lnTo>
                  <a:pt x="5744922" y="0"/>
                </a:lnTo>
                <a:lnTo>
                  <a:pt x="5744922" y="4114800"/>
                </a:lnTo>
                <a:lnTo>
                  <a:pt x="0" y="4114800"/>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449" name="Rectangle 18"/>
          <p:cNvSpPr/>
          <p:nvPr/>
        </p:nvSpPr>
        <p:spPr>
          <a:xfrm>
            <a:off x="0" y="0"/>
            <a:ext cx="6944400" cy="569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HU" sz="1800" b="0" strike="noStrike" spc="-1">
              <a:solidFill>
                <a:schemeClr val="lt1"/>
              </a:solidFill>
              <a:latin typeface="Calibri"/>
              <a:ea typeface="DejaVu Sans"/>
            </a:endParaRPr>
          </a:p>
        </p:txBody>
      </p:sp>
      <p:pic>
        <p:nvPicPr>
          <p:cNvPr id="450" name="Picture 13"/>
          <p:cNvPicPr/>
          <p:nvPr/>
        </p:nvPicPr>
        <p:blipFill>
          <a:blip r:embed="rId3"/>
          <a:stretch/>
        </p:blipFill>
        <p:spPr>
          <a:xfrm>
            <a:off x="11082240" y="6382440"/>
            <a:ext cx="5227560" cy="145800"/>
          </a:xfrm>
          <a:prstGeom prst="rect">
            <a:avLst/>
          </a:prstGeom>
          <a:ln w="0">
            <a:noFill/>
          </a:ln>
        </p:spPr>
      </p:pic>
      <p:pic>
        <p:nvPicPr>
          <p:cNvPr id="451" name="Picture 12"/>
          <p:cNvPicPr/>
          <p:nvPr/>
        </p:nvPicPr>
        <p:blipFill>
          <a:blip r:embed="rId3"/>
          <a:stretch/>
        </p:blipFill>
        <p:spPr>
          <a:xfrm>
            <a:off x="-900000" y="6382440"/>
            <a:ext cx="5227560" cy="145800"/>
          </a:xfrm>
          <a:prstGeom prst="rect">
            <a:avLst/>
          </a:prstGeom>
          <a:ln w="0">
            <a:noFill/>
          </a:ln>
        </p:spPr>
      </p:pic>
      <p:pic>
        <p:nvPicPr>
          <p:cNvPr id="452" name="Picture 9"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453" name="Picture 1"/>
          <p:cNvPicPr/>
          <p:nvPr/>
        </p:nvPicPr>
        <p:blipFill>
          <a:blip r:embed="rId5"/>
          <a:stretch/>
        </p:blipFill>
        <p:spPr>
          <a:xfrm>
            <a:off x="7270920" y="2743560"/>
            <a:ext cx="4394520" cy="1799280"/>
          </a:xfrm>
          <a:prstGeom prst="rect">
            <a:avLst/>
          </a:prstGeom>
          <a:ln w="0">
            <a:noFill/>
          </a:ln>
        </p:spPr>
      </p:pic>
      <p:sp>
        <p:nvSpPr>
          <p:cNvPr id="454" name="Title 1"/>
          <p:cNvSpPr/>
          <p:nvPr/>
        </p:nvSpPr>
        <p:spPr>
          <a:xfrm>
            <a:off x="7307280" y="3218760"/>
            <a:ext cx="40125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4400" b="0" strike="noStrike" spc="-1">
                <a:solidFill>
                  <a:srgbClr val="015B56"/>
                </a:solidFill>
                <a:latin typeface="Norwester"/>
                <a:ea typeface="DejaVu Sans"/>
              </a:rPr>
              <a:t>Tee see tõeliseks</a:t>
            </a:r>
            <a:endParaRPr lang="et-EE" sz="4400" b="0" strike="noStrike" spc="-1">
              <a:solidFill>
                <a:srgbClr val="000000"/>
              </a:solidFill>
              <a:latin typeface="Arial"/>
            </a:endParaRPr>
          </a:p>
        </p:txBody>
      </p:sp>
      <p:sp>
        <p:nvSpPr>
          <p:cNvPr id="455" name="Content Placeholder 2"/>
          <p:cNvSpPr/>
          <p:nvPr/>
        </p:nvSpPr>
        <p:spPr>
          <a:xfrm>
            <a:off x="870480" y="1247400"/>
            <a:ext cx="5696640" cy="434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marL="228600" indent="-228600" algn="just">
              <a:lnSpc>
                <a:spcPct val="100000"/>
              </a:lnSpc>
              <a:spcBef>
                <a:spcPts val="1001"/>
              </a:spcBef>
              <a:buClr>
                <a:srgbClr val="000000"/>
              </a:buClr>
              <a:buFont typeface="Symbol"/>
              <a:buChar char=""/>
            </a:pPr>
            <a:r>
              <a:rPr lang="et" sz="2400" b="0" strike="noStrike" spc="-1">
                <a:solidFill>
                  <a:srgbClr val="000000"/>
                </a:solidFill>
                <a:latin typeface="Montserrat"/>
                <a:ea typeface="MS Mincho"/>
              </a:rPr>
              <a:t>Ressursside planeerimine</a:t>
            </a:r>
            <a:endParaRPr lang="et-EE" sz="2400" b="0" strike="noStrike" spc="-1">
              <a:solidFill>
                <a:srgbClr val="000000"/>
              </a:solidFill>
              <a:latin typeface="Arial"/>
            </a:endParaRPr>
          </a:p>
          <a:p>
            <a:pPr marL="228600" indent="-228600" algn="just">
              <a:lnSpc>
                <a:spcPct val="100000"/>
              </a:lnSpc>
              <a:spcBef>
                <a:spcPts val="1001"/>
              </a:spcBef>
              <a:buClr>
                <a:srgbClr val="000000"/>
              </a:buClr>
              <a:buFont typeface="Symbol"/>
              <a:buChar char=""/>
            </a:pPr>
            <a:r>
              <a:rPr lang="et" sz="2400" b="0" strike="noStrike" spc="-1">
                <a:solidFill>
                  <a:srgbClr val="000000"/>
                </a:solidFill>
                <a:latin typeface="Montserrat"/>
                <a:ea typeface="MS Mincho"/>
              </a:rPr>
              <a:t>Tegevuse planeerimine</a:t>
            </a:r>
            <a:endParaRPr lang="et-EE" sz="2400" b="0" strike="noStrike" spc="-1">
              <a:solidFill>
                <a:srgbClr val="000000"/>
              </a:solidFill>
              <a:latin typeface="Arial"/>
            </a:endParaRPr>
          </a:p>
          <a:p>
            <a:pPr marL="228600" indent="-228600" algn="just">
              <a:lnSpc>
                <a:spcPct val="100000"/>
              </a:lnSpc>
              <a:spcBef>
                <a:spcPts val="1001"/>
              </a:spcBef>
              <a:buClr>
                <a:srgbClr val="000000"/>
              </a:buClr>
              <a:buFont typeface="Symbol"/>
              <a:buChar char=""/>
            </a:pPr>
            <a:r>
              <a:rPr lang="et" sz="2400" b="0" strike="noStrike" spc="-1">
                <a:solidFill>
                  <a:srgbClr val="000000"/>
                </a:solidFill>
                <a:latin typeface="Montserrat"/>
                <a:ea typeface="MS Mincho"/>
              </a:rPr>
              <a:t>Jätkusuutlikkuse hindamine</a:t>
            </a:r>
            <a:endParaRPr lang="et-EE" sz="2400" b="0" strike="noStrike" spc="-1">
              <a:solidFill>
                <a:srgbClr val="000000"/>
              </a:solidFill>
              <a:latin typeface="Arial"/>
            </a:endParaRPr>
          </a:p>
          <a:p>
            <a:pPr marL="228600" indent="-228600" algn="just">
              <a:lnSpc>
                <a:spcPct val="100000"/>
              </a:lnSpc>
              <a:spcBef>
                <a:spcPts val="1001"/>
              </a:spcBef>
              <a:buClr>
                <a:srgbClr val="000000"/>
              </a:buClr>
              <a:buFont typeface="Symbol"/>
              <a:buChar char=""/>
            </a:pPr>
            <a:r>
              <a:rPr lang="et" sz="2400" b="0" strike="noStrike" spc="-1">
                <a:solidFill>
                  <a:srgbClr val="000000"/>
                </a:solidFill>
                <a:latin typeface="Montserrat"/>
                <a:ea typeface="MS Mincho"/>
              </a:rPr>
              <a:t>Kulude prognoos</a:t>
            </a:r>
            <a:endParaRPr lang="et-EE" sz="2400" b="0" strike="noStrike" spc="-1">
              <a:solidFill>
                <a:srgbClr val="000000"/>
              </a:solidFill>
              <a:latin typeface="Arial"/>
            </a:endParaRPr>
          </a:p>
          <a:p>
            <a:pPr marL="228600" indent="-228600" algn="just">
              <a:lnSpc>
                <a:spcPct val="100000"/>
              </a:lnSpc>
              <a:spcBef>
                <a:spcPts val="1001"/>
              </a:spcBef>
              <a:buClr>
                <a:srgbClr val="000000"/>
              </a:buClr>
              <a:buFont typeface="Symbol"/>
              <a:buChar char=""/>
            </a:pPr>
            <a:r>
              <a:rPr lang="et" sz="2400" b="0" strike="noStrike" spc="-1">
                <a:solidFill>
                  <a:srgbClr val="000000"/>
                </a:solidFill>
                <a:latin typeface="Montserrat"/>
                <a:ea typeface="MS Mincho"/>
              </a:rPr>
              <a:t>Riski hindamine ja maandamine</a:t>
            </a:r>
            <a:endParaRPr lang="et-EE" sz="2400" b="0" strike="noStrike" spc="-1">
              <a:solidFill>
                <a:srgbClr val="000000"/>
              </a:solidFill>
              <a:latin typeface="Arial"/>
            </a:endParaRPr>
          </a:p>
          <a:p>
            <a:pPr marL="228600" indent="-228600" algn="just">
              <a:lnSpc>
                <a:spcPct val="100000"/>
              </a:lnSpc>
              <a:spcBef>
                <a:spcPts val="1001"/>
              </a:spcBef>
              <a:buClr>
                <a:srgbClr val="000000"/>
              </a:buClr>
              <a:buFont typeface="Symbol"/>
              <a:buChar char=""/>
            </a:pPr>
            <a:r>
              <a:rPr lang="et" sz="2400" b="0" strike="noStrike" spc="-1">
                <a:solidFill>
                  <a:srgbClr val="000000"/>
                </a:solidFill>
                <a:latin typeface="Montserrat"/>
                <a:ea typeface="MS Mincho"/>
              </a:rPr>
              <a:t>Sidusrühmade suhtlus</a:t>
            </a:r>
            <a:endParaRPr lang="et-EE" sz="2400" b="0" strike="noStrike" spc="-1">
              <a:solidFill>
                <a:srgbClr val="000000"/>
              </a:solidFill>
              <a:latin typeface="Arial"/>
            </a:endParaRPr>
          </a:p>
        </p:txBody>
      </p:sp>
      <p:pic>
        <p:nvPicPr>
          <p:cNvPr id="456" name="Graphic 5" descr="Aspiration with solid fill"/>
          <p:cNvPicPr/>
          <p:nvPr/>
        </p:nvPicPr>
        <p:blipFill>
          <a:blip r:embed="rId6"/>
          <a:stretch/>
        </p:blipFill>
        <p:spPr>
          <a:xfrm>
            <a:off x="8749080" y="909000"/>
            <a:ext cx="2308320" cy="2308320"/>
          </a:xfrm>
          <a:prstGeom prst="rect">
            <a:avLst/>
          </a:prstGeom>
          <a:ln w="0">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sp>
        <p:nvSpPr>
          <p:cNvPr id="457" name="Rectangle 18"/>
          <p:cNvSpPr/>
          <p:nvPr/>
        </p:nvSpPr>
        <p:spPr>
          <a:xfrm>
            <a:off x="0" y="0"/>
            <a:ext cx="6944400" cy="569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HU" sz="1800" b="0" strike="noStrike" spc="-1">
              <a:solidFill>
                <a:schemeClr val="lt1"/>
              </a:solidFill>
              <a:latin typeface="Calibri"/>
              <a:ea typeface="DejaVu Sans"/>
            </a:endParaRPr>
          </a:p>
        </p:txBody>
      </p:sp>
      <p:pic>
        <p:nvPicPr>
          <p:cNvPr id="458" name="Picture 13"/>
          <p:cNvPicPr/>
          <p:nvPr/>
        </p:nvPicPr>
        <p:blipFill>
          <a:blip r:embed="rId3"/>
          <a:stretch/>
        </p:blipFill>
        <p:spPr>
          <a:xfrm>
            <a:off x="11082240" y="6382440"/>
            <a:ext cx="5227560" cy="145800"/>
          </a:xfrm>
          <a:prstGeom prst="rect">
            <a:avLst/>
          </a:prstGeom>
          <a:ln w="0">
            <a:noFill/>
          </a:ln>
        </p:spPr>
      </p:pic>
      <p:pic>
        <p:nvPicPr>
          <p:cNvPr id="459" name="Picture 12"/>
          <p:cNvPicPr/>
          <p:nvPr/>
        </p:nvPicPr>
        <p:blipFill>
          <a:blip r:embed="rId3"/>
          <a:stretch/>
        </p:blipFill>
        <p:spPr>
          <a:xfrm>
            <a:off x="-900000" y="6382440"/>
            <a:ext cx="5227560" cy="145800"/>
          </a:xfrm>
          <a:prstGeom prst="rect">
            <a:avLst/>
          </a:prstGeom>
          <a:ln w="0">
            <a:noFill/>
          </a:ln>
        </p:spPr>
      </p:pic>
      <p:pic>
        <p:nvPicPr>
          <p:cNvPr id="460" name="Picture 9"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461" name="Picture 1"/>
          <p:cNvPicPr/>
          <p:nvPr/>
        </p:nvPicPr>
        <p:blipFill>
          <a:blip r:embed="rId5"/>
          <a:stretch/>
        </p:blipFill>
        <p:spPr>
          <a:xfrm>
            <a:off x="7270920" y="2743560"/>
            <a:ext cx="4394520" cy="1799280"/>
          </a:xfrm>
          <a:prstGeom prst="rect">
            <a:avLst/>
          </a:prstGeom>
          <a:ln w="0">
            <a:noFill/>
          </a:ln>
        </p:spPr>
      </p:pic>
      <p:sp>
        <p:nvSpPr>
          <p:cNvPr id="462" name="Title 1"/>
          <p:cNvSpPr/>
          <p:nvPr/>
        </p:nvSpPr>
        <p:spPr>
          <a:xfrm>
            <a:off x="7307280" y="3218760"/>
            <a:ext cx="40125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4400" b="0" strike="noStrike" spc="-1">
                <a:solidFill>
                  <a:srgbClr val="015B56"/>
                </a:solidFill>
                <a:latin typeface="Norwester"/>
                <a:ea typeface="DejaVu Sans"/>
              </a:rPr>
              <a:t>Pitch</a:t>
            </a:r>
            <a:endParaRPr lang="et-EE" sz="4400" b="0" strike="noStrike" spc="-1">
              <a:solidFill>
                <a:srgbClr val="000000"/>
              </a:solidFill>
              <a:latin typeface="Arial"/>
            </a:endParaRPr>
          </a:p>
        </p:txBody>
      </p:sp>
      <p:sp>
        <p:nvSpPr>
          <p:cNvPr id="463" name="Content Placeholder 2"/>
          <p:cNvSpPr/>
          <p:nvPr/>
        </p:nvSpPr>
        <p:spPr>
          <a:xfrm>
            <a:off x="870480" y="2145240"/>
            <a:ext cx="5223960" cy="3095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a:lnSpc>
                <a:spcPct val="140000"/>
              </a:lnSpc>
              <a:spcBef>
                <a:spcPts val="1001"/>
              </a:spcBef>
              <a:tabLst>
                <a:tab pos="0" algn="l"/>
              </a:tabLst>
            </a:pPr>
            <a:r>
              <a:rPr lang="et" sz="2800" b="0" strike="noStrike" spc="-1">
                <a:solidFill>
                  <a:srgbClr val="000000"/>
                </a:solidFill>
                <a:latin typeface="Montserrat"/>
                <a:ea typeface="Montserrat"/>
              </a:rPr>
              <a:t>Esitlus teie pakutud lahenduste tutvustamiseks</a:t>
            </a:r>
            <a:endParaRPr lang="et-EE" sz="2800" b="0" strike="noStrike" spc="-1">
              <a:solidFill>
                <a:srgbClr val="000000"/>
              </a:solidFill>
              <a:latin typeface="Arial"/>
            </a:endParaRPr>
          </a:p>
        </p:txBody>
      </p:sp>
      <p:sp>
        <p:nvSpPr>
          <p:cNvPr id="464" name="Google Shape;296;p13"/>
          <p:cNvSpPr/>
          <p:nvPr/>
        </p:nvSpPr>
        <p:spPr>
          <a:xfrm>
            <a:off x="8785440" y="691920"/>
            <a:ext cx="2295360" cy="2259000"/>
          </a:xfrm>
          <a:custGeom>
            <a:avLst/>
            <a:gdLst>
              <a:gd name="textAreaLeft" fmla="*/ 0 w 2295360"/>
              <a:gd name="textAreaRight" fmla="*/ 2296800 w 2295360"/>
              <a:gd name="textAreaTop" fmla="*/ 0 h 2259000"/>
              <a:gd name="textAreaBottom" fmla="*/ 2260440 h 2259000"/>
            </a:gdLst>
            <a:ahLst/>
            <a:cxnLst/>
            <a:rect l="textAreaLeft" t="textAreaTop" r="textAreaRight" b="textAreaBottom"/>
            <a:pathLst>
              <a:path w="4114800" h="4114800">
                <a:moveTo>
                  <a:pt x="0" y="0"/>
                </a:moveTo>
                <a:lnTo>
                  <a:pt x="4114800" y="0"/>
                </a:lnTo>
                <a:lnTo>
                  <a:pt x="4114800" y="4114800"/>
                </a:lnTo>
                <a:lnTo>
                  <a:pt x="0" y="4114800"/>
                </a:lnTo>
                <a:lnTo>
                  <a:pt x="0" y="0"/>
                </a:lnTo>
                <a:close/>
              </a:path>
            </a:pathLst>
          </a:custGeom>
          <a:blipFill rotWithShape="0">
            <a:blip r:embed="rId6"/>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15B56"/>
        </a:solidFill>
        <a:effectLst/>
      </p:bgPr>
    </p:bg>
    <p:spTree>
      <p:nvGrpSpPr>
        <p:cNvPr id="1" name=""/>
        <p:cNvGrpSpPr/>
        <p:nvPr/>
      </p:nvGrpSpPr>
      <p:grpSpPr>
        <a:xfrm>
          <a:off x="0" y="0"/>
          <a:ext cx="0" cy="0"/>
          <a:chOff x="0" y="0"/>
          <a:chExt cx="0" cy="0"/>
        </a:xfrm>
      </p:grpSpPr>
      <p:pic>
        <p:nvPicPr>
          <p:cNvPr id="465" name="Picture 13"/>
          <p:cNvPicPr/>
          <p:nvPr/>
        </p:nvPicPr>
        <p:blipFill>
          <a:blip r:embed="rId3"/>
          <a:stretch/>
        </p:blipFill>
        <p:spPr>
          <a:xfrm>
            <a:off x="11082240" y="6382440"/>
            <a:ext cx="5227560" cy="145800"/>
          </a:xfrm>
          <a:prstGeom prst="rect">
            <a:avLst/>
          </a:prstGeom>
          <a:ln w="0">
            <a:noFill/>
          </a:ln>
        </p:spPr>
      </p:pic>
      <p:pic>
        <p:nvPicPr>
          <p:cNvPr id="466" name="Picture 12"/>
          <p:cNvPicPr/>
          <p:nvPr/>
        </p:nvPicPr>
        <p:blipFill>
          <a:blip r:embed="rId3"/>
          <a:stretch/>
        </p:blipFill>
        <p:spPr>
          <a:xfrm>
            <a:off x="-900000" y="6382440"/>
            <a:ext cx="5227560" cy="145800"/>
          </a:xfrm>
          <a:prstGeom prst="rect">
            <a:avLst/>
          </a:prstGeom>
          <a:ln w="0">
            <a:noFill/>
          </a:ln>
        </p:spPr>
      </p:pic>
      <p:sp>
        <p:nvSpPr>
          <p:cNvPr id="467" name="PlaceHolder 1"/>
          <p:cNvSpPr>
            <a:spLocks noGrp="1"/>
          </p:cNvSpPr>
          <p:nvPr>
            <p:ph/>
          </p:nvPr>
        </p:nvSpPr>
        <p:spPr>
          <a:xfrm>
            <a:off x="6468840" y="2178000"/>
            <a:ext cx="5146560" cy="4349880"/>
          </a:xfrm>
          <a:prstGeom prst="rect">
            <a:avLst/>
          </a:prstGeom>
          <a:noFill/>
          <a:ln w="0">
            <a:noFill/>
          </a:ln>
        </p:spPr>
        <p:txBody>
          <a:bodyPr lIns="90000" tIns="45000" rIns="90000" bIns="45000" anchor="t">
            <a:normAutofit/>
          </a:bodyPr>
          <a:lstStyle/>
          <a:p>
            <a:pPr marL="228600" indent="-228600">
              <a:lnSpc>
                <a:spcPct val="100000"/>
              </a:lnSpc>
              <a:spcBef>
                <a:spcPts val="1001"/>
              </a:spcBef>
              <a:buClr>
                <a:srgbClr val="FFFFFF"/>
              </a:buClr>
              <a:buFont typeface="Arial"/>
              <a:buChar char="•"/>
            </a:pPr>
            <a:r>
              <a:rPr lang="et" sz="2400" b="0" strike="noStrike" spc="-1">
                <a:solidFill>
                  <a:srgbClr val="FFFFFF"/>
                </a:solidFill>
                <a:latin typeface="Montserrat"/>
                <a:ea typeface="DejaVu Sans"/>
              </a:rPr>
              <a:t>Alusta protsessi luues probleemipuu ja vastates viiele miksile</a:t>
            </a:r>
            <a:endParaRPr lang="et-EE" sz="2400" b="0" strike="noStrike" spc="-1">
              <a:solidFill>
                <a:srgbClr val="000000"/>
              </a:solidFill>
              <a:latin typeface="Arial"/>
            </a:endParaRPr>
          </a:p>
          <a:p>
            <a:pPr marL="228600" indent="-228600">
              <a:lnSpc>
                <a:spcPct val="100000"/>
              </a:lnSpc>
              <a:spcBef>
                <a:spcPts val="1001"/>
              </a:spcBef>
              <a:buClr>
                <a:srgbClr val="FFFFFF"/>
              </a:buClr>
              <a:buFont typeface="Arial"/>
              <a:buChar char="•"/>
            </a:pPr>
            <a:r>
              <a:rPr lang="et" sz="2400" b="0" strike="noStrike" spc="-1">
                <a:solidFill>
                  <a:srgbClr val="FFFFFF"/>
                </a:solidFill>
                <a:latin typeface="Montserrat"/>
                <a:ea typeface="DejaVu Sans"/>
              </a:rPr>
              <a:t>Töö individuaalselt või väikeses grupis eelistatavalt samast organisatsioonist.</a:t>
            </a:r>
            <a:endParaRPr lang="et-EE" sz="2400" b="0" strike="noStrike" spc="-1">
              <a:solidFill>
                <a:srgbClr val="000000"/>
              </a:solidFill>
              <a:latin typeface="Arial"/>
            </a:endParaRPr>
          </a:p>
        </p:txBody>
      </p:sp>
      <p:sp>
        <p:nvSpPr>
          <p:cNvPr id="468" name="Title 1"/>
          <p:cNvSpPr/>
          <p:nvPr/>
        </p:nvSpPr>
        <p:spPr>
          <a:xfrm>
            <a:off x="6120000" y="757440"/>
            <a:ext cx="567864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000" b="0" strike="noStrike" spc="-1">
                <a:solidFill>
                  <a:srgbClr val="FFFFFF"/>
                </a:solidFill>
                <a:latin typeface="Norwester"/>
                <a:ea typeface="DejaVu Sans"/>
              </a:rPr>
              <a:t>Probleemipuu </a:t>
            </a:r>
            <a:endParaRPr lang="et-EE" sz="4000" b="0" strike="noStrike" spc="-1">
              <a:solidFill>
                <a:srgbClr val="000000"/>
              </a:solidFill>
              <a:latin typeface="Arial"/>
            </a:endParaRPr>
          </a:p>
          <a:p>
            <a:pPr>
              <a:lnSpc>
                <a:spcPct val="90000"/>
              </a:lnSpc>
            </a:pPr>
            <a:r>
              <a:rPr lang="et" sz="4000" b="0" strike="noStrike" spc="-1">
                <a:solidFill>
                  <a:srgbClr val="FFFFFF"/>
                </a:solidFill>
                <a:latin typeface="Norwester"/>
                <a:ea typeface="DejaVu Sans"/>
              </a:rPr>
              <a:t>ja viis miksi</a:t>
            </a:r>
            <a:endParaRPr lang="et-EE" sz="4000" b="0" strike="noStrike" spc="-1">
              <a:solidFill>
                <a:srgbClr val="000000"/>
              </a:solidFill>
              <a:latin typeface="Arial"/>
            </a:endParaRPr>
          </a:p>
        </p:txBody>
      </p:sp>
      <p:pic>
        <p:nvPicPr>
          <p:cNvPr id="469" name="Picture 9"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sp>
        <p:nvSpPr>
          <p:cNvPr id="470" name="Google Shape;188;p7"/>
          <p:cNvSpPr/>
          <p:nvPr/>
        </p:nvSpPr>
        <p:spPr>
          <a:xfrm>
            <a:off x="1472760" y="455760"/>
            <a:ext cx="4546080" cy="5415840"/>
          </a:xfrm>
          <a:custGeom>
            <a:avLst/>
            <a:gdLst>
              <a:gd name="textAreaLeft" fmla="*/ 0 w 4546080"/>
              <a:gd name="textAreaRight" fmla="*/ 4547520 w 4546080"/>
              <a:gd name="textAreaTop" fmla="*/ 0 h 5415840"/>
              <a:gd name="textAreaBottom" fmla="*/ 5417280 h 5415840"/>
            </a:gdLst>
            <a:ahLst/>
            <a:cxnLst/>
            <a:rect l="textAreaLeft" t="textAreaTop" r="textAreaRight" b="textAreaBottom"/>
            <a:pathLst>
              <a:path w="9269813" h="10175236">
                <a:moveTo>
                  <a:pt x="0" y="0"/>
                </a:moveTo>
                <a:lnTo>
                  <a:pt x="9269813" y="0"/>
                </a:lnTo>
                <a:lnTo>
                  <a:pt x="9269813" y="10175236"/>
                </a:lnTo>
                <a:lnTo>
                  <a:pt x="0" y="10175236"/>
                </a:lnTo>
                <a:lnTo>
                  <a:pt x="0" y="0"/>
                </a:lnTo>
                <a:close/>
              </a:path>
            </a:pathLst>
          </a:custGeom>
          <a:blipFill rotWithShape="0">
            <a:blip r:embed="rId5"/>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fi-FI" sz="1200" b="0" strike="noStrike" spc="-1">
              <a:solidFill>
                <a:srgbClr val="000000"/>
              </a:solidFill>
              <a:latin typeface="Calibri"/>
              <a:ea typeface="DejaVu Sans"/>
            </a:endParaRPr>
          </a:p>
        </p:txBody>
      </p:sp>
      <p:sp>
        <p:nvSpPr>
          <p:cNvPr id="471" name="Google Shape;194;p7"/>
          <p:cNvSpPr/>
          <p:nvPr/>
        </p:nvSpPr>
        <p:spPr>
          <a:xfrm>
            <a:off x="2974680" y="3060360"/>
            <a:ext cx="2642760" cy="4701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67000"/>
              </a:lnSpc>
            </a:pPr>
            <a:r>
              <a:rPr lang="et" sz="1850" b="0" strike="noStrike" spc="-1">
                <a:solidFill>
                  <a:srgbClr val="000000"/>
                </a:solidFill>
                <a:highlight>
                  <a:srgbClr val="FAFFCA"/>
                </a:highlight>
                <a:latin typeface="Montserrat"/>
                <a:ea typeface="DejaVu Sans"/>
              </a:rPr>
              <a:t>Probleem</a:t>
            </a:r>
            <a:endParaRPr lang="et-EE" sz="1850" b="0" strike="noStrike" spc="-1">
              <a:solidFill>
                <a:srgbClr val="000000"/>
              </a:solidFill>
              <a:latin typeface="Arial"/>
            </a:endParaRPr>
          </a:p>
        </p:txBody>
      </p:sp>
      <p:sp>
        <p:nvSpPr>
          <p:cNvPr id="472" name="Google Shape;195;p7"/>
          <p:cNvSpPr/>
          <p:nvPr/>
        </p:nvSpPr>
        <p:spPr>
          <a:xfrm>
            <a:off x="2853000" y="5133600"/>
            <a:ext cx="1633320" cy="475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67000"/>
              </a:lnSpc>
            </a:pPr>
            <a:r>
              <a:rPr lang="et" sz="1870" b="0" strike="noStrike" spc="-1">
                <a:solidFill>
                  <a:srgbClr val="000000"/>
                </a:solidFill>
                <a:highlight>
                  <a:srgbClr val="FAFFCA"/>
                </a:highlight>
                <a:latin typeface="Montserrat"/>
                <a:ea typeface="Montserrat"/>
              </a:rPr>
              <a:t>Põhjused</a:t>
            </a:r>
            <a:endParaRPr lang="et-EE" sz="1870" b="0" strike="noStrike" spc="-1">
              <a:solidFill>
                <a:srgbClr val="000000"/>
              </a:solidFill>
              <a:latin typeface="Arial"/>
            </a:endParaRPr>
          </a:p>
        </p:txBody>
      </p:sp>
      <p:sp>
        <p:nvSpPr>
          <p:cNvPr id="473" name="Google Shape;196;p7"/>
          <p:cNvSpPr/>
          <p:nvPr/>
        </p:nvSpPr>
        <p:spPr>
          <a:xfrm>
            <a:off x="691200" y="3630960"/>
            <a:ext cx="2442240" cy="22672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ct val="167000"/>
              </a:lnSpc>
            </a:pPr>
            <a:r>
              <a:rPr lang="et" sz="1600" b="0" strike="noStrike" spc="-1">
                <a:solidFill>
                  <a:srgbClr val="FFFFFF"/>
                </a:solidFill>
                <a:latin typeface="Montserrat"/>
                <a:ea typeface="Montserrat"/>
              </a:rPr>
              <a:t>Miks see juhtub?</a:t>
            </a:r>
            <a:endParaRPr lang="et-EE" sz="1600" b="0" strike="noStrike" spc="-1">
              <a:solidFill>
                <a:srgbClr val="000000"/>
              </a:solidFill>
              <a:latin typeface="Arial"/>
            </a:endParaRPr>
          </a:p>
          <a:p>
            <a:pPr>
              <a:lnSpc>
                <a:spcPct val="167000"/>
              </a:lnSpc>
            </a:pPr>
            <a:r>
              <a:rPr lang="et" sz="1600" b="0" strike="noStrike" spc="-1">
                <a:solidFill>
                  <a:srgbClr val="FFFFFF"/>
                </a:solidFill>
                <a:latin typeface="Montserrat"/>
                <a:ea typeface="Montserrat"/>
              </a:rPr>
              <a:t>Miks?</a:t>
            </a:r>
            <a:endParaRPr lang="et-EE" sz="1600" b="0" strike="noStrike" spc="-1">
              <a:solidFill>
                <a:srgbClr val="000000"/>
              </a:solidFill>
              <a:latin typeface="Arial"/>
            </a:endParaRPr>
          </a:p>
          <a:p>
            <a:pPr>
              <a:lnSpc>
                <a:spcPct val="167000"/>
              </a:lnSpc>
            </a:pPr>
            <a:r>
              <a:rPr lang="et" sz="1600" b="0" strike="noStrike" spc="-1">
                <a:solidFill>
                  <a:srgbClr val="FFFFFF"/>
                </a:solidFill>
                <a:latin typeface="Montserrat"/>
                <a:ea typeface="Montserrat"/>
              </a:rPr>
              <a:t>Miks?</a:t>
            </a:r>
            <a:endParaRPr lang="et-EE" sz="1600" b="0" strike="noStrike" spc="-1">
              <a:solidFill>
                <a:srgbClr val="000000"/>
              </a:solidFill>
              <a:latin typeface="Arial"/>
            </a:endParaRPr>
          </a:p>
          <a:p>
            <a:pPr>
              <a:lnSpc>
                <a:spcPct val="167000"/>
              </a:lnSpc>
            </a:pPr>
            <a:r>
              <a:rPr lang="et" sz="1600" b="0" strike="noStrike" spc="-1">
                <a:solidFill>
                  <a:srgbClr val="FFFFFF"/>
                </a:solidFill>
                <a:latin typeface="Montserrat"/>
                <a:ea typeface="Montserrat"/>
              </a:rPr>
              <a:t>Miks?</a:t>
            </a:r>
            <a:endParaRPr lang="et-EE" sz="1600" b="0" strike="noStrike" spc="-1">
              <a:solidFill>
                <a:srgbClr val="000000"/>
              </a:solidFill>
              <a:latin typeface="Arial"/>
            </a:endParaRPr>
          </a:p>
          <a:p>
            <a:pPr>
              <a:lnSpc>
                <a:spcPct val="167000"/>
              </a:lnSpc>
            </a:pPr>
            <a:r>
              <a:rPr lang="et" sz="1600" b="0" strike="noStrike" spc="-1">
                <a:solidFill>
                  <a:srgbClr val="FFFFFF"/>
                </a:solidFill>
                <a:latin typeface="Montserrat"/>
                <a:ea typeface="Montserrat"/>
              </a:rPr>
              <a:t>Miks?</a:t>
            </a:r>
            <a:endParaRPr lang="et-EE" sz="1600" b="0" strike="noStrike" spc="-1">
              <a:solidFill>
                <a:srgbClr val="000000"/>
              </a:solidFill>
              <a:latin typeface="Arial"/>
            </a:endParaRPr>
          </a:p>
          <a:p>
            <a:pPr>
              <a:lnSpc>
                <a:spcPct val="106000"/>
              </a:lnSpc>
            </a:pPr>
            <a:endParaRPr lang="et-EE" sz="1470" b="0" strike="noStrike" spc="-1">
              <a:solidFill>
                <a:srgbClr val="000000"/>
              </a:solidFill>
              <a:latin typeface="Arial"/>
            </a:endParaRPr>
          </a:p>
        </p:txBody>
      </p:sp>
      <p:sp>
        <p:nvSpPr>
          <p:cNvPr id="474" name="Google Shape;198;p7"/>
          <p:cNvSpPr/>
          <p:nvPr/>
        </p:nvSpPr>
        <p:spPr>
          <a:xfrm>
            <a:off x="2606400" y="1287360"/>
            <a:ext cx="1969200" cy="4755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ct val="167000"/>
              </a:lnSpc>
            </a:pPr>
            <a:r>
              <a:rPr lang="et" sz="1870" b="0" strike="noStrike" spc="-1">
                <a:solidFill>
                  <a:srgbClr val="000000"/>
                </a:solidFill>
                <a:highlight>
                  <a:srgbClr val="FAFFCA"/>
                </a:highlight>
                <a:latin typeface="Montserrat"/>
                <a:ea typeface="Montserrat"/>
              </a:rPr>
              <a:t>Tagajärjed</a:t>
            </a:r>
            <a:endParaRPr lang="et-EE" sz="1870" b="0" strike="noStrike" spc="-1">
              <a:solidFill>
                <a:srgbClr val="000000"/>
              </a:solidFill>
              <a:latin typeface="Arial"/>
            </a:endParaRPr>
          </a:p>
        </p:txBody>
      </p:sp>
      <p:pic>
        <p:nvPicPr>
          <p:cNvPr id="475" name="Picture 8"/>
          <p:cNvPicPr/>
          <p:nvPr/>
        </p:nvPicPr>
        <p:blipFill>
          <a:blip r:embed="rId6"/>
          <a:stretch/>
        </p:blipFill>
        <p:spPr>
          <a:xfrm>
            <a:off x="9941760" y="-85320"/>
            <a:ext cx="2205720" cy="1525320"/>
          </a:xfrm>
          <a:prstGeom prst="rect">
            <a:avLst/>
          </a:prstGeom>
          <a:ln w="0">
            <a:noFill/>
          </a:ln>
        </p:spPr>
      </p:pic>
      <p:sp>
        <p:nvSpPr>
          <p:cNvPr id="476" name="PlaceHolder 2"/>
          <p:cNvSpPr>
            <a:spLocks noGrp="1"/>
          </p:cNvSpPr>
          <p:nvPr>
            <p:ph type="title"/>
          </p:nvPr>
        </p:nvSpPr>
        <p:spPr>
          <a:xfrm>
            <a:off x="10297844" y="456660"/>
            <a:ext cx="1969200" cy="869400"/>
          </a:xfrm>
          <a:prstGeom prst="rect">
            <a:avLst/>
          </a:prstGeom>
          <a:noFill/>
          <a:ln w="0">
            <a:noFill/>
          </a:ln>
        </p:spPr>
        <p:txBody>
          <a:bodyPr lIns="90000" tIns="45000" rIns="90000" bIns="45000" anchor="ctr">
            <a:noAutofit/>
          </a:bodyPr>
          <a:lstStyle/>
          <a:p>
            <a:pPr indent="0">
              <a:lnSpc>
                <a:spcPct val="90000"/>
              </a:lnSpc>
              <a:buNone/>
              <a:tabLst>
                <a:tab pos="0" algn="l"/>
              </a:tabLst>
            </a:pPr>
            <a:r>
              <a:rPr lang="et" sz="3000" b="0" strike="noStrike" spc="-1" dirty="0">
                <a:solidFill>
                  <a:srgbClr val="015B56"/>
                </a:solidFill>
                <a:latin typeface="Norwester"/>
                <a:ea typeface="DejaVu Sans"/>
              </a:rPr>
              <a:t>Töötuba</a:t>
            </a:r>
            <a:endParaRPr lang="et-EE" sz="3000" b="0" strike="noStrike" spc="-1" dirty="0">
              <a:solidFill>
                <a:srgbClr val="000000"/>
              </a:solidFill>
              <a:latin typeface="Arial"/>
            </a:endParaRPr>
          </a:p>
        </p:txBody>
      </p:sp>
      <p:cxnSp>
        <p:nvCxnSpPr>
          <p:cNvPr id="477" name="Straight Arrow Connector 11"/>
          <p:cNvCxnSpPr/>
          <p:nvPr/>
        </p:nvCxnSpPr>
        <p:spPr>
          <a:xfrm>
            <a:off x="2083680" y="4412880"/>
            <a:ext cx="1052640" cy="747000"/>
          </a:xfrm>
          <a:prstGeom prst="straightConnector1">
            <a:avLst/>
          </a:prstGeom>
          <a:ln w="38100">
            <a:solidFill>
              <a:srgbClr val="FFFFFF"/>
            </a:solidFill>
            <a:round/>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478" name="Picture 3" descr="A group of people holding a rectangular sign&#10;&#10;Description automatically generated"/>
          <p:cNvPicPr/>
          <p:nvPr/>
        </p:nvPicPr>
        <p:blipFill>
          <a:blip r:embed="rId2"/>
          <a:stretch/>
        </p:blipFill>
        <p:spPr>
          <a:xfrm>
            <a:off x="2667240" y="0"/>
            <a:ext cx="6855840" cy="6856560"/>
          </a:xfrm>
          <a:prstGeom prst="rect">
            <a:avLst/>
          </a:prstGeom>
          <a:ln w="0">
            <a:noFill/>
          </a:ln>
        </p:spPr>
      </p:pic>
      <p:sp>
        <p:nvSpPr>
          <p:cNvPr id="479" name="PlaceHolder 1"/>
          <p:cNvSpPr>
            <a:spLocks noGrp="1"/>
          </p:cNvSpPr>
          <p:nvPr>
            <p:ph type="title"/>
          </p:nvPr>
        </p:nvSpPr>
        <p:spPr>
          <a:xfrm>
            <a:off x="3023640" y="2504160"/>
            <a:ext cx="6143040" cy="132408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t" sz="4800" b="1" strike="noStrike" spc="-1">
                <a:solidFill>
                  <a:srgbClr val="000000"/>
                </a:solidFill>
                <a:latin typeface="Norwester"/>
                <a:ea typeface="DejaVu Sans"/>
              </a:rPr>
              <a:t>Projekti-partnerite loodud tööriistad</a:t>
            </a:r>
            <a:endParaRPr lang="et-EE" sz="4800" b="0" strike="noStrike" spc="-1">
              <a:solidFill>
                <a:srgbClr val="000000"/>
              </a:solidFill>
              <a:latin typeface="Arial"/>
            </a:endParaRPr>
          </a:p>
        </p:txBody>
      </p:sp>
      <p:pic>
        <p:nvPicPr>
          <p:cNvPr id="480" name="Picture 6" descr="A white and black logo&#10;&#10;Description automatically generated with medium confidence"/>
          <p:cNvPicPr/>
          <p:nvPr/>
        </p:nvPicPr>
        <p:blipFill>
          <a:blip r:embed="rId3"/>
          <a:stretch/>
        </p:blipFill>
        <p:spPr>
          <a:xfrm>
            <a:off x="966600" y="5516640"/>
            <a:ext cx="10385640" cy="1589040"/>
          </a:xfrm>
          <a:prstGeom prst="rect">
            <a:avLst/>
          </a:prstGeom>
          <a:ln w="0">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bg>
      <p:bgPr>
        <a:solidFill>
          <a:srgbClr val="F5892C"/>
        </a:solidFill>
        <a:effectLst/>
      </p:bgPr>
    </p:bg>
    <p:spTree>
      <p:nvGrpSpPr>
        <p:cNvPr id="1" name=""/>
        <p:cNvGrpSpPr/>
        <p:nvPr/>
      </p:nvGrpSpPr>
      <p:grpSpPr>
        <a:xfrm>
          <a:off x="0" y="0"/>
          <a:ext cx="0" cy="0"/>
          <a:chOff x="0" y="0"/>
          <a:chExt cx="0" cy="0"/>
        </a:xfrm>
      </p:grpSpPr>
      <p:pic>
        <p:nvPicPr>
          <p:cNvPr id="481" name="Picture 10"/>
          <p:cNvPicPr/>
          <p:nvPr/>
        </p:nvPicPr>
        <p:blipFill>
          <a:blip r:embed="rId2"/>
          <a:stretch/>
        </p:blipFill>
        <p:spPr>
          <a:xfrm>
            <a:off x="0" y="365040"/>
            <a:ext cx="3846136" cy="1344600"/>
          </a:xfrm>
          <a:prstGeom prst="rect">
            <a:avLst/>
          </a:prstGeom>
          <a:ln w="0">
            <a:noFill/>
          </a:ln>
        </p:spPr>
      </p:pic>
      <p:sp>
        <p:nvSpPr>
          <p:cNvPr id="482"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Juhised</a:t>
            </a:r>
            <a:endParaRPr lang="et-EE" sz="4000" b="0" strike="noStrike" spc="-1">
              <a:solidFill>
                <a:srgbClr val="000000"/>
              </a:solidFill>
              <a:latin typeface="Arial"/>
            </a:endParaRPr>
          </a:p>
        </p:txBody>
      </p:sp>
      <p:sp>
        <p:nvSpPr>
          <p:cNvPr id="483"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000000"/>
              </a:buClr>
              <a:buFont typeface="Arial"/>
              <a:buChar char="•"/>
            </a:pPr>
            <a:r>
              <a:rPr lang="et" sz="1800" b="0" strike="noStrike" spc="-1">
                <a:solidFill>
                  <a:srgbClr val="000000"/>
                </a:solidFill>
                <a:latin typeface="Montserrat"/>
                <a:ea typeface="DejaVu Sans"/>
              </a:rPr>
              <a:t>Sammud, vahendid ja aeg:</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Palu osalejatel heita pilk erinevatele tööriistadele( tööriistade pealkirjad on järgmisel slaidil) </a:t>
            </a:r>
            <a:r>
              <a:rPr lang="et" sz="1800" b="1" strike="noStrike" spc="-1">
                <a:solidFill>
                  <a:srgbClr val="000000"/>
                </a:solidFill>
                <a:latin typeface="Montserrat"/>
                <a:ea typeface="DejaVu Sans"/>
              </a:rPr>
              <a:t>~2 minutit </a:t>
            </a:r>
            <a:r>
              <a:rPr lang="et" sz="1800" b="0" strike="noStrike" spc="-1">
                <a:solidFill>
                  <a:srgbClr val="000000"/>
                </a:solidFill>
                <a:latin typeface="Montserrat"/>
                <a:ea typeface="DejaVu Sans"/>
              </a:rPr>
              <a:t>.</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Palu igal osalejal/paaril/ grupil valida üks tööriist, mille kohta nad tahaksid rohkem teada ( Eelistatavalt valib igaüks erineva teema, aga sellest ei ole ka midagi, kui kõikide tööriistadega ei jõua tutvuda) </a:t>
            </a:r>
            <a:r>
              <a:rPr lang="et" sz="1800" b="1" strike="noStrike" spc="-1">
                <a:solidFill>
                  <a:srgbClr val="000000"/>
                </a:solidFill>
                <a:latin typeface="Montserrat"/>
                <a:ea typeface="DejaVu Sans"/>
              </a:rPr>
              <a:t>~1 minut </a:t>
            </a:r>
            <a:r>
              <a:rPr lang="et" sz="1800" b="0" strike="noStrike" spc="-1">
                <a:solidFill>
                  <a:srgbClr val="000000"/>
                </a:solidFill>
                <a:latin typeface="Montserrat"/>
                <a:ea typeface="DejaVu Sans"/>
              </a:rPr>
              <a:t>.</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Palu neil minna aadressile </a:t>
            </a:r>
            <a:r>
              <a:rPr lang="et" sz="1800" b="0" u="sng" strike="noStrike" spc="-1">
                <a:solidFill>
                  <a:srgbClr val="0563C1"/>
                </a:solidFill>
                <a:uFillTx/>
                <a:latin typeface="Montserrat"/>
                <a:ea typeface="DejaVu Sans"/>
                <a:hlinkClick r:id="rId3"/>
              </a:rPr>
              <a:t>https://nuortenakatemia.fi/en/incon-projectresults/ </a:t>
            </a:r>
            <a:r>
              <a:rPr lang="et" sz="1800" b="0" strike="noStrike" spc="-1">
                <a:solidFill>
                  <a:srgbClr val="000000"/>
                </a:solidFill>
                <a:latin typeface="Montserrat"/>
                <a:ea typeface="DejaVu Sans"/>
              </a:rPr>
              <a:t>ja andke neile umbes </a:t>
            </a:r>
            <a:r>
              <a:rPr lang="et" sz="1800" b="1" strike="noStrike" spc="-1">
                <a:solidFill>
                  <a:srgbClr val="000000"/>
                </a:solidFill>
                <a:latin typeface="Montserrat"/>
                <a:ea typeface="DejaVu Sans"/>
              </a:rPr>
              <a:t>8-10 minutit,</a:t>
            </a:r>
            <a:r>
              <a:rPr lang="et" sz="1800" b="0" strike="noStrike" spc="-1">
                <a:solidFill>
                  <a:srgbClr val="000000"/>
                </a:solidFill>
                <a:latin typeface="Montserrat"/>
                <a:ea typeface="DejaVu Sans"/>
              </a:rPr>
              <a:t> et tutvuda lähemalt valitud teemaga misjärel nad tutvustavad lühidalt ideed ja põhipunkte teistele</a:t>
            </a:r>
            <a:r>
              <a:rPr lang="et" sz="1800" b="1" strike="noStrike" spc="-1">
                <a:solidFill>
                  <a:srgbClr val="000000"/>
                </a:solidFill>
                <a:latin typeface="Montserrat"/>
                <a:ea typeface="DejaVu Sans"/>
              </a:rPr>
              <a:t>. (~3 minutit tööriista kohta</a:t>
            </a:r>
            <a:r>
              <a:rPr lang="et" sz="1800" b="0" strike="noStrike" spc="-1">
                <a:solidFill>
                  <a:srgbClr val="000000"/>
                </a:solidFill>
                <a:latin typeface="Montserrat"/>
                <a:ea typeface="DejaVu Sans"/>
              </a:rPr>
              <a:t>).</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Lase osalejatel arutleda küsimuse üle viimasel slaidil. </a:t>
            </a:r>
            <a:r>
              <a:rPr lang="et" sz="1800" b="1" strike="noStrike" spc="-1">
                <a:solidFill>
                  <a:srgbClr val="000000"/>
                </a:solidFill>
                <a:latin typeface="Montserrat"/>
                <a:ea typeface="DejaVu Sans"/>
              </a:rPr>
              <a:t>~5 minutit tööriista kohta.</a:t>
            </a:r>
            <a:endParaRPr lang="et-EE" sz="1800" b="0" strike="noStrike" spc="-1">
              <a:solidFill>
                <a:srgbClr val="000000"/>
              </a:solidFill>
              <a:latin typeface="Arial"/>
            </a:endParaRPr>
          </a:p>
        </p:txBody>
      </p:sp>
      <p:pic>
        <p:nvPicPr>
          <p:cNvPr id="484" name="Picture 4"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485" name="Picture 5"/>
          <p:cNvPicPr/>
          <p:nvPr/>
        </p:nvPicPr>
        <p:blipFill>
          <a:blip r:embed="rId5"/>
          <a:stretch/>
        </p:blipFill>
        <p:spPr>
          <a:xfrm>
            <a:off x="-900000" y="6382440"/>
            <a:ext cx="5227560" cy="145800"/>
          </a:xfrm>
          <a:prstGeom prst="rect">
            <a:avLst/>
          </a:prstGeom>
          <a:ln w="0">
            <a:noFill/>
          </a:ln>
        </p:spPr>
      </p:pic>
      <p:pic>
        <p:nvPicPr>
          <p:cNvPr id="486" name="Picture 6"/>
          <p:cNvPicPr/>
          <p:nvPr/>
        </p:nvPicPr>
        <p:blipFill>
          <a:blip r:embed="rId5"/>
          <a:stretch/>
        </p:blipFill>
        <p:spPr>
          <a:xfrm>
            <a:off x="11082240" y="6382440"/>
            <a:ext cx="5227560" cy="145800"/>
          </a:xfrm>
          <a:prstGeom prst="rect">
            <a:avLst/>
          </a:prstGeom>
          <a:ln w="0">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487" name="Picture 20"/>
          <p:cNvPicPr/>
          <p:nvPr/>
        </p:nvPicPr>
        <p:blipFill>
          <a:blip r:embed="rId2"/>
          <a:stretch/>
        </p:blipFill>
        <p:spPr>
          <a:xfrm>
            <a:off x="8410320" y="1395720"/>
            <a:ext cx="3333960" cy="3646440"/>
          </a:xfrm>
          <a:prstGeom prst="rect">
            <a:avLst/>
          </a:prstGeom>
          <a:ln w="0">
            <a:noFill/>
          </a:ln>
        </p:spPr>
      </p:pic>
      <p:pic>
        <p:nvPicPr>
          <p:cNvPr id="488" name="Picture 7"/>
          <p:cNvPicPr/>
          <p:nvPr/>
        </p:nvPicPr>
        <p:blipFill>
          <a:blip r:embed="rId3"/>
          <a:stretch/>
        </p:blipFill>
        <p:spPr>
          <a:xfrm>
            <a:off x="-6480" y="139320"/>
            <a:ext cx="3213720" cy="1344600"/>
          </a:xfrm>
          <a:prstGeom prst="rect">
            <a:avLst/>
          </a:prstGeom>
          <a:ln w="0">
            <a:noFill/>
          </a:ln>
        </p:spPr>
      </p:pic>
      <p:sp>
        <p:nvSpPr>
          <p:cNvPr id="489" name="Title 1"/>
          <p:cNvSpPr/>
          <p:nvPr/>
        </p:nvSpPr>
        <p:spPr>
          <a:xfrm>
            <a:off x="513360" y="158760"/>
            <a:ext cx="105141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4000" b="0" strike="noStrike" spc="-1">
                <a:solidFill>
                  <a:srgbClr val="D20036"/>
                </a:solidFill>
                <a:latin typeface="Norwester"/>
                <a:ea typeface="DejaVu Sans"/>
              </a:rPr>
              <a:t>Tööriistad</a:t>
            </a:r>
            <a:endParaRPr lang="et-EE" sz="4000" b="0" strike="noStrike" spc="-1">
              <a:solidFill>
                <a:srgbClr val="000000"/>
              </a:solidFill>
              <a:latin typeface="Arial"/>
            </a:endParaRPr>
          </a:p>
        </p:txBody>
      </p:sp>
      <p:pic>
        <p:nvPicPr>
          <p:cNvPr id="490" name="Picture 4"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491" name="Picture 5"/>
          <p:cNvPicPr/>
          <p:nvPr/>
        </p:nvPicPr>
        <p:blipFill>
          <a:blip r:embed="rId5"/>
          <a:stretch/>
        </p:blipFill>
        <p:spPr>
          <a:xfrm>
            <a:off x="-900000" y="6382440"/>
            <a:ext cx="5227560" cy="145800"/>
          </a:xfrm>
          <a:prstGeom prst="rect">
            <a:avLst/>
          </a:prstGeom>
          <a:ln w="0">
            <a:noFill/>
          </a:ln>
        </p:spPr>
      </p:pic>
      <p:pic>
        <p:nvPicPr>
          <p:cNvPr id="492" name="Picture 6"/>
          <p:cNvPicPr/>
          <p:nvPr/>
        </p:nvPicPr>
        <p:blipFill>
          <a:blip r:embed="rId5"/>
          <a:stretch/>
        </p:blipFill>
        <p:spPr>
          <a:xfrm>
            <a:off x="11082240" y="6382440"/>
            <a:ext cx="5227560" cy="145800"/>
          </a:xfrm>
          <a:prstGeom prst="rect">
            <a:avLst/>
          </a:prstGeom>
          <a:ln w="0">
            <a:noFill/>
          </a:ln>
        </p:spPr>
      </p:pic>
      <p:pic>
        <p:nvPicPr>
          <p:cNvPr id="493" name="Picture 13"/>
          <p:cNvPicPr/>
          <p:nvPr/>
        </p:nvPicPr>
        <p:blipFill>
          <a:blip r:embed="rId6"/>
          <a:stretch/>
        </p:blipFill>
        <p:spPr>
          <a:xfrm>
            <a:off x="1714320" y="1414440"/>
            <a:ext cx="4102560" cy="2615400"/>
          </a:xfrm>
          <a:prstGeom prst="rect">
            <a:avLst/>
          </a:prstGeom>
          <a:ln w="0">
            <a:noFill/>
          </a:ln>
        </p:spPr>
      </p:pic>
      <p:sp>
        <p:nvSpPr>
          <p:cNvPr id="494" name="Title 1"/>
          <p:cNvSpPr/>
          <p:nvPr/>
        </p:nvSpPr>
        <p:spPr>
          <a:xfrm>
            <a:off x="2120400" y="1567800"/>
            <a:ext cx="360972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fi-FI" sz="2000" b="0" strike="noStrike" spc="-1">
                <a:solidFill>
                  <a:srgbClr val="D20036"/>
                </a:solidFill>
                <a:latin typeface="Arial"/>
                <a:ea typeface="Arial"/>
              </a:rPr>
              <a:t>The Finnish Youth Association</a:t>
            </a:r>
            <a:endParaRPr lang="et-EE" sz="2000" b="0" strike="noStrike" spc="-1">
              <a:solidFill>
                <a:srgbClr val="000000"/>
              </a:solidFill>
              <a:latin typeface="Arial"/>
            </a:endParaRPr>
          </a:p>
        </p:txBody>
      </p:sp>
      <p:sp>
        <p:nvSpPr>
          <p:cNvPr id="495" name="TextBox 16"/>
          <p:cNvSpPr/>
          <p:nvPr/>
        </p:nvSpPr>
        <p:spPr>
          <a:xfrm>
            <a:off x="2091960" y="2427120"/>
            <a:ext cx="319284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Aft>
                <a:spcPts val="601"/>
              </a:spcAft>
            </a:pPr>
            <a:r>
              <a:rPr lang="et" sz="1800" b="0" strike="noStrike" spc="-1">
                <a:solidFill>
                  <a:srgbClr val="000000"/>
                </a:solidFill>
                <a:latin typeface="Montserrat"/>
                <a:ea typeface="DejaVu Sans"/>
              </a:rPr>
              <a:t>Plaan palgata töötajad, kes väärtustavad turvalise ruumi põhimõtteid</a:t>
            </a:r>
            <a:endParaRPr lang="et-EE" sz="1800" b="0" strike="noStrike" spc="-1">
              <a:solidFill>
                <a:srgbClr val="000000"/>
              </a:solidFill>
              <a:latin typeface="Arial"/>
            </a:endParaRPr>
          </a:p>
        </p:txBody>
      </p:sp>
      <p:pic>
        <p:nvPicPr>
          <p:cNvPr id="496" name="Picture 17"/>
          <p:cNvPicPr/>
          <p:nvPr/>
        </p:nvPicPr>
        <p:blipFill>
          <a:blip r:embed="rId7"/>
          <a:stretch/>
        </p:blipFill>
        <p:spPr>
          <a:xfrm>
            <a:off x="6318000" y="118800"/>
            <a:ext cx="3213720" cy="3068280"/>
          </a:xfrm>
          <a:prstGeom prst="rect">
            <a:avLst/>
          </a:prstGeom>
          <a:ln w="0">
            <a:noFill/>
          </a:ln>
        </p:spPr>
      </p:pic>
      <p:sp>
        <p:nvSpPr>
          <p:cNvPr id="497" name="Title 1"/>
          <p:cNvSpPr/>
          <p:nvPr/>
        </p:nvSpPr>
        <p:spPr>
          <a:xfrm>
            <a:off x="6054480" y="865440"/>
            <a:ext cx="315108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2000" b="0" strike="noStrike" spc="-1">
                <a:solidFill>
                  <a:srgbClr val="D20036"/>
                </a:solidFill>
                <a:latin typeface="Arial"/>
                <a:ea typeface="DejaVu Sans"/>
              </a:rPr>
              <a:t>Tartu Youth </a:t>
            </a:r>
            <a:endParaRPr lang="et-EE" sz="2000" b="0" strike="noStrike" spc="-1">
              <a:solidFill>
                <a:srgbClr val="000000"/>
              </a:solidFill>
              <a:latin typeface="Arial"/>
            </a:endParaRPr>
          </a:p>
          <a:p>
            <a:pPr algn="ctr">
              <a:lnSpc>
                <a:spcPct val="90000"/>
              </a:lnSpc>
            </a:pPr>
            <a:r>
              <a:rPr lang="et" sz="2000" b="0" strike="noStrike" spc="-1">
                <a:solidFill>
                  <a:srgbClr val="D20036"/>
                </a:solidFill>
                <a:latin typeface="Arial"/>
                <a:ea typeface="DejaVu Sans"/>
              </a:rPr>
              <a:t>Work Center</a:t>
            </a:r>
            <a:endParaRPr lang="et-EE" sz="2000" b="0" strike="noStrike" spc="-1">
              <a:solidFill>
                <a:srgbClr val="000000"/>
              </a:solidFill>
              <a:latin typeface="Arial"/>
            </a:endParaRPr>
          </a:p>
        </p:txBody>
      </p:sp>
      <p:sp>
        <p:nvSpPr>
          <p:cNvPr id="498" name="TextBox 19"/>
          <p:cNvSpPr/>
          <p:nvPr/>
        </p:nvSpPr>
        <p:spPr>
          <a:xfrm>
            <a:off x="6432840" y="1824480"/>
            <a:ext cx="25898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Aft>
                <a:spcPts val="601"/>
              </a:spcAft>
            </a:pPr>
            <a:r>
              <a:rPr lang="et" sz="1800" b="0" strike="noStrike" spc="-1">
                <a:solidFill>
                  <a:srgbClr val="000000"/>
                </a:solidFill>
                <a:latin typeface="Montserrat"/>
                <a:ea typeface="DejaVu Sans"/>
              </a:rPr>
              <a:t>Plaan tõsta noorsootöö mainet</a:t>
            </a:r>
            <a:endParaRPr lang="et-EE" sz="1800" b="0" strike="noStrike" spc="-1">
              <a:solidFill>
                <a:srgbClr val="000000"/>
              </a:solidFill>
              <a:latin typeface="Arial"/>
            </a:endParaRPr>
          </a:p>
        </p:txBody>
      </p:sp>
      <p:sp>
        <p:nvSpPr>
          <p:cNvPr id="499" name="Title 1"/>
          <p:cNvSpPr/>
          <p:nvPr/>
        </p:nvSpPr>
        <p:spPr>
          <a:xfrm>
            <a:off x="8441640" y="2466360"/>
            <a:ext cx="3151080" cy="923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2000" b="0" strike="noStrike" spc="-1">
                <a:solidFill>
                  <a:srgbClr val="D20036"/>
                </a:solidFill>
                <a:latin typeface="Arial"/>
                <a:ea typeface="DejaVu Sans"/>
              </a:rPr>
              <a:t>GYIOT</a:t>
            </a:r>
            <a:endParaRPr lang="et-EE" sz="2000" b="0" strike="noStrike" spc="-1">
              <a:solidFill>
                <a:srgbClr val="000000"/>
              </a:solidFill>
              <a:latin typeface="Arial"/>
            </a:endParaRPr>
          </a:p>
        </p:txBody>
      </p:sp>
      <p:sp>
        <p:nvSpPr>
          <p:cNvPr id="500" name="TextBox 23"/>
          <p:cNvSpPr/>
          <p:nvPr/>
        </p:nvSpPr>
        <p:spPr>
          <a:xfrm>
            <a:off x="8538120" y="3129840"/>
            <a:ext cx="3049920" cy="146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Aft>
                <a:spcPts val="601"/>
              </a:spcAft>
            </a:pPr>
            <a:r>
              <a:rPr lang="et" sz="1800" b="0" strike="noStrike" spc="-1">
                <a:solidFill>
                  <a:srgbClr val="000000"/>
                </a:solidFill>
                <a:latin typeface="Montserrat"/>
                <a:ea typeface="DejaVu Sans"/>
              </a:rPr>
              <a:t>Plaan suurendada teadlikkust kaasamisest ja turvalisemast ruumist noortesektori üritustel ja programmides</a:t>
            </a:r>
            <a:endParaRPr lang="et-EE" sz="1800" b="0" strike="noStrike" spc="-1">
              <a:solidFill>
                <a:srgbClr val="000000"/>
              </a:solidFill>
              <a:latin typeface="Arial"/>
            </a:endParaRPr>
          </a:p>
        </p:txBody>
      </p:sp>
      <p:pic>
        <p:nvPicPr>
          <p:cNvPr id="501" name="Picture 24"/>
          <p:cNvPicPr/>
          <p:nvPr/>
        </p:nvPicPr>
        <p:blipFill>
          <a:blip r:embed="rId8"/>
          <a:stretch/>
        </p:blipFill>
        <p:spPr>
          <a:xfrm>
            <a:off x="4001400" y="2980440"/>
            <a:ext cx="4444200" cy="3141360"/>
          </a:xfrm>
          <a:prstGeom prst="rect">
            <a:avLst/>
          </a:prstGeom>
          <a:ln w="0">
            <a:noFill/>
          </a:ln>
        </p:spPr>
      </p:pic>
      <p:sp>
        <p:nvSpPr>
          <p:cNvPr id="502" name="Title 1"/>
          <p:cNvSpPr/>
          <p:nvPr/>
        </p:nvSpPr>
        <p:spPr>
          <a:xfrm>
            <a:off x="4540320" y="3657960"/>
            <a:ext cx="3151080" cy="923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2000" b="0" strike="noStrike" spc="-1">
                <a:solidFill>
                  <a:srgbClr val="D20036"/>
                </a:solidFill>
                <a:latin typeface="Arial"/>
                <a:ea typeface="DejaVu Sans"/>
              </a:rPr>
              <a:t>Radio R</a:t>
            </a:r>
            <a:endParaRPr lang="et-EE" sz="2000" b="0" strike="noStrike" spc="-1">
              <a:solidFill>
                <a:srgbClr val="000000"/>
              </a:solidFill>
              <a:latin typeface="Arial"/>
            </a:endParaRPr>
          </a:p>
        </p:txBody>
      </p:sp>
      <p:sp>
        <p:nvSpPr>
          <p:cNvPr id="503" name="TextBox 26"/>
          <p:cNvSpPr/>
          <p:nvPr/>
        </p:nvSpPr>
        <p:spPr>
          <a:xfrm>
            <a:off x="4219560" y="4202640"/>
            <a:ext cx="362052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Aft>
                <a:spcPts val="601"/>
              </a:spcAft>
            </a:pPr>
            <a:r>
              <a:rPr lang="et" sz="1800" b="0" strike="noStrike" spc="-1">
                <a:solidFill>
                  <a:srgbClr val="000000"/>
                </a:solidFill>
                <a:latin typeface="Montserrat"/>
                <a:ea typeface="DejaVu Sans"/>
              </a:rPr>
              <a:t>Plaan tõsta organisatsioonisiseselt vabatahtlike motivatsiooni ja osalust</a:t>
            </a:r>
            <a:endParaRPr lang="et-EE" sz="1800" b="0" strike="noStrike" spc="-1">
              <a:solidFill>
                <a:srgbClr val="000000"/>
              </a:solidFill>
              <a:latin typeface="Arial"/>
            </a:endParaRPr>
          </a:p>
        </p:txBody>
      </p:sp>
      <p:pic>
        <p:nvPicPr>
          <p:cNvPr id="504" name="Picture 27"/>
          <p:cNvPicPr/>
          <p:nvPr/>
        </p:nvPicPr>
        <p:blipFill>
          <a:blip r:embed="rId9"/>
          <a:stretch/>
        </p:blipFill>
        <p:spPr>
          <a:xfrm>
            <a:off x="613080" y="4309560"/>
            <a:ext cx="2907000" cy="1865520"/>
          </a:xfrm>
          <a:prstGeom prst="rect">
            <a:avLst/>
          </a:prstGeom>
          <a:ln w="0">
            <a:noFill/>
          </a:ln>
        </p:spPr>
      </p:pic>
      <p:sp>
        <p:nvSpPr>
          <p:cNvPr id="505" name="Title 1"/>
          <p:cNvSpPr/>
          <p:nvPr/>
        </p:nvSpPr>
        <p:spPr>
          <a:xfrm>
            <a:off x="424800" y="4120560"/>
            <a:ext cx="3151080" cy="923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et" sz="2000" b="0" strike="noStrike" spc="-1">
                <a:solidFill>
                  <a:srgbClr val="D20036"/>
                </a:solidFill>
                <a:latin typeface="Arial"/>
                <a:ea typeface="Arial"/>
              </a:rPr>
              <a:t>Le Discipline</a:t>
            </a:r>
            <a:endParaRPr lang="et-EE" sz="2000" b="0" strike="noStrike" spc="-1">
              <a:solidFill>
                <a:srgbClr val="000000"/>
              </a:solidFill>
              <a:latin typeface="Arial"/>
            </a:endParaRPr>
          </a:p>
        </p:txBody>
      </p:sp>
      <p:sp>
        <p:nvSpPr>
          <p:cNvPr id="506" name="TextBox 29"/>
          <p:cNvSpPr/>
          <p:nvPr/>
        </p:nvSpPr>
        <p:spPr>
          <a:xfrm>
            <a:off x="583920" y="4751640"/>
            <a:ext cx="2966040" cy="912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Aft>
                <a:spcPts val="601"/>
              </a:spcAft>
            </a:pPr>
            <a:r>
              <a:rPr lang="et" sz="1800" b="0" strike="noStrike" spc="-1">
                <a:solidFill>
                  <a:srgbClr val="000000"/>
                </a:solidFill>
                <a:latin typeface="Montserrat"/>
                <a:ea typeface="DejaVu Sans"/>
              </a:rPr>
              <a:t>Plaan luua asutuses turvalisema ruumi poliitika</a:t>
            </a:r>
            <a:endParaRPr lang="et-EE" sz="1800" b="0" strike="noStrike" spc="-1">
              <a:solidFill>
                <a:srgbClr val="000000"/>
              </a:solidFill>
              <a:latin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5892C"/>
        </a:solidFill>
        <a:effectLst/>
      </p:bgPr>
    </p:bg>
    <p:spTree>
      <p:nvGrpSpPr>
        <p:cNvPr id="1" name=""/>
        <p:cNvGrpSpPr/>
        <p:nvPr/>
      </p:nvGrpSpPr>
      <p:grpSpPr>
        <a:xfrm>
          <a:off x="0" y="0"/>
          <a:ext cx="0" cy="0"/>
          <a:chOff x="0" y="0"/>
          <a:chExt cx="0" cy="0"/>
        </a:xfrm>
      </p:grpSpPr>
      <p:pic>
        <p:nvPicPr>
          <p:cNvPr id="507" name="Picture 7"/>
          <p:cNvPicPr/>
          <p:nvPr/>
        </p:nvPicPr>
        <p:blipFill>
          <a:blip r:embed="rId2"/>
          <a:stretch/>
        </p:blipFill>
        <p:spPr>
          <a:xfrm>
            <a:off x="0" y="1042920"/>
            <a:ext cx="5906160" cy="1922760"/>
          </a:xfrm>
          <a:prstGeom prst="rect">
            <a:avLst/>
          </a:prstGeom>
          <a:ln w="0">
            <a:noFill/>
          </a:ln>
        </p:spPr>
      </p:pic>
      <p:sp>
        <p:nvSpPr>
          <p:cNvPr id="508" name="Title 1"/>
          <p:cNvSpPr/>
          <p:nvPr/>
        </p:nvSpPr>
        <p:spPr>
          <a:xfrm>
            <a:off x="896760" y="1304280"/>
            <a:ext cx="461556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2800" b="0" strike="noStrike" spc="-1">
                <a:solidFill>
                  <a:srgbClr val="D20036"/>
                </a:solidFill>
                <a:latin typeface="Norwester"/>
                <a:ea typeface="DejaVu Sans"/>
              </a:rPr>
              <a:t>Milliseid mõtteid tööriist sinus tekitab?</a:t>
            </a:r>
            <a:endParaRPr lang="et-EE" sz="2800" b="0" strike="noStrike" spc="-1">
              <a:solidFill>
                <a:srgbClr val="000000"/>
              </a:solidFill>
              <a:latin typeface="Arial"/>
            </a:endParaRPr>
          </a:p>
        </p:txBody>
      </p:sp>
      <p:pic>
        <p:nvPicPr>
          <p:cNvPr id="509"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510" name="Picture 5"/>
          <p:cNvPicPr/>
          <p:nvPr/>
        </p:nvPicPr>
        <p:blipFill>
          <a:blip r:embed="rId4"/>
          <a:stretch/>
        </p:blipFill>
        <p:spPr>
          <a:xfrm>
            <a:off x="-900000" y="6382440"/>
            <a:ext cx="5227560" cy="145800"/>
          </a:xfrm>
          <a:prstGeom prst="rect">
            <a:avLst/>
          </a:prstGeom>
          <a:ln w="0">
            <a:noFill/>
          </a:ln>
        </p:spPr>
      </p:pic>
      <p:pic>
        <p:nvPicPr>
          <p:cNvPr id="511" name="Picture 6"/>
          <p:cNvPicPr/>
          <p:nvPr/>
        </p:nvPicPr>
        <p:blipFill>
          <a:blip r:embed="rId4"/>
          <a:stretch/>
        </p:blipFill>
        <p:spPr>
          <a:xfrm>
            <a:off x="11082240" y="6382440"/>
            <a:ext cx="5227560" cy="145800"/>
          </a:xfrm>
          <a:prstGeom prst="rect">
            <a:avLst/>
          </a:prstGeom>
          <a:ln w="0">
            <a:noFill/>
          </a:ln>
        </p:spPr>
      </p:pic>
      <p:pic>
        <p:nvPicPr>
          <p:cNvPr id="512" name="Picture 2"/>
          <p:cNvPicPr/>
          <p:nvPr/>
        </p:nvPicPr>
        <p:blipFill>
          <a:blip r:embed="rId2"/>
          <a:stretch/>
        </p:blipFill>
        <p:spPr>
          <a:xfrm rot="10800000">
            <a:off x="6226200" y="905760"/>
            <a:ext cx="5738040" cy="1922760"/>
          </a:xfrm>
          <a:prstGeom prst="rect">
            <a:avLst/>
          </a:prstGeom>
          <a:ln w="0">
            <a:noFill/>
          </a:ln>
        </p:spPr>
      </p:pic>
      <p:sp>
        <p:nvSpPr>
          <p:cNvPr id="513" name="Title 1"/>
          <p:cNvSpPr/>
          <p:nvPr/>
        </p:nvSpPr>
        <p:spPr>
          <a:xfrm>
            <a:off x="6306120" y="1304280"/>
            <a:ext cx="509904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r">
              <a:lnSpc>
                <a:spcPct val="90000"/>
              </a:lnSpc>
            </a:pPr>
            <a:r>
              <a:rPr lang="et" sz="2800" b="0" strike="noStrike" spc="-1">
                <a:solidFill>
                  <a:srgbClr val="D20036"/>
                </a:solidFill>
                <a:latin typeface="Norwester"/>
                <a:ea typeface="DejaVu Sans"/>
              </a:rPr>
              <a:t>Kas on midagi, mida soovid tööriistale lisada?</a:t>
            </a:r>
            <a:endParaRPr lang="et-EE" sz="2800" b="0" strike="noStrike" spc="-1">
              <a:solidFill>
                <a:srgbClr val="000000"/>
              </a:solidFill>
              <a:latin typeface="Arial"/>
            </a:endParaRPr>
          </a:p>
        </p:txBody>
      </p:sp>
      <p:pic>
        <p:nvPicPr>
          <p:cNvPr id="514" name="Picture 14"/>
          <p:cNvPicPr/>
          <p:nvPr/>
        </p:nvPicPr>
        <p:blipFill>
          <a:blip r:embed="rId2"/>
          <a:stretch/>
        </p:blipFill>
        <p:spPr>
          <a:xfrm>
            <a:off x="46440" y="3223440"/>
            <a:ext cx="5919480" cy="1970280"/>
          </a:xfrm>
          <a:prstGeom prst="rect">
            <a:avLst/>
          </a:prstGeom>
          <a:ln w="0">
            <a:noFill/>
          </a:ln>
        </p:spPr>
      </p:pic>
      <p:sp>
        <p:nvSpPr>
          <p:cNvPr id="515" name="Title 1"/>
          <p:cNvSpPr/>
          <p:nvPr/>
        </p:nvSpPr>
        <p:spPr>
          <a:xfrm>
            <a:off x="748080" y="3503880"/>
            <a:ext cx="491328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t" sz="2800" b="0" strike="noStrike" spc="-1">
                <a:solidFill>
                  <a:srgbClr val="D20036"/>
                </a:solidFill>
                <a:latin typeface="Norwester"/>
                <a:ea typeface="DejaVu Sans"/>
              </a:rPr>
              <a:t>Kuidas sobiks tööriist või selle osad sinu enda tööga?</a:t>
            </a:r>
            <a:endParaRPr lang="et-EE" sz="2800" b="0" strike="noStrike" spc="-1">
              <a:solidFill>
                <a:srgbClr val="000000"/>
              </a:solidFill>
              <a:latin typeface="Arial"/>
            </a:endParaRPr>
          </a:p>
        </p:txBody>
      </p:sp>
      <p:pic>
        <p:nvPicPr>
          <p:cNvPr id="516" name="Picture 30"/>
          <p:cNvPicPr/>
          <p:nvPr/>
        </p:nvPicPr>
        <p:blipFill>
          <a:blip r:embed="rId2"/>
          <a:stretch/>
        </p:blipFill>
        <p:spPr>
          <a:xfrm rot="10800000">
            <a:off x="6226200" y="3139920"/>
            <a:ext cx="5817600" cy="1970280"/>
          </a:xfrm>
          <a:prstGeom prst="rect">
            <a:avLst/>
          </a:prstGeom>
          <a:ln w="0">
            <a:noFill/>
          </a:ln>
        </p:spPr>
      </p:pic>
      <p:sp>
        <p:nvSpPr>
          <p:cNvPr id="517" name="Title 1"/>
          <p:cNvSpPr/>
          <p:nvPr/>
        </p:nvSpPr>
        <p:spPr>
          <a:xfrm>
            <a:off x="6432840" y="3503880"/>
            <a:ext cx="4845600" cy="1324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90000"/>
              </a:lnSpc>
              <a:spcAft>
                <a:spcPts val="1199"/>
              </a:spcAft>
            </a:pPr>
            <a:r>
              <a:rPr lang="et" sz="2800" b="0" strike="noStrike" spc="-1">
                <a:solidFill>
                  <a:srgbClr val="D20036"/>
                </a:solidFill>
                <a:latin typeface="Norwester"/>
                <a:ea typeface="DejaVu Sans"/>
              </a:rPr>
              <a:t>Kas tead mõnda muud sarnast tööriista, mida soovid teistele jagada?</a:t>
            </a:r>
            <a:endParaRPr lang="et-EE" sz="2800" b="0" strike="noStrike" spc="-1">
              <a:solidFill>
                <a:srgbClr val="000000"/>
              </a:solidFill>
              <a:latin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518" name="Picture 7" descr="A group of people holding a large rectangular sign&#10;&#10;Description automatically generated"/>
          <p:cNvPicPr/>
          <p:nvPr/>
        </p:nvPicPr>
        <p:blipFill>
          <a:blip r:embed="rId2"/>
          <a:stretch/>
        </p:blipFill>
        <p:spPr>
          <a:xfrm>
            <a:off x="2667240" y="0"/>
            <a:ext cx="6855840" cy="6856560"/>
          </a:xfrm>
          <a:prstGeom prst="rect">
            <a:avLst/>
          </a:prstGeom>
          <a:ln w="0">
            <a:noFill/>
          </a:ln>
        </p:spPr>
      </p:pic>
      <p:sp>
        <p:nvSpPr>
          <p:cNvPr id="519" name="PlaceHolder 1"/>
          <p:cNvSpPr>
            <a:spLocks noGrp="1"/>
          </p:cNvSpPr>
          <p:nvPr>
            <p:ph type="title"/>
          </p:nvPr>
        </p:nvSpPr>
        <p:spPr>
          <a:xfrm>
            <a:off x="3023640" y="2145600"/>
            <a:ext cx="6143040" cy="182448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t" sz="4800" b="1" strike="noStrike" spc="-1">
                <a:solidFill>
                  <a:srgbClr val="FFFFFF"/>
                </a:solidFill>
                <a:latin typeface="Norwester"/>
                <a:ea typeface="DejaVu Sans"/>
              </a:rPr>
              <a:t>Sõnaseletused</a:t>
            </a:r>
            <a:endParaRPr lang="et-EE" sz="4800" b="0" strike="noStrike" spc="-1">
              <a:solidFill>
                <a:srgbClr val="000000"/>
              </a:solidFill>
              <a:latin typeface="Arial"/>
            </a:endParaRPr>
          </a:p>
        </p:txBody>
      </p:sp>
      <p:pic>
        <p:nvPicPr>
          <p:cNvPr id="520" name="Picture 6" descr="A white and black logo&#10;&#10;Description automatically generated with medium confidence"/>
          <p:cNvPicPr/>
          <p:nvPr/>
        </p:nvPicPr>
        <p:blipFill>
          <a:blip r:embed="rId3"/>
          <a:stretch/>
        </p:blipFill>
        <p:spPr>
          <a:xfrm>
            <a:off x="966600" y="5516640"/>
            <a:ext cx="10385640" cy="1589040"/>
          </a:xfrm>
          <a:prstGeom prst="rect">
            <a:avLst/>
          </a:prstGeom>
          <a:ln w="0">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rgbClr val="D20036"/>
        </a:solidFill>
        <a:effectLst/>
      </p:bgPr>
    </p:bg>
    <p:spTree>
      <p:nvGrpSpPr>
        <p:cNvPr id="1" name=""/>
        <p:cNvGrpSpPr/>
        <p:nvPr/>
      </p:nvGrpSpPr>
      <p:grpSpPr>
        <a:xfrm>
          <a:off x="0" y="0"/>
          <a:ext cx="0" cy="0"/>
          <a:chOff x="0" y="0"/>
          <a:chExt cx="0" cy="0"/>
        </a:xfrm>
      </p:grpSpPr>
      <p:pic>
        <p:nvPicPr>
          <p:cNvPr id="521" name="Picture 10"/>
          <p:cNvPicPr/>
          <p:nvPr/>
        </p:nvPicPr>
        <p:blipFill>
          <a:blip r:embed="rId2"/>
          <a:stretch/>
        </p:blipFill>
        <p:spPr>
          <a:xfrm>
            <a:off x="0" y="365040"/>
            <a:ext cx="3836709" cy="1344600"/>
          </a:xfrm>
          <a:prstGeom prst="rect">
            <a:avLst/>
          </a:prstGeom>
          <a:ln w="0">
            <a:noFill/>
          </a:ln>
        </p:spPr>
      </p:pic>
      <p:sp>
        <p:nvSpPr>
          <p:cNvPr id="522"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Juhised</a:t>
            </a:r>
            <a:endParaRPr lang="et-EE" sz="4000" b="0" strike="noStrike" spc="-1">
              <a:solidFill>
                <a:srgbClr val="000000"/>
              </a:solidFill>
              <a:latin typeface="Arial"/>
            </a:endParaRPr>
          </a:p>
        </p:txBody>
      </p:sp>
      <p:sp>
        <p:nvSpPr>
          <p:cNvPr id="523"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FFFFFF"/>
              </a:buClr>
              <a:buFont typeface="Arial"/>
              <a:buChar char="•"/>
            </a:pPr>
            <a:r>
              <a:rPr lang="et" sz="1800" b="0" strike="noStrike" spc="-1">
                <a:solidFill>
                  <a:srgbClr val="FFFFFF"/>
                </a:solidFill>
                <a:latin typeface="Montserrat"/>
                <a:ea typeface="DejaVu Sans"/>
              </a:rPr>
              <a:t>Sammud, vahendid ja aeg:</a:t>
            </a:r>
            <a:endParaRPr lang="et-EE" sz="1800" b="0" strike="noStrike" spc="-1">
              <a:solidFill>
                <a:srgbClr val="000000"/>
              </a:solidFill>
              <a:latin typeface="Arial"/>
            </a:endParaRPr>
          </a:p>
          <a:p>
            <a:pPr marL="685800" lvl="1" indent="-228600">
              <a:lnSpc>
                <a:spcPct val="110000"/>
              </a:lnSpc>
              <a:spcBef>
                <a:spcPts val="499"/>
              </a:spcBef>
              <a:buClr>
                <a:srgbClr val="FFFFFF"/>
              </a:buClr>
              <a:buFont typeface="Arial"/>
              <a:buChar char="•"/>
            </a:pPr>
            <a:r>
              <a:rPr lang="et" sz="1800" b="0" strike="noStrike" spc="-1">
                <a:solidFill>
                  <a:srgbClr val="FFFFFF"/>
                </a:solidFill>
                <a:latin typeface="Montserrat"/>
                <a:ea typeface="DejaVu Sans"/>
              </a:rPr>
              <a:t>Järgmistel slaididel on koolitusmudelis käsitletava teemaga seotud kaheksa sõna. Slaididel on ka iga sõna selgitus (animeeritud).</a:t>
            </a:r>
            <a:endParaRPr lang="et-EE" sz="1800" b="0" strike="noStrike" spc="-1">
              <a:solidFill>
                <a:srgbClr val="000000"/>
              </a:solidFill>
              <a:latin typeface="Arial"/>
            </a:endParaRPr>
          </a:p>
          <a:p>
            <a:pPr marL="685800" lvl="1" indent="-228600">
              <a:lnSpc>
                <a:spcPct val="110000"/>
              </a:lnSpc>
              <a:spcBef>
                <a:spcPts val="499"/>
              </a:spcBef>
              <a:buClr>
                <a:srgbClr val="FFFFFF"/>
              </a:buClr>
              <a:buFont typeface="Arial"/>
              <a:buChar char="•"/>
            </a:pPr>
            <a:r>
              <a:rPr lang="et" sz="1800" b="0" strike="noStrike" spc="-1">
                <a:solidFill>
                  <a:srgbClr val="FFFFFF"/>
                </a:solidFill>
                <a:latin typeface="Montserrat"/>
                <a:ea typeface="DejaVu Sans"/>
              </a:rPr>
              <a:t>Näita osalejatele sõnu ükshaaval, lase neil veidi mõelda ja seejärel palu neil selgitada iga sõna tähendust (seda võib teha kõik koos, paaris või väikestes rühmades, olenevalt osalejate arvust) .</a:t>
            </a:r>
            <a:endParaRPr lang="et-EE" sz="1800" b="0" strike="noStrike" spc="-1">
              <a:solidFill>
                <a:srgbClr val="000000"/>
              </a:solidFill>
              <a:latin typeface="Arial"/>
            </a:endParaRPr>
          </a:p>
          <a:p>
            <a:pPr marL="685800" lvl="1" indent="-228600">
              <a:lnSpc>
                <a:spcPct val="110000"/>
              </a:lnSpc>
              <a:spcBef>
                <a:spcPts val="499"/>
              </a:spcBef>
              <a:buClr>
                <a:srgbClr val="FFFFFF"/>
              </a:buClr>
              <a:buFont typeface="Arial"/>
              <a:buChar char="•"/>
            </a:pPr>
            <a:r>
              <a:rPr lang="et" sz="1800" b="0" strike="noStrike" spc="-1">
                <a:solidFill>
                  <a:srgbClr val="FFFFFF"/>
                </a:solidFill>
                <a:latin typeface="Montserrat"/>
                <a:ea typeface="DejaVu Sans"/>
              </a:rPr>
              <a:t>Julgusta osalejaid proovima kirjeldada oma ideid või isegi lihtsalt oletusi; vahet pole, kui nad konkreetseid tähendusi ei tea.</a:t>
            </a:r>
            <a:endParaRPr lang="et-EE" sz="1800" b="0" strike="noStrike" spc="-1">
              <a:solidFill>
                <a:srgbClr val="000000"/>
              </a:solidFill>
              <a:latin typeface="Arial"/>
            </a:endParaRPr>
          </a:p>
          <a:p>
            <a:pPr marL="685800" lvl="1" indent="-228600">
              <a:lnSpc>
                <a:spcPct val="110000"/>
              </a:lnSpc>
              <a:spcBef>
                <a:spcPts val="499"/>
              </a:spcBef>
              <a:buClr>
                <a:srgbClr val="FFFFFF"/>
              </a:buClr>
              <a:buFont typeface="Arial"/>
              <a:buChar char="•"/>
            </a:pPr>
            <a:r>
              <a:rPr lang="et" sz="1800" b="0" strike="noStrike" spc="-1">
                <a:solidFill>
                  <a:srgbClr val="FFFFFF"/>
                </a:solidFill>
                <a:latin typeface="Montserrat"/>
                <a:ea typeface="DejaVu Sans"/>
              </a:rPr>
              <a:t>Pärast seda, kui osalejad on oma selgitused andnud, näita neile sõna kirjeldust. Kuidas läks; kas nad teadsid enam-vähem tähendust või oli see uus sõna? Samuti võib küsida, mida arvavad osalejad slaidil toodud kirjeldusest.</a:t>
            </a:r>
            <a:endParaRPr lang="et-EE" sz="1800" b="0" strike="noStrike" spc="-1">
              <a:solidFill>
                <a:srgbClr val="000000"/>
              </a:solidFill>
              <a:latin typeface="Arial"/>
            </a:endParaRPr>
          </a:p>
          <a:p>
            <a:pPr marL="228600" indent="0">
              <a:lnSpc>
                <a:spcPct val="110000"/>
              </a:lnSpc>
              <a:spcBef>
                <a:spcPts val="499"/>
              </a:spcBef>
              <a:buNone/>
              <a:tabLst>
                <a:tab pos="0" algn="l"/>
              </a:tabLst>
            </a:pPr>
            <a:endParaRPr lang="et-EE" sz="1400" b="0" strike="noStrike" spc="-1">
              <a:solidFill>
                <a:srgbClr val="000000"/>
              </a:solidFill>
              <a:latin typeface="Arial"/>
            </a:endParaRPr>
          </a:p>
          <a:p>
            <a:pPr marL="228600" indent="0">
              <a:lnSpc>
                <a:spcPct val="110000"/>
              </a:lnSpc>
              <a:spcBef>
                <a:spcPts val="499"/>
              </a:spcBef>
              <a:buNone/>
              <a:tabLst>
                <a:tab pos="0" algn="l"/>
              </a:tabLst>
            </a:pPr>
            <a:endParaRPr lang="et-EE" sz="1400" b="0" strike="noStrike" spc="-1">
              <a:solidFill>
                <a:srgbClr val="000000"/>
              </a:solidFill>
              <a:latin typeface="Arial"/>
            </a:endParaRPr>
          </a:p>
          <a:p>
            <a:pPr marL="228600" indent="0">
              <a:lnSpc>
                <a:spcPct val="110000"/>
              </a:lnSpc>
              <a:spcBef>
                <a:spcPts val="499"/>
              </a:spcBef>
              <a:buNone/>
              <a:tabLst>
                <a:tab pos="0" algn="l"/>
              </a:tabLst>
            </a:pPr>
            <a:endParaRPr lang="et-EE" sz="1400" b="0" strike="noStrike" spc="-1">
              <a:solidFill>
                <a:srgbClr val="000000"/>
              </a:solidFill>
              <a:latin typeface="Arial"/>
            </a:endParaRPr>
          </a:p>
          <a:p>
            <a:pPr marL="228600" indent="0">
              <a:lnSpc>
                <a:spcPct val="110000"/>
              </a:lnSpc>
              <a:spcBef>
                <a:spcPts val="499"/>
              </a:spcBef>
              <a:buNone/>
              <a:tabLst>
                <a:tab pos="0" algn="l"/>
              </a:tabLst>
            </a:pPr>
            <a:endParaRPr lang="et-EE" sz="1800" b="0" strike="noStrike" spc="-1">
              <a:solidFill>
                <a:srgbClr val="000000"/>
              </a:solidFill>
              <a:latin typeface="Arial"/>
            </a:endParaRPr>
          </a:p>
        </p:txBody>
      </p:sp>
      <p:pic>
        <p:nvPicPr>
          <p:cNvPr id="524"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525" name="Picture 3"/>
          <p:cNvPicPr/>
          <p:nvPr/>
        </p:nvPicPr>
        <p:blipFill>
          <a:blip r:embed="rId4"/>
          <a:stretch/>
        </p:blipFill>
        <p:spPr>
          <a:xfrm>
            <a:off x="11082240" y="6382440"/>
            <a:ext cx="5227560" cy="145800"/>
          </a:xfrm>
          <a:prstGeom prst="rect">
            <a:avLst/>
          </a:prstGeom>
          <a:ln w="0">
            <a:noFill/>
          </a:ln>
        </p:spPr>
      </p:pic>
      <p:pic>
        <p:nvPicPr>
          <p:cNvPr id="526" name="Picture 7"/>
          <p:cNvPicPr/>
          <p:nvPr/>
        </p:nvPicPr>
        <p:blipFill>
          <a:blip r:embed="rId4"/>
          <a:stretch/>
        </p:blipFill>
        <p:spPr>
          <a:xfrm>
            <a:off x="-900000" y="6382440"/>
            <a:ext cx="5227560" cy="14580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111" name="Picture 10"/>
          <p:cNvPicPr/>
          <p:nvPr/>
        </p:nvPicPr>
        <p:blipFill>
          <a:blip r:embed="rId2"/>
          <a:stretch/>
        </p:blipFill>
        <p:spPr>
          <a:xfrm>
            <a:off x="375480" y="376920"/>
            <a:ext cx="4517031" cy="1344600"/>
          </a:xfrm>
          <a:prstGeom prst="rect">
            <a:avLst/>
          </a:prstGeom>
          <a:ln w="0">
            <a:noFill/>
          </a:ln>
        </p:spPr>
      </p:pic>
      <p:sp>
        <p:nvSpPr>
          <p:cNvPr id="112" name="PlaceHolder 1"/>
          <p:cNvSpPr>
            <a:spLocks noGrp="1"/>
          </p:cNvSpPr>
          <p:nvPr>
            <p:ph type="title"/>
          </p:nvPr>
        </p:nvSpPr>
        <p:spPr>
          <a:xfrm>
            <a:off x="1075320" y="397440"/>
            <a:ext cx="532728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Inclusion is On</a:t>
            </a:r>
            <a:endParaRPr lang="et-EE" sz="4000" b="0" strike="noStrike" spc="-1">
              <a:solidFill>
                <a:srgbClr val="000000"/>
              </a:solidFill>
              <a:latin typeface="Arial"/>
            </a:endParaRPr>
          </a:p>
        </p:txBody>
      </p:sp>
      <p:sp>
        <p:nvSpPr>
          <p:cNvPr id="113" name="PlaceHolder 2"/>
          <p:cNvSpPr>
            <a:spLocks noGrp="1"/>
          </p:cNvSpPr>
          <p:nvPr>
            <p:ph/>
          </p:nvPr>
        </p:nvSpPr>
        <p:spPr>
          <a:xfrm>
            <a:off x="824040" y="2321640"/>
            <a:ext cx="5033520" cy="401076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FFFFFF"/>
              </a:buClr>
              <a:buFont typeface="Arial"/>
              <a:buChar char="•"/>
            </a:pPr>
            <a:r>
              <a:rPr lang="fi-FI" sz="2000" b="0" strike="noStrike" spc="-1">
                <a:solidFill>
                  <a:srgbClr val="FFFFFF"/>
                </a:solidFill>
                <a:latin typeface="Montserrat"/>
                <a:ea typeface="DejaVu Sans"/>
              </a:rPr>
              <a:t>Erasmus+ Youth Partnership in </a:t>
            </a:r>
            <a:r>
              <a:rPr lang="et" sz="2000" b="0" strike="noStrike" spc="-1">
                <a:solidFill>
                  <a:srgbClr val="FFFFFF"/>
                </a:solidFill>
                <a:latin typeface="Montserrat"/>
                <a:ea typeface="DejaVu Sans"/>
              </a:rPr>
              <a:t>2021-2024</a:t>
            </a:r>
            <a:endParaRPr lang="et-EE" sz="2000" b="0" strike="noStrike" spc="-1">
              <a:solidFill>
                <a:srgbClr val="000000"/>
              </a:solidFill>
              <a:latin typeface="Arial"/>
            </a:endParaRPr>
          </a:p>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Teema : Sotsiaalne kaasatus noorte vabaaja tegevustes</a:t>
            </a:r>
            <a:endParaRPr lang="et-EE" sz="2000" b="0" strike="noStrike" spc="-1">
              <a:solidFill>
                <a:srgbClr val="000000"/>
              </a:solidFill>
              <a:latin typeface="Arial"/>
            </a:endParaRPr>
          </a:p>
          <a:p>
            <a:pPr marL="685800" lvl="1" indent="-228600">
              <a:lnSpc>
                <a:spcPct val="110000"/>
              </a:lnSpc>
              <a:spcBef>
                <a:spcPts val="499"/>
              </a:spcBef>
              <a:buClr>
                <a:srgbClr val="FFFFFF"/>
              </a:buClr>
              <a:buFont typeface="Arial"/>
              <a:buChar char="•"/>
            </a:pPr>
            <a:r>
              <a:rPr lang="et" sz="2000" b="0" strike="noStrike" spc="-1">
                <a:solidFill>
                  <a:srgbClr val="FFFFFF"/>
                </a:solidFill>
                <a:latin typeface="Montserrat"/>
                <a:ea typeface="DejaVu Sans"/>
              </a:rPr>
              <a:t>Heade tavade jagamine ja uuenduslikud tööriistad</a:t>
            </a:r>
            <a:endParaRPr lang="et-EE" sz="2000" b="0" strike="noStrike" spc="-1">
              <a:solidFill>
                <a:srgbClr val="000000"/>
              </a:solidFill>
              <a:latin typeface="Arial"/>
            </a:endParaRPr>
          </a:p>
        </p:txBody>
      </p:sp>
      <p:pic>
        <p:nvPicPr>
          <p:cNvPr id="114"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sp>
        <p:nvSpPr>
          <p:cNvPr id="115" name="TextBox 8"/>
          <p:cNvSpPr/>
          <p:nvPr/>
        </p:nvSpPr>
        <p:spPr>
          <a:xfrm>
            <a:off x="6333120" y="2321640"/>
            <a:ext cx="5626080" cy="2770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nSpc>
                <a:spcPct val="110000"/>
              </a:lnSpc>
              <a:buClr>
                <a:srgbClr val="FFFFFF"/>
              </a:buClr>
              <a:buFont typeface="Arial"/>
              <a:buChar char="•"/>
            </a:pPr>
            <a:r>
              <a:rPr lang="et" sz="2000" b="0" strike="noStrike" spc="-1">
                <a:solidFill>
                  <a:srgbClr val="FFFFFF"/>
                </a:solidFill>
                <a:latin typeface="Montserrat"/>
                <a:ea typeface="DejaVu Sans"/>
              </a:rPr>
              <a:t>Tulemused / väljundid</a:t>
            </a:r>
            <a:endParaRPr lang="et-EE" sz="2000" b="0" strike="noStrike" spc="-1">
              <a:solidFill>
                <a:srgbClr val="000000"/>
              </a:solidFill>
              <a:latin typeface="Arial"/>
            </a:endParaRPr>
          </a:p>
          <a:p>
            <a:pPr marL="800280" lvl="1" indent="-343080">
              <a:lnSpc>
                <a:spcPct val="110000"/>
              </a:lnSpc>
              <a:buClr>
                <a:srgbClr val="FFFFFF"/>
              </a:buClr>
              <a:buFont typeface="Arial"/>
              <a:buChar char="•"/>
            </a:pPr>
            <a:r>
              <a:rPr lang="et" sz="2000" b="0" strike="noStrike" spc="-1">
                <a:solidFill>
                  <a:srgbClr val="FFFFFF"/>
                </a:solidFill>
                <a:latin typeface="Montserrat"/>
                <a:ea typeface="DejaVu Sans"/>
              </a:rPr>
              <a:t>Koolitused partnerriikides</a:t>
            </a:r>
            <a:endParaRPr lang="et-EE" sz="2000" b="0" strike="noStrike" spc="-1">
              <a:solidFill>
                <a:srgbClr val="000000"/>
              </a:solidFill>
              <a:latin typeface="Arial"/>
            </a:endParaRPr>
          </a:p>
          <a:p>
            <a:pPr marL="800280" lvl="1" indent="-343080">
              <a:lnSpc>
                <a:spcPct val="110000"/>
              </a:lnSpc>
              <a:buClr>
                <a:srgbClr val="FFFFFF"/>
              </a:buClr>
              <a:buFont typeface="Arial"/>
              <a:buChar char="•"/>
            </a:pPr>
            <a:r>
              <a:rPr lang="et" sz="2000" b="0" strike="noStrike" spc="-1">
                <a:solidFill>
                  <a:srgbClr val="FFFFFF"/>
                </a:solidFill>
                <a:latin typeface="Montserrat"/>
                <a:ea typeface="DejaVu Sans"/>
              </a:rPr>
              <a:t>Kaks uuringut</a:t>
            </a:r>
            <a:endParaRPr lang="et-EE" sz="2000" b="0" strike="noStrike" spc="-1">
              <a:solidFill>
                <a:srgbClr val="000000"/>
              </a:solidFill>
              <a:latin typeface="Arial"/>
            </a:endParaRPr>
          </a:p>
          <a:p>
            <a:pPr marL="800280" lvl="1" indent="-343080">
              <a:lnSpc>
                <a:spcPct val="110000"/>
              </a:lnSpc>
              <a:buClr>
                <a:srgbClr val="FFFFFF"/>
              </a:buClr>
              <a:buFont typeface="Arial"/>
              <a:buChar char="•"/>
            </a:pPr>
            <a:r>
              <a:rPr lang="et" sz="2000" b="0" strike="noStrike" spc="-1">
                <a:solidFill>
                  <a:srgbClr val="FFFFFF"/>
                </a:solidFill>
                <a:latin typeface="Montserrat"/>
                <a:ea typeface="DejaVu Sans"/>
              </a:rPr>
              <a:t>Innovatsioonimudel</a:t>
            </a:r>
            <a:endParaRPr lang="et-EE" sz="2000" b="0" strike="noStrike" spc="-1">
              <a:solidFill>
                <a:srgbClr val="000000"/>
              </a:solidFill>
              <a:latin typeface="Arial"/>
            </a:endParaRPr>
          </a:p>
          <a:p>
            <a:pPr marL="800280" lvl="1" indent="-343080">
              <a:lnSpc>
                <a:spcPct val="110000"/>
              </a:lnSpc>
              <a:buClr>
                <a:srgbClr val="FFFFFF"/>
              </a:buClr>
              <a:buFont typeface="Arial"/>
              <a:buChar char="•"/>
            </a:pPr>
            <a:r>
              <a:rPr lang="et" sz="2000" b="0" strike="noStrike" spc="-1">
                <a:solidFill>
                  <a:srgbClr val="FFFFFF"/>
                </a:solidFill>
                <a:latin typeface="Montserrat"/>
                <a:ea typeface="DejaVu Sans"/>
              </a:rPr>
              <a:t>Publikatsioon erinevate tööriistadega</a:t>
            </a:r>
            <a:endParaRPr lang="et-EE" sz="2000" b="0" strike="noStrike" spc="-1">
              <a:solidFill>
                <a:srgbClr val="000000"/>
              </a:solidFill>
              <a:latin typeface="Arial"/>
            </a:endParaRPr>
          </a:p>
          <a:p>
            <a:pPr marL="800280" lvl="1" indent="-343080">
              <a:lnSpc>
                <a:spcPct val="110000"/>
              </a:lnSpc>
              <a:buClr>
                <a:srgbClr val="FFFFFF"/>
              </a:buClr>
              <a:buFont typeface="Arial"/>
              <a:buChar char="•"/>
            </a:pPr>
            <a:r>
              <a:rPr lang="et" sz="2000" b="0" strike="noStrike" spc="-1">
                <a:solidFill>
                  <a:srgbClr val="FFFFFF"/>
                </a:solidFill>
                <a:latin typeface="Montserrat"/>
                <a:ea typeface="DejaVu Sans"/>
              </a:rPr>
              <a:t>Treeningmudel</a:t>
            </a:r>
            <a:endParaRPr lang="et-EE" sz="2000" b="0" strike="noStrike" spc="-1">
              <a:solidFill>
                <a:srgbClr val="000000"/>
              </a:solidFill>
              <a:latin typeface="Arial"/>
            </a:endParaRPr>
          </a:p>
          <a:p>
            <a:pPr marL="800280" lvl="1" indent="-343080">
              <a:lnSpc>
                <a:spcPct val="110000"/>
              </a:lnSpc>
              <a:buClr>
                <a:srgbClr val="FFFFFF"/>
              </a:buClr>
              <a:buFont typeface="Arial"/>
              <a:buChar char="•"/>
            </a:pPr>
            <a:r>
              <a:rPr lang="et" sz="2000" b="0" strike="noStrike" spc="-1">
                <a:solidFill>
                  <a:srgbClr val="FFFFFF"/>
                </a:solidFill>
                <a:latin typeface="Montserrat"/>
                <a:ea typeface="DejaVu Sans"/>
              </a:rPr>
              <a:t>Podcastide sari</a:t>
            </a:r>
            <a:endParaRPr lang="et-EE" sz="2000" b="0" strike="noStrike" spc="-1">
              <a:solidFill>
                <a:srgbClr val="000000"/>
              </a:solidFill>
              <a:latin typeface="Arial"/>
            </a:endParaRPr>
          </a:p>
        </p:txBody>
      </p:sp>
      <p:pic>
        <p:nvPicPr>
          <p:cNvPr id="116" name="Picture 3"/>
          <p:cNvPicPr/>
          <p:nvPr/>
        </p:nvPicPr>
        <p:blipFill>
          <a:blip r:embed="rId4"/>
          <a:stretch/>
        </p:blipFill>
        <p:spPr>
          <a:xfrm>
            <a:off x="11082240" y="6382440"/>
            <a:ext cx="5227560" cy="145800"/>
          </a:xfrm>
          <a:prstGeom prst="rect">
            <a:avLst/>
          </a:prstGeom>
          <a:ln w="0">
            <a:noFill/>
          </a:ln>
        </p:spPr>
      </p:pic>
      <p:pic>
        <p:nvPicPr>
          <p:cNvPr id="117" name="Picture 7"/>
          <p:cNvPicPr/>
          <p:nvPr/>
        </p:nvPicPr>
        <p:blipFill>
          <a:blip r:embed="rId4"/>
          <a:stretch/>
        </p:blipFill>
        <p:spPr>
          <a:xfrm>
            <a:off x="-900000" y="6382440"/>
            <a:ext cx="5227560" cy="145800"/>
          </a:xfrm>
          <a:prstGeom prst="rect">
            <a:avLst/>
          </a:prstGeom>
          <a:ln w="0">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527" name="Picture 10"/>
          <p:cNvPicPr/>
          <p:nvPr/>
        </p:nvPicPr>
        <p:blipFill>
          <a:blip r:embed="rId2"/>
          <a:stretch/>
        </p:blipFill>
        <p:spPr>
          <a:xfrm>
            <a:off x="406800" y="448920"/>
            <a:ext cx="3656160" cy="1344600"/>
          </a:xfrm>
          <a:prstGeom prst="rect">
            <a:avLst/>
          </a:prstGeom>
          <a:ln w="0">
            <a:noFill/>
          </a:ln>
        </p:spPr>
      </p:pic>
      <p:sp>
        <p:nvSpPr>
          <p:cNvPr id="528"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Õiglus</a:t>
            </a:r>
            <a:endParaRPr lang="et-EE" sz="4000" b="0" strike="noStrike" spc="-1">
              <a:solidFill>
                <a:srgbClr val="000000"/>
              </a:solidFill>
              <a:latin typeface="Arial"/>
            </a:endParaRPr>
          </a:p>
        </p:txBody>
      </p:sp>
      <p:sp>
        <p:nvSpPr>
          <p:cNvPr id="529"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Õiglus tagab, et üksikisikutele on tagatud ressursid, mida nad vajavad samade võimaluste kasutamiseks. Kui võrdsus viitab ühetaolisusele, kus kõik on inimeste vahel ühtlaselt jaotunud, siis õiglus tunnistab, et igal inimesel on erinevad asjaolud ning eraldab täpselt võrdse tulemuse saavutamiseks vajalikud ressursid ja võimalused.</a:t>
            </a:r>
            <a:r>
              <a:rPr lang="et" sz="2000" b="0" strike="noStrike" spc="-1">
                <a:solidFill>
                  <a:srgbClr val="FFFFFF"/>
                </a:solidFill>
                <a:latin typeface="Arial"/>
                <a:ea typeface="DejaVu Sans"/>
              </a:rPr>
              <a:t> </a:t>
            </a:r>
            <a:endParaRPr lang="et-EE" sz="2000" b="0" strike="noStrike" spc="-1">
              <a:solidFill>
                <a:srgbClr val="000000"/>
              </a:solidFill>
              <a:latin typeface="Arial"/>
            </a:endParaRPr>
          </a:p>
        </p:txBody>
      </p:sp>
      <p:pic>
        <p:nvPicPr>
          <p:cNvPr id="530"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531" name="Picture 3"/>
          <p:cNvPicPr/>
          <p:nvPr/>
        </p:nvPicPr>
        <p:blipFill>
          <a:blip r:embed="rId4"/>
          <a:stretch/>
        </p:blipFill>
        <p:spPr>
          <a:xfrm>
            <a:off x="11082240" y="6382440"/>
            <a:ext cx="5227560" cy="145800"/>
          </a:xfrm>
          <a:prstGeom prst="rect">
            <a:avLst/>
          </a:prstGeom>
          <a:ln w="0">
            <a:noFill/>
          </a:ln>
        </p:spPr>
      </p:pic>
      <p:pic>
        <p:nvPicPr>
          <p:cNvPr id="532" name="Picture 7"/>
          <p:cNvPicPr/>
          <p:nvPr/>
        </p:nvPicPr>
        <p:blipFill>
          <a:blip r:embed="rId4"/>
          <a:stretch/>
        </p:blipFill>
        <p:spPr>
          <a:xfrm>
            <a:off x="-900000" y="6382440"/>
            <a:ext cx="5227560" cy="1458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533" name="Picture 10"/>
          <p:cNvPicPr/>
          <p:nvPr/>
        </p:nvPicPr>
        <p:blipFill>
          <a:blip r:embed="rId2"/>
          <a:stretch/>
        </p:blipFill>
        <p:spPr>
          <a:xfrm>
            <a:off x="180000" y="365040"/>
            <a:ext cx="4041000" cy="1344600"/>
          </a:xfrm>
          <a:prstGeom prst="rect">
            <a:avLst/>
          </a:prstGeom>
          <a:ln w="0">
            <a:noFill/>
          </a:ln>
        </p:spPr>
      </p:pic>
      <p:sp>
        <p:nvSpPr>
          <p:cNvPr id="534" name="PlaceHolder 1"/>
          <p:cNvSpPr>
            <a:spLocks noGrp="1"/>
          </p:cNvSpPr>
          <p:nvPr>
            <p:ph type="title"/>
          </p:nvPr>
        </p:nvSpPr>
        <p:spPr>
          <a:xfrm>
            <a:off x="571680" y="33948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Mitmekesisus</a:t>
            </a:r>
            <a:endParaRPr lang="et-EE" sz="4000" b="0" strike="noStrike" spc="-1">
              <a:solidFill>
                <a:srgbClr val="000000"/>
              </a:solidFill>
              <a:latin typeface="Arial"/>
            </a:endParaRPr>
          </a:p>
        </p:txBody>
      </p:sp>
      <p:sp>
        <p:nvSpPr>
          <p:cNvPr id="535"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hulk erinevaid asju; asjade või inimeste varieeruvus. Mitmekesisus on erinevuste äratundmine ja seejärel uuendustele ja loovusele kaasava keskkonna loomine.</a:t>
            </a:r>
            <a:endParaRPr lang="et-EE" sz="2000" b="0" strike="noStrike" spc="-1">
              <a:solidFill>
                <a:srgbClr val="000000"/>
              </a:solidFill>
              <a:latin typeface="Arial"/>
            </a:endParaRPr>
          </a:p>
        </p:txBody>
      </p:sp>
      <p:pic>
        <p:nvPicPr>
          <p:cNvPr id="536"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537" name="Picture 3"/>
          <p:cNvPicPr/>
          <p:nvPr/>
        </p:nvPicPr>
        <p:blipFill>
          <a:blip r:embed="rId4"/>
          <a:stretch/>
        </p:blipFill>
        <p:spPr>
          <a:xfrm>
            <a:off x="11082240" y="6382440"/>
            <a:ext cx="5227560" cy="145800"/>
          </a:xfrm>
          <a:prstGeom prst="rect">
            <a:avLst/>
          </a:prstGeom>
          <a:ln w="0">
            <a:noFill/>
          </a:ln>
        </p:spPr>
      </p:pic>
      <p:pic>
        <p:nvPicPr>
          <p:cNvPr id="538" name="Picture 7"/>
          <p:cNvPicPr/>
          <p:nvPr/>
        </p:nvPicPr>
        <p:blipFill>
          <a:blip r:embed="rId4"/>
          <a:stretch/>
        </p:blipFill>
        <p:spPr>
          <a:xfrm>
            <a:off x="-900000" y="6382440"/>
            <a:ext cx="5227560" cy="1458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539" name="Picture 10"/>
          <p:cNvPicPr/>
          <p:nvPr/>
        </p:nvPicPr>
        <p:blipFill>
          <a:blip r:embed="rId2"/>
          <a:stretch/>
        </p:blipFill>
        <p:spPr>
          <a:xfrm>
            <a:off x="180486" y="397440"/>
            <a:ext cx="5032536" cy="1344600"/>
          </a:xfrm>
          <a:prstGeom prst="rect">
            <a:avLst/>
          </a:prstGeom>
          <a:ln w="0">
            <a:noFill/>
          </a:ln>
        </p:spPr>
      </p:pic>
      <p:sp>
        <p:nvSpPr>
          <p:cNvPr id="540" name="PlaceHolder 1"/>
          <p:cNvSpPr>
            <a:spLocks noGrp="1"/>
          </p:cNvSpPr>
          <p:nvPr>
            <p:ph type="title"/>
          </p:nvPr>
        </p:nvSpPr>
        <p:spPr>
          <a:xfrm>
            <a:off x="745382" y="393135"/>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dirty="0">
                <a:solidFill>
                  <a:srgbClr val="D20036"/>
                </a:solidFill>
                <a:latin typeface="Norwester"/>
                <a:ea typeface="DejaVu Sans"/>
              </a:rPr>
              <a:t>Intersektsionaalsus</a:t>
            </a:r>
            <a:endParaRPr lang="et-EE" sz="4000" b="0" strike="noStrike" spc="-1" dirty="0">
              <a:solidFill>
                <a:srgbClr val="000000"/>
              </a:solidFill>
              <a:latin typeface="Arial"/>
            </a:endParaRPr>
          </a:p>
        </p:txBody>
      </p:sp>
      <p:sp>
        <p:nvSpPr>
          <p:cNvPr id="541"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Raamistik kirjeldamaks ja mõistmaks, kuidas eri tüüpi tunnused võivad ristuda või üksteisega kattuda ning seeläbi tekitada näiteks erinevaid diskrimineerimise vorme ja kordumatuid rõhuvaid kogemusi.</a:t>
            </a:r>
            <a:endParaRPr lang="et-EE" sz="2000" b="0" strike="noStrike" spc="-1">
              <a:solidFill>
                <a:srgbClr val="000000"/>
              </a:solidFill>
              <a:latin typeface="Arial"/>
            </a:endParaRPr>
          </a:p>
        </p:txBody>
      </p:sp>
      <p:pic>
        <p:nvPicPr>
          <p:cNvPr id="542"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543" name="Picture 3"/>
          <p:cNvPicPr/>
          <p:nvPr/>
        </p:nvPicPr>
        <p:blipFill>
          <a:blip r:embed="rId4"/>
          <a:stretch/>
        </p:blipFill>
        <p:spPr>
          <a:xfrm>
            <a:off x="11082240" y="6382440"/>
            <a:ext cx="5227560" cy="145800"/>
          </a:xfrm>
          <a:prstGeom prst="rect">
            <a:avLst/>
          </a:prstGeom>
          <a:ln w="0">
            <a:noFill/>
          </a:ln>
        </p:spPr>
      </p:pic>
      <p:pic>
        <p:nvPicPr>
          <p:cNvPr id="544" name="Picture 7"/>
          <p:cNvPicPr/>
          <p:nvPr/>
        </p:nvPicPr>
        <p:blipFill>
          <a:blip r:embed="rId4"/>
          <a:stretch/>
        </p:blipFill>
        <p:spPr>
          <a:xfrm>
            <a:off x="-900000" y="6382440"/>
            <a:ext cx="5227560" cy="1458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545" name="Picture 10"/>
          <p:cNvPicPr/>
          <p:nvPr/>
        </p:nvPicPr>
        <p:blipFill>
          <a:blip r:embed="rId2"/>
          <a:stretch/>
        </p:blipFill>
        <p:spPr>
          <a:xfrm>
            <a:off x="0" y="365040"/>
            <a:ext cx="4113360" cy="1344600"/>
          </a:xfrm>
          <a:prstGeom prst="rect">
            <a:avLst/>
          </a:prstGeom>
          <a:ln w="0">
            <a:noFill/>
          </a:ln>
        </p:spPr>
      </p:pic>
      <p:sp>
        <p:nvSpPr>
          <p:cNvPr id="546"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LGBTIQ+</a:t>
            </a:r>
            <a:endParaRPr lang="et-EE" sz="4000" b="0" strike="noStrike" spc="-1">
              <a:solidFill>
                <a:srgbClr val="000000"/>
              </a:solidFill>
              <a:latin typeface="Arial"/>
            </a:endParaRPr>
          </a:p>
        </p:txBody>
      </p:sp>
      <p:sp>
        <p:nvSpPr>
          <p:cNvPr id="547"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Akronüüm, mis viitab inimestele, kes identifitseerivad end lesbi, gei, bi, trans, queer või interseksuaalsena. Pluss tähistab inimeste mitmekesisust seksuaalse sättumuse, soolise identiteedi või sootunnuste väljendamise osas.</a:t>
            </a:r>
            <a:endParaRPr lang="et-EE" sz="2000" b="0" strike="noStrike" spc="-1">
              <a:solidFill>
                <a:srgbClr val="000000"/>
              </a:solidFill>
              <a:latin typeface="Arial"/>
            </a:endParaRPr>
          </a:p>
        </p:txBody>
      </p:sp>
      <p:pic>
        <p:nvPicPr>
          <p:cNvPr id="548"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549" name="Picture 3"/>
          <p:cNvPicPr/>
          <p:nvPr/>
        </p:nvPicPr>
        <p:blipFill>
          <a:blip r:embed="rId4"/>
          <a:stretch/>
        </p:blipFill>
        <p:spPr>
          <a:xfrm>
            <a:off x="11082240" y="6382440"/>
            <a:ext cx="5227560" cy="145800"/>
          </a:xfrm>
          <a:prstGeom prst="rect">
            <a:avLst/>
          </a:prstGeom>
          <a:ln w="0">
            <a:noFill/>
          </a:ln>
        </p:spPr>
      </p:pic>
      <p:pic>
        <p:nvPicPr>
          <p:cNvPr id="550" name="Picture 7"/>
          <p:cNvPicPr/>
          <p:nvPr/>
        </p:nvPicPr>
        <p:blipFill>
          <a:blip r:embed="rId4"/>
          <a:stretch/>
        </p:blipFill>
        <p:spPr>
          <a:xfrm>
            <a:off x="-900000" y="6382440"/>
            <a:ext cx="5227560" cy="1458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551" name="Picture 10"/>
          <p:cNvPicPr/>
          <p:nvPr/>
        </p:nvPicPr>
        <p:blipFill>
          <a:blip r:embed="rId2"/>
          <a:stretch/>
        </p:blipFill>
        <p:spPr>
          <a:xfrm>
            <a:off x="0" y="379080"/>
            <a:ext cx="6221691" cy="1330560"/>
          </a:xfrm>
          <a:prstGeom prst="rect">
            <a:avLst/>
          </a:prstGeom>
          <a:ln w="0">
            <a:noFill/>
          </a:ln>
        </p:spPr>
      </p:pic>
      <p:sp>
        <p:nvSpPr>
          <p:cNvPr id="552" name="PlaceHolder 1"/>
          <p:cNvSpPr>
            <a:spLocks noGrp="1"/>
          </p:cNvSpPr>
          <p:nvPr>
            <p:ph type="title"/>
          </p:nvPr>
        </p:nvSpPr>
        <p:spPr>
          <a:xfrm>
            <a:off x="553320" y="38340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Mitmel aspektil põhinev </a:t>
            </a:r>
            <a:br>
              <a:rPr sz="4000"/>
            </a:br>
            <a:r>
              <a:rPr lang="et" sz="4000" b="0" strike="noStrike" spc="-1">
                <a:solidFill>
                  <a:srgbClr val="D20036"/>
                </a:solidFill>
                <a:latin typeface="Norwester"/>
                <a:ea typeface="DejaVu Sans"/>
              </a:rPr>
              <a:t>diskrimineerimine</a:t>
            </a:r>
            <a:endParaRPr lang="et-EE" sz="4000" b="0" strike="noStrike" spc="-1">
              <a:solidFill>
                <a:srgbClr val="000000"/>
              </a:solidFill>
              <a:latin typeface="Arial"/>
            </a:endParaRPr>
          </a:p>
        </p:txBody>
      </p:sp>
      <p:sp>
        <p:nvSpPr>
          <p:cNvPr id="553"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Diskrimineerimine, mis tekib rohkem kui ühe tunnuse tõttu, näiteks sugu, rass, vanus, religioon, seksuaalne sättumus või mõni muu tegur.</a:t>
            </a:r>
            <a:endParaRPr lang="et-EE" sz="2000" b="0" strike="noStrike" spc="-1">
              <a:solidFill>
                <a:srgbClr val="000000"/>
              </a:solidFill>
              <a:latin typeface="Arial"/>
            </a:endParaRPr>
          </a:p>
        </p:txBody>
      </p:sp>
      <p:pic>
        <p:nvPicPr>
          <p:cNvPr id="554"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555" name="Picture 3"/>
          <p:cNvPicPr/>
          <p:nvPr/>
        </p:nvPicPr>
        <p:blipFill>
          <a:blip r:embed="rId4"/>
          <a:stretch/>
        </p:blipFill>
        <p:spPr>
          <a:xfrm>
            <a:off x="11082240" y="6382440"/>
            <a:ext cx="5227560" cy="145800"/>
          </a:xfrm>
          <a:prstGeom prst="rect">
            <a:avLst/>
          </a:prstGeom>
          <a:ln w="0">
            <a:noFill/>
          </a:ln>
        </p:spPr>
      </p:pic>
      <p:pic>
        <p:nvPicPr>
          <p:cNvPr id="556" name="Picture 7"/>
          <p:cNvPicPr/>
          <p:nvPr/>
        </p:nvPicPr>
        <p:blipFill>
          <a:blip r:embed="rId4"/>
          <a:stretch/>
        </p:blipFill>
        <p:spPr>
          <a:xfrm>
            <a:off x="-900000" y="6382440"/>
            <a:ext cx="5227560" cy="1458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557" name="Picture 10"/>
          <p:cNvPicPr/>
          <p:nvPr/>
        </p:nvPicPr>
        <p:blipFill>
          <a:blip r:embed="rId2"/>
          <a:stretch/>
        </p:blipFill>
        <p:spPr>
          <a:xfrm>
            <a:off x="550440" y="393120"/>
            <a:ext cx="4342071" cy="1344600"/>
          </a:xfrm>
          <a:prstGeom prst="rect">
            <a:avLst/>
          </a:prstGeom>
          <a:ln w="0">
            <a:noFill/>
          </a:ln>
        </p:spPr>
      </p:pic>
      <p:sp>
        <p:nvSpPr>
          <p:cNvPr id="558"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Füüsiline </a:t>
            </a:r>
            <a:br>
              <a:rPr sz="4000"/>
            </a:br>
            <a:r>
              <a:rPr lang="et" sz="4000" b="0" strike="noStrike" spc="-1">
                <a:solidFill>
                  <a:srgbClr val="D20036"/>
                </a:solidFill>
                <a:latin typeface="Norwester"/>
                <a:ea typeface="DejaVu Sans"/>
              </a:rPr>
              <a:t>ligipääsetavus</a:t>
            </a:r>
            <a:endParaRPr lang="et-EE" sz="4000" b="0" strike="noStrike" spc="-1">
              <a:solidFill>
                <a:srgbClr val="000000"/>
              </a:solidFill>
              <a:latin typeface="Arial"/>
            </a:endParaRPr>
          </a:p>
        </p:txBody>
      </p:sp>
      <p:sp>
        <p:nvSpPr>
          <p:cNvPr id="559"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Ruumi kujundamine, mis võimaldavad puuetega inimestel iseseisvalt ja ohutult juurde pääseda hoonetele, tänavatele ja muudele aladele. Näiteks kaldteed, liftid, automaatsed uksed jne. Need funktsioonid võimaldavad inimestel osaleda elus sõltumata nende puudest.</a:t>
            </a:r>
            <a:endParaRPr lang="et-EE" sz="2000" b="0" strike="noStrike" spc="-1">
              <a:solidFill>
                <a:srgbClr val="000000"/>
              </a:solidFill>
              <a:latin typeface="Arial"/>
            </a:endParaRPr>
          </a:p>
        </p:txBody>
      </p:sp>
      <p:pic>
        <p:nvPicPr>
          <p:cNvPr id="560"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561" name="Picture 3"/>
          <p:cNvPicPr/>
          <p:nvPr/>
        </p:nvPicPr>
        <p:blipFill>
          <a:blip r:embed="rId4"/>
          <a:stretch/>
        </p:blipFill>
        <p:spPr>
          <a:xfrm>
            <a:off x="11082240" y="6382440"/>
            <a:ext cx="5227560" cy="145800"/>
          </a:xfrm>
          <a:prstGeom prst="rect">
            <a:avLst/>
          </a:prstGeom>
          <a:ln w="0">
            <a:noFill/>
          </a:ln>
        </p:spPr>
      </p:pic>
      <p:pic>
        <p:nvPicPr>
          <p:cNvPr id="562" name="Picture 7"/>
          <p:cNvPicPr/>
          <p:nvPr/>
        </p:nvPicPr>
        <p:blipFill>
          <a:blip r:embed="rId4"/>
          <a:stretch/>
        </p:blipFill>
        <p:spPr>
          <a:xfrm>
            <a:off x="-900000" y="6382440"/>
            <a:ext cx="5227560" cy="1458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563" name="Picture 10"/>
          <p:cNvPicPr/>
          <p:nvPr/>
        </p:nvPicPr>
        <p:blipFill>
          <a:blip r:embed="rId2"/>
          <a:stretch/>
        </p:blipFill>
        <p:spPr>
          <a:xfrm>
            <a:off x="482760" y="397440"/>
            <a:ext cx="4017240" cy="1344600"/>
          </a:xfrm>
          <a:prstGeom prst="rect">
            <a:avLst/>
          </a:prstGeom>
          <a:ln w="0">
            <a:noFill/>
          </a:ln>
        </p:spPr>
      </p:pic>
      <p:sp>
        <p:nvSpPr>
          <p:cNvPr id="564"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Eelarvamus</a:t>
            </a:r>
            <a:endParaRPr lang="et-EE" sz="4000" b="0" strike="noStrike" spc="-1">
              <a:solidFill>
                <a:srgbClr val="000000"/>
              </a:solidFill>
              <a:latin typeface="Arial"/>
            </a:endParaRPr>
          </a:p>
        </p:txBody>
      </p:sp>
      <p:sp>
        <p:nvSpPr>
          <p:cNvPr id="565"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Põhjendamatu arvamus, mis ei põhine põhjustel ega kogemustel. Võib olla nii positiivne kui ka negatiivne. Seda sõna kasutatakse sageli teise inimese eelarvamusliku hinnangu viitamiseks, mis põhineb selle inimese eeldatavatel isikuomadustel.</a:t>
            </a:r>
            <a:endParaRPr lang="et-EE" sz="2000" b="0" strike="noStrike" spc="-1">
              <a:solidFill>
                <a:srgbClr val="000000"/>
              </a:solidFill>
              <a:latin typeface="Arial"/>
            </a:endParaRPr>
          </a:p>
        </p:txBody>
      </p:sp>
      <p:pic>
        <p:nvPicPr>
          <p:cNvPr id="566"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567" name="Picture 3"/>
          <p:cNvPicPr/>
          <p:nvPr/>
        </p:nvPicPr>
        <p:blipFill>
          <a:blip r:embed="rId4"/>
          <a:stretch/>
        </p:blipFill>
        <p:spPr>
          <a:xfrm>
            <a:off x="11082240" y="6382440"/>
            <a:ext cx="5227560" cy="145800"/>
          </a:xfrm>
          <a:prstGeom prst="rect">
            <a:avLst/>
          </a:prstGeom>
          <a:ln w="0">
            <a:noFill/>
          </a:ln>
        </p:spPr>
      </p:pic>
      <p:pic>
        <p:nvPicPr>
          <p:cNvPr id="568" name="Picture 7"/>
          <p:cNvPicPr/>
          <p:nvPr/>
        </p:nvPicPr>
        <p:blipFill>
          <a:blip r:embed="rId4"/>
          <a:stretch/>
        </p:blipFill>
        <p:spPr>
          <a:xfrm>
            <a:off x="-900000" y="6382440"/>
            <a:ext cx="5227560" cy="1458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pic>
        <p:nvPicPr>
          <p:cNvPr id="569" name="Picture 10"/>
          <p:cNvPicPr/>
          <p:nvPr/>
        </p:nvPicPr>
        <p:blipFill>
          <a:blip r:embed="rId2"/>
          <a:stretch/>
        </p:blipFill>
        <p:spPr>
          <a:xfrm>
            <a:off x="424080" y="365040"/>
            <a:ext cx="3535920" cy="1344600"/>
          </a:xfrm>
          <a:prstGeom prst="rect">
            <a:avLst/>
          </a:prstGeom>
          <a:ln w="0">
            <a:noFill/>
          </a:ln>
        </p:spPr>
      </p:pic>
      <p:sp>
        <p:nvSpPr>
          <p:cNvPr id="570"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Rassism</a:t>
            </a:r>
            <a:endParaRPr lang="et-EE" sz="4000" b="0" strike="noStrike" spc="-1">
              <a:solidFill>
                <a:srgbClr val="000000"/>
              </a:solidFill>
              <a:latin typeface="Arial"/>
            </a:endParaRPr>
          </a:p>
        </p:txBody>
      </p:sp>
      <p:sp>
        <p:nvSpPr>
          <p:cNvPr id="571"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FFFFFF"/>
              </a:buClr>
              <a:buFont typeface="Arial"/>
              <a:buChar char="•"/>
            </a:pPr>
            <a:r>
              <a:rPr lang="et" sz="2000" b="0" strike="noStrike" spc="-1">
                <a:solidFill>
                  <a:srgbClr val="FFFFFF"/>
                </a:solidFill>
                <a:latin typeface="Montserrat"/>
                <a:ea typeface="DejaVu Sans"/>
              </a:rPr>
              <a:t>Inimeste diskrimineerimine või eelarvamused nende rassi, etnilise kuuluvuse või põlvnemisega seotud asjaolude alusel. Rassistlike tavade taga on sageli oletus, et inimesi saab jagada eraldi rühmadesse, mis erinevad oma sotsiaalse käitumise ja kaasasündinud võimete poolest.</a:t>
            </a:r>
            <a:endParaRPr lang="et-EE" sz="2000" b="0" strike="noStrike" spc="-1">
              <a:solidFill>
                <a:srgbClr val="000000"/>
              </a:solidFill>
              <a:latin typeface="Arial"/>
            </a:endParaRPr>
          </a:p>
        </p:txBody>
      </p:sp>
      <p:pic>
        <p:nvPicPr>
          <p:cNvPr id="572" name="Picture 4" descr="A white and black logo&#10;&#10;Description automatically generated with medium confidence"/>
          <p:cNvPicPr/>
          <p:nvPr/>
        </p:nvPicPr>
        <p:blipFill>
          <a:blip r:embed="rId3"/>
          <a:stretch/>
        </p:blipFill>
        <p:spPr>
          <a:xfrm>
            <a:off x="4329360" y="5940720"/>
            <a:ext cx="6728400" cy="1028880"/>
          </a:xfrm>
          <a:prstGeom prst="rect">
            <a:avLst/>
          </a:prstGeom>
          <a:ln w="0">
            <a:noFill/>
          </a:ln>
        </p:spPr>
      </p:pic>
      <p:pic>
        <p:nvPicPr>
          <p:cNvPr id="573" name="Picture 3"/>
          <p:cNvPicPr/>
          <p:nvPr/>
        </p:nvPicPr>
        <p:blipFill>
          <a:blip r:embed="rId4"/>
          <a:stretch/>
        </p:blipFill>
        <p:spPr>
          <a:xfrm>
            <a:off x="11082240" y="6382440"/>
            <a:ext cx="5227560" cy="145800"/>
          </a:xfrm>
          <a:prstGeom prst="rect">
            <a:avLst/>
          </a:prstGeom>
          <a:ln w="0">
            <a:noFill/>
          </a:ln>
        </p:spPr>
      </p:pic>
      <p:pic>
        <p:nvPicPr>
          <p:cNvPr id="574" name="Picture 7"/>
          <p:cNvPicPr/>
          <p:nvPr/>
        </p:nvPicPr>
        <p:blipFill>
          <a:blip r:embed="rId4"/>
          <a:stretch/>
        </p:blipFill>
        <p:spPr>
          <a:xfrm>
            <a:off x="-900000" y="6382440"/>
            <a:ext cx="5227560" cy="14580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AFFCA"/>
        </a:solidFill>
        <a:effectLst/>
      </p:bgPr>
    </p:bg>
    <p:spTree>
      <p:nvGrpSpPr>
        <p:cNvPr id="1" name=""/>
        <p:cNvGrpSpPr/>
        <p:nvPr/>
      </p:nvGrpSpPr>
      <p:grpSpPr>
        <a:xfrm>
          <a:off x="0" y="0"/>
          <a:ext cx="0" cy="0"/>
          <a:chOff x="0" y="0"/>
          <a:chExt cx="0" cy="0"/>
        </a:xfrm>
      </p:grpSpPr>
      <p:pic>
        <p:nvPicPr>
          <p:cNvPr id="575" name="Picture 3" descr="A group of people holding a large rectangular sign&#10;&#10;Description automatically generated"/>
          <p:cNvPicPr/>
          <p:nvPr/>
        </p:nvPicPr>
        <p:blipFill>
          <a:blip r:embed="rId2"/>
          <a:stretch/>
        </p:blipFill>
        <p:spPr>
          <a:xfrm>
            <a:off x="2256840" y="-474840"/>
            <a:ext cx="7805160" cy="7805880"/>
          </a:xfrm>
          <a:prstGeom prst="rect">
            <a:avLst/>
          </a:prstGeom>
          <a:ln w="0">
            <a:noFill/>
          </a:ln>
        </p:spPr>
      </p:pic>
      <p:sp>
        <p:nvSpPr>
          <p:cNvPr id="576" name="PlaceHolder 1"/>
          <p:cNvSpPr>
            <a:spLocks noGrp="1"/>
          </p:cNvSpPr>
          <p:nvPr>
            <p:ph type="title"/>
          </p:nvPr>
        </p:nvSpPr>
        <p:spPr>
          <a:xfrm>
            <a:off x="2412360" y="2205000"/>
            <a:ext cx="7365600" cy="182448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t" sz="2800" b="1" strike="noStrike" spc="-1">
                <a:solidFill>
                  <a:srgbClr val="FFFFFF"/>
                </a:solidFill>
                <a:latin typeface="Norwester"/>
                <a:ea typeface="DejaVu Sans"/>
              </a:rPr>
              <a:t>Kõik projektimaterjalid leiad: </a:t>
            </a:r>
            <a:br>
              <a:rPr sz="2800"/>
            </a:br>
            <a:r>
              <a:rPr lang="et" sz="2000" b="1" u="sng" strike="noStrike" spc="-1">
                <a:solidFill>
                  <a:srgbClr val="0563C1"/>
                </a:solidFill>
                <a:uFillTx/>
                <a:latin typeface="Norwester"/>
                <a:ea typeface="DejaVu Sans"/>
                <a:hlinkClick r:id="rId3"/>
              </a:rPr>
              <a:t>https://nuortenakatemia.fi/en/incon-projectresults/</a:t>
            </a:r>
            <a:r>
              <a:rPr lang="et" sz="2000" b="1" strike="noStrike" spc="-1">
                <a:solidFill>
                  <a:srgbClr val="FFFFFF"/>
                </a:solidFill>
                <a:latin typeface="Norwester"/>
                <a:ea typeface="DejaVu Sans"/>
              </a:rPr>
              <a:t> </a:t>
            </a:r>
            <a:endParaRPr lang="et-EE" sz="2000" b="0" strike="noStrike" spc="-1">
              <a:solidFill>
                <a:srgbClr val="000000"/>
              </a:solidFill>
              <a:latin typeface="Arial"/>
            </a:endParaRPr>
          </a:p>
        </p:txBody>
      </p:sp>
      <p:pic>
        <p:nvPicPr>
          <p:cNvPr id="577" name="Picture 6" descr="A white and black logo&#10;&#10;Description automatically generated with medium confidence"/>
          <p:cNvPicPr/>
          <p:nvPr/>
        </p:nvPicPr>
        <p:blipFill>
          <a:blip r:embed="rId4"/>
          <a:stretch/>
        </p:blipFill>
        <p:spPr>
          <a:xfrm>
            <a:off x="966600" y="5516640"/>
            <a:ext cx="10385640" cy="15890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20036"/>
        </a:solidFill>
        <a:effectLst/>
      </p:bgPr>
    </p:bg>
    <p:spTree>
      <p:nvGrpSpPr>
        <p:cNvPr id="1" name=""/>
        <p:cNvGrpSpPr/>
        <p:nvPr/>
      </p:nvGrpSpPr>
      <p:grpSpPr>
        <a:xfrm>
          <a:off x="0" y="0"/>
          <a:ext cx="0" cy="0"/>
          <a:chOff x="0" y="0"/>
          <a:chExt cx="0" cy="0"/>
        </a:xfrm>
      </p:grpSpPr>
      <p:sp>
        <p:nvSpPr>
          <p:cNvPr id="118" name="PlaceHolder 1"/>
          <p:cNvSpPr>
            <a:spLocks noGrp="1"/>
          </p:cNvSpPr>
          <p:nvPr>
            <p:ph/>
          </p:nvPr>
        </p:nvSpPr>
        <p:spPr>
          <a:xfrm>
            <a:off x="838080" y="2506680"/>
            <a:ext cx="10514160" cy="4349880"/>
          </a:xfrm>
          <a:prstGeom prst="rect">
            <a:avLst/>
          </a:prstGeom>
          <a:noFill/>
          <a:ln w="0">
            <a:noFill/>
          </a:ln>
        </p:spPr>
        <p:txBody>
          <a:bodyPr lIns="90000" tIns="45000" rIns="90000" bIns="45000" anchor="t">
            <a:normAutofit/>
          </a:bodyPr>
          <a:lstStyle/>
          <a:p>
            <a:pPr marL="228600" indent="-228600">
              <a:lnSpc>
                <a:spcPct val="100000"/>
              </a:lnSpc>
              <a:spcBef>
                <a:spcPts val="1001"/>
              </a:spcBef>
              <a:buClr>
                <a:srgbClr val="FFFFFF"/>
              </a:buClr>
              <a:buFont typeface="Arial"/>
              <a:buChar char="•"/>
            </a:pPr>
            <a:r>
              <a:rPr lang="fi-FI" sz="2000" b="0" u="sng" strike="noStrike" spc="-1">
                <a:solidFill>
                  <a:srgbClr val="0563C1"/>
                </a:solidFill>
                <a:uFillTx/>
                <a:latin typeface="Montserrat"/>
                <a:ea typeface="DejaVu Sans"/>
                <a:hlinkClick r:id="rId2"/>
              </a:rPr>
              <a:t>Youth Academy</a:t>
            </a:r>
            <a:r>
              <a:rPr lang="fi-FI" sz="2000" b="0" strike="noStrike" spc="-1">
                <a:solidFill>
                  <a:srgbClr val="FFFFFF"/>
                </a:solidFill>
                <a:latin typeface="Montserrat"/>
                <a:ea typeface="DejaVu Sans"/>
              </a:rPr>
              <a:t>, Soome</a:t>
            </a:r>
            <a:endParaRPr lang="et-EE" sz="2000" b="0" strike="noStrike" spc="-1">
              <a:solidFill>
                <a:srgbClr val="000000"/>
              </a:solidFill>
              <a:latin typeface="Arial"/>
            </a:endParaRPr>
          </a:p>
          <a:p>
            <a:pPr marL="228600" indent="-228600">
              <a:lnSpc>
                <a:spcPct val="100000"/>
              </a:lnSpc>
              <a:spcBef>
                <a:spcPts val="1001"/>
              </a:spcBef>
              <a:buClr>
                <a:srgbClr val="FFFFFF"/>
              </a:buClr>
              <a:buFont typeface="Arial"/>
              <a:buChar char="•"/>
            </a:pPr>
            <a:r>
              <a:rPr lang="fi-FI" sz="2000" b="0" u="sng" strike="noStrike" spc="-1">
                <a:solidFill>
                  <a:srgbClr val="0563C1"/>
                </a:solidFill>
                <a:uFillTx/>
                <a:latin typeface="Montserrat"/>
                <a:ea typeface="DejaVu Sans"/>
                <a:hlinkClick r:id="rId3"/>
              </a:rPr>
              <a:t>Finnish Youth Association</a:t>
            </a:r>
            <a:r>
              <a:rPr lang="fi-FI" sz="2000" b="0" strike="noStrike" spc="-1">
                <a:solidFill>
                  <a:srgbClr val="FFFFFF"/>
                </a:solidFill>
                <a:latin typeface="Montserrat"/>
                <a:ea typeface="DejaVu Sans"/>
              </a:rPr>
              <a:t>, Soome</a:t>
            </a:r>
            <a:endParaRPr lang="et-EE" sz="2000" b="0" strike="noStrike" spc="-1">
              <a:solidFill>
                <a:srgbClr val="000000"/>
              </a:solidFill>
              <a:latin typeface="Arial"/>
            </a:endParaRPr>
          </a:p>
          <a:p>
            <a:pPr marL="228600" indent="-228600">
              <a:lnSpc>
                <a:spcPct val="100000"/>
              </a:lnSpc>
              <a:spcBef>
                <a:spcPts val="1001"/>
              </a:spcBef>
              <a:buClr>
                <a:srgbClr val="FFFFFF"/>
              </a:buClr>
              <a:buFont typeface="Arial"/>
              <a:buChar char="•"/>
            </a:pPr>
            <a:r>
              <a:rPr lang="fi-FI" sz="2000" b="0" u="sng" strike="noStrike" spc="-1">
                <a:solidFill>
                  <a:srgbClr val="0563C1"/>
                </a:solidFill>
                <a:uFillTx/>
                <a:latin typeface="Montserrat"/>
                <a:ea typeface="DejaVu Sans"/>
                <a:hlinkClick r:id="rId4"/>
              </a:rPr>
              <a:t>Radio- R</a:t>
            </a:r>
            <a:r>
              <a:rPr lang="fi-FI" sz="2000" b="0" strike="noStrike" spc="-1">
                <a:solidFill>
                  <a:srgbClr val="FFFFFF"/>
                </a:solidFill>
                <a:latin typeface="Montserrat"/>
                <a:ea typeface="DejaVu Sans"/>
              </a:rPr>
              <a:t>, Tšehhi</a:t>
            </a:r>
            <a:r>
              <a:rPr lang="et" sz="2800" b="0" strike="noStrike" spc="-1">
                <a:solidFill>
                  <a:srgbClr val="000000"/>
                </a:solidFill>
                <a:latin typeface="Calibri"/>
                <a:ea typeface="DejaVu Sans"/>
              </a:rPr>
              <a:t>   ​</a:t>
            </a:r>
            <a:endParaRPr lang="et-EE" sz="2800" b="0" strike="noStrike" spc="-1">
              <a:solidFill>
                <a:srgbClr val="000000"/>
              </a:solidFill>
              <a:latin typeface="Arial"/>
            </a:endParaRPr>
          </a:p>
          <a:p>
            <a:pPr marL="228600" indent="-228600">
              <a:lnSpc>
                <a:spcPct val="100000"/>
              </a:lnSpc>
              <a:spcBef>
                <a:spcPts val="1001"/>
              </a:spcBef>
              <a:buClr>
                <a:srgbClr val="FFFFFF"/>
              </a:buClr>
              <a:buFont typeface="Arial"/>
              <a:buChar char="•"/>
            </a:pPr>
            <a:r>
              <a:rPr lang="fi-FI" sz="2000" b="0" u="sng" strike="noStrike" spc="-1">
                <a:solidFill>
                  <a:srgbClr val="0563C1"/>
                </a:solidFill>
                <a:uFillTx/>
                <a:latin typeface="Montserrat"/>
                <a:ea typeface="DejaVu Sans"/>
                <a:hlinkClick r:id="rId5"/>
              </a:rPr>
              <a:t>Tartu Noorsootöö Keskus</a:t>
            </a:r>
            <a:r>
              <a:rPr lang="fi-FI" sz="2000" b="0" strike="noStrike" spc="-1">
                <a:solidFill>
                  <a:srgbClr val="FFFFFF"/>
                </a:solidFill>
                <a:latin typeface="Montserrat"/>
                <a:ea typeface="DejaVu Sans"/>
              </a:rPr>
              <a:t>, Eesti</a:t>
            </a:r>
            <a:endParaRPr lang="et-EE" sz="2000" b="0" strike="noStrike" spc="-1">
              <a:solidFill>
                <a:srgbClr val="000000"/>
              </a:solidFill>
              <a:latin typeface="Arial"/>
            </a:endParaRPr>
          </a:p>
          <a:p>
            <a:pPr marL="228600" indent="-228600">
              <a:lnSpc>
                <a:spcPct val="100000"/>
              </a:lnSpc>
              <a:spcBef>
                <a:spcPts val="1001"/>
              </a:spcBef>
              <a:buClr>
                <a:srgbClr val="FFFFFF"/>
              </a:buClr>
              <a:buFont typeface="Arial"/>
              <a:buChar char="•"/>
            </a:pPr>
            <a:r>
              <a:rPr lang="fi-FI" sz="2000" b="0" u="sng" strike="noStrike" spc="-1">
                <a:solidFill>
                  <a:srgbClr val="0563C1"/>
                </a:solidFill>
                <a:uFillTx/>
                <a:latin typeface="Montserrat"/>
                <a:ea typeface="DejaVu Sans"/>
                <a:hlinkClick r:id="rId6"/>
              </a:rPr>
              <a:t>Federation of Children´s and Youth Municipal Councils</a:t>
            </a:r>
            <a:r>
              <a:rPr lang="fi-FI" sz="2000" b="0" strike="noStrike" spc="-1">
                <a:solidFill>
                  <a:srgbClr val="FFFFFF"/>
                </a:solidFill>
                <a:latin typeface="Montserrat"/>
                <a:ea typeface="DejaVu Sans"/>
              </a:rPr>
              <a:t>, Ungari</a:t>
            </a:r>
            <a:endParaRPr lang="et-EE" sz="2000" b="0" strike="noStrike" spc="-1">
              <a:solidFill>
                <a:srgbClr val="000000"/>
              </a:solidFill>
              <a:latin typeface="Arial"/>
            </a:endParaRPr>
          </a:p>
          <a:p>
            <a:pPr marL="228600" indent="-228600">
              <a:lnSpc>
                <a:spcPct val="100000"/>
              </a:lnSpc>
              <a:spcBef>
                <a:spcPts val="1001"/>
              </a:spcBef>
              <a:buClr>
                <a:srgbClr val="FFFFFF"/>
              </a:buClr>
              <a:buFont typeface="Arial"/>
              <a:buChar char="•"/>
            </a:pPr>
            <a:r>
              <a:rPr lang="fi-FI" sz="2000" b="0" u="sng" strike="noStrike" spc="-1">
                <a:solidFill>
                  <a:srgbClr val="0563C1"/>
                </a:solidFill>
                <a:uFillTx/>
                <a:latin typeface="Montserrat"/>
                <a:ea typeface="DejaVu Sans"/>
                <a:hlinkClick r:id="rId7"/>
              </a:rPr>
              <a:t>Le Discipline</a:t>
            </a:r>
            <a:r>
              <a:rPr lang="fi-FI" sz="2000" b="0" strike="noStrike" spc="-1">
                <a:solidFill>
                  <a:srgbClr val="FFFFFF"/>
                </a:solidFill>
                <a:latin typeface="Montserrat"/>
                <a:ea typeface="DejaVu Sans"/>
              </a:rPr>
              <a:t>, Itaalia</a:t>
            </a:r>
            <a:endParaRPr lang="et-EE" sz="2000" b="0" strike="noStrike" spc="-1">
              <a:solidFill>
                <a:srgbClr val="000000"/>
              </a:solidFill>
              <a:latin typeface="Arial"/>
            </a:endParaRPr>
          </a:p>
          <a:p>
            <a:pPr marL="228600" indent="-228600">
              <a:lnSpc>
                <a:spcPct val="100000"/>
              </a:lnSpc>
              <a:spcBef>
                <a:spcPts val="1001"/>
              </a:spcBef>
              <a:buClr>
                <a:srgbClr val="FFFFFF"/>
              </a:buClr>
              <a:buFont typeface="Arial"/>
              <a:buChar char="•"/>
            </a:pPr>
            <a:r>
              <a:rPr lang="fi-FI" sz="2000" b="0" u="sng" strike="noStrike" spc="-1">
                <a:solidFill>
                  <a:srgbClr val="0563C1"/>
                </a:solidFill>
                <a:uFillTx/>
                <a:latin typeface="Montserrat"/>
                <a:ea typeface="DejaVu Sans"/>
                <a:hlinkClick r:id="rId8"/>
              </a:rPr>
              <a:t>Croatian Office for Creativity and Innovation</a:t>
            </a:r>
            <a:r>
              <a:rPr lang="fi-FI" sz="2000" b="0" strike="noStrike" spc="-1">
                <a:solidFill>
                  <a:srgbClr val="FFFFFF"/>
                </a:solidFill>
                <a:latin typeface="Montserrat"/>
                <a:ea typeface="DejaVu Sans"/>
              </a:rPr>
              <a:t>, Horvaatia</a:t>
            </a:r>
            <a:endParaRPr lang="et-EE" sz="2000" b="0" strike="noStrike" spc="-1">
              <a:solidFill>
                <a:srgbClr val="000000"/>
              </a:solidFill>
              <a:latin typeface="Arial"/>
            </a:endParaRPr>
          </a:p>
          <a:p>
            <a:pPr marL="228600" indent="0">
              <a:lnSpc>
                <a:spcPct val="100000"/>
              </a:lnSpc>
              <a:spcBef>
                <a:spcPts val="1001"/>
              </a:spcBef>
              <a:buNone/>
              <a:tabLst>
                <a:tab pos="0" algn="l"/>
              </a:tabLst>
            </a:pPr>
            <a:endParaRPr lang="et-EE" sz="2800" b="0" strike="noStrike" spc="-1">
              <a:solidFill>
                <a:srgbClr val="000000"/>
              </a:solidFill>
              <a:latin typeface="Arial"/>
            </a:endParaRPr>
          </a:p>
        </p:txBody>
      </p:sp>
      <p:pic>
        <p:nvPicPr>
          <p:cNvPr id="119" name="Picture 5" descr="A white and black logo&#10;&#10;Description automatically generated with medium confidence"/>
          <p:cNvPicPr/>
          <p:nvPr/>
        </p:nvPicPr>
        <p:blipFill>
          <a:blip r:embed="rId9"/>
          <a:stretch/>
        </p:blipFill>
        <p:spPr>
          <a:xfrm>
            <a:off x="4329360" y="5940720"/>
            <a:ext cx="6728400" cy="1028880"/>
          </a:xfrm>
          <a:prstGeom prst="rect">
            <a:avLst/>
          </a:prstGeom>
          <a:ln w="0">
            <a:noFill/>
          </a:ln>
        </p:spPr>
      </p:pic>
      <p:pic>
        <p:nvPicPr>
          <p:cNvPr id="120" name="Picture 10"/>
          <p:cNvPicPr/>
          <p:nvPr/>
        </p:nvPicPr>
        <p:blipFill>
          <a:blip r:embed="rId10"/>
          <a:stretch/>
        </p:blipFill>
        <p:spPr>
          <a:xfrm>
            <a:off x="0" y="742320"/>
            <a:ext cx="3954960" cy="1344600"/>
          </a:xfrm>
          <a:prstGeom prst="rect">
            <a:avLst/>
          </a:prstGeom>
          <a:ln w="0">
            <a:noFill/>
          </a:ln>
        </p:spPr>
      </p:pic>
      <p:sp>
        <p:nvSpPr>
          <p:cNvPr id="121" name="PlaceHolder 2"/>
          <p:cNvSpPr>
            <a:spLocks noGrp="1"/>
          </p:cNvSpPr>
          <p:nvPr>
            <p:ph type="title"/>
          </p:nvPr>
        </p:nvSpPr>
        <p:spPr>
          <a:xfrm>
            <a:off x="1075320" y="774720"/>
            <a:ext cx="258084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Partnerid</a:t>
            </a:r>
            <a:endParaRPr lang="et-EE" sz="4000" b="0" strike="noStrike" spc="-1">
              <a:solidFill>
                <a:srgbClr val="000000"/>
              </a:solidFill>
              <a:latin typeface="Arial"/>
            </a:endParaRPr>
          </a:p>
        </p:txBody>
      </p:sp>
      <p:pic>
        <p:nvPicPr>
          <p:cNvPr id="122" name="Picture 1" descr="A cartoon of a person in a wheelchair&#10;&#10;Description automatically generated"/>
          <p:cNvPicPr/>
          <p:nvPr/>
        </p:nvPicPr>
        <p:blipFill>
          <a:blip r:embed="rId11"/>
          <a:srcRect l="35522" t="21094" r="35402" b="30064"/>
          <a:stretch/>
        </p:blipFill>
        <p:spPr>
          <a:xfrm>
            <a:off x="8269200" y="597600"/>
            <a:ext cx="2846160" cy="3278160"/>
          </a:xfrm>
          <a:prstGeom prst="rect">
            <a:avLst/>
          </a:prstGeom>
          <a:ln w="0">
            <a:noFill/>
          </a:ln>
        </p:spPr>
      </p:pic>
      <p:pic>
        <p:nvPicPr>
          <p:cNvPr id="123" name="Picture 3"/>
          <p:cNvPicPr/>
          <p:nvPr/>
        </p:nvPicPr>
        <p:blipFill>
          <a:blip r:embed="rId12"/>
          <a:stretch/>
        </p:blipFill>
        <p:spPr>
          <a:xfrm>
            <a:off x="11082240" y="6382440"/>
            <a:ext cx="5227560" cy="145800"/>
          </a:xfrm>
          <a:prstGeom prst="rect">
            <a:avLst/>
          </a:prstGeom>
          <a:ln w="0">
            <a:noFill/>
          </a:ln>
        </p:spPr>
      </p:pic>
      <p:pic>
        <p:nvPicPr>
          <p:cNvPr id="124" name="Picture 4"/>
          <p:cNvPicPr/>
          <p:nvPr/>
        </p:nvPicPr>
        <p:blipFill>
          <a:blip r:embed="rId12"/>
          <a:stretch/>
        </p:blipFill>
        <p:spPr>
          <a:xfrm>
            <a:off x="-900000" y="6382440"/>
            <a:ext cx="5227560" cy="14580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D02C"/>
        </a:solidFill>
        <a:effectLst/>
      </p:bgPr>
    </p:bg>
    <p:spTree>
      <p:nvGrpSpPr>
        <p:cNvPr id="1" name=""/>
        <p:cNvGrpSpPr/>
        <p:nvPr/>
      </p:nvGrpSpPr>
      <p:grpSpPr>
        <a:xfrm>
          <a:off x="0" y="0"/>
          <a:ext cx="0" cy="0"/>
          <a:chOff x="0" y="0"/>
          <a:chExt cx="0" cy="0"/>
        </a:xfrm>
      </p:grpSpPr>
      <p:pic>
        <p:nvPicPr>
          <p:cNvPr id="125" name="Picture 3" descr="A group of people holding a large yellow sign&#10;&#10;Description automatically generated"/>
          <p:cNvPicPr/>
          <p:nvPr/>
        </p:nvPicPr>
        <p:blipFill>
          <a:blip r:embed="rId2"/>
          <a:stretch/>
        </p:blipFill>
        <p:spPr>
          <a:xfrm>
            <a:off x="2667240" y="0"/>
            <a:ext cx="6855840" cy="6856560"/>
          </a:xfrm>
          <a:prstGeom prst="rect">
            <a:avLst/>
          </a:prstGeom>
          <a:ln w="0">
            <a:noFill/>
          </a:ln>
        </p:spPr>
      </p:pic>
      <p:sp>
        <p:nvSpPr>
          <p:cNvPr id="126" name="PlaceHolder 1"/>
          <p:cNvSpPr>
            <a:spLocks noGrp="1"/>
          </p:cNvSpPr>
          <p:nvPr>
            <p:ph type="title"/>
          </p:nvPr>
        </p:nvSpPr>
        <p:spPr>
          <a:xfrm>
            <a:off x="2926440" y="2404800"/>
            <a:ext cx="6143040" cy="1324080"/>
          </a:xfrm>
          <a:prstGeom prst="rect">
            <a:avLst/>
          </a:prstGeom>
          <a:noFill/>
          <a:ln w="0">
            <a:noFill/>
          </a:ln>
        </p:spPr>
        <p:txBody>
          <a:bodyPr lIns="90000" tIns="45000" rIns="90000" bIns="45000" anchor="ctr">
            <a:noAutofit/>
          </a:bodyPr>
          <a:lstStyle/>
          <a:p>
            <a:pPr indent="0" algn="ctr">
              <a:lnSpc>
                <a:spcPct val="90000"/>
              </a:lnSpc>
              <a:buNone/>
              <a:tabLst>
                <a:tab pos="0" algn="l"/>
              </a:tabLst>
            </a:pPr>
            <a:r>
              <a:rPr lang="et" sz="4800" b="1" strike="noStrike" spc="-1">
                <a:solidFill>
                  <a:srgbClr val="000000"/>
                </a:solidFill>
                <a:latin typeface="Norwester"/>
                <a:ea typeface="DejaVu Sans"/>
              </a:rPr>
              <a:t>Soojendustegevused</a:t>
            </a:r>
            <a:endParaRPr lang="et-EE" sz="4800" b="0" strike="noStrike" spc="-1">
              <a:solidFill>
                <a:srgbClr val="000000"/>
              </a:solidFill>
              <a:latin typeface="Arial"/>
            </a:endParaRPr>
          </a:p>
        </p:txBody>
      </p:sp>
      <p:pic>
        <p:nvPicPr>
          <p:cNvPr id="127" name="Picture 6" descr="A white and black logo&#10;&#10;Description automatically generated with medium confidence"/>
          <p:cNvPicPr/>
          <p:nvPr/>
        </p:nvPicPr>
        <p:blipFill>
          <a:blip r:embed="rId3"/>
          <a:stretch/>
        </p:blipFill>
        <p:spPr>
          <a:xfrm>
            <a:off x="966600" y="5516640"/>
            <a:ext cx="10385640" cy="158904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F5D02C"/>
        </a:solidFill>
        <a:effectLst/>
      </p:bgPr>
    </p:bg>
    <p:spTree>
      <p:nvGrpSpPr>
        <p:cNvPr id="1" name=""/>
        <p:cNvGrpSpPr/>
        <p:nvPr/>
      </p:nvGrpSpPr>
      <p:grpSpPr>
        <a:xfrm>
          <a:off x="0" y="0"/>
          <a:ext cx="0" cy="0"/>
          <a:chOff x="0" y="0"/>
          <a:chExt cx="0" cy="0"/>
        </a:xfrm>
      </p:grpSpPr>
      <p:pic>
        <p:nvPicPr>
          <p:cNvPr id="128" name="Picture 10"/>
          <p:cNvPicPr/>
          <p:nvPr/>
        </p:nvPicPr>
        <p:blipFill>
          <a:blip r:embed="rId2"/>
          <a:stretch/>
        </p:blipFill>
        <p:spPr>
          <a:xfrm>
            <a:off x="0" y="365040"/>
            <a:ext cx="3733014" cy="1344600"/>
          </a:xfrm>
          <a:prstGeom prst="rect">
            <a:avLst/>
          </a:prstGeom>
          <a:ln w="0">
            <a:noFill/>
          </a:ln>
        </p:spPr>
      </p:pic>
      <p:sp>
        <p:nvSpPr>
          <p:cNvPr id="129" name="PlaceHolder 1"/>
          <p:cNvSpPr>
            <a:spLocks noGrp="1"/>
          </p:cNvSpPr>
          <p:nvPr>
            <p:ph type="title"/>
          </p:nvPr>
        </p:nvSpPr>
        <p:spPr>
          <a:xfrm>
            <a:off x="1075320" y="397440"/>
            <a:ext cx="10514160" cy="1324080"/>
          </a:xfrm>
          <a:prstGeom prst="rect">
            <a:avLst/>
          </a:prstGeom>
          <a:noFill/>
          <a:ln w="0">
            <a:noFill/>
          </a:ln>
        </p:spPr>
        <p:txBody>
          <a:bodyPr lIns="90000" tIns="45000" rIns="90000" bIns="45000" anchor="ctr">
            <a:normAutofit/>
          </a:bodyPr>
          <a:lstStyle/>
          <a:p>
            <a:pPr indent="0">
              <a:lnSpc>
                <a:spcPct val="90000"/>
              </a:lnSpc>
              <a:buNone/>
              <a:tabLst>
                <a:tab pos="0" algn="l"/>
              </a:tabLst>
            </a:pPr>
            <a:r>
              <a:rPr lang="et" sz="4000" b="0" strike="noStrike" spc="-1">
                <a:solidFill>
                  <a:srgbClr val="D20036"/>
                </a:solidFill>
                <a:latin typeface="Norwester"/>
                <a:ea typeface="DejaVu Sans"/>
              </a:rPr>
              <a:t>Juhiseid</a:t>
            </a:r>
            <a:endParaRPr lang="et-EE" sz="4000" b="0" strike="noStrike" spc="-1">
              <a:solidFill>
                <a:srgbClr val="000000"/>
              </a:solidFill>
              <a:latin typeface="Arial"/>
            </a:endParaRPr>
          </a:p>
        </p:txBody>
      </p:sp>
      <p:sp>
        <p:nvSpPr>
          <p:cNvPr id="130" name="PlaceHolder 2"/>
          <p:cNvSpPr>
            <a:spLocks noGrp="1"/>
          </p:cNvSpPr>
          <p:nvPr>
            <p:ph/>
          </p:nvPr>
        </p:nvSpPr>
        <p:spPr>
          <a:xfrm>
            <a:off x="838080" y="1928160"/>
            <a:ext cx="10514160" cy="4247280"/>
          </a:xfrm>
          <a:prstGeom prst="rect">
            <a:avLst/>
          </a:prstGeom>
          <a:noFill/>
          <a:ln w="0">
            <a:noFill/>
          </a:ln>
        </p:spPr>
        <p:txBody>
          <a:bodyPr lIns="90000" tIns="45000" rIns="90000" bIns="45000" anchor="t">
            <a:normAutofit/>
          </a:bodyPr>
          <a:lstStyle/>
          <a:p>
            <a:pPr marL="228600" indent="-228600">
              <a:lnSpc>
                <a:spcPct val="110000"/>
              </a:lnSpc>
              <a:spcBef>
                <a:spcPts val="1001"/>
              </a:spcBef>
              <a:buClr>
                <a:srgbClr val="000000"/>
              </a:buClr>
              <a:buFont typeface="Arial"/>
              <a:buChar char="•"/>
            </a:pPr>
            <a:r>
              <a:rPr lang="et" sz="1800" b="0" strike="noStrike" spc="-1">
                <a:solidFill>
                  <a:srgbClr val="000000"/>
                </a:solidFill>
                <a:latin typeface="Montserrat"/>
                <a:ea typeface="DejaVu Sans"/>
              </a:rPr>
              <a:t>Sammud, varustus ja aeg:</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1" strike="noStrike" spc="-1">
                <a:solidFill>
                  <a:srgbClr val="000000"/>
                </a:solidFill>
                <a:latin typeface="Montserrat"/>
                <a:ea typeface="DejaVu Sans"/>
              </a:rPr>
              <a:t>Mõtle 1 minut</a:t>
            </a:r>
            <a:r>
              <a:rPr lang="et" sz="1800" b="0" strike="noStrike" spc="-1">
                <a:solidFill>
                  <a:srgbClr val="000000"/>
                </a:solidFill>
                <a:latin typeface="Montserrat"/>
                <a:ea typeface="DejaVu Sans"/>
              </a:rPr>
              <a:t>. Pole vaja midagi üles kirjutada.</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Sõnapilv: kasuta näiteks </a:t>
            </a:r>
            <a:r>
              <a:rPr lang="et" sz="1800" b="1" strike="noStrike" spc="-1">
                <a:solidFill>
                  <a:srgbClr val="000000"/>
                </a:solidFill>
                <a:latin typeface="Montserrat"/>
                <a:ea typeface="DejaVu Sans"/>
              </a:rPr>
              <a:t>märkmepabereid ja pastakaid või veebipõhist sõnapilvegeneraatorit, </a:t>
            </a:r>
            <a:r>
              <a:rPr lang="et" sz="1800" b="0" strike="noStrike" spc="-1">
                <a:solidFill>
                  <a:srgbClr val="000000"/>
                </a:solidFill>
                <a:latin typeface="Montserrat"/>
                <a:ea typeface="DejaVu Sans"/>
              </a:rPr>
              <a:t>nt </a:t>
            </a:r>
            <a:r>
              <a:rPr lang="et" sz="1800" b="0" u="sng" strike="noStrike" spc="-1">
                <a:solidFill>
                  <a:srgbClr val="0563C1"/>
                </a:solidFill>
                <a:uFillTx/>
                <a:latin typeface="Montserrat"/>
                <a:ea typeface="DejaVu Sans"/>
                <a:hlinkClick r:id="rId3"/>
              </a:rPr>
              <a:t>Answergarden </a:t>
            </a:r>
            <a:r>
              <a:rPr lang="et" sz="1800" b="0" strike="noStrike" spc="-1">
                <a:solidFill>
                  <a:srgbClr val="000000"/>
                </a:solidFill>
                <a:latin typeface="Montserrat"/>
                <a:ea typeface="DejaVu Sans"/>
              </a:rPr>
              <a:t>(lisa küsimus teemaks, vajuta sisestusklahvi ja seejärel kuva/kopeeri saidi link, et osalejad pääseksid ligi sõnade lisamiseks oma telefonist). Olenevalt inimeste arvust anna osalejatele aega </a:t>
            </a:r>
            <a:r>
              <a:rPr lang="et" sz="1800" b="1" strike="noStrike" spc="-1">
                <a:solidFill>
                  <a:srgbClr val="000000"/>
                </a:solidFill>
                <a:latin typeface="Montserrat"/>
                <a:ea typeface="DejaVu Sans"/>
              </a:rPr>
              <a:t>1-3 minutit </a:t>
            </a:r>
            <a:r>
              <a:rPr lang="et" sz="1800" b="0" strike="noStrike" spc="-1">
                <a:solidFill>
                  <a:srgbClr val="000000"/>
                </a:solidFill>
                <a:latin typeface="Montserrat"/>
                <a:ea typeface="DejaVu Sans"/>
              </a:rPr>
              <a:t>sõnapilve kallal töötamiseks ja seejärel rääkige lühidalt läbi, millised ideed sõnapilves on.</a:t>
            </a:r>
            <a:endParaRPr lang="et-EE" sz="1800" b="0" strike="noStrike" spc="-1">
              <a:solidFill>
                <a:srgbClr val="000000"/>
              </a:solidFill>
              <a:latin typeface="Arial"/>
            </a:endParaRPr>
          </a:p>
          <a:p>
            <a:pPr marL="685800" lvl="1" indent="-228600">
              <a:lnSpc>
                <a:spcPct val="110000"/>
              </a:lnSpc>
              <a:spcBef>
                <a:spcPts val="499"/>
              </a:spcBef>
              <a:buClr>
                <a:srgbClr val="000000"/>
              </a:buClr>
              <a:buFont typeface="Arial"/>
              <a:buChar char="•"/>
            </a:pPr>
            <a:r>
              <a:rPr lang="et" sz="1800" b="0" strike="noStrike" spc="-1">
                <a:solidFill>
                  <a:srgbClr val="000000"/>
                </a:solidFill>
                <a:latin typeface="Montserrat"/>
                <a:ea typeface="DejaVu Sans"/>
              </a:rPr>
              <a:t>Arutage paaris või väikeses rühmas: paluge osalejatel arutada küsimusi </a:t>
            </a:r>
            <a:r>
              <a:rPr lang="et" sz="1800" b="1" strike="noStrike" spc="-1">
                <a:solidFill>
                  <a:srgbClr val="000000"/>
                </a:solidFill>
                <a:latin typeface="Montserrat"/>
                <a:ea typeface="DejaVu Sans"/>
              </a:rPr>
              <a:t>3-5 minutit</a:t>
            </a:r>
            <a:r>
              <a:rPr lang="et" sz="1800" b="0" strike="noStrike" spc="-1">
                <a:solidFill>
                  <a:srgbClr val="000000"/>
                </a:solidFill>
                <a:latin typeface="Montserrat"/>
                <a:ea typeface="DejaVu Sans"/>
              </a:rPr>
              <a:t>, olenevalt inimeste arvust.</a:t>
            </a:r>
            <a:endParaRPr lang="et-EE" sz="1800" b="0" strike="noStrike" spc="-1">
              <a:solidFill>
                <a:srgbClr val="000000"/>
              </a:solidFill>
              <a:latin typeface="Arial"/>
            </a:endParaRPr>
          </a:p>
          <a:p>
            <a:pPr marL="228600" indent="0">
              <a:lnSpc>
                <a:spcPct val="110000"/>
              </a:lnSpc>
              <a:spcBef>
                <a:spcPts val="499"/>
              </a:spcBef>
              <a:buNone/>
              <a:tabLst>
                <a:tab pos="0" algn="l"/>
              </a:tabLst>
            </a:pPr>
            <a:endParaRPr lang="et-EE" sz="1600" b="0" strike="noStrike" spc="-1">
              <a:solidFill>
                <a:srgbClr val="000000"/>
              </a:solidFill>
              <a:latin typeface="Arial"/>
            </a:endParaRPr>
          </a:p>
          <a:p>
            <a:pPr marL="228600" indent="0">
              <a:lnSpc>
                <a:spcPct val="110000"/>
              </a:lnSpc>
              <a:spcBef>
                <a:spcPts val="499"/>
              </a:spcBef>
              <a:buNone/>
              <a:tabLst>
                <a:tab pos="0" algn="l"/>
              </a:tabLst>
            </a:pPr>
            <a:endParaRPr lang="et-EE" sz="1600" b="0" strike="noStrike" spc="-1">
              <a:solidFill>
                <a:srgbClr val="000000"/>
              </a:solidFill>
              <a:latin typeface="Arial"/>
            </a:endParaRPr>
          </a:p>
        </p:txBody>
      </p:sp>
      <p:pic>
        <p:nvPicPr>
          <p:cNvPr id="131" name="Picture 4" descr="A white and black logo&#10;&#10;Description automatically generated with medium confidence"/>
          <p:cNvPicPr/>
          <p:nvPr/>
        </p:nvPicPr>
        <p:blipFill>
          <a:blip r:embed="rId4"/>
          <a:stretch/>
        </p:blipFill>
        <p:spPr>
          <a:xfrm>
            <a:off x="4329360" y="5940720"/>
            <a:ext cx="6728400" cy="1028880"/>
          </a:xfrm>
          <a:prstGeom prst="rect">
            <a:avLst/>
          </a:prstGeom>
          <a:ln w="0">
            <a:noFill/>
          </a:ln>
        </p:spPr>
      </p:pic>
      <p:pic>
        <p:nvPicPr>
          <p:cNvPr id="132" name="Picture 5"/>
          <p:cNvPicPr/>
          <p:nvPr/>
        </p:nvPicPr>
        <p:blipFill>
          <a:blip r:embed="rId5"/>
          <a:stretch/>
        </p:blipFill>
        <p:spPr>
          <a:xfrm>
            <a:off x="-900000" y="6382440"/>
            <a:ext cx="5227560" cy="145800"/>
          </a:xfrm>
          <a:prstGeom prst="rect">
            <a:avLst/>
          </a:prstGeom>
          <a:ln w="0">
            <a:noFill/>
          </a:ln>
        </p:spPr>
      </p:pic>
      <p:pic>
        <p:nvPicPr>
          <p:cNvPr id="133" name="Picture 6"/>
          <p:cNvPicPr/>
          <p:nvPr/>
        </p:nvPicPr>
        <p:blipFill>
          <a:blip r:embed="rId5"/>
          <a:stretch/>
        </p:blipFill>
        <p:spPr>
          <a:xfrm>
            <a:off x="11082240" y="6382440"/>
            <a:ext cx="5227560" cy="145800"/>
          </a:xfrm>
          <a:prstGeom prst="rect">
            <a:avLst/>
          </a:prstGeom>
          <a:ln w="0">
            <a:noFill/>
          </a:ln>
        </p:spPr>
      </p:pic>
    </p:spTree>
  </p:cSld>
  <p:clrMapOvr>
    <a:masterClrMapping/>
  </p:clrMapOvr>
</p:sld>
</file>

<file path=ppt/theme/theme1.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6B84576EBF6A84384872AD0432F3AAD" ma:contentTypeVersion="18" ma:contentTypeDescription="Luo uusi asiakirja." ma:contentTypeScope="" ma:versionID="c4620b2dcc4a78826106b4b360f49de3">
  <xsd:schema xmlns:xsd="http://www.w3.org/2001/XMLSchema" xmlns:xs="http://www.w3.org/2001/XMLSchema" xmlns:p="http://schemas.microsoft.com/office/2006/metadata/properties" xmlns:ns2="b1188ef3-5983-423b-9949-173ef6e53242" xmlns:ns3="3a387dbe-9acf-47b1-97ea-ce4e9eae4f6a" targetNamespace="http://schemas.microsoft.com/office/2006/metadata/properties" ma:root="true" ma:fieldsID="a11b02f85c230fecd25287549032df30" ns2:_="" ns3:_="">
    <xsd:import namespace="b1188ef3-5983-423b-9949-173ef6e53242"/>
    <xsd:import namespace="3a387dbe-9acf-47b1-97ea-ce4e9eae4f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188ef3-5983-423b-9949-173ef6e53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5a05df22-f028-4329-bfa6-daf770b3d813"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387dbe-9acf-47b1-97ea-ce4e9eae4f6a" elementFormDefault="qualified">
    <xsd:import namespace="http://schemas.microsoft.com/office/2006/documentManagement/types"/>
    <xsd:import namespace="http://schemas.microsoft.com/office/infopath/2007/PartnerControls"/>
    <xsd:element name="SharedWithUsers" ma:index="16"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Jakamisen tiedot" ma:internalName="SharedWithDetails" ma:readOnly="true">
      <xsd:simpleType>
        <xsd:restriction base="dms:Note">
          <xsd:maxLength value="255"/>
        </xsd:restriction>
      </xsd:simpleType>
    </xsd:element>
    <xsd:element name="TaxCatchAll" ma:index="20" nillable="true" ma:displayName="Taxonomy Catch All Column" ma:hidden="true" ma:list="{220acab3-db41-4a0a-89e6-30f1cb591e8f}" ma:internalName="TaxCatchAll" ma:showField="CatchAllData" ma:web="3a387dbe-9acf-47b1-97ea-ce4e9eae4f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1188ef3-5983-423b-9949-173ef6e53242">
      <Terms xmlns="http://schemas.microsoft.com/office/infopath/2007/PartnerControls"/>
    </lcf76f155ced4ddcb4097134ff3c332f>
    <TaxCatchAll xmlns="3a387dbe-9acf-47b1-97ea-ce4e9eae4f6a" xsi:nil="true"/>
  </documentManagement>
</p:properties>
</file>

<file path=customXml/itemProps1.xml><?xml version="1.0" encoding="utf-8"?>
<ds:datastoreItem xmlns:ds="http://schemas.openxmlformats.org/officeDocument/2006/customXml" ds:itemID="{9506BD4A-F602-464C-A80F-34EB2AFDFC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188ef3-5983-423b-9949-173ef6e53242"/>
    <ds:schemaRef ds:uri="3a387dbe-9acf-47b1-97ea-ce4e9eae4f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9A1A3B-100A-4B97-9460-606646D9C8FF}">
  <ds:schemaRefs>
    <ds:schemaRef ds:uri="http://schemas.microsoft.com/sharepoint/v3/contenttype/forms"/>
  </ds:schemaRefs>
</ds:datastoreItem>
</file>

<file path=customXml/itemProps3.xml><?xml version="1.0" encoding="utf-8"?>
<ds:datastoreItem xmlns:ds="http://schemas.openxmlformats.org/officeDocument/2006/customXml" ds:itemID="{38536A07-93E3-474A-A14C-C7BEEF1734AC}">
  <ds:schemaRefs>
    <ds:schemaRef ds:uri="http://purl.org/dc/dcmitype/"/>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 ds:uri="3a387dbe-9acf-47b1-97ea-ce4e9eae4f6a"/>
    <ds:schemaRef ds:uri="b1188ef3-5983-423b-9949-173ef6e53242"/>
  </ds:schemaRefs>
</ds:datastoreItem>
</file>

<file path=docProps/app.xml><?xml version="1.0" encoding="utf-8"?>
<Properties xmlns="http://schemas.openxmlformats.org/officeDocument/2006/extended-properties" xmlns:vt="http://schemas.openxmlformats.org/officeDocument/2006/docPropsVTypes">
  <Template/>
  <TotalTime>4502</TotalTime>
  <Words>2294</Words>
  <Application>Microsoft Office PowerPoint</Application>
  <PresentationFormat>Widescreen</PresentationFormat>
  <Paragraphs>335</Paragraphs>
  <Slides>68</Slides>
  <Notes>20</Notes>
  <HiddenSlides>8</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68</vt:i4>
      </vt:variant>
    </vt:vector>
  </HeadingPairs>
  <TitlesOfParts>
    <vt:vector size="78" baseType="lpstr">
      <vt:lpstr>Arial</vt:lpstr>
      <vt:lpstr>Calibri</vt:lpstr>
      <vt:lpstr>Calibri Light</vt:lpstr>
      <vt:lpstr>Montserrat</vt:lpstr>
      <vt:lpstr>Norwester</vt:lpstr>
      <vt:lpstr>Symbol</vt:lpstr>
      <vt:lpstr>Times New Roman</vt:lpstr>
      <vt:lpstr>Wingdings</vt:lpstr>
      <vt:lpstr>Office-teema</vt:lpstr>
      <vt:lpstr>Office-teema</vt:lpstr>
      <vt:lpstr>Inclusion is On  Noorsootöötajate koolitusmudel</vt:lpstr>
      <vt:lpstr>PowerPoint Presentation</vt:lpstr>
      <vt:lpstr>Juhised: Kuidas kasutada koolitusmudelit?</vt:lpstr>
      <vt:lpstr>PowerPoint Presentation</vt:lpstr>
      <vt:lpstr>Projektitutvustus</vt:lpstr>
      <vt:lpstr>Inclusion is On</vt:lpstr>
      <vt:lpstr>Partnerid</vt:lpstr>
      <vt:lpstr>Soojendustegevused</vt:lpstr>
      <vt:lpstr>Juhiseid</vt:lpstr>
      <vt:lpstr>PowerPoint Presentation</vt:lpstr>
      <vt:lpstr>PowerPoint Presentation</vt:lpstr>
      <vt:lpstr>PowerPoint Presentation</vt:lpstr>
      <vt:lpstr>Viktoriin  sotsiaalsest kaasatusest</vt:lpstr>
      <vt:lpstr>Juhised</vt:lpstr>
      <vt:lpstr>Mis on pildil?</vt:lpstr>
      <vt:lpstr>Milline neist järgnevatest teguritest on seotud sotsiaalse välistamise riskiga?</vt:lpstr>
      <vt:lpstr>Euroopas puudutab vaesus- ja sotsiaalse välistamise risk _____ noori.</vt:lpstr>
      <vt:lpstr>Mis on pildil?</vt:lpstr>
      <vt:lpstr>Sotsiaalne kaasatus on "tingimuste parandamise protsess üksikisikutele ja rühmadele, et võtta osa _____” (Maailmapank).</vt:lpstr>
      <vt:lpstr>Näiteks võib sotsiaalne kaasatus muuta _____.</vt:lpstr>
      <vt:lpstr>Marginaliseeritud rühmade _____ soodustamine tähendab tegelemist sotsiaalse välistamisega.</vt:lpstr>
      <vt:lpstr>Sotsiaalse kaasatuse edendamine on samuti selle org-i prioriteetidest</vt:lpstr>
      <vt:lpstr>Õiged vastused</vt:lpstr>
      <vt:lpstr>Mis on pildil?</vt:lpstr>
      <vt:lpstr>Milline neist järgnevatest teguritest on seotud sotsiaalse välistamise riskiga?</vt:lpstr>
      <vt:lpstr>Euroopas puudutab vaesus- ja sotsiaalse välistamise risk _____ noori.</vt:lpstr>
      <vt:lpstr>Mis on pildil?</vt:lpstr>
      <vt:lpstr>Sotsiaalne kaasatus on "tingimuste parandamise protsess üksikisikutele ja rühmadele, et võtta osa _____” (Maailmapank).</vt:lpstr>
      <vt:lpstr>Näiteks võib sotsiaalne kaasatus muuta _____.</vt:lpstr>
      <vt:lpstr>Marginaliseeritud rühmade _____ soodustamine tähendab tegelemist sotsiaalse välistamisega.</vt:lpstr>
      <vt:lpstr>Sotsiaalse kaasatuse edendamine on samuti selle org-i prioriteetidest</vt:lpstr>
      <vt:lpstr>Safer Space  (turvalisem ruum)</vt:lpstr>
      <vt:lpstr>Juhised</vt:lpstr>
      <vt:lpstr>PowerPoint Presentation</vt:lpstr>
      <vt:lpstr>PowerPoint Presentation</vt:lpstr>
      <vt:lpstr>PowerPoint Presentation</vt:lpstr>
      <vt:lpstr>Head praktikad</vt:lpstr>
      <vt:lpstr>Juhised</vt:lpstr>
      <vt:lpstr>PowerPoint Presentation</vt:lpstr>
      <vt:lpstr>PowerPoint Presentation</vt:lpstr>
      <vt:lpstr>PowerPoint Presentation</vt:lpstr>
      <vt:lpstr>Juhised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Töötuba</vt:lpstr>
      <vt:lpstr>Projekti-partnerite loodud tööriistad</vt:lpstr>
      <vt:lpstr>Juhised</vt:lpstr>
      <vt:lpstr>PowerPoint Presentation</vt:lpstr>
      <vt:lpstr>PowerPoint Presentation</vt:lpstr>
      <vt:lpstr>Sõnaseletused</vt:lpstr>
      <vt:lpstr>Juhised</vt:lpstr>
      <vt:lpstr>Õiglus</vt:lpstr>
      <vt:lpstr>Mitmekesisus</vt:lpstr>
      <vt:lpstr>Intersektsionaalsus</vt:lpstr>
      <vt:lpstr>LGBTIQ+</vt:lpstr>
      <vt:lpstr>Mitmel aspektil põhinev  diskrimineerimine</vt:lpstr>
      <vt:lpstr>Füüsiline  ligipääsetavus</vt:lpstr>
      <vt:lpstr>Eelarvamus</vt:lpstr>
      <vt:lpstr>Rassism</vt:lpstr>
      <vt:lpstr>Kõik projektimaterjalid leiad:  https://nuortenakatemia.fi/en/incon-projectresults/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
  <dc:description/>
  <cp:lastModifiedBy>Sanna Lindgren</cp:lastModifiedBy>
  <cp:revision>466</cp:revision>
  <dcterms:created xsi:type="dcterms:W3CDTF">2023-04-15T12:19:09Z</dcterms:created>
  <dcterms:modified xsi:type="dcterms:W3CDTF">2024-02-21T13:35:10Z</dcterms:modified>
  <dc:language>et-EE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0x01010086B84576EBF6A84384872AD0432F3AAD</vt:lpwstr>
  </property>
  <property fmtid="{D5CDD505-2E9C-101B-9397-08002B2CF9AE}" pid="3" name="HiddenSlides">
    <vt:i4>8</vt:i4>
  </property>
  <property fmtid="{D5CDD505-2E9C-101B-9397-08002B2CF9AE}" pid="4" name="MediaServiceImageTags">
    <vt:lpwstr/>
  </property>
  <property fmtid="{D5CDD505-2E9C-101B-9397-08002B2CF9AE}" pid="5" name="Notes">
    <vt:i4>20</vt:i4>
  </property>
  <property fmtid="{D5CDD505-2E9C-101B-9397-08002B2CF9AE}" pid="6" name="PresentationFormat">
    <vt:lpwstr>Laiekraan</vt:lpwstr>
  </property>
  <property fmtid="{D5CDD505-2E9C-101B-9397-08002B2CF9AE}" pid="7" name="Slides">
    <vt:i4>68</vt:i4>
  </property>
</Properties>
</file>