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3"/>
  </p:notesMasterIdLst>
  <p:sldIdLst>
    <p:sldId id="309" r:id="rId5"/>
    <p:sldId id="291" r:id="rId6"/>
    <p:sldId id="348" r:id="rId7"/>
    <p:sldId id="313" r:id="rId8"/>
    <p:sldId id="349" r:id="rId9"/>
    <p:sldId id="290" r:id="rId10"/>
    <p:sldId id="306" r:id="rId11"/>
    <p:sldId id="351" r:id="rId12"/>
    <p:sldId id="358" r:id="rId13"/>
    <p:sldId id="287" r:id="rId14"/>
    <p:sldId id="314" r:id="rId15"/>
    <p:sldId id="289" r:id="rId16"/>
    <p:sldId id="352" r:id="rId17"/>
    <p:sldId id="359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50" r:id="rId36"/>
    <p:sldId id="357" r:id="rId37"/>
    <p:sldId id="365" r:id="rId38"/>
    <p:sldId id="317" r:id="rId39"/>
    <p:sldId id="318" r:id="rId40"/>
    <p:sldId id="353" r:id="rId41"/>
    <p:sldId id="360" r:id="rId42"/>
    <p:sldId id="292" r:id="rId43"/>
    <p:sldId id="343" r:id="rId44"/>
    <p:sldId id="271" r:id="rId45"/>
    <p:sldId id="362" r:id="rId46"/>
    <p:sldId id="296" r:id="rId47"/>
    <p:sldId id="339" r:id="rId48"/>
    <p:sldId id="340" r:id="rId49"/>
    <p:sldId id="300" r:id="rId50"/>
    <p:sldId id="326" r:id="rId51"/>
    <p:sldId id="327" r:id="rId52"/>
    <p:sldId id="329" r:id="rId53"/>
    <p:sldId id="330" r:id="rId54"/>
    <p:sldId id="331" r:id="rId55"/>
    <p:sldId id="332" r:id="rId56"/>
    <p:sldId id="325" r:id="rId57"/>
    <p:sldId id="354" r:id="rId58"/>
    <p:sldId id="361" r:id="rId59"/>
    <p:sldId id="333" r:id="rId60"/>
    <p:sldId id="344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66" r:id="rId7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B376D6-A912-C373-1160-8744D990ADBA}" name="APanna Makó" initials="AM" userId="78eb09dc573a14f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CA"/>
    <a:srgbClr val="F5892C"/>
    <a:srgbClr val="D20036"/>
    <a:srgbClr val="015B56"/>
    <a:srgbClr val="F5D02C"/>
    <a:srgbClr val="C2BDB8"/>
    <a:srgbClr val="0D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DA09C-772B-4917-B45E-B7B2D75EDD2B}" v="157" dt="2024-02-13T09:25:36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 autoAdjust="0"/>
    <p:restoredTop sz="90137" autoAdjust="0"/>
  </p:normalViewPr>
  <p:slideViewPr>
    <p:cSldViewPr snapToGrid="0">
      <p:cViewPr varScale="1">
        <p:scale>
          <a:sx n="100" d="100"/>
          <a:sy n="100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a Lindgren" userId="d7f8f64c-9e1b-4c54-81a9-ba4523763735" providerId="ADAL" clId="{0D20B8B7-8DA8-4926-A336-DF4EA3751B55}"/>
    <pc:docChg chg="undo redo custSel addSld delSld modSld sldOrd">
      <pc:chgData name="Sanna Lindgren" userId="d7f8f64c-9e1b-4c54-81a9-ba4523763735" providerId="ADAL" clId="{0D20B8B7-8DA8-4926-A336-DF4EA3751B55}" dt="2024-01-09T07:50:04.266" v="497" actId="1076"/>
      <pc:docMkLst>
        <pc:docMk/>
      </pc:docMkLst>
      <pc:sldChg chg="modSp mod">
        <pc:chgData name="Sanna Lindgren" userId="d7f8f64c-9e1b-4c54-81a9-ba4523763735" providerId="ADAL" clId="{0D20B8B7-8DA8-4926-A336-DF4EA3751B55}" dt="2024-01-09T07:10:34.065" v="8" actId="20577"/>
        <pc:sldMkLst>
          <pc:docMk/>
          <pc:sldMk cId="2636843533" sldId="286"/>
        </pc:sldMkLst>
        <pc:spChg chg="mod">
          <ac:chgData name="Sanna Lindgren" userId="d7f8f64c-9e1b-4c54-81a9-ba4523763735" providerId="ADAL" clId="{0D20B8B7-8DA8-4926-A336-DF4EA3751B55}" dt="2024-01-09T07:10:34.065" v="8" actId="20577"/>
          <ac:spMkLst>
            <pc:docMk/>
            <pc:sldMk cId="2636843533" sldId="286"/>
            <ac:spMk id="12" creationId="{A0A1B03A-6B64-F6A1-923A-B57066EB6C9D}"/>
          </ac:spMkLst>
        </pc:spChg>
        <pc:picChg chg="mod">
          <ac:chgData name="Sanna Lindgren" userId="d7f8f64c-9e1b-4c54-81a9-ba4523763735" providerId="ADAL" clId="{0D20B8B7-8DA8-4926-A336-DF4EA3751B55}" dt="2024-01-08T14:51:22.900" v="3" actId="1076"/>
          <ac:picMkLst>
            <pc:docMk/>
            <pc:sldMk cId="2636843533" sldId="286"/>
            <ac:picMk id="11" creationId="{6E0444C3-FA59-AFFF-2C20-49BD8B0A0509}"/>
          </ac:picMkLst>
        </pc:picChg>
      </pc:sldChg>
      <pc:sldChg chg="modSp mod">
        <pc:chgData name="Sanna Lindgren" userId="d7f8f64c-9e1b-4c54-81a9-ba4523763735" providerId="ADAL" clId="{0D20B8B7-8DA8-4926-A336-DF4EA3751B55}" dt="2024-01-09T07:19:26.717" v="80" actId="14100"/>
        <pc:sldMkLst>
          <pc:docMk/>
          <pc:sldMk cId="2351953392" sldId="287"/>
        </pc:sldMkLst>
        <pc:spChg chg="mod">
          <ac:chgData name="Sanna Lindgren" userId="d7f8f64c-9e1b-4c54-81a9-ba4523763735" providerId="ADAL" clId="{0D20B8B7-8DA8-4926-A336-DF4EA3751B55}" dt="2024-01-09T07:19:13.279" v="78" actId="404"/>
          <ac:spMkLst>
            <pc:docMk/>
            <pc:sldMk cId="2351953392" sldId="287"/>
            <ac:spMk id="3" creationId="{A0E21396-0283-2DDC-410B-FB89C57BEE82}"/>
          </ac:spMkLst>
        </pc:spChg>
        <pc:spChg chg="mod">
          <ac:chgData name="Sanna Lindgren" userId="d7f8f64c-9e1b-4c54-81a9-ba4523763735" providerId="ADAL" clId="{0D20B8B7-8DA8-4926-A336-DF4EA3751B55}" dt="2024-01-09T07:19:19.738" v="79" actId="20577"/>
          <ac:spMkLst>
            <pc:docMk/>
            <pc:sldMk cId="2351953392" sldId="287"/>
            <ac:spMk id="11" creationId="{D755A7A3-4C24-0491-4307-5F0998857D91}"/>
          </ac:spMkLst>
        </pc:spChg>
        <pc:picChg chg="mod">
          <ac:chgData name="Sanna Lindgren" userId="d7f8f64c-9e1b-4c54-81a9-ba4523763735" providerId="ADAL" clId="{0D20B8B7-8DA8-4926-A336-DF4EA3751B55}" dt="2024-01-09T07:19:26.717" v="80" actId="14100"/>
          <ac:picMkLst>
            <pc:docMk/>
            <pc:sldMk cId="2351953392" sldId="287"/>
            <ac:picMk id="14" creationId="{BBAF0DB0-8DCA-F558-6023-1E060BB64590}"/>
          </ac:picMkLst>
        </pc:picChg>
      </pc:sldChg>
      <pc:sldChg chg="modSp mod">
        <pc:chgData name="Sanna Lindgren" userId="d7f8f64c-9e1b-4c54-81a9-ba4523763735" providerId="ADAL" clId="{0D20B8B7-8DA8-4926-A336-DF4EA3751B55}" dt="2024-01-09T07:18:30.357" v="71" actId="14100"/>
        <pc:sldMkLst>
          <pc:docMk/>
          <pc:sldMk cId="1941565916" sldId="290"/>
        </pc:sldMkLst>
        <pc:spChg chg="mod">
          <ac:chgData name="Sanna Lindgren" userId="d7f8f64c-9e1b-4c54-81a9-ba4523763735" providerId="ADAL" clId="{0D20B8B7-8DA8-4926-A336-DF4EA3751B55}" dt="2024-01-09T07:18:17.140" v="68" actId="20577"/>
          <ac:spMkLst>
            <pc:docMk/>
            <pc:sldMk cId="1941565916" sldId="290"/>
            <ac:spMk id="2" creationId="{2E2C5FF1-E4D2-A2F6-D50D-8BF6534976B8}"/>
          </ac:spMkLst>
        </pc:spChg>
        <pc:spChg chg="mod">
          <ac:chgData name="Sanna Lindgren" userId="d7f8f64c-9e1b-4c54-81a9-ba4523763735" providerId="ADAL" clId="{0D20B8B7-8DA8-4926-A336-DF4EA3751B55}" dt="2024-01-09T07:18:30.357" v="71" actId="14100"/>
          <ac:spMkLst>
            <pc:docMk/>
            <pc:sldMk cId="1941565916" sldId="290"/>
            <ac:spMk id="3" creationId="{E0471262-BEF5-072D-F382-3B5A84917643}"/>
          </ac:spMkLst>
        </pc:spChg>
        <pc:picChg chg="mod">
          <ac:chgData name="Sanna Lindgren" userId="d7f8f64c-9e1b-4c54-81a9-ba4523763735" providerId="ADAL" clId="{0D20B8B7-8DA8-4926-A336-DF4EA3751B55}" dt="2024-01-09T07:18:16.204" v="66" actId="1076"/>
          <ac:picMkLst>
            <pc:docMk/>
            <pc:sldMk cId="1941565916" sldId="290"/>
            <ac:picMk id="8" creationId="{7BBC739C-4971-7131-A4A3-4AF3FC73A78E}"/>
          </ac:picMkLst>
        </pc:picChg>
        <pc:picChg chg="mod">
          <ac:chgData name="Sanna Lindgren" userId="d7f8f64c-9e1b-4c54-81a9-ba4523763735" providerId="ADAL" clId="{0D20B8B7-8DA8-4926-A336-DF4EA3751B55}" dt="2024-01-09T07:18:16.547" v="67" actId="14100"/>
          <ac:picMkLst>
            <pc:docMk/>
            <pc:sldMk cId="1941565916" sldId="290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0D20B8B7-8DA8-4926-A336-DF4EA3751B55}" dt="2024-01-09T07:24:30.743" v="151" actId="404"/>
        <pc:sldMkLst>
          <pc:docMk/>
          <pc:sldMk cId="3973944194" sldId="291"/>
        </pc:sldMkLst>
        <pc:spChg chg="mod">
          <ac:chgData name="Sanna Lindgren" userId="d7f8f64c-9e1b-4c54-81a9-ba4523763735" providerId="ADAL" clId="{0D20B8B7-8DA8-4926-A336-DF4EA3751B55}" dt="2024-01-09T07:24:30.743" v="151" actId="404"/>
          <ac:spMkLst>
            <pc:docMk/>
            <pc:sldMk cId="3973944194" sldId="291"/>
            <ac:spMk id="3" creationId="{60CA31E4-146C-BC0E-3AAD-DB3C80A80CC0}"/>
          </ac:spMkLst>
        </pc:spChg>
      </pc:sldChg>
      <pc:sldChg chg="modSp mod">
        <pc:chgData name="Sanna Lindgren" userId="d7f8f64c-9e1b-4c54-81a9-ba4523763735" providerId="ADAL" clId="{0D20B8B7-8DA8-4926-A336-DF4EA3751B55}" dt="2024-01-09T07:30:02.128" v="239" actId="1076"/>
        <pc:sldMkLst>
          <pc:docMk/>
          <pc:sldMk cId="1519554761" sldId="292"/>
        </pc:sldMkLst>
        <pc:spChg chg="mod">
          <ac:chgData name="Sanna Lindgren" userId="d7f8f64c-9e1b-4c54-81a9-ba4523763735" providerId="ADAL" clId="{0D20B8B7-8DA8-4926-A336-DF4EA3751B55}" dt="2024-01-09T07:26:46.350" v="181" actId="20577"/>
          <ac:spMkLst>
            <pc:docMk/>
            <pc:sldMk cId="1519554761" sldId="292"/>
            <ac:spMk id="9" creationId="{C5B35BA3-BD15-F646-6AFD-183BF974C86B}"/>
          </ac:spMkLst>
        </pc:spChg>
        <pc:spChg chg="mod">
          <ac:chgData name="Sanna Lindgren" userId="d7f8f64c-9e1b-4c54-81a9-ba4523763735" providerId="ADAL" clId="{0D20B8B7-8DA8-4926-A336-DF4EA3751B55}" dt="2024-01-09T07:30:02.128" v="239" actId="1076"/>
          <ac:spMkLst>
            <pc:docMk/>
            <pc:sldMk cId="1519554761" sldId="292"/>
            <ac:spMk id="11" creationId="{BC5E19FE-85A1-55D5-BB0F-1B1B46F40933}"/>
          </ac:spMkLst>
        </pc:spChg>
        <pc:spChg chg="mod">
          <ac:chgData name="Sanna Lindgren" userId="d7f8f64c-9e1b-4c54-81a9-ba4523763735" providerId="ADAL" clId="{0D20B8B7-8DA8-4926-A336-DF4EA3751B55}" dt="2024-01-09T07:28:48.811" v="219" actId="1076"/>
          <ac:spMkLst>
            <pc:docMk/>
            <pc:sldMk cId="1519554761" sldId="292"/>
            <ac:spMk id="13" creationId="{A1D09012-0CD0-1ACC-DBB0-4A58751A7CF3}"/>
          </ac:spMkLst>
        </pc:spChg>
        <pc:spChg chg="mod">
          <ac:chgData name="Sanna Lindgren" userId="d7f8f64c-9e1b-4c54-81a9-ba4523763735" providerId="ADAL" clId="{0D20B8B7-8DA8-4926-A336-DF4EA3751B55}" dt="2024-01-09T07:27:01.628" v="185" actId="1076"/>
          <ac:spMkLst>
            <pc:docMk/>
            <pc:sldMk cId="1519554761" sldId="292"/>
            <ac:spMk id="16" creationId="{6ECB70AE-8305-D94B-6E99-0F40901D12EC}"/>
          </ac:spMkLst>
        </pc:spChg>
        <pc:spChg chg="mod">
          <ac:chgData name="Sanna Lindgren" userId="d7f8f64c-9e1b-4c54-81a9-ba4523763735" providerId="ADAL" clId="{0D20B8B7-8DA8-4926-A336-DF4EA3751B55}" dt="2024-01-09T07:28:37.338" v="218" actId="1076"/>
          <ac:spMkLst>
            <pc:docMk/>
            <pc:sldMk cId="1519554761" sldId="292"/>
            <ac:spMk id="17" creationId="{C1E0365D-771B-1AD1-4E1B-02DBE679F6A6}"/>
          </ac:spMkLst>
        </pc:spChg>
        <pc:spChg chg="mod">
          <ac:chgData name="Sanna Lindgren" userId="d7f8f64c-9e1b-4c54-81a9-ba4523763735" providerId="ADAL" clId="{0D20B8B7-8DA8-4926-A336-DF4EA3751B55}" dt="2024-01-09T07:27:20.817" v="189" actId="1076"/>
          <ac:spMkLst>
            <pc:docMk/>
            <pc:sldMk cId="1519554761" sldId="292"/>
            <ac:spMk id="19" creationId="{DD0A568C-E7D4-12F5-EA5E-5BC0AD7BF18F}"/>
          </ac:spMkLst>
        </pc:spChg>
        <pc:spChg chg="mod">
          <ac:chgData name="Sanna Lindgren" userId="d7f8f64c-9e1b-4c54-81a9-ba4523763735" providerId="ADAL" clId="{0D20B8B7-8DA8-4926-A336-DF4EA3751B55}" dt="2024-01-09T07:27:15.453" v="188" actId="404"/>
          <ac:spMkLst>
            <pc:docMk/>
            <pc:sldMk cId="1519554761" sldId="292"/>
            <ac:spMk id="20" creationId="{AEC4BC2B-FFD3-9EC0-DE46-2BE8B327C042}"/>
          </ac:spMkLst>
        </pc:spChg>
        <pc:spChg chg="mod">
          <ac:chgData name="Sanna Lindgren" userId="d7f8f64c-9e1b-4c54-81a9-ba4523763735" providerId="ADAL" clId="{0D20B8B7-8DA8-4926-A336-DF4EA3751B55}" dt="2024-01-09T07:27:49.828" v="197" actId="1076"/>
          <ac:spMkLst>
            <pc:docMk/>
            <pc:sldMk cId="1519554761" sldId="292"/>
            <ac:spMk id="23" creationId="{CC561546-FF84-2C88-4B78-8231BBF26583}"/>
          </ac:spMkLst>
        </pc:spChg>
        <pc:spChg chg="mod">
          <ac:chgData name="Sanna Lindgren" userId="d7f8f64c-9e1b-4c54-81a9-ba4523763735" providerId="ADAL" clId="{0D20B8B7-8DA8-4926-A336-DF4EA3751B55}" dt="2024-01-09T07:27:28.601" v="191" actId="1076"/>
          <ac:spMkLst>
            <pc:docMk/>
            <pc:sldMk cId="1519554761" sldId="292"/>
            <ac:spMk id="24" creationId="{BACFE56A-9214-FDD8-2EC9-FBF0976127C3}"/>
          </ac:spMkLst>
        </pc:spChg>
        <pc:spChg chg="mod">
          <ac:chgData name="Sanna Lindgren" userId="d7f8f64c-9e1b-4c54-81a9-ba4523763735" providerId="ADAL" clId="{0D20B8B7-8DA8-4926-A336-DF4EA3751B55}" dt="2024-01-09T07:28:20.431" v="214" actId="1076"/>
          <ac:spMkLst>
            <pc:docMk/>
            <pc:sldMk cId="1519554761" sldId="292"/>
            <ac:spMk id="26" creationId="{6BE84140-68FA-40D8-83D6-72777CD54A5E}"/>
          </ac:spMkLst>
        </pc:spChg>
        <pc:spChg chg="mod">
          <ac:chgData name="Sanna Lindgren" userId="d7f8f64c-9e1b-4c54-81a9-ba4523763735" providerId="ADAL" clId="{0D20B8B7-8DA8-4926-A336-DF4EA3751B55}" dt="2024-01-09T07:28:21.991" v="215" actId="1076"/>
          <ac:spMkLst>
            <pc:docMk/>
            <pc:sldMk cId="1519554761" sldId="292"/>
            <ac:spMk id="27" creationId="{350CFEAA-457C-2932-6626-737A9498940E}"/>
          </ac:spMkLst>
        </pc:spChg>
        <pc:spChg chg="mod">
          <ac:chgData name="Sanna Lindgren" userId="d7f8f64c-9e1b-4c54-81a9-ba4523763735" providerId="ADAL" clId="{0D20B8B7-8DA8-4926-A336-DF4EA3751B55}" dt="2024-01-09T07:28:33.305" v="217" actId="1076"/>
          <ac:spMkLst>
            <pc:docMk/>
            <pc:sldMk cId="1519554761" sldId="292"/>
            <ac:spMk id="30" creationId="{40195868-74B8-4008-FA24-0729B88448FD}"/>
          </ac:spMkLst>
        </pc:spChg>
      </pc:sldChg>
      <pc:sldChg chg="delSp modSp mod">
        <pc:chgData name="Sanna Lindgren" userId="d7f8f64c-9e1b-4c54-81a9-ba4523763735" providerId="ADAL" clId="{0D20B8B7-8DA8-4926-A336-DF4EA3751B55}" dt="2024-01-09T07:43:28.423" v="396" actId="14100"/>
        <pc:sldMkLst>
          <pc:docMk/>
          <pc:sldMk cId="4085876483" sldId="294"/>
        </pc:sldMkLst>
        <pc:spChg chg="mod">
          <ac:chgData name="Sanna Lindgren" userId="d7f8f64c-9e1b-4c54-81a9-ba4523763735" providerId="ADAL" clId="{0D20B8B7-8DA8-4926-A336-DF4EA3751B55}" dt="2024-01-09T07:43:28.423" v="396" actId="14100"/>
          <ac:spMkLst>
            <pc:docMk/>
            <pc:sldMk cId="4085876483" sldId="294"/>
            <ac:spMk id="9" creationId="{53492439-3B21-A48E-902A-A279AB63809A}"/>
          </ac:spMkLst>
        </pc:spChg>
        <pc:spChg chg="del mod">
          <ac:chgData name="Sanna Lindgren" userId="d7f8f64c-9e1b-4c54-81a9-ba4523763735" providerId="ADAL" clId="{0D20B8B7-8DA8-4926-A336-DF4EA3751B55}" dt="2024-01-09T07:25:57.992" v="163" actId="478"/>
          <ac:spMkLst>
            <pc:docMk/>
            <pc:sldMk cId="4085876483" sldId="294"/>
            <ac:spMk id="10" creationId="{7BB8216C-294A-5D93-A271-009529CC06E8}"/>
          </ac:spMkLst>
        </pc:spChg>
      </pc:sldChg>
      <pc:sldChg chg="addSp delSp modSp mod">
        <pc:chgData name="Sanna Lindgren" userId="d7f8f64c-9e1b-4c54-81a9-ba4523763735" providerId="ADAL" clId="{0D20B8B7-8DA8-4926-A336-DF4EA3751B55}" dt="2024-01-09T07:48:31.917" v="469" actId="1076"/>
        <pc:sldMkLst>
          <pc:docMk/>
          <pc:sldMk cId="3461959164" sldId="295"/>
        </pc:sldMkLst>
        <pc:spChg chg="del">
          <ac:chgData name="Sanna Lindgren" userId="d7f8f64c-9e1b-4c54-81a9-ba4523763735" providerId="ADAL" clId="{0D20B8B7-8DA8-4926-A336-DF4EA3751B55}" dt="2024-01-09T07:33:05.638" v="248" actId="478"/>
          <ac:spMkLst>
            <pc:docMk/>
            <pc:sldMk cId="3461959164" sldId="295"/>
            <ac:spMk id="3" creationId="{EB655443-FDF7-7E4F-2337-1D421CBE654E}"/>
          </ac:spMkLst>
        </pc:spChg>
        <pc:spChg chg="add del mod">
          <ac:chgData name="Sanna Lindgren" userId="d7f8f64c-9e1b-4c54-81a9-ba4523763735" providerId="ADAL" clId="{0D20B8B7-8DA8-4926-A336-DF4EA3751B55}" dt="2024-01-09T07:33:08.318" v="249" actId="478"/>
          <ac:spMkLst>
            <pc:docMk/>
            <pc:sldMk cId="3461959164" sldId="295"/>
            <ac:spMk id="4" creationId="{B98D7E66-BB6E-4E01-13E2-A9C06ED775E4}"/>
          </ac:spMkLst>
        </pc:spChg>
        <pc:spChg chg="mod">
          <ac:chgData name="Sanna Lindgren" userId="d7f8f64c-9e1b-4c54-81a9-ba4523763735" providerId="ADAL" clId="{0D20B8B7-8DA8-4926-A336-DF4EA3751B55}" dt="2024-01-09T07:48:31.917" v="469" actId="1076"/>
          <ac:spMkLst>
            <pc:docMk/>
            <pc:sldMk cId="3461959164" sldId="295"/>
            <ac:spMk id="10" creationId="{BE619A37-7228-110D-52F2-2897CF954271}"/>
          </ac:spMkLst>
        </pc:spChg>
        <pc:picChg chg="mod">
          <ac:chgData name="Sanna Lindgren" userId="d7f8f64c-9e1b-4c54-81a9-ba4523763735" providerId="ADAL" clId="{0D20B8B7-8DA8-4926-A336-DF4EA3751B55}" dt="2024-01-09T07:48:27.806" v="468" actId="1076"/>
          <ac:picMkLst>
            <pc:docMk/>
            <pc:sldMk cId="3461959164" sldId="295"/>
            <ac:picMk id="9" creationId="{EDE9A418-7427-4FA5-E075-80A0ABD31C18}"/>
          </ac:picMkLst>
        </pc:picChg>
      </pc:sldChg>
      <pc:sldChg chg="delSp modSp mod">
        <pc:chgData name="Sanna Lindgren" userId="d7f8f64c-9e1b-4c54-81a9-ba4523763735" providerId="ADAL" clId="{0D20B8B7-8DA8-4926-A336-DF4EA3751B55}" dt="2024-01-09T07:37:08.062" v="312" actId="1076"/>
        <pc:sldMkLst>
          <pc:docMk/>
          <pc:sldMk cId="1323106200" sldId="296"/>
        </pc:sldMkLst>
        <pc:spChg chg="del">
          <ac:chgData name="Sanna Lindgren" userId="d7f8f64c-9e1b-4c54-81a9-ba4523763735" providerId="ADAL" clId="{0D20B8B7-8DA8-4926-A336-DF4EA3751B55}" dt="2024-01-09T07:33:57.293" v="262" actId="478"/>
          <ac:spMkLst>
            <pc:docMk/>
            <pc:sldMk cId="1323106200" sldId="296"/>
            <ac:spMk id="2" creationId="{CCE652E2-1DA1-5CEA-BAAC-DB2577E56B0F}"/>
          </ac:spMkLst>
        </pc:spChg>
        <pc:spChg chg="mod">
          <ac:chgData name="Sanna Lindgren" userId="d7f8f64c-9e1b-4c54-81a9-ba4523763735" providerId="ADAL" clId="{0D20B8B7-8DA8-4926-A336-DF4EA3751B55}" dt="2024-01-09T07:37:08.062" v="312" actId="1076"/>
          <ac:spMkLst>
            <pc:docMk/>
            <pc:sldMk cId="1323106200" sldId="296"/>
            <ac:spMk id="3" creationId="{4DD2365E-3F94-0845-E780-9AC8DC00EDC4}"/>
          </ac:spMkLst>
        </pc:spChg>
        <pc:spChg chg="del">
          <ac:chgData name="Sanna Lindgren" userId="d7f8f64c-9e1b-4c54-81a9-ba4523763735" providerId="ADAL" clId="{0D20B8B7-8DA8-4926-A336-DF4EA3751B55}" dt="2024-01-09T07:33:58.496" v="263" actId="478"/>
          <ac:spMkLst>
            <pc:docMk/>
            <pc:sldMk cId="1323106200" sldId="296"/>
            <ac:spMk id="4" creationId="{4BA1C3DC-0692-5992-6B12-EBA57D493D6D}"/>
          </ac:spMkLst>
        </pc:spChg>
        <pc:spChg chg="mod">
          <ac:chgData name="Sanna Lindgren" userId="d7f8f64c-9e1b-4c54-81a9-ba4523763735" providerId="ADAL" clId="{0D20B8B7-8DA8-4926-A336-DF4EA3751B55}" dt="2024-01-09T07:34:37.682" v="273" actId="1076"/>
          <ac:spMkLst>
            <pc:docMk/>
            <pc:sldMk cId="1323106200" sldId="296"/>
            <ac:spMk id="8" creationId="{E5EA2329-952E-4049-C063-A66BC477EDE1}"/>
          </ac:spMkLst>
        </pc:spChg>
        <pc:spChg chg="del">
          <ac:chgData name="Sanna Lindgren" userId="d7f8f64c-9e1b-4c54-81a9-ba4523763735" providerId="ADAL" clId="{0D20B8B7-8DA8-4926-A336-DF4EA3751B55}" dt="2024-01-09T07:33:55.798" v="261" actId="478"/>
          <ac:spMkLst>
            <pc:docMk/>
            <pc:sldMk cId="1323106200" sldId="296"/>
            <ac:spMk id="9" creationId="{F15BDC4E-9EDA-4DA6-97A1-EE18C7641C2D}"/>
          </ac:spMkLst>
        </pc:spChg>
        <pc:spChg chg="del">
          <ac:chgData name="Sanna Lindgren" userId="d7f8f64c-9e1b-4c54-81a9-ba4523763735" providerId="ADAL" clId="{0D20B8B7-8DA8-4926-A336-DF4EA3751B55}" dt="2024-01-09T07:33:59.910" v="264" actId="478"/>
          <ac:spMkLst>
            <pc:docMk/>
            <pc:sldMk cId="1323106200" sldId="296"/>
            <ac:spMk id="10" creationId="{08EAB453-19A2-0703-46EB-488E9849A4E0}"/>
          </ac:spMkLst>
        </pc:spChg>
        <pc:picChg chg="mod">
          <ac:chgData name="Sanna Lindgren" userId="d7f8f64c-9e1b-4c54-81a9-ba4523763735" providerId="ADAL" clId="{0D20B8B7-8DA8-4926-A336-DF4EA3751B55}" dt="2024-01-09T07:34:12.594" v="268" actId="1076"/>
          <ac:picMkLst>
            <pc:docMk/>
            <pc:sldMk cId="1323106200" sldId="296"/>
            <ac:picMk id="5" creationId="{9B7A2630-1F1F-0E41-B4AF-0A719571B42C}"/>
          </ac:picMkLst>
        </pc:picChg>
      </pc:sldChg>
      <pc:sldChg chg="delSp modSp mod">
        <pc:chgData name="Sanna Lindgren" userId="d7f8f64c-9e1b-4c54-81a9-ba4523763735" providerId="ADAL" clId="{0D20B8B7-8DA8-4926-A336-DF4EA3751B55}" dt="2024-01-09T07:44:39.040" v="409" actId="1076"/>
        <pc:sldMkLst>
          <pc:docMk/>
          <pc:sldMk cId="2231826563" sldId="299"/>
        </pc:sldMkLst>
        <pc:spChg chg="del">
          <ac:chgData name="Sanna Lindgren" userId="d7f8f64c-9e1b-4c54-81a9-ba4523763735" providerId="ADAL" clId="{0D20B8B7-8DA8-4926-A336-DF4EA3751B55}" dt="2024-01-09T07:43:58.281" v="399" actId="478"/>
          <ac:spMkLst>
            <pc:docMk/>
            <pc:sldMk cId="2231826563" sldId="299"/>
            <ac:spMk id="2" creationId="{57F1733A-ECEA-2CC2-8694-7D17F783661B}"/>
          </ac:spMkLst>
        </pc:spChg>
        <pc:spChg chg="mod">
          <ac:chgData name="Sanna Lindgren" userId="d7f8f64c-9e1b-4c54-81a9-ba4523763735" providerId="ADAL" clId="{0D20B8B7-8DA8-4926-A336-DF4EA3751B55}" dt="2024-01-09T07:44:39.040" v="409" actId="1076"/>
          <ac:spMkLst>
            <pc:docMk/>
            <pc:sldMk cId="2231826563" sldId="299"/>
            <ac:spMk id="3" creationId="{1DAB8B58-7371-3F9C-CACB-DD084F8104F6}"/>
          </ac:spMkLst>
        </pc:spChg>
        <pc:spChg chg="mod">
          <ac:chgData name="Sanna Lindgren" userId="d7f8f64c-9e1b-4c54-81a9-ba4523763735" providerId="ADAL" clId="{0D20B8B7-8DA8-4926-A336-DF4EA3751B55}" dt="2024-01-09T07:43:52.343" v="398" actId="20577"/>
          <ac:spMkLst>
            <pc:docMk/>
            <pc:sldMk cId="2231826563" sldId="299"/>
            <ac:spMk id="6" creationId="{15232396-0554-F8AE-3DBA-1B00BBDD0625}"/>
          </ac:spMkLst>
        </pc:spChg>
      </pc:sldChg>
      <pc:sldChg chg="addSp delSp modSp mod">
        <pc:chgData name="Sanna Lindgren" userId="d7f8f64c-9e1b-4c54-81a9-ba4523763735" providerId="ADAL" clId="{0D20B8B7-8DA8-4926-A336-DF4EA3751B55}" dt="2024-01-09T07:37:51.068" v="319" actId="1582"/>
        <pc:sldMkLst>
          <pc:docMk/>
          <pc:sldMk cId="2382122359" sldId="300"/>
        </pc:sldMkLst>
        <pc:spChg chg="add del mod">
          <ac:chgData name="Sanna Lindgren" userId="d7f8f64c-9e1b-4c54-81a9-ba4523763735" providerId="ADAL" clId="{0D20B8B7-8DA8-4926-A336-DF4EA3751B55}" dt="2024-01-09T07:37:36.174" v="316" actId="11529"/>
          <ac:spMkLst>
            <pc:docMk/>
            <pc:sldMk cId="2382122359" sldId="300"/>
            <ac:spMk id="2" creationId="{D1DE4FEE-8663-CD51-B28F-D1C730C3F3A5}"/>
          </ac:spMkLst>
        </pc:spChg>
        <pc:cxnChg chg="add mod">
          <ac:chgData name="Sanna Lindgren" userId="d7f8f64c-9e1b-4c54-81a9-ba4523763735" providerId="ADAL" clId="{0D20B8B7-8DA8-4926-A336-DF4EA3751B55}" dt="2024-01-09T07:37:51.068" v="319" actId="1582"/>
          <ac:cxnSpMkLst>
            <pc:docMk/>
            <pc:sldMk cId="2382122359" sldId="300"/>
            <ac:cxnSpMk id="4" creationId="{BB3F3CB7-5320-66AC-9C70-A133AB9A11E6}"/>
          </ac:cxnSpMkLst>
        </pc:cxnChg>
      </pc:sldChg>
      <pc:sldChg chg="addSp delSp modSp del mod">
        <pc:chgData name="Sanna Lindgren" userId="d7f8f64c-9e1b-4c54-81a9-ba4523763735" providerId="ADAL" clId="{0D20B8B7-8DA8-4926-A336-DF4EA3751B55}" dt="2024-01-09T07:48:45.042" v="473" actId="47"/>
        <pc:sldMkLst>
          <pc:docMk/>
          <pc:sldMk cId="1189297558" sldId="302"/>
        </pc:sldMkLst>
        <pc:spChg chg="mod">
          <ac:chgData name="Sanna Lindgren" userId="d7f8f64c-9e1b-4c54-81a9-ba4523763735" providerId="ADAL" clId="{0D20B8B7-8DA8-4926-A336-DF4EA3751B55}" dt="2024-01-09T07:48:21.574" v="467" actId="1076"/>
          <ac:spMkLst>
            <pc:docMk/>
            <pc:sldMk cId="1189297558" sldId="302"/>
            <ac:spMk id="2" creationId="{332373E1-205B-07C2-72EA-957A090BAF88}"/>
          </ac:spMkLst>
        </pc:spChg>
        <pc:spChg chg="del">
          <ac:chgData name="Sanna Lindgren" userId="d7f8f64c-9e1b-4c54-81a9-ba4523763735" providerId="ADAL" clId="{0D20B8B7-8DA8-4926-A336-DF4EA3751B55}" dt="2024-01-09T07:48:08.602" v="463" actId="478"/>
          <ac:spMkLst>
            <pc:docMk/>
            <pc:sldMk cId="1189297558" sldId="302"/>
            <ac:spMk id="3" creationId="{8F0633F1-56E9-F5BA-DF68-FBE3B52EB19F}"/>
          </ac:spMkLst>
        </pc:spChg>
        <pc:spChg chg="add del mod">
          <ac:chgData name="Sanna Lindgren" userId="d7f8f64c-9e1b-4c54-81a9-ba4523763735" providerId="ADAL" clId="{0D20B8B7-8DA8-4926-A336-DF4EA3751B55}" dt="2024-01-09T07:48:11.990" v="464" actId="478"/>
          <ac:spMkLst>
            <pc:docMk/>
            <pc:sldMk cId="1189297558" sldId="302"/>
            <ac:spMk id="10" creationId="{90EC983C-56B6-D803-3172-2F44325B96BB}"/>
          </ac:spMkLst>
        </pc:spChg>
        <pc:picChg chg="mod">
          <ac:chgData name="Sanna Lindgren" userId="d7f8f64c-9e1b-4c54-81a9-ba4523763735" providerId="ADAL" clId="{0D20B8B7-8DA8-4926-A336-DF4EA3751B55}" dt="2024-01-09T07:48:17.211" v="466" actId="14100"/>
          <ac:picMkLst>
            <pc:docMk/>
            <pc:sldMk cId="1189297558" sldId="302"/>
            <ac:picMk id="24" creationId="{7ADE70C7-F239-ADAA-929F-2F973B510BFC}"/>
          </ac:picMkLst>
        </pc:picChg>
      </pc:sldChg>
      <pc:sldChg chg="delSp modSp mod">
        <pc:chgData name="Sanna Lindgren" userId="d7f8f64c-9e1b-4c54-81a9-ba4523763735" providerId="ADAL" clId="{0D20B8B7-8DA8-4926-A336-DF4EA3751B55}" dt="2024-01-09T07:24:58.454" v="155" actId="13926"/>
        <pc:sldMkLst>
          <pc:docMk/>
          <pc:sldMk cId="3188398379" sldId="305"/>
        </pc:sldMkLst>
        <pc:spChg chg="mod">
          <ac:chgData name="Sanna Lindgren" userId="d7f8f64c-9e1b-4c54-81a9-ba4523763735" providerId="ADAL" clId="{0D20B8B7-8DA8-4926-A336-DF4EA3751B55}" dt="2024-01-09T07:24:58.454" v="155" actId="13926"/>
          <ac:spMkLst>
            <pc:docMk/>
            <pc:sldMk cId="3188398379" sldId="305"/>
            <ac:spMk id="9" creationId="{1BE0BA54-3ED0-9317-EA80-627F6E84031E}"/>
          </ac:spMkLst>
        </pc:spChg>
        <pc:spChg chg="mod">
          <ac:chgData name="Sanna Lindgren" userId="d7f8f64c-9e1b-4c54-81a9-ba4523763735" providerId="ADAL" clId="{0D20B8B7-8DA8-4926-A336-DF4EA3751B55}" dt="2024-01-09T07:22:53.256" v="136" actId="1076"/>
          <ac:spMkLst>
            <pc:docMk/>
            <pc:sldMk cId="3188398379" sldId="305"/>
            <ac:spMk id="11" creationId="{4EC212B6-B843-8ED7-3EFF-CED97EA19521}"/>
          </ac:spMkLst>
        </pc:spChg>
        <pc:spChg chg="mod">
          <ac:chgData name="Sanna Lindgren" userId="d7f8f64c-9e1b-4c54-81a9-ba4523763735" providerId="ADAL" clId="{0D20B8B7-8DA8-4926-A336-DF4EA3751B55}" dt="2024-01-09T07:24:00.658" v="150" actId="1076"/>
          <ac:spMkLst>
            <pc:docMk/>
            <pc:sldMk cId="3188398379" sldId="305"/>
            <ac:spMk id="16" creationId="{965B928E-3547-DCDC-C655-873666D049CC}"/>
          </ac:spMkLst>
        </pc:spChg>
        <pc:spChg chg="mod">
          <ac:chgData name="Sanna Lindgren" userId="d7f8f64c-9e1b-4c54-81a9-ba4523763735" providerId="ADAL" clId="{0D20B8B7-8DA8-4926-A336-DF4EA3751B55}" dt="2024-01-09T07:23:57.640" v="149" actId="1076"/>
          <ac:spMkLst>
            <pc:docMk/>
            <pc:sldMk cId="3188398379" sldId="305"/>
            <ac:spMk id="17" creationId="{EBDC82BF-D2AB-830C-67F4-DF811DBA2A28}"/>
          </ac:spMkLst>
        </pc:spChg>
        <pc:spChg chg="mod">
          <ac:chgData name="Sanna Lindgren" userId="d7f8f64c-9e1b-4c54-81a9-ba4523763735" providerId="ADAL" clId="{0D20B8B7-8DA8-4926-A336-DF4EA3751B55}" dt="2024-01-09T07:22:39.630" v="131" actId="1076"/>
          <ac:spMkLst>
            <pc:docMk/>
            <pc:sldMk cId="3188398379" sldId="305"/>
            <ac:spMk id="18" creationId="{DBC57C78-8348-2EF6-5A29-40CD749752D3}"/>
          </ac:spMkLst>
        </pc:spChg>
        <pc:picChg chg="del mod">
          <ac:chgData name="Sanna Lindgren" userId="d7f8f64c-9e1b-4c54-81a9-ba4523763735" providerId="ADAL" clId="{0D20B8B7-8DA8-4926-A336-DF4EA3751B55}" dt="2024-01-09T07:22:22.520" v="125" actId="478"/>
          <ac:picMkLst>
            <pc:docMk/>
            <pc:sldMk cId="3188398379" sldId="305"/>
            <ac:picMk id="19" creationId="{5D28DAA7-61AF-A8C4-2925-F7281C0CAB23}"/>
          </ac:picMkLst>
        </pc:picChg>
        <pc:picChg chg="mod">
          <ac:chgData name="Sanna Lindgren" userId="d7f8f64c-9e1b-4c54-81a9-ba4523763735" providerId="ADAL" clId="{0D20B8B7-8DA8-4926-A336-DF4EA3751B55}" dt="2024-01-09T07:22:36.950" v="130" actId="1076"/>
          <ac:picMkLst>
            <pc:docMk/>
            <pc:sldMk cId="3188398379" sldId="305"/>
            <ac:picMk id="20" creationId="{F300E39A-7B52-25DE-C532-B5EE9CE3E8BC}"/>
          </ac:picMkLst>
        </pc:picChg>
        <pc:picChg chg="mod">
          <ac:chgData name="Sanna Lindgren" userId="d7f8f64c-9e1b-4c54-81a9-ba4523763735" providerId="ADAL" clId="{0D20B8B7-8DA8-4926-A336-DF4EA3751B55}" dt="2024-01-09T07:22:48.192" v="135" actId="1076"/>
          <ac:picMkLst>
            <pc:docMk/>
            <pc:sldMk cId="3188398379" sldId="305"/>
            <ac:picMk id="21" creationId="{373230B8-63FE-73DB-0131-E651239FC7C7}"/>
          </ac:picMkLst>
        </pc:picChg>
        <pc:picChg chg="mod">
          <ac:chgData name="Sanna Lindgren" userId="d7f8f64c-9e1b-4c54-81a9-ba4523763735" providerId="ADAL" clId="{0D20B8B7-8DA8-4926-A336-DF4EA3751B55}" dt="2024-01-09T07:23:25.277" v="144" actId="1076"/>
          <ac:picMkLst>
            <pc:docMk/>
            <pc:sldMk cId="3188398379" sldId="305"/>
            <ac:picMk id="22" creationId="{5012F2A2-6B09-1B11-B536-5E729A567A01}"/>
          </ac:picMkLst>
        </pc:picChg>
        <pc:picChg chg="mod">
          <ac:chgData name="Sanna Lindgren" userId="d7f8f64c-9e1b-4c54-81a9-ba4523763735" providerId="ADAL" clId="{0D20B8B7-8DA8-4926-A336-DF4EA3751B55}" dt="2024-01-09T07:23:07.874" v="141" actId="1076"/>
          <ac:picMkLst>
            <pc:docMk/>
            <pc:sldMk cId="3188398379" sldId="305"/>
            <ac:picMk id="23" creationId="{DF2B6A0C-2DCE-0E14-5699-6E893028CF32}"/>
          </ac:picMkLst>
        </pc:picChg>
      </pc:sldChg>
      <pc:sldChg chg="modSp mod">
        <pc:chgData name="Sanna Lindgren" userId="d7f8f64c-9e1b-4c54-81a9-ba4523763735" providerId="ADAL" clId="{0D20B8B7-8DA8-4926-A336-DF4EA3751B55}" dt="2024-01-09T07:25:27.361" v="158" actId="1076"/>
        <pc:sldMkLst>
          <pc:docMk/>
          <pc:sldMk cId="1020062017" sldId="310"/>
        </pc:sldMkLst>
        <pc:spChg chg="mod">
          <ac:chgData name="Sanna Lindgren" userId="d7f8f64c-9e1b-4c54-81a9-ba4523763735" providerId="ADAL" clId="{0D20B8B7-8DA8-4926-A336-DF4EA3751B55}" dt="2024-01-09T07:25:27.361" v="158" actId="1076"/>
          <ac:spMkLst>
            <pc:docMk/>
            <pc:sldMk cId="1020062017" sldId="310"/>
            <ac:spMk id="3" creationId="{7A6B741E-0247-70F7-C8B6-972BEA22F058}"/>
          </ac:spMkLst>
        </pc:spChg>
      </pc:sldChg>
      <pc:sldChg chg="modSp mod">
        <pc:chgData name="Sanna Lindgren" userId="d7f8f64c-9e1b-4c54-81a9-ba4523763735" providerId="ADAL" clId="{0D20B8B7-8DA8-4926-A336-DF4EA3751B55}" dt="2024-01-09T07:49:27.149" v="489" actId="20577"/>
        <pc:sldMkLst>
          <pc:docMk/>
          <pc:sldMk cId="1380686778" sldId="312"/>
        </pc:sldMkLst>
        <pc:spChg chg="mod">
          <ac:chgData name="Sanna Lindgren" userId="d7f8f64c-9e1b-4c54-81a9-ba4523763735" providerId="ADAL" clId="{0D20B8B7-8DA8-4926-A336-DF4EA3751B55}" dt="2024-01-09T07:49:27.149" v="489" actId="20577"/>
          <ac:spMkLst>
            <pc:docMk/>
            <pc:sldMk cId="1380686778" sldId="312"/>
            <ac:spMk id="2" creationId="{130EBC89-F169-DE0B-D0BE-461A5D9564E8}"/>
          </ac:spMkLst>
        </pc:spChg>
      </pc:sldChg>
      <pc:sldChg chg="modSp mod">
        <pc:chgData name="Sanna Lindgren" userId="d7f8f64c-9e1b-4c54-81a9-ba4523763735" providerId="ADAL" clId="{0D20B8B7-8DA8-4926-A336-DF4EA3751B55}" dt="2024-01-09T07:12:45.479" v="20" actId="14100"/>
        <pc:sldMkLst>
          <pc:docMk/>
          <pc:sldMk cId="3930511998" sldId="313"/>
        </pc:sldMkLst>
        <pc:spChg chg="mod">
          <ac:chgData name="Sanna Lindgren" userId="d7f8f64c-9e1b-4c54-81a9-ba4523763735" providerId="ADAL" clId="{0D20B8B7-8DA8-4926-A336-DF4EA3751B55}" dt="2024-01-09T07:12:45.479" v="20" actId="14100"/>
          <ac:spMkLst>
            <pc:docMk/>
            <pc:sldMk cId="3930511998" sldId="313"/>
            <ac:spMk id="3" creationId="{75C50370-A57A-81E4-E3A9-86C7CD1B9A78}"/>
          </ac:spMkLst>
        </pc:spChg>
        <pc:spChg chg="mod">
          <ac:chgData name="Sanna Lindgren" userId="d7f8f64c-9e1b-4c54-81a9-ba4523763735" providerId="ADAL" clId="{0D20B8B7-8DA8-4926-A336-DF4EA3751B55}" dt="2024-01-09T07:12:23.005" v="13" actId="20577"/>
          <ac:spMkLst>
            <pc:docMk/>
            <pc:sldMk cId="3930511998" sldId="313"/>
            <ac:spMk id="12" creationId="{A0A1B03A-6B64-F6A1-923A-B57066EB6C9D}"/>
          </ac:spMkLst>
        </pc:spChg>
      </pc:sldChg>
      <pc:sldChg chg="modSp mod">
        <pc:chgData name="Sanna Lindgren" userId="d7f8f64c-9e1b-4c54-81a9-ba4523763735" providerId="ADAL" clId="{0D20B8B7-8DA8-4926-A336-DF4EA3751B55}" dt="2024-01-09T07:12:14.494" v="11" actId="404"/>
        <pc:sldMkLst>
          <pc:docMk/>
          <pc:sldMk cId="327875065" sldId="316"/>
        </pc:sldMkLst>
        <pc:spChg chg="mod">
          <ac:chgData name="Sanna Lindgren" userId="d7f8f64c-9e1b-4c54-81a9-ba4523763735" providerId="ADAL" clId="{0D20B8B7-8DA8-4926-A336-DF4EA3751B55}" dt="2024-01-09T07:12:14.494" v="11" actId="404"/>
          <ac:spMkLst>
            <pc:docMk/>
            <pc:sldMk cId="327875065" sldId="316"/>
            <ac:spMk id="3" creationId="{75C50370-A57A-81E4-E3A9-86C7CD1B9A78}"/>
          </ac:spMkLst>
        </pc:spChg>
        <pc:spChg chg="mod">
          <ac:chgData name="Sanna Lindgren" userId="d7f8f64c-9e1b-4c54-81a9-ba4523763735" providerId="ADAL" clId="{0D20B8B7-8DA8-4926-A336-DF4EA3751B55}" dt="2024-01-09T07:12:06.500" v="10" actId="20577"/>
          <ac:spMkLst>
            <pc:docMk/>
            <pc:sldMk cId="327875065" sldId="316"/>
            <ac:spMk id="12" creationId="{A0A1B03A-6B64-F6A1-923A-B57066EB6C9D}"/>
          </ac:spMkLst>
        </pc:spChg>
      </pc:sldChg>
      <pc:sldChg chg="addSp delSp modSp mod">
        <pc:chgData name="Sanna Lindgren" userId="d7f8f64c-9e1b-4c54-81a9-ba4523763735" providerId="ADAL" clId="{0D20B8B7-8DA8-4926-A336-DF4EA3751B55}" dt="2024-01-09T07:16:31.319" v="50" actId="20577"/>
        <pc:sldMkLst>
          <pc:docMk/>
          <pc:sldMk cId="3528781047" sldId="317"/>
        </pc:sldMkLst>
        <pc:spChg chg="add mod">
          <ac:chgData name="Sanna Lindgren" userId="d7f8f64c-9e1b-4c54-81a9-ba4523763735" providerId="ADAL" clId="{0D20B8B7-8DA8-4926-A336-DF4EA3751B55}" dt="2024-01-09T07:16:31.319" v="50" actId="20577"/>
          <ac:spMkLst>
            <pc:docMk/>
            <pc:sldMk cId="3528781047" sldId="317"/>
            <ac:spMk id="3" creationId="{0C303E6C-14BE-70BC-0AD1-065AD4C90BDF}"/>
          </ac:spMkLst>
        </pc:spChg>
        <pc:spChg chg="mod">
          <ac:chgData name="Sanna Lindgren" userId="d7f8f64c-9e1b-4c54-81a9-ba4523763735" providerId="ADAL" clId="{0D20B8B7-8DA8-4926-A336-DF4EA3751B55}" dt="2024-01-09T07:15:59.598" v="46" actId="404"/>
          <ac:spMkLst>
            <pc:docMk/>
            <pc:sldMk cId="3528781047" sldId="317"/>
            <ac:spMk id="14" creationId="{D88C6CEE-ABFF-C15B-702F-86B471500D70}"/>
          </ac:spMkLst>
        </pc:spChg>
        <pc:spChg chg="mod">
          <ac:chgData name="Sanna Lindgren" userId="d7f8f64c-9e1b-4c54-81a9-ba4523763735" providerId="ADAL" clId="{0D20B8B7-8DA8-4926-A336-DF4EA3751B55}" dt="2024-01-09T07:15:48.094" v="42" actId="404"/>
          <ac:spMkLst>
            <pc:docMk/>
            <pc:sldMk cId="3528781047" sldId="317"/>
            <ac:spMk id="16" creationId="{CFE78970-DB75-1A63-2A86-3C4EFEBE5508}"/>
          </ac:spMkLst>
        </pc:spChg>
        <pc:spChg chg="del mod">
          <ac:chgData name="Sanna Lindgren" userId="d7f8f64c-9e1b-4c54-81a9-ba4523763735" providerId="ADAL" clId="{0D20B8B7-8DA8-4926-A336-DF4EA3751B55}" dt="2024-01-09T07:16:26.621" v="48" actId="478"/>
          <ac:spMkLst>
            <pc:docMk/>
            <pc:sldMk cId="3528781047" sldId="317"/>
            <ac:spMk id="18" creationId="{FD42816F-83AB-69FB-3B0A-CE6BCF8D5E4F}"/>
          </ac:spMkLst>
        </pc:spChg>
        <pc:picChg chg="add mod ord">
          <ac:chgData name="Sanna Lindgren" userId="d7f8f64c-9e1b-4c54-81a9-ba4523763735" providerId="ADAL" clId="{0D20B8B7-8DA8-4926-A336-DF4EA3751B55}" dt="2024-01-09T07:15:26.906" v="40" actId="167"/>
          <ac:picMkLst>
            <pc:docMk/>
            <pc:sldMk cId="3528781047" sldId="317"/>
            <ac:picMk id="2" creationId="{165F95DF-81C8-3812-8904-AF53B279E97C}"/>
          </ac:picMkLst>
        </pc:picChg>
        <pc:picChg chg="mod">
          <ac:chgData name="Sanna Lindgren" userId="d7f8f64c-9e1b-4c54-81a9-ba4523763735" providerId="ADAL" clId="{0D20B8B7-8DA8-4926-A336-DF4EA3751B55}" dt="2024-01-09T07:16:05.868" v="47" actId="1076"/>
          <ac:picMkLst>
            <pc:docMk/>
            <pc:sldMk cId="3528781047" sldId="317"/>
            <ac:picMk id="7" creationId="{97903961-25AD-22FA-2BD7-2984A9C2CF08}"/>
          </ac:picMkLst>
        </pc:picChg>
        <pc:picChg chg="mod">
          <ac:chgData name="Sanna Lindgren" userId="d7f8f64c-9e1b-4c54-81a9-ba4523763735" providerId="ADAL" clId="{0D20B8B7-8DA8-4926-A336-DF4EA3751B55}" dt="2024-01-09T07:15:54.677" v="44" actId="1076"/>
          <ac:picMkLst>
            <pc:docMk/>
            <pc:sldMk cId="3528781047" sldId="317"/>
            <ac:picMk id="13" creationId="{0396F5A4-43A2-E529-1CC2-5B64F1CF030B}"/>
          </ac:picMkLst>
        </pc:picChg>
        <pc:picChg chg="del mod">
          <ac:chgData name="Sanna Lindgren" userId="d7f8f64c-9e1b-4c54-81a9-ba4523763735" providerId="ADAL" clId="{0D20B8B7-8DA8-4926-A336-DF4EA3751B55}" dt="2024-01-09T07:15:23.563" v="38" actId="478"/>
          <ac:picMkLst>
            <pc:docMk/>
            <pc:sldMk cId="3528781047" sldId="317"/>
            <ac:picMk id="17" creationId="{033107B6-A535-7D24-1014-992E4AD3468C}"/>
          </ac:picMkLst>
        </pc:picChg>
      </pc:sldChg>
      <pc:sldChg chg="delSp modSp mod">
        <pc:chgData name="Sanna Lindgren" userId="d7f8f64c-9e1b-4c54-81a9-ba4523763735" providerId="ADAL" clId="{0D20B8B7-8DA8-4926-A336-DF4EA3751B55}" dt="2024-01-09T07:17:01.634" v="55" actId="1076"/>
        <pc:sldMkLst>
          <pc:docMk/>
          <pc:sldMk cId="2551263558" sldId="318"/>
        </pc:sldMkLst>
        <pc:spChg chg="mod">
          <ac:chgData name="Sanna Lindgren" userId="d7f8f64c-9e1b-4c54-81a9-ba4523763735" providerId="ADAL" clId="{0D20B8B7-8DA8-4926-A336-DF4EA3751B55}" dt="2024-01-09T07:17:01.634" v="55" actId="1076"/>
          <ac:spMkLst>
            <pc:docMk/>
            <pc:sldMk cId="2551263558" sldId="318"/>
            <ac:spMk id="4" creationId="{F1655FFB-8AA5-E2D8-BA3F-64C4ABA5B154}"/>
          </ac:spMkLst>
        </pc:spChg>
        <pc:spChg chg="del">
          <ac:chgData name="Sanna Lindgren" userId="d7f8f64c-9e1b-4c54-81a9-ba4523763735" providerId="ADAL" clId="{0D20B8B7-8DA8-4926-A336-DF4EA3751B55}" dt="2024-01-09T07:16:47.325" v="53" actId="478"/>
          <ac:spMkLst>
            <pc:docMk/>
            <pc:sldMk cId="2551263558" sldId="318"/>
            <ac:spMk id="5" creationId="{B10F9315-7B02-DD5B-99A6-9E4D8ACDE5EE}"/>
          </ac:spMkLst>
        </pc:spChg>
        <pc:spChg chg="mod">
          <ac:chgData name="Sanna Lindgren" userId="d7f8f64c-9e1b-4c54-81a9-ba4523763735" providerId="ADAL" clId="{0D20B8B7-8DA8-4926-A336-DF4EA3751B55}" dt="2024-01-09T07:16:33.660" v="51" actId="20577"/>
          <ac:spMkLst>
            <pc:docMk/>
            <pc:sldMk cId="2551263558" sldId="318"/>
            <ac:spMk id="12" creationId="{A0A1B03A-6B64-F6A1-923A-B57066EB6C9D}"/>
          </ac:spMkLst>
        </pc:spChg>
      </pc:sldChg>
      <pc:sldChg chg="modSp mod">
        <pc:chgData name="Sanna Lindgren" userId="d7f8f64c-9e1b-4c54-81a9-ba4523763735" providerId="ADAL" clId="{0D20B8B7-8DA8-4926-A336-DF4EA3751B55}" dt="2024-01-09T07:19:03.752" v="77" actId="207"/>
        <pc:sldMkLst>
          <pc:docMk/>
          <pc:sldMk cId="198991674" sldId="320"/>
        </pc:sldMkLst>
        <pc:spChg chg="mod">
          <ac:chgData name="Sanna Lindgren" userId="d7f8f64c-9e1b-4c54-81a9-ba4523763735" providerId="ADAL" clId="{0D20B8B7-8DA8-4926-A336-DF4EA3751B55}" dt="2024-01-09T07:19:03.752" v="77" actId="207"/>
          <ac:spMkLst>
            <pc:docMk/>
            <pc:sldMk cId="198991674" sldId="320"/>
            <ac:spMk id="3" creationId="{9AB23BBC-19BA-C1D2-73AE-B89819647760}"/>
          </ac:spMkLst>
        </pc:spChg>
        <pc:spChg chg="mod">
          <ac:chgData name="Sanna Lindgren" userId="d7f8f64c-9e1b-4c54-81a9-ba4523763735" providerId="ADAL" clId="{0D20B8B7-8DA8-4926-A336-DF4EA3751B55}" dt="2024-01-09T07:18:58.843" v="76" actId="122"/>
          <ac:spMkLst>
            <pc:docMk/>
            <pc:sldMk cId="198991674" sldId="320"/>
            <ac:spMk id="9" creationId="{4B7CE552-EEAB-56A8-2443-6F06018CDC8A}"/>
          </ac:spMkLst>
        </pc:spChg>
        <pc:spChg chg="mod">
          <ac:chgData name="Sanna Lindgren" userId="d7f8f64c-9e1b-4c54-81a9-ba4523763735" providerId="ADAL" clId="{0D20B8B7-8DA8-4926-A336-DF4EA3751B55}" dt="2024-01-09T07:18:55.408" v="75" actId="122"/>
          <ac:spMkLst>
            <pc:docMk/>
            <pc:sldMk cId="198991674" sldId="320"/>
            <ac:spMk id="12" creationId="{C6498E05-C5A7-3B50-9280-B15E7D53E9CE}"/>
          </ac:spMkLst>
        </pc:spChg>
        <pc:spChg chg="mod">
          <ac:chgData name="Sanna Lindgren" userId="d7f8f64c-9e1b-4c54-81a9-ba4523763735" providerId="ADAL" clId="{0D20B8B7-8DA8-4926-A336-DF4EA3751B55}" dt="2024-01-09T07:18:53.354" v="74" actId="122"/>
          <ac:spMkLst>
            <pc:docMk/>
            <pc:sldMk cId="198991674" sldId="320"/>
            <ac:spMk id="13" creationId="{1765A82C-70AF-603D-9914-F2018B14A908}"/>
          </ac:spMkLst>
        </pc:spChg>
      </pc:sldChg>
      <pc:sldChg chg="modSp mod">
        <pc:chgData name="Sanna Lindgren" userId="d7f8f64c-9e1b-4c54-81a9-ba4523763735" providerId="ADAL" clId="{0D20B8B7-8DA8-4926-A336-DF4EA3751B55}" dt="2024-01-09T07:24:47.857" v="154" actId="13926"/>
        <pc:sldMkLst>
          <pc:docMk/>
          <pc:sldMk cId="3302634281" sldId="322"/>
        </pc:sldMkLst>
        <pc:spChg chg="mod">
          <ac:chgData name="Sanna Lindgren" userId="d7f8f64c-9e1b-4c54-81a9-ba4523763735" providerId="ADAL" clId="{0D20B8B7-8DA8-4926-A336-DF4EA3751B55}" dt="2024-01-09T07:24:47.857" v="154" actId="13926"/>
          <ac:spMkLst>
            <pc:docMk/>
            <pc:sldMk cId="3302634281" sldId="322"/>
            <ac:spMk id="3" creationId="{60CA31E4-146C-BC0E-3AAD-DB3C80A80CC0}"/>
          </ac:spMkLst>
        </pc:spChg>
      </pc:sldChg>
      <pc:sldChg chg="modSp mod">
        <pc:chgData name="Sanna Lindgren" userId="d7f8f64c-9e1b-4c54-81a9-ba4523763735" providerId="ADAL" clId="{0D20B8B7-8DA8-4926-A336-DF4EA3751B55}" dt="2024-01-09T07:30:37.258" v="247" actId="1076"/>
        <pc:sldMkLst>
          <pc:docMk/>
          <pc:sldMk cId="3555202580" sldId="324"/>
        </pc:sldMkLst>
        <pc:spChg chg="mod">
          <ac:chgData name="Sanna Lindgren" userId="d7f8f64c-9e1b-4c54-81a9-ba4523763735" providerId="ADAL" clId="{0D20B8B7-8DA8-4926-A336-DF4EA3751B55}" dt="2024-01-09T07:29:28.890" v="227" actId="14100"/>
          <ac:spMkLst>
            <pc:docMk/>
            <pc:sldMk cId="3555202580" sldId="324"/>
            <ac:spMk id="9" creationId="{C5B35BA3-BD15-F646-6AFD-183BF974C86B}"/>
          </ac:spMkLst>
        </pc:spChg>
        <pc:spChg chg="mod">
          <ac:chgData name="Sanna Lindgren" userId="d7f8f64c-9e1b-4c54-81a9-ba4523763735" providerId="ADAL" clId="{0D20B8B7-8DA8-4926-A336-DF4EA3751B55}" dt="2024-01-09T07:30:37.258" v="247" actId="1076"/>
          <ac:spMkLst>
            <pc:docMk/>
            <pc:sldMk cId="3555202580" sldId="324"/>
            <ac:spMk id="12" creationId="{108C768E-4220-8281-5A1C-6A38E1FECB5B}"/>
          </ac:spMkLst>
        </pc:spChg>
        <pc:spChg chg="mod">
          <ac:chgData name="Sanna Lindgren" userId="d7f8f64c-9e1b-4c54-81a9-ba4523763735" providerId="ADAL" clId="{0D20B8B7-8DA8-4926-A336-DF4EA3751B55}" dt="2024-01-09T07:30:02.938" v="240" actId="404"/>
          <ac:spMkLst>
            <pc:docMk/>
            <pc:sldMk cId="3555202580" sldId="324"/>
            <ac:spMk id="22" creationId="{F3BC2625-1227-809D-6361-6FAC5516F7D6}"/>
          </ac:spMkLst>
        </pc:spChg>
        <pc:spChg chg="mod">
          <ac:chgData name="Sanna Lindgren" userId="d7f8f64c-9e1b-4c54-81a9-ba4523763735" providerId="ADAL" clId="{0D20B8B7-8DA8-4926-A336-DF4EA3751B55}" dt="2024-01-09T07:29:28.890" v="227" actId="14100"/>
          <ac:spMkLst>
            <pc:docMk/>
            <pc:sldMk cId="3555202580" sldId="324"/>
            <ac:spMk id="32" creationId="{59CD6B27-9273-E5A1-5BC1-5C0BAB5FDF94}"/>
          </ac:spMkLst>
        </pc:spChg>
        <pc:picChg chg="mod">
          <ac:chgData name="Sanna Lindgren" userId="d7f8f64c-9e1b-4c54-81a9-ba4523763735" providerId="ADAL" clId="{0D20B8B7-8DA8-4926-A336-DF4EA3751B55}" dt="2024-01-09T07:29:28.890" v="227" actId="14100"/>
          <ac:picMkLst>
            <pc:docMk/>
            <pc:sldMk cId="3555202580" sldId="324"/>
            <ac:picMk id="3" creationId="{AABF1F8A-21CA-4272-83F6-CD9A7AECDC59}"/>
          </ac:picMkLst>
        </pc:picChg>
        <pc:picChg chg="mod">
          <ac:chgData name="Sanna Lindgren" userId="d7f8f64c-9e1b-4c54-81a9-ba4523763735" providerId="ADAL" clId="{0D20B8B7-8DA8-4926-A336-DF4EA3751B55}" dt="2024-01-09T07:29:28.890" v="227" actId="14100"/>
          <ac:picMkLst>
            <pc:docMk/>
            <pc:sldMk cId="3555202580" sldId="324"/>
            <ac:picMk id="8" creationId="{D6FA68C6-9B00-6CAC-30B6-29938A66B458}"/>
          </ac:picMkLst>
        </pc:picChg>
        <pc:picChg chg="mod">
          <ac:chgData name="Sanna Lindgren" userId="d7f8f64c-9e1b-4c54-81a9-ba4523763735" providerId="ADAL" clId="{0D20B8B7-8DA8-4926-A336-DF4EA3751B55}" dt="2024-01-09T07:29:54.679" v="235" actId="14100"/>
          <ac:picMkLst>
            <pc:docMk/>
            <pc:sldMk cId="3555202580" sldId="324"/>
            <ac:picMk id="15" creationId="{06A68589-44A3-BEA0-4CA1-CD8B0741943D}"/>
          </ac:picMkLst>
        </pc:picChg>
        <pc:picChg chg="mod">
          <ac:chgData name="Sanna Lindgren" userId="d7f8f64c-9e1b-4c54-81a9-ba4523763735" providerId="ADAL" clId="{0D20B8B7-8DA8-4926-A336-DF4EA3751B55}" dt="2024-01-09T07:29:28.890" v="227" actId="14100"/>
          <ac:picMkLst>
            <pc:docMk/>
            <pc:sldMk cId="3555202580" sldId="324"/>
            <ac:picMk id="31" creationId="{F333D84F-092F-662E-6BCD-A3501F9822EC}"/>
          </ac:picMkLst>
        </pc:picChg>
      </pc:sldChg>
      <pc:sldChg chg="addSp modSp mod">
        <pc:chgData name="Sanna Lindgren" userId="d7f8f64c-9e1b-4c54-81a9-ba4523763735" providerId="ADAL" clId="{0D20B8B7-8DA8-4926-A336-DF4EA3751B55}" dt="2024-01-09T07:48:00.280" v="462" actId="20577"/>
        <pc:sldMkLst>
          <pc:docMk/>
          <pc:sldMk cId="739614573" sldId="325"/>
        </pc:sldMkLst>
        <pc:spChg chg="mod">
          <ac:chgData name="Sanna Lindgren" userId="d7f8f64c-9e1b-4c54-81a9-ba4523763735" providerId="ADAL" clId="{0D20B8B7-8DA8-4926-A336-DF4EA3751B55}" dt="2024-01-09T07:46:39.502" v="433" actId="1076"/>
          <ac:spMkLst>
            <pc:docMk/>
            <pc:sldMk cId="739614573" sldId="325"/>
            <ac:spMk id="2" creationId="{E16A2E3B-4DAA-B581-9FDB-1B22517CC998}"/>
          </ac:spMkLst>
        </pc:spChg>
        <pc:spChg chg="mod">
          <ac:chgData name="Sanna Lindgren" userId="d7f8f64c-9e1b-4c54-81a9-ba4523763735" providerId="ADAL" clId="{0D20B8B7-8DA8-4926-A336-DF4EA3751B55}" dt="2024-01-09T07:48:00.280" v="462" actId="20577"/>
          <ac:spMkLst>
            <pc:docMk/>
            <pc:sldMk cId="739614573" sldId="325"/>
            <ac:spMk id="3" creationId="{C69F455C-BC6E-DEF8-BD2D-6A24EEE2815E}"/>
          </ac:spMkLst>
        </pc:spChg>
        <pc:spChg chg="mod">
          <ac:chgData name="Sanna Lindgren" userId="d7f8f64c-9e1b-4c54-81a9-ba4523763735" providerId="ADAL" clId="{0D20B8B7-8DA8-4926-A336-DF4EA3751B55}" dt="2024-01-09T07:47:09.844" v="443" actId="1076"/>
          <ac:spMkLst>
            <pc:docMk/>
            <pc:sldMk cId="739614573" sldId="325"/>
            <ac:spMk id="4" creationId="{1991538F-5607-12FA-F0F7-D173EDCD5CB1}"/>
          </ac:spMkLst>
        </pc:spChg>
        <pc:spChg chg="mod">
          <ac:chgData name="Sanna Lindgren" userId="d7f8f64c-9e1b-4c54-81a9-ba4523763735" providerId="ADAL" clId="{0D20B8B7-8DA8-4926-A336-DF4EA3751B55}" dt="2024-01-09T07:47:13.036" v="444" actId="1076"/>
          <ac:spMkLst>
            <pc:docMk/>
            <pc:sldMk cId="739614573" sldId="325"/>
            <ac:spMk id="5" creationId="{6B6513F4-6989-B1C0-3B5B-AF00A4F1A59B}"/>
          </ac:spMkLst>
        </pc:spChg>
        <pc:spChg chg="mod">
          <ac:chgData name="Sanna Lindgren" userId="d7f8f64c-9e1b-4c54-81a9-ba4523763735" providerId="ADAL" clId="{0D20B8B7-8DA8-4926-A336-DF4EA3751B55}" dt="2024-01-09T07:46:54.072" v="437" actId="1076"/>
          <ac:spMkLst>
            <pc:docMk/>
            <pc:sldMk cId="739614573" sldId="325"/>
            <ac:spMk id="6" creationId="{46A223D8-DC18-7559-DCEC-5BC71393B74F}"/>
          </ac:spMkLst>
        </pc:spChg>
        <pc:spChg chg="mod">
          <ac:chgData name="Sanna Lindgren" userId="d7f8f64c-9e1b-4c54-81a9-ba4523763735" providerId="ADAL" clId="{0D20B8B7-8DA8-4926-A336-DF4EA3751B55}" dt="2024-01-09T07:46:24.365" v="431" actId="1076"/>
          <ac:spMkLst>
            <pc:docMk/>
            <pc:sldMk cId="739614573" sldId="325"/>
            <ac:spMk id="7" creationId="{C08DE3B4-DE08-C5E8-11A1-CFD9A7C8EB39}"/>
          </ac:spMkLst>
        </pc:spChg>
        <pc:spChg chg="mod">
          <ac:chgData name="Sanna Lindgren" userId="d7f8f64c-9e1b-4c54-81a9-ba4523763735" providerId="ADAL" clId="{0D20B8B7-8DA8-4926-A336-DF4EA3751B55}" dt="2024-01-09T07:47:17.821" v="445" actId="1076"/>
          <ac:spMkLst>
            <pc:docMk/>
            <pc:sldMk cId="739614573" sldId="325"/>
            <ac:spMk id="8" creationId="{D44D16AB-1F13-9C89-0892-29C2C5738274}"/>
          </ac:spMkLst>
        </pc:spChg>
        <pc:spChg chg="mod">
          <ac:chgData name="Sanna Lindgren" userId="d7f8f64c-9e1b-4c54-81a9-ba4523763735" providerId="ADAL" clId="{0D20B8B7-8DA8-4926-A336-DF4EA3751B55}" dt="2024-01-09T07:46:47.401" v="435" actId="1076"/>
          <ac:spMkLst>
            <pc:docMk/>
            <pc:sldMk cId="739614573" sldId="325"/>
            <ac:spMk id="11" creationId="{AF669340-E295-6280-2B6D-EC592D9854F2}"/>
          </ac:spMkLst>
        </pc:spChg>
        <pc:picChg chg="mod">
          <ac:chgData name="Sanna Lindgren" userId="d7f8f64c-9e1b-4c54-81a9-ba4523763735" providerId="ADAL" clId="{0D20B8B7-8DA8-4926-A336-DF4EA3751B55}" dt="2024-01-09T07:46:34.360" v="432" actId="1076"/>
          <ac:picMkLst>
            <pc:docMk/>
            <pc:sldMk cId="739614573" sldId="325"/>
            <ac:picMk id="9" creationId="{ABA4BFCD-CC01-3CCB-B439-9F3B7CAE61C5}"/>
          </ac:picMkLst>
        </pc:picChg>
        <pc:cxnChg chg="add mod">
          <ac:chgData name="Sanna Lindgren" userId="d7f8f64c-9e1b-4c54-81a9-ba4523763735" providerId="ADAL" clId="{0D20B8B7-8DA8-4926-A336-DF4EA3751B55}" dt="2024-01-09T07:47:48.410" v="451" actId="1076"/>
          <ac:cxnSpMkLst>
            <pc:docMk/>
            <pc:sldMk cId="739614573" sldId="325"/>
            <ac:cxnSpMk id="12" creationId="{0DA47830-FD42-9BF2-F222-3639410FF6EB}"/>
          </ac:cxnSpMkLst>
        </pc:cxnChg>
      </pc:sldChg>
      <pc:sldChg chg="modSp mod">
        <pc:chgData name="Sanna Lindgren" userId="d7f8f64c-9e1b-4c54-81a9-ba4523763735" providerId="ADAL" clId="{0D20B8B7-8DA8-4926-A336-DF4EA3751B55}" dt="2024-01-08T15:04:04.847" v="6" actId="27636"/>
        <pc:sldMkLst>
          <pc:docMk/>
          <pc:sldMk cId="564837349" sldId="326"/>
        </pc:sldMkLst>
        <pc:spChg chg="mod">
          <ac:chgData name="Sanna Lindgren" userId="d7f8f64c-9e1b-4c54-81a9-ba4523763735" providerId="ADAL" clId="{0D20B8B7-8DA8-4926-A336-DF4EA3751B55}" dt="2024-01-08T15:04:04.847" v="6" actId="27636"/>
          <ac:spMkLst>
            <pc:docMk/>
            <pc:sldMk cId="564837349" sldId="326"/>
            <ac:spMk id="7" creationId="{C08DE3B4-DE08-C5E8-11A1-CFD9A7C8EB39}"/>
          </ac:spMkLst>
        </pc:spChg>
      </pc:sldChg>
      <pc:sldChg chg="modSp mod">
        <pc:chgData name="Sanna Lindgren" userId="d7f8f64c-9e1b-4c54-81a9-ba4523763735" providerId="ADAL" clId="{0D20B8B7-8DA8-4926-A336-DF4EA3751B55}" dt="2024-01-09T07:38:18.481" v="321" actId="20577"/>
        <pc:sldMkLst>
          <pc:docMk/>
          <pc:sldMk cId="1100869730" sldId="327"/>
        </pc:sldMkLst>
        <pc:spChg chg="mod">
          <ac:chgData name="Sanna Lindgren" userId="d7f8f64c-9e1b-4c54-81a9-ba4523763735" providerId="ADAL" clId="{0D20B8B7-8DA8-4926-A336-DF4EA3751B55}" dt="2024-01-09T07:38:18.481" v="321" actId="20577"/>
          <ac:spMkLst>
            <pc:docMk/>
            <pc:sldMk cId="1100869730" sldId="327"/>
            <ac:spMk id="7" creationId="{C08DE3B4-DE08-C5E8-11A1-CFD9A7C8EB39}"/>
          </ac:spMkLst>
        </pc:spChg>
      </pc:sldChg>
      <pc:sldChg chg="modSp mod">
        <pc:chgData name="Sanna Lindgren" userId="d7f8f64c-9e1b-4c54-81a9-ba4523763735" providerId="ADAL" clId="{0D20B8B7-8DA8-4926-A336-DF4EA3751B55}" dt="2024-01-09T07:39:20.984" v="333" actId="1076"/>
        <pc:sldMkLst>
          <pc:docMk/>
          <pc:sldMk cId="3348177197" sldId="329"/>
        </pc:sldMkLst>
        <pc:spChg chg="mod">
          <ac:chgData name="Sanna Lindgren" userId="d7f8f64c-9e1b-4c54-81a9-ba4523763735" providerId="ADAL" clId="{0D20B8B7-8DA8-4926-A336-DF4EA3751B55}" dt="2024-01-09T07:39:16.271" v="332" actId="1076"/>
          <ac:spMkLst>
            <pc:docMk/>
            <pc:sldMk cId="3348177197" sldId="329"/>
            <ac:spMk id="4" creationId="{3BCD30D1-C2C4-E6F6-5E09-E13EDE577AAD}"/>
          </ac:spMkLst>
        </pc:spChg>
        <pc:spChg chg="mod">
          <ac:chgData name="Sanna Lindgren" userId="d7f8f64c-9e1b-4c54-81a9-ba4523763735" providerId="ADAL" clId="{0D20B8B7-8DA8-4926-A336-DF4EA3751B55}" dt="2024-01-09T07:39:20.984" v="333" actId="1076"/>
          <ac:spMkLst>
            <pc:docMk/>
            <pc:sldMk cId="3348177197" sldId="329"/>
            <ac:spMk id="5" creationId="{128582FD-9AF7-69EC-2904-D87FB2DDF1E5}"/>
          </ac:spMkLst>
        </pc:spChg>
      </pc:sldChg>
      <pc:sldChg chg="modSp mod">
        <pc:chgData name="Sanna Lindgren" userId="d7f8f64c-9e1b-4c54-81a9-ba4523763735" providerId="ADAL" clId="{0D20B8B7-8DA8-4926-A336-DF4EA3751B55}" dt="2024-01-09T07:39:44.131" v="335" actId="1076"/>
        <pc:sldMkLst>
          <pc:docMk/>
          <pc:sldMk cId="116604154" sldId="330"/>
        </pc:sldMkLst>
        <pc:spChg chg="mod">
          <ac:chgData name="Sanna Lindgren" userId="d7f8f64c-9e1b-4c54-81a9-ba4523763735" providerId="ADAL" clId="{0D20B8B7-8DA8-4926-A336-DF4EA3751B55}" dt="2024-01-09T07:39:44.131" v="335" actId="1076"/>
          <ac:spMkLst>
            <pc:docMk/>
            <pc:sldMk cId="116604154" sldId="330"/>
            <ac:spMk id="5" creationId="{128582FD-9AF7-69EC-2904-D87FB2DDF1E5}"/>
          </ac:spMkLst>
        </pc:spChg>
      </pc:sldChg>
      <pc:sldChg chg="modSp mod">
        <pc:chgData name="Sanna Lindgren" userId="d7f8f64c-9e1b-4c54-81a9-ba4523763735" providerId="ADAL" clId="{0D20B8B7-8DA8-4926-A336-DF4EA3751B55}" dt="2024-01-09T07:40:03.612" v="337" actId="1076"/>
        <pc:sldMkLst>
          <pc:docMk/>
          <pc:sldMk cId="522703216" sldId="331"/>
        </pc:sldMkLst>
        <pc:spChg chg="mod">
          <ac:chgData name="Sanna Lindgren" userId="d7f8f64c-9e1b-4c54-81a9-ba4523763735" providerId="ADAL" clId="{0D20B8B7-8DA8-4926-A336-DF4EA3751B55}" dt="2024-01-09T07:40:03.612" v="337" actId="1076"/>
          <ac:spMkLst>
            <pc:docMk/>
            <pc:sldMk cId="522703216" sldId="331"/>
            <ac:spMk id="5" creationId="{128582FD-9AF7-69EC-2904-D87FB2DDF1E5}"/>
          </ac:spMkLst>
        </pc:spChg>
      </pc:sldChg>
      <pc:sldChg chg="modSp mod">
        <pc:chgData name="Sanna Lindgren" userId="d7f8f64c-9e1b-4c54-81a9-ba4523763735" providerId="ADAL" clId="{0D20B8B7-8DA8-4926-A336-DF4EA3751B55}" dt="2024-01-09T07:40:11.229" v="338" actId="14100"/>
        <pc:sldMkLst>
          <pc:docMk/>
          <pc:sldMk cId="761038917" sldId="332"/>
        </pc:sldMkLst>
        <pc:spChg chg="mod">
          <ac:chgData name="Sanna Lindgren" userId="d7f8f64c-9e1b-4c54-81a9-ba4523763735" providerId="ADAL" clId="{0D20B8B7-8DA8-4926-A336-DF4EA3751B55}" dt="2024-01-09T07:40:11.229" v="338" actId="14100"/>
          <ac:spMkLst>
            <pc:docMk/>
            <pc:sldMk cId="761038917" sldId="332"/>
            <ac:spMk id="5" creationId="{128582FD-9AF7-69EC-2904-D87FB2DDF1E5}"/>
          </ac:spMkLst>
        </pc:spChg>
      </pc:sldChg>
      <pc:sldChg chg="modSp mod">
        <pc:chgData name="Sanna Lindgren" userId="d7f8f64c-9e1b-4c54-81a9-ba4523763735" providerId="ADAL" clId="{0D20B8B7-8DA8-4926-A336-DF4EA3751B55}" dt="2024-01-09T07:45:45.495" v="424" actId="14100"/>
        <pc:sldMkLst>
          <pc:docMk/>
          <pc:sldMk cId="3722434337" sldId="333"/>
        </pc:sldMkLst>
        <pc:spChg chg="mod">
          <ac:chgData name="Sanna Lindgren" userId="d7f8f64c-9e1b-4c54-81a9-ba4523763735" providerId="ADAL" clId="{0D20B8B7-8DA8-4926-A336-DF4EA3751B55}" dt="2024-01-09T07:44:45.013" v="410" actId="20577"/>
          <ac:spMkLst>
            <pc:docMk/>
            <pc:sldMk cId="3722434337" sldId="333"/>
            <ac:spMk id="9" creationId="{C5B35BA3-BD15-F646-6AFD-183BF974C86B}"/>
          </ac:spMkLst>
        </pc:spChg>
        <pc:spChg chg="mod">
          <ac:chgData name="Sanna Lindgren" userId="d7f8f64c-9e1b-4c54-81a9-ba4523763735" providerId="ADAL" clId="{0D20B8B7-8DA8-4926-A336-DF4EA3751B55}" dt="2024-01-09T07:44:56.690" v="411" actId="1076"/>
          <ac:spMkLst>
            <pc:docMk/>
            <pc:sldMk cId="3722434337" sldId="333"/>
            <ac:spMk id="16" creationId="{6ECB70AE-8305-D94B-6E99-0F40901D12EC}"/>
          </ac:spMkLst>
        </pc:spChg>
        <pc:spChg chg="mod">
          <ac:chgData name="Sanna Lindgren" userId="d7f8f64c-9e1b-4c54-81a9-ba4523763735" providerId="ADAL" clId="{0D20B8B7-8DA8-4926-A336-DF4EA3751B55}" dt="2024-01-09T07:44:58.986" v="412" actId="1076"/>
          <ac:spMkLst>
            <pc:docMk/>
            <pc:sldMk cId="3722434337" sldId="333"/>
            <ac:spMk id="17" creationId="{C1E0365D-771B-1AD1-4E1B-02DBE679F6A6}"/>
          </ac:spMkLst>
        </pc:spChg>
        <pc:spChg chg="mod">
          <ac:chgData name="Sanna Lindgren" userId="d7f8f64c-9e1b-4c54-81a9-ba4523763735" providerId="ADAL" clId="{0D20B8B7-8DA8-4926-A336-DF4EA3751B55}" dt="2024-01-09T07:45:17.141" v="417" actId="1076"/>
          <ac:spMkLst>
            <pc:docMk/>
            <pc:sldMk cId="3722434337" sldId="333"/>
            <ac:spMk id="19" creationId="{DD0A568C-E7D4-12F5-EA5E-5BC0AD7BF18F}"/>
          </ac:spMkLst>
        </pc:spChg>
        <pc:spChg chg="mod">
          <ac:chgData name="Sanna Lindgren" userId="d7f8f64c-9e1b-4c54-81a9-ba4523763735" providerId="ADAL" clId="{0D20B8B7-8DA8-4926-A336-DF4EA3751B55}" dt="2024-01-09T07:45:19.788" v="418" actId="1076"/>
          <ac:spMkLst>
            <pc:docMk/>
            <pc:sldMk cId="3722434337" sldId="333"/>
            <ac:spMk id="20" creationId="{AEC4BC2B-FFD3-9EC0-DE46-2BE8B327C042}"/>
          </ac:spMkLst>
        </pc:spChg>
        <pc:spChg chg="mod">
          <ac:chgData name="Sanna Lindgren" userId="d7f8f64c-9e1b-4c54-81a9-ba4523763735" providerId="ADAL" clId="{0D20B8B7-8DA8-4926-A336-DF4EA3751B55}" dt="2024-01-09T07:45:26.830" v="420" actId="1076"/>
          <ac:spMkLst>
            <pc:docMk/>
            <pc:sldMk cId="3722434337" sldId="333"/>
            <ac:spMk id="23" creationId="{CC561546-FF84-2C88-4B78-8231BBF26583}"/>
          </ac:spMkLst>
        </pc:spChg>
        <pc:spChg chg="mod">
          <ac:chgData name="Sanna Lindgren" userId="d7f8f64c-9e1b-4c54-81a9-ba4523763735" providerId="ADAL" clId="{0D20B8B7-8DA8-4926-A336-DF4EA3751B55}" dt="2024-01-09T07:45:30.118" v="421" actId="1076"/>
          <ac:spMkLst>
            <pc:docMk/>
            <pc:sldMk cId="3722434337" sldId="333"/>
            <ac:spMk id="24" creationId="{BACFE56A-9214-FDD8-2EC9-FBF0976127C3}"/>
          </ac:spMkLst>
        </pc:spChg>
        <pc:spChg chg="mod">
          <ac:chgData name="Sanna Lindgren" userId="d7f8f64c-9e1b-4c54-81a9-ba4523763735" providerId="ADAL" clId="{0D20B8B7-8DA8-4926-A336-DF4EA3751B55}" dt="2024-01-09T07:45:10.396" v="415" actId="1076"/>
          <ac:spMkLst>
            <pc:docMk/>
            <pc:sldMk cId="3722434337" sldId="333"/>
            <ac:spMk id="26" creationId="{6BE84140-68FA-40D8-83D6-72777CD54A5E}"/>
          </ac:spMkLst>
        </pc:spChg>
        <pc:spChg chg="mod">
          <ac:chgData name="Sanna Lindgren" userId="d7f8f64c-9e1b-4c54-81a9-ba4523763735" providerId="ADAL" clId="{0D20B8B7-8DA8-4926-A336-DF4EA3751B55}" dt="2024-01-09T07:45:12.115" v="416" actId="1076"/>
          <ac:spMkLst>
            <pc:docMk/>
            <pc:sldMk cId="3722434337" sldId="333"/>
            <ac:spMk id="27" creationId="{350CFEAA-457C-2932-6626-737A9498940E}"/>
          </ac:spMkLst>
        </pc:spChg>
        <pc:spChg chg="mod">
          <ac:chgData name="Sanna Lindgren" userId="d7f8f64c-9e1b-4c54-81a9-ba4523763735" providerId="ADAL" clId="{0D20B8B7-8DA8-4926-A336-DF4EA3751B55}" dt="2024-01-09T07:45:00.889" v="413" actId="1076"/>
          <ac:spMkLst>
            <pc:docMk/>
            <pc:sldMk cId="3722434337" sldId="333"/>
            <ac:spMk id="29" creationId="{CF5EFDB2-FC96-0E8D-D608-51B462A08B8B}"/>
          </ac:spMkLst>
        </pc:spChg>
        <pc:spChg chg="mod">
          <ac:chgData name="Sanna Lindgren" userId="d7f8f64c-9e1b-4c54-81a9-ba4523763735" providerId="ADAL" clId="{0D20B8B7-8DA8-4926-A336-DF4EA3751B55}" dt="2024-01-09T07:45:07.989" v="414" actId="1076"/>
          <ac:spMkLst>
            <pc:docMk/>
            <pc:sldMk cId="3722434337" sldId="333"/>
            <ac:spMk id="30" creationId="{40195868-74B8-4008-FA24-0729B88448FD}"/>
          </ac:spMkLst>
        </pc:spChg>
        <pc:picChg chg="mod">
          <ac:chgData name="Sanna Lindgren" userId="d7f8f64c-9e1b-4c54-81a9-ba4523763735" providerId="ADAL" clId="{0D20B8B7-8DA8-4926-A336-DF4EA3751B55}" dt="2024-01-09T07:45:40.655" v="423" actId="1076"/>
          <ac:picMkLst>
            <pc:docMk/>
            <pc:sldMk cId="3722434337" sldId="333"/>
            <ac:picMk id="18" creationId="{557F3709-F7C2-4E54-7152-54383201B1E3}"/>
          </ac:picMkLst>
        </pc:picChg>
        <pc:picChg chg="mod">
          <ac:chgData name="Sanna Lindgren" userId="d7f8f64c-9e1b-4c54-81a9-ba4523763735" providerId="ADAL" clId="{0D20B8B7-8DA8-4926-A336-DF4EA3751B55}" dt="2024-01-09T07:45:45.495" v="424" actId="14100"/>
          <ac:picMkLst>
            <pc:docMk/>
            <pc:sldMk cId="3722434337" sldId="333"/>
            <ac:picMk id="25" creationId="{89DD05A0-AAD3-C5DB-CA90-7ED29790D250}"/>
          </ac:picMkLst>
        </pc:picChg>
      </pc:sldChg>
      <pc:sldChg chg="modSp mod">
        <pc:chgData name="Sanna Lindgren" userId="d7f8f64c-9e1b-4c54-81a9-ba4523763735" providerId="ADAL" clId="{0D20B8B7-8DA8-4926-A336-DF4EA3751B55}" dt="2024-01-09T07:46:01.358" v="426" actId="14100"/>
        <pc:sldMkLst>
          <pc:docMk/>
          <pc:sldMk cId="336392087" sldId="334"/>
        </pc:sldMkLst>
        <pc:spChg chg="mod">
          <ac:chgData name="Sanna Lindgren" userId="d7f8f64c-9e1b-4c54-81a9-ba4523763735" providerId="ADAL" clId="{0D20B8B7-8DA8-4926-A336-DF4EA3751B55}" dt="2024-01-09T07:46:01.358" v="426" actId="14100"/>
          <ac:spMkLst>
            <pc:docMk/>
            <pc:sldMk cId="336392087" sldId="334"/>
            <ac:spMk id="32" creationId="{59CD6B27-9273-E5A1-5BC1-5C0BAB5FDF94}"/>
          </ac:spMkLst>
        </pc:spChg>
      </pc:sldChg>
      <pc:sldChg chg="addSp delSp modSp mod">
        <pc:chgData name="Sanna Lindgren" userId="d7f8f64c-9e1b-4c54-81a9-ba4523763735" providerId="ADAL" clId="{0D20B8B7-8DA8-4926-A336-DF4EA3751B55}" dt="2024-01-09T07:50:04.266" v="497" actId="1076"/>
        <pc:sldMkLst>
          <pc:docMk/>
          <pc:sldMk cId="276509783" sldId="336"/>
        </pc:sldMkLst>
        <pc:spChg chg="mod">
          <ac:chgData name="Sanna Lindgren" userId="d7f8f64c-9e1b-4c54-81a9-ba4523763735" providerId="ADAL" clId="{0D20B8B7-8DA8-4926-A336-DF4EA3751B55}" dt="2024-01-09T07:50:04.266" v="497" actId="1076"/>
          <ac:spMkLst>
            <pc:docMk/>
            <pc:sldMk cId="276509783" sldId="336"/>
            <ac:spMk id="2" creationId="{332373E1-205B-07C2-72EA-957A090BAF88}"/>
          </ac:spMkLst>
        </pc:spChg>
        <pc:spChg chg="mod">
          <ac:chgData name="Sanna Lindgren" userId="d7f8f64c-9e1b-4c54-81a9-ba4523763735" providerId="ADAL" clId="{0D20B8B7-8DA8-4926-A336-DF4EA3751B55}" dt="2024-01-09T07:49:42.503" v="492" actId="1076"/>
          <ac:spMkLst>
            <pc:docMk/>
            <pc:sldMk cId="276509783" sldId="336"/>
            <ac:spMk id="3" creationId="{8F0633F1-56E9-F5BA-DF68-FBE3B52EB19F}"/>
          </ac:spMkLst>
        </pc:spChg>
        <pc:picChg chg="add mod ord">
          <ac:chgData name="Sanna Lindgren" userId="d7f8f64c-9e1b-4c54-81a9-ba4523763735" providerId="ADAL" clId="{0D20B8B7-8DA8-4926-A336-DF4EA3751B55}" dt="2024-01-09T07:49:51.538" v="495" actId="167"/>
          <ac:picMkLst>
            <pc:docMk/>
            <pc:sldMk cId="276509783" sldId="336"/>
            <ac:picMk id="4" creationId="{DEA84EF0-6C54-119E-2527-DC53CC0FC7CC}"/>
          </ac:picMkLst>
        </pc:picChg>
        <pc:picChg chg="del mod">
          <ac:chgData name="Sanna Lindgren" userId="d7f8f64c-9e1b-4c54-81a9-ba4523763735" providerId="ADAL" clId="{0D20B8B7-8DA8-4926-A336-DF4EA3751B55}" dt="2024-01-09T07:49:48.075" v="493" actId="478"/>
          <ac:picMkLst>
            <pc:docMk/>
            <pc:sldMk cId="276509783" sldId="336"/>
            <ac:picMk id="24" creationId="{7ADE70C7-F239-ADAA-929F-2F973B510BFC}"/>
          </ac:picMkLst>
        </pc:picChg>
      </pc:sldChg>
      <pc:sldChg chg="modSp mod">
        <pc:chgData name="Sanna Lindgren" userId="d7f8f64c-9e1b-4c54-81a9-ba4523763735" providerId="ADAL" clId="{0D20B8B7-8DA8-4926-A336-DF4EA3751B55}" dt="2024-01-08T14:52:26.235" v="5" actId="20577"/>
        <pc:sldMkLst>
          <pc:docMk/>
          <pc:sldMk cId="213593443" sldId="337"/>
        </pc:sldMkLst>
        <pc:spChg chg="mod">
          <ac:chgData name="Sanna Lindgren" userId="d7f8f64c-9e1b-4c54-81a9-ba4523763735" providerId="ADAL" clId="{0D20B8B7-8DA8-4926-A336-DF4EA3751B55}" dt="2024-01-08T14:52:26.235" v="5" actId="20577"/>
          <ac:spMkLst>
            <pc:docMk/>
            <pc:sldMk cId="213593443" sldId="337"/>
            <ac:spMk id="2" creationId="{130EBC89-F169-DE0B-D0BE-461A5D9564E8}"/>
          </ac:spMkLst>
        </pc:spChg>
      </pc:sldChg>
      <pc:sldChg chg="delSp modSp add mod">
        <pc:chgData name="Sanna Lindgren" userId="d7f8f64c-9e1b-4c54-81a9-ba4523763735" providerId="ADAL" clId="{0D20B8B7-8DA8-4926-A336-DF4EA3751B55}" dt="2024-01-09T07:17:24.077" v="60" actId="1076"/>
        <pc:sldMkLst>
          <pc:docMk/>
          <pc:sldMk cId="3561849647" sldId="338"/>
        </pc:sldMkLst>
        <pc:spChg chg="del">
          <ac:chgData name="Sanna Lindgren" userId="d7f8f64c-9e1b-4c54-81a9-ba4523763735" providerId="ADAL" clId="{0D20B8B7-8DA8-4926-A336-DF4EA3751B55}" dt="2024-01-09T07:17:05.059" v="56" actId="478"/>
          <ac:spMkLst>
            <pc:docMk/>
            <pc:sldMk cId="3561849647" sldId="338"/>
            <ac:spMk id="4" creationId="{F1655FFB-8AA5-E2D8-BA3F-64C4ABA5B154}"/>
          </ac:spMkLst>
        </pc:spChg>
        <pc:spChg chg="mod">
          <ac:chgData name="Sanna Lindgren" userId="d7f8f64c-9e1b-4c54-81a9-ba4523763735" providerId="ADAL" clId="{0D20B8B7-8DA8-4926-A336-DF4EA3751B55}" dt="2024-01-09T07:17:24.077" v="60" actId="1076"/>
          <ac:spMkLst>
            <pc:docMk/>
            <pc:sldMk cId="3561849647" sldId="338"/>
            <ac:spMk id="5" creationId="{B10F9315-7B02-DD5B-99A6-9E4D8ACDE5EE}"/>
          </ac:spMkLst>
        </pc:spChg>
      </pc:sldChg>
      <pc:sldChg chg="addSp delSp modSp add mod">
        <pc:chgData name="Sanna Lindgren" userId="d7f8f64c-9e1b-4c54-81a9-ba4523763735" providerId="ADAL" clId="{0D20B8B7-8DA8-4926-A336-DF4EA3751B55}" dt="2024-01-09T07:36:58.837" v="311" actId="1076"/>
        <pc:sldMkLst>
          <pc:docMk/>
          <pc:sldMk cId="1741553280" sldId="339"/>
        </pc:sldMkLst>
        <pc:spChg chg="mod">
          <ac:chgData name="Sanna Lindgren" userId="d7f8f64c-9e1b-4c54-81a9-ba4523763735" providerId="ADAL" clId="{0D20B8B7-8DA8-4926-A336-DF4EA3751B55}" dt="2024-01-09T07:36:58.837" v="311" actId="1076"/>
          <ac:spMkLst>
            <pc:docMk/>
            <pc:sldMk cId="1741553280" sldId="339"/>
            <ac:spMk id="2" creationId="{CCE652E2-1DA1-5CEA-BAAC-DB2577E56B0F}"/>
          </ac:spMkLst>
        </pc:spChg>
        <pc:spChg chg="del">
          <ac:chgData name="Sanna Lindgren" userId="d7f8f64c-9e1b-4c54-81a9-ba4523763735" providerId="ADAL" clId="{0D20B8B7-8DA8-4926-A336-DF4EA3751B55}" dt="2024-01-09T07:34:52.498" v="276" actId="478"/>
          <ac:spMkLst>
            <pc:docMk/>
            <pc:sldMk cId="1741553280" sldId="339"/>
            <ac:spMk id="3" creationId="{4DD2365E-3F94-0845-E780-9AC8DC00EDC4}"/>
          </ac:spMkLst>
        </pc:spChg>
        <pc:spChg chg="del">
          <ac:chgData name="Sanna Lindgren" userId="d7f8f64c-9e1b-4c54-81a9-ba4523763735" providerId="ADAL" clId="{0D20B8B7-8DA8-4926-A336-DF4EA3751B55}" dt="2024-01-09T07:35:00.944" v="279" actId="478"/>
          <ac:spMkLst>
            <pc:docMk/>
            <pc:sldMk cId="1741553280" sldId="339"/>
            <ac:spMk id="4" creationId="{4BA1C3DC-0692-5992-6B12-EBA57D493D6D}"/>
          </ac:spMkLst>
        </pc:spChg>
        <pc:spChg chg="del">
          <ac:chgData name="Sanna Lindgren" userId="d7f8f64c-9e1b-4c54-81a9-ba4523763735" providerId="ADAL" clId="{0D20B8B7-8DA8-4926-A336-DF4EA3751B55}" dt="2024-01-09T07:34:56.859" v="277" actId="478"/>
          <ac:spMkLst>
            <pc:docMk/>
            <pc:sldMk cId="1741553280" sldId="339"/>
            <ac:spMk id="8" creationId="{E5EA2329-952E-4049-C063-A66BC477EDE1}"/>
          </ac:spMkLst>
        </pc:spChg>
        <pc:spChg chg="mod">
          <ac:chgData name="Sanna Lindgren" userId="d7f8f64c-9e1b-4c54-81a9-ba4523763735" providerId="ADAL" clId="{0D20B8B7-8DA8-4926-A336-DF4EA3751B55}" dt="2024-01-09T07:36:49.603" v="309" actId="1076"/>
          <ac:spMkLst>
            <pc:docMk/>
            <pc:sldMk cId="1741553280" sldId="339"/>
            <ac:spMk id="9" creationId="{F15BDC4E-9EDA-4DA6-97A1-EE18C7641C2D}"/>
          </ac:spMkLst>
        </pc:spChg>
        <pc:spChg chg="del">
          <ac:chgData name="Sanna Lindgren" userId="d7f8f64c-9e1b-4c54-81a9-ba4523763735" providerId="ADAL" clId="{0D20B8B7-8DA8-4926-A336-DF4EA3751B55}" dt="2024-01-09T07:35:02.259" v="280" actId="478"/>
          <ac:spMkLst>
            <pc:docMk/>
            <pc:sldMk cId="1741553280" sldId="339"/>
            <ac:spMk id="10" creationId="{08EAB453-19A2-0703-46EB-488E9849A4E0}"/>
          </ac:spMkLst>
        </pc:spChg>
        <pc:spChg chg="add del mod">
          <ac:chgData name="Sanna Lindgren" userId="d7f8f64c-9e1b-4c54-81a9-ba4523763735" providerId="ADAL" clId="{0D20B8B7-8DA8-4926-A336-DF4EA3751B55}" dt="2024-01-09T07:34:59.485" v="278" actId="478"/>
          <ac:spMkLst>
            <pc:docMk/>
            <pc:sldMk cId="1741553280" sldId="339"/>
            <ac:spMk id="14" creationId="{9D285ABD-3906-CE06-F59D-D1BEF1226A24}"/>
          </ac:spMkLst>
        </pc:spChg>
      </pc:sldChg>
      <pc:sldChg chg="addSp delSp modSp add mod">
        <pc:chgData name="Sanna Lindgren" userId="d7f8f64c-9e1b-4c54-81a9-ba4523763735" providerId="ADAL" clId="{0D20B8B7-8DA8-4926-A336-DF4EA3751B55}" dt="2024-01-09T07:36:39.738" v="308" actId="1076"/>
        <pc:sldMkLst>
          <pc:docMk/>
          <pc:sldMk cId="1123833876" sldId="340"/>
        </pc:sldMkLst>
        <pc:spChg chg="del">
          <ac:chgData name="Sanna Lindgren" userId="d7f8f64c-9e1b-4c54-81a9-ba4523763735" providerId="ADAL" clId="{0D20B8B7-8DA8-4926-A336-DF4EA3751B55}" dt="2024-01-09T07:36:12.271" v="300" actId="478"/>
          <ac:spMkLst>
            <pc:docMk/>
            <pc:sldMk cId="1123833876" sldId="340"/>
            <ac:spMk id="2" creationId="{CCE652E2-1DA1-5CEA-BAAC-DB2577E56B0F}"/>
          </ac:spMkLst>
        </pc:spChg>
        <pc:spChg chg="del">
          <ac:chgData name="Sanna Lindgren" userId="d7f8f64c-9e1b-4c54-81a9-ba4523763735" providerId="ADAL" clId="{0D20B8B7-8DA8-4926-A336-DF4EA3751B55}" dt="2024-01-09T07:36:07.109" v="297" actId="478"/>
          <ac:spMkLst>
            <pc:docMk/>
            <pc:sldMk cId="1123833876" sldId="340"/>
            <ac:spMk id="3" creationId="{4DD2365E-3F94-0845-E780-9AC8DC00EDC4}"/>
          </ac:spMkLst>
        </pc:spChg>
        <pc:spChg chg="mod">
          <ac:chgData name="Sanna Lindgren" userId="d7f8f64c-9e1b-4c54-81a9-ba4523763735" providerId="ADAL" clId="{0D20B8B7-8DA8-4926-A336-DF4EA3751B55}" dt="2024-01-09T07:36:39.738" v="308" actId="1076"/>
          <ac:spMkLst>
            <pc:docMk/>
            <pc:sldMk cId="1123833876" sldId="340"/>
            <ac:spMk id="4" creationId="{4BA1C3DC-0692-5992-6B12-EBA57D493D6D}"/>
          </ac:spMkLst>
        </pc:spChg>
        <pc:spChg chg="del">
          <ac:chgData name="Sanna Lindgren" userId="d7f8f64c-9e1b-4c54-81a9-ba4523763735" providerId="ADAL" clId="{0D20B8B7-8DA8-4926-A336-DF4EA3751B55}" dt="2024-01-09T07:36:10.324" v="299" actId="478"/>
          <ac:spMkLst>
            <pc:docMk/>
            <pc:sldMk cId="1123833876" sldId="340"/>
            <ac:spMk id="8" creationId="{E5EA2329-952E-4049-C063-A66BC477EDE1}"/>
          </ac:spMkLst>
        </pc:spChg>
        <pc:spChg chg="del">
          <ac:chgData name="Sanna Lindgren" userId="d7f8f64c-9e1b-4c54-81a9-ba4523763735" providerId="ADAL" clId="{0D20B8B7-8DA8-4926-A336-DF4EA3751B55}" dt="2024-01-09T07:36:13.626" v="301" actId="478"/>
          <ac:spMkLst>
            <pc:docMk/>
            <pc:sldMk cId="1123833876" sldId="340"/>
            <ac:spMk id="9" creationId="{F15BDC4E-9EDA-4DA6-97A1-EE18C7641C2D}"/>
          </ac:spMkLst>
        </pc:spChg>
        <pc:spChg chg="mod">
          <ac:chgData name="Sanna Lindgren" userId="d7f8f64c-9e1b-4c54-81a9-ba4523763735" providerId="ADAL" clId="{0D20B8B7-8DA8-4926-A336-DF4EA3751B55}" dt="2024-01-09T07:36:26.352" v="304" actId="1076"/>
          <ac:spMkLst>
            <pc:docMk/>
            <pc:sldMk cId="1123833876" sldId="340"/>
            <ac:spMk id="10" creationId="{08EAB453-19A2-0703-46EB-488E9849A4E0}"/>
          </ac:spMkLst>
        </pc:spChg>
        <pc:spChg chg="add del mod">
          <ac:chgData name="Sanna Lindgren" userId="d7f8f64c-9e1b-4c54-81a9-ba4523763735" providerId="ADAL" clId="{0D20B8B7-8DA8-4926-A336-DF4EA3751B55}" dt="2024-01-09T07:36:08.806" v="298" actId="478"/>
          <ac:spMkLst>
            <pc:docMk/>
            <pc:sldMk cId="1123833876" sldId="340"/>
            <ac:spMk id="14" creationId="{A601523B-312B-507E-A5CF-0EAB3F01F3B9}"/>
          </ac:spMkLst>
        </pc:spChg>
      </pc:sldChg>
      <pc:sldChg chg="delSp modSp add mod ord">
        <pc:chgData name="Sanna Lindgren" userId="d7f8f64c-9e1b-4c54-81a9-ba4523763735" providerId="ADAL" clId="{0D20B8B7-8DA8-4926-A336-DF4EA3751B55}" dt="2024-01-09T07:43:38.572" v="397" actId="20577"/>
        <pc:sldMkLst>
          <pc:docMk/>
          <pc:sldMk cId="1434118453" sldId="341"/>
        </pc:sldMkLst>
        <pc:spChg chg="del mod">
          <ac:chgData name="Sanna Lindgren" userId="d7f8f64c-9e1b-4c54-81a9-ba4523763735" providerId="ADAL" clId="{0D20B8B7-8DA8-4926-A336-DF4EA3751B55}" dt="2024-01-09T07:42:34.373" v="384" actId="478"/>
          <ac:spMkLst>
            <pc:docMk/>
            <pc:sldMk cId="1434118453" sldId="341"/>
            <ac:spMk id="2" creationId="{57F1733A-ECEA-2CC2-8694-7D17F783661B}"/>
          </ac:spMkLst>
        </pc:spChg>
        <pc:spChg chg="mod">
          <ac:chgData name="Sanna Lindgren" userId="d7f8f64c-9e1b-4c54-81a9-ba4523763735" providerId="ADAL" clId="{0D20B8B7-8DA8-4926-A336-DF4EA3751B55}" dt="2024-01-09T07:43:20.537" v="395" actId="403"/>
          <ac:spMkLst>
            <pc:docMk/>
            <pc:sldMk cId="1434118453" sldId="341"/>
            <ac:spMk id="3" creationId="{1DAB8B58-7371-3F9C-CACB-DD084F8104F6}"/>
          </ac:spMkLst>
        </pc:spChg>
        <pc:spChg chg="mod">
          <ac:chgData name="Sanna Lindgren" userId="d7f8f64c-9e1b-4c54-81a9-ba4523763735" providerId="ADAL" clId="{0D20B8B7-8DA8-4926-A336-DF4EA3751B55}" dt="2024-01-09T07:43:38.572" v="397" actId="20577"/>
          <ac:spMkLst>
            <pc:docMk/>
            <pc:sldMk cId="1434118453" sldId="341"/>
            <ac:spMk id="6" creationId="{15232396-0554-F8AE-3DBA-1B00BBDD0625}"/>
          </ac:spMkLst>
        </pc:spChg>
      </pc:sldChg>
      <pc:sldChg chg="add ord">
        <pc:chgData name="Sanna Lindgren" userId="d7f8f64c-9e1b-4c54-81a9-ba4523763735" providerId="ADAL" clId="{0D20B8B7-8DA8-4926-A336-DF4EA3751B55}" dt="2024-01-09T07:48:42.964" v="472"/>
        <pc:sldMkLst>
          <pc:docMk/>
          <pc:sldMk cId="121820585" sldId="342"/>
        </pc:sldMkLst>
      </pc:sldChg>
    </pc:docChg>
  </pc:docChgLst>
  <pc:docChgLst>
    <pc:chgData name="Sanna Lindgren" userId="S::sanna.lindgren@nuortenakatemia.fi::d7f8f64c-9e1b-4c54-81a9-ba4523763735" providerId="AD" clId="Web-{27CA621F-B33A-42AA-B3E4-22C4144E77E3}"/>
    <pc:docChg chg="addSld delSld modSld">
      <pc:chgData name="Sanna Lindgren" userId="S::sanna.lindgren@nuortenakatemia.fi::d7f8f64c-9e1b-4c54-81a9-ba4523763735" providerId="AD" clId="Web-{27CA621F-B33A-42AA-B3E4-22C4144E77E3}" dt="2024-01-09T08:20:01.643" v="6"/>
      <pc:docMkLst>
        <pc:docMk/>
      </pc:docMkLst>
      <pc:sldChg chg="modSp">
        <pc:chgData name="Sanna Lindgren" userId="S::sanna.lindgren@nuortenakatemia.fi::d7f8f64c-9e1b-4c54-81a9-ba4523763735" providerId="AD" clId="Web-{27CA621F-B33A-42AA-B3E4-22C4144E77E3}" dt="2024-01-09T08:19:07.891" v="2" actId="1076"/>
        <pc:sldMkLst>
          <pc:docMk/>
          <pc:sldMk cId="3188398379" sldId="305"/>
        </pc:sldMkLst>
        <pc:spChg chg="mod">
          <ac:chgData name="Sanna Lindgren" userId="S::sanna.lindgren@nuortenakatemia.fi::d7f8f64c-9e1b-4c54-81a9-ba4523763735" providerId="AD" clId="Web-{27CA621F-B33A-42AA-B3E4-22C4144E77E3}" dt="2024-01-09T08:19:07.891" v="2" actId="1076"/>
          <ac:spMkLst>
            <pc:docMk/>
            <pc:sldMk cId="3188398379" sldId="305"/>
            <ac:spMk id="18" creationId="{DBC57C78-8348-2EF6-5A29-40CD749752D3}"/>
          </ac:spMkLst>
        </pc:spChg>
        <pc:picChg chg="mod">
          <ac:chgData name="Sanna Lindgren" userId="S::sanna.lindgren@nuortenakatemia.fi::d7f8f64c-9e1b-4c54-81a9-ba4523763735" providerId="AD" clId="Web-{27CA621F-B33A-42AA-B3E4-22C4144E77E3}" dt="2024-01-09T08:19:00.094" v="1" actId="1076"/>
          <ac:picMkLst>
            <pc:docMk/>
            <pc:sldMk cId="3188398379" sldId="305"/>
            <ac:picMk id="20" creationId="{F300E39A-7B52-25DE-C532-B5EE9CE3E8BC}"/>
          </ac:picMkLst>
        </pc:picChg>
      </pc:sldChg>
      <pc:sldChg chg="del">
        <pc:chgData name="Sanna Lindgren" userId="S::sanna.lindgren@nuortenakatemia.fi::d7f8f64c-9e1b-4c54-81a9-ba4523763735" providerId="AD" clId="Web-{27CA621F-B33A-42AA-B3E4-22C4144E77E3}" dt="2024-01-09T08:19:38.267" v="4"/>
        <pc:sldMkLst>
          <pc:docMk/>
          <pc:sldMk cId="3555202580" sldId="324"/>
        </pc:sldMkLst>
      </pc:sldChg>
      <pc:sldChg chg="del">
        <pc:chgData name="Sanna Lindgren" userId="S::sanna.lindgren@nuortenakatemia.fi::d7f8f64c-9e1b-4c54-81a9-ba4523763735" providerId="AD" clId="Web-{27CA621F-B33A-42AA-B3E4-22C4144E77E3}" dt="2024-01-09T08:19:47.455" v="5"/>
        <pc:sldMkLst>
          <pc:docMk/>
          <pc:sldMk cId="336392087" sldId="334"/>
        </pc:sldMkLst>
      </pc:sldChg>
      <pc:sldChg chg="add">
        <pc:chgData name="Sanna Lindgren" userId="S::sanna.lindgren@nuortenakatemia.fi::d7f8f64c-9e1b-4c54-81a9-ba4523763735" providerId="AD" clId="Web-{27CA621F-B33A-42AA-B3E4-22C4144E77E3}" dt="2024-01-09T08:19:32.986" v="3"/>
        <pc:sldMkLst>
          <pc:docMk/>
          <pc:sldMk cId="1658948938" sldId="343"/>
        </pc:sldMkLst>
      </pc:sldChg>
      <pc:sldChg chg="add">
        <pc:chgData name="Sanna Lindgren" userId="S::sanna.lindgren@nuortenakatemia.fi::d7f8f64c-9e1b-4c54-81a9-ba4523763735" providerId="AD" clId="Web-{27CA621F-B33A-42AA-B3E4-22C4144E77E3}" dt="2024-01-09T08:20:01.643" v="6"/>
        <pc:sldMkLst>
          <pc:docMk/>
          <pc:sldMk cId="2056772303" sldId="344"/>
        </pc:sldMkLst>
      </pc:sldChg>
    </pc:docChg>
  </pc:docChgLst>
  <pc:docChgLst>
    <pc:chgData name="Sanna Lindgren" userId="d7f8f64c-9e1b-4c54-81a9-ba4523763735" providerId="ADAL" clId="{2AFD700A-B7AB-4E40-A8C5-78070B6CB95A}"/>
    <pc:docChg chg="undo redo custSel addSld delSld modSld sldOrd">
      <pc:chgData name="Sanna Lindgren" userId="d7f8f64c-9e1b-4c54-81a9-ba4523763735" providerId="ADAL" clId="{2AFD700A-B7AB-4E40-A8C5-78070B6CB95A}" dt="2024-01-17T16:21:57.557" v="17307" actId="1076"/>
      <pc:docMkLst>
        <pc:docMk/>
      </pc:docMkLst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0" sldId="263"/>
        </pc:sldMkLst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0" sldId="264"/>
        </pc:sldMkLst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0" sldId="266"/>
        </pc:sldMkLst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0" sldId="267"/>
        </pc:sldMkLst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0" sldId="268"/>
        </pc:sldMkLst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1566513922" sldId="270"/>
        </pc:sldMkLst>
      </pc:sldChg>
      <pc:sldChg chg="addSp delSp modSp add mod">
        <pc:chgData name="Sanna Lindgren" userId="d7f8f64c-9e1b-4c54-81a9-ba4523763735" providerId="ADAL" clId="{2AFD700A-B7AB-4E40-A8C5-78070B6CB95A}" dt="2024-01-14T20:20:04.851" v="13319" actId="207"/>
        <pc:sldMkLst>
          <pc:docMk/>
          <pc:sldMk cId="2590411949" sldId="271"/>
        </pc:sldMkLst>
        <pc:spChg chg="mod">
          <ac:chgData name="Sanna Lindgren" userId="d7f8f64c-9e1b-4c54-81a9-ba4523763735" providerId="ADAL" clId="{2AFD700A-B7AB-4E40-A8C5-78070B6CB95A}" dt="2024-01-14T20:19:39.669" v="13309" actId="207"/>
          <ac:spMkLst>
            <pc:docMk/>
            <pc:sldMk cId="2590411949" sldId="271"/>
            <ac:spMk id="2" creationId="{3A67C1AF-4E9B-1782-264D-2201E6E7BCDB}"/>
          </ac:spMkLst>
        </pc:spChg>
        <pc:spChg chg="add mod">
          <ac:chgData name="Sanna Lindgren" userId="d7f8f64c-9e1b-4c54-81a9-ba4523763735" providerId="ADAL" clId="{2AFD700A-B7AB-4E40-A8C5-78070B6CB95A}" dt="2024-01-14T20:20:04.851" v="13319" actId="207"/>
          <ac:spMkLst>
            <pc:docMk/>
            <pc:sldMk cId="2590411949" sldId="271"/>
            <ac:spMk id="7" creationId="{70C1ECB8-6AB9-46D2-3E50-6B20C942EDC7}"/>
          </ac:spMkLst>
        </pc:spChg>
        <pc:picChg chg="del">
          <ac:chgData name="Sanna Lindgren" userId="d7f8f64c-9e1b-4c54-81a9-ba4523763735" providerId="ADAL" clId="{2AFD700A-B7AB-4E40-A8C5-78070B6CB95A}" dt="2024-01-14T20:11:05.979" v="13169" actId="478"/>
          <ac:picMkLst>
            <pc:docMk/>
            <pc:sldMk cId="2590411949" sldId="271"/>
            <ac:picMk id="3" creationId="{7A2584F5-4555-B842-70A6-A513A3D93BF0}"/>
          </ac:picMkLst>
        </pc:picChg>
        <pc:picChg chg="add del mod">
          <ac:chgData name="Sanna Lindgren" userId="d7f8f64c-9e1b-4c54-81a9-ba4523763735" providerId="ADAL" clId="{2AFD700A-B7AB-4E40-A8C5-78070B6CB95A}" dt="2024-01-14T20:19:41.852" v="13310" actId="478"/>
          <ac:picMkLst>
            <pc:docMk/>
            <pc:sldMk cId="2590411949" sldId="271"/>
            <ac:picMk id="6" creationId="{AC6E02EE-426A-3EB9-78EB-FE6C9E358918}"/>
          </ac:picMkLst>
        </pc:picChg>
        <pc:picChg chg="add mod ord">
          <ac:chgData name="Sanna Lindgren" userId="d7f8f64c-9e1b-4c54-81a9-ba4523763735" providerId="ADAL" clId="{2AFD700A-B7AB-4E40-A8C5-78070B6CB95A}" dt="2024-01-14T20:20:01.185" v="13318" actId="171"/>
          <ac:picMkLst>
            <pc:docMk/>
            <pc:sldMk cId="2590411949" sldId="271"/>
            <ac:picMk id="9" creationId="{31C743DD-395F-03C6-DFCB-E86034D39B09}"/>
          </ac:picMkLst>
        </pc:picChg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3534940300" sldId="272"/>
        </pc:sldMkLst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3018719108" sldId="273"/>
        </pc:sldMkLst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1260955794" sldId="274"/>
        </pc:sldMkLst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2759878028" sldId="275"/>
        </pc:sldMkLst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1525404790" sldId="276"/>
        </pc:sldMkLst>
      </pc:sldChg>
      <pc:sldChg chg="modSp add del mod">
        <pc:chgData name="Sanna Lindgren" userId="d7f8f64c-9e1b-4c54-81a9-ba4523763735" providerId="ADAL" clId="{2AFD700A-B7AB-4E40-A8C5-78070B6CB95A}" dt="2024-01-14T20:16:55.813" v="13289" actId="47"/>
        <pc:sldMkLst>
          <pc:docMk/>
          <pc:sldMk cId="1827772866" sldId="278"/>
        </pc:sldMkLst>
        <pc:spChg chg="mod">
          <ac:chgData name="Sanna Lindgren" userId="d7f8f64c-9e1b-4c54-81a9-ba4523763735" providerId="ADAL" clId="{2AFD700A-B7AB-4E40-A8C5-78070B6CB95A}" dt="2024-01-14T19:57:05.332" v="12351" actId="207"/>
          <ac:spMkLst>
            <pc:docMk/>
            <pc:sldMk cId="1827772866" sldId="278"/>
            <ac:spMk id="295" creationId="{00000000-0000-0000-0000-000000000000}"/>
          </ac:spMkLst>
        </pc:spChg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1931773896" sldId="279"/>
        </pc:sldMkLst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2014720434" sldId="280"/>
        </pc:sldMkLst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2944986971" sldId="281"/>
        </pc:sldMkLst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951403587" sldId="282"/>
        </pc:sldMkLst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2299338535" sldId="284"/>
        </pc:sldMkLst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2240291771" sldId="285"/>
        </pc:sldMkLst>
      </pc:sldChg>
      <pc:sldChg chg="del">
        <pc:chgData name="Sanna Lindgren" userId="d7f8f64c-9e1b-4c54-81a9-ba4523763735" providerId="ADAL" clId="{2AFD700A-B7AB-4E40-A8C5-78070B6CB95A}" dt="2024-01-11T12:48:38.905" v="0" actId="47"/>
        <pc:sldMkLst>
          <pc:docMk/>
          <pc:sldMk cId="2636843533" sldId="286"/>
        </pc:sldMkLst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4013979798" sldId="286"/>
        </pc:sldMkLst>
      </pc:sldChg>
      <pc:sldChg chg="addSp delSp modSp mod ord setBg modNotesTx">
        <pc:chgData name="Sanna Lindgren" userId="d7f8f64c-9e1b-4c54-81a9-ba4523763735" providerId="ADAL" clId="{2AFD700A-B7AB-4E40-A8C5-78070B6CB95A}" dt="2024-01-14T19:06:34.467" v="12245" actId="1076"/>
        <pc:sldMkLst>
          <pc:docMk/>
          <pc:sldMk cId="2351953392" sldId="287"/>
        </pc:sldMkLst>
        <pc:spChg chg="mod">
          <ac:chgData name="Sanna Lindgren" userId="d7f8f64c-9e1b-4c54-81a9-ba4523763735" providerId="ADAL" clId="{2AFD700A-B7AB-4E40-A8C5-78070B6CB95A}" dt="2024-01-14T19:06:33.221" v="12244" actId="1076"/>
          <ac:spMkLst>
            <pc:docMk/>
            <pc:sldMk cId="2351953392" sldId="287"/>
            <ac:spMk id="3" creationId="{A0E21396-0283-2DDC-410B-FB89C57BEE82}"/>
          </ac:spMkLst>
        </pc:spChg>
        <pc:picChg chg="add mod ord">
          <ac:chgData name="Sanna Lindgren" userId="d7f8f64c-9e1b-4c54-81a9-ba4523763735" providerId="ADAL" clId="{2AFD700A-B7AB-4E40-A8C5-78070B6CB95A}" dt="2024-01-14T19:06:34.467" v="12245" actId="1076"/>
          <ac:picMkLst>
            <pc:docMk/>
            <pc:sldMk cId="2351953392" sldId="287"/>
            <ac:picMk id="4" creationId="{C4CBF745-70AD-80C1-20B1-30C96A522503}"/>
          </ac:picMkLst>
        </pc:picChg>
        <pc:picChg chg="del mod">
          <ac:chgData name="Sanna Lindgren" userId="d7f8f64c-9e1b-4c54-81a9-ba4523763735" providerId="ADAL" clId="{2AFD700A-B7AB-4E40-A8C5-78070B6CB95A}" dt="2024-01-14T19:06:02.021" v="12237" actId="478"/>
          <ac:picMkLst>
            <pc:docMk/>
            <pc:sldMk cId="2351953392" sldId="287"/>
            <ac:picMk id="9" creationId="{05C07E03-FE34-0BFF-8D0E-BBCB48EFB9D9}"/>
          </ac:picMkLst>
        </pc:picChg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1601006312" sldId="288"/>
        </pc:sldMkLst>
      </pc:sldChg>
      <pc:sldChg chg="modSp mod ord setBg modNotesTx">
        <pc:chgData name="Sanna Lindgren" userId="d7f8f64c-9e1b-4c54-81a9-ba4523763735" providerId="ADAL" clId="{2AFD700A-B7AB-4E40-A8C5-78070B6CB95A}" dt="2024-01-11T17:01:32.153" v="3755" actId="20577"/>
        <pc:sldMkLst>
          <pc:docMk/>
          <pc:sldMk cId="3033883909" sldId="289"/>
        </pc:sldMkLst>
        <pc:spChg chg="mod">
          <ac:chgData name="Sanna Lindgren" userId="d7f8f64c-9e1b-4c54-81a9-ba4523763735" providerId="ADAL" clId="{2AFD700A-B7AB-4E40-A8C5-78070B6CB95A}" dt="2024-01-11T12:53:18.371" v="35" actId="20577"/>
          <ac:spMkLst>
            <pc:docMk/>
            <pc:sldMk cId="3033883909" sldId="289"/>
            <ac:spMk id="9" creationId="{9335ABD5-2044-DAEA-2E6B-2E3CEEC97B99}"/>
          </ac:spMkLst>
        </pc:spChg>
      </pc:sldChg>
      <pc:sldChg chg="addSp delSp modSp mod ord setBg">
        <pc:chgData name="Sanna Lindgren" userId="d7f8f64c-9e1b-4c54-81a9-ba4523763735" providerId="ADAL" clId="{2AFD700A-B7AB-4E40-A8C5-78070B6CB95A}" dt="2024-01-17T16:21:57.557" v="17307" actId="1076"/>
        <pc:sldMkLst>
          <pc:docMk/>
          <pc:sldMk cId="1941565916" sldId="290"/>
        </pc:sldMkLst>
        <pc:spChg chg="mod">
          <ac:chgData name="Sanna Lindgren" userId="d7f8f64c-9e1b-4c54-81a9-ba4523763735" providerId="ADAL" clId="{2AFD700A-B7AB-4E40-A8C5-78070B6CB95A}" dt="2024-01-11T17:00:32.319" v="3751" actId="20577"/>
          <ac:spMkLst>
            <pc:docMk/>
            <pc:sldMk cId="1941565916" sldId="290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7T16:21:48.708" v="17306" actId="1076"/>
          <ac:spMkLst>
            <pc:docMk/>
            <pc:sldMk cId="1941565916" sldId="290"/>
            <ac:spMk id="3" creationId="{E0471262-BEF5-072D-F382-3B5A84917643}"/>
          </ac:spMkLst>
        </pc:spChg>
        <pc:spChg chg="add mod">
          <ac:chgData name="Sanna Lindgren" userId="d7f8f64c-9e1b-4c54-81a9-ba4523763735" providerId="ADAL" clId="{2AFD700A-B7AB-4E40-A8C5-78070B6CB95A}" dt="2024-01-17T16:21:57.557" v="17307" actId="1076"/>
          <ac:spMkLst>
            <pc:docMk/>
            <pc:sldMk cId="1941565916" sldId="290"/>
            <ac:spMk id="9" creationId="{FD8303B6-C89B-A522-057F-7346ED66AE48}"/>
          </ac:spMkLst>
        </pc:spChg>
        <pc:picChg chg="add mod">
          <ac:chgData name="Sanna Lindgren" userId="d7f8f64c-9e1b-4c54-81a9-ba4523763735" providerId="ADAL" clId="{2AFD700A-B7AB-4E40-A8C5-78070B6CB95A}" dt="2024-01-14T20:34:08.304" v="14772"/>
          <ac:picMkLst>
            <pc:docMk/>
            <pc:sldMk cId="1941565916" sldId="290"/>
            <ac:picMk id="4" creationId="{205CF665-0ACE-8BC6-D9FD-D937A8BB3399}"/>
          </ac:picMkLst>
        </pc:picChg>
        <pc:picChg chg="mod">
          <ac:chgData name="Sanna Lindgren" userId="d7f8f64c-9e1b-4c54-81a9-ba4523763735" providerId="ADAL" clId="{2AFD700A-B7AB-4E40-A8C5-78070B6CB95A}" dt="2024-01-11T15:10:39.932" v="1050" actId="1076"/>
          <ac:picMkLst>
            <pc:docMk/>
            <pc:sldMk cId="1941565916" sldId="290"/>
            <ac:picMk id="5" creationId="{FE8717F3-16E2-3C0C-E96E-EE061B0B47AE}"/>
          </ac:picMkLst>
        </pc:picChg>
        <pc:picChg chg="del mod">
          <ac:chgData name="Sanna Lindgren" userId="d7f8f64c-9e1b-4c54-81a9-ba4523763735" providerId="ADAL" clId="{2AFD700A-B7AB-4E40-A8C5-78070B6CB95A}" dt="2024-01-14T20:34:05.869" v="14770" actId="478"/>
          <ac:picMkLst>
            <pc:docMk/>
            <pc:sldMk cId="1941565916" sldId="290"/>
            <ac:picMk id="6" creationId="{7942084B-DED1-F260-733F-44E143890531}"/>
          </ac:picMkLst>
        </pc:picChg>
        <pc:picChg chg="del">
          <ac:chgData name="Sanna Lindgren" userId="d7f8f64c-9e1b-4c54-81a9-ba4523763735" providerId="ADAL" clId="{2AFD700A-B7AB-4E40-A8C5-78070B6CB95A}" dt="2024-01-14T20:34:07.805" v="14771" actId="478"/>
          <ac:picMkLst>
            <pc:docMk/>
            <pc:sldMk cId="1941565916" sldId="290"/>
            <ac:picMk id="7" creationId="{A7F00DAB-1D8A-28A6-456B-31F2BCD27972}"/>
          </ac:picMkLst>
        </pc:picChg>
        <pc:picChg chg="del">
          <ac:chgData name="Sanna Lindgren" userId="d7f8f64c-9e1b-4c54-81a9-ba4523763735" providerId="ADAL" clId="{2AFD700A-B7AB-4E40-A8C5-78070B6CB95A}" dt="2024-01-11T14:43:24.185" v="749" actId="478"/>
          <ac:picMkLst>
            <pc:docMk/>
            <pc:sldMk cId="1941565916" sldId="290"/>
            <ac:picMk id="8" creationId="{7BBC739C-4971-7131-A4A3-4AF3FC73A78E}"/>
          </ac:picMkLst>
        </pc:picChg>
        <pc:picChg chg="add mod">
          <ac:chgData name="Sanna Lindgren" userId="d7f8f64c-9e1b-4c54-81a9-ba4523763735" providerId="ADAL" clId="{2AFD700A-B7AB-4E40-A8C5-78070B6CB95A}" dt="2024-01-14T20:34:08.304" v="14772"/>
          <ac:picMkLst>
            <pc:docMk/>
            <pc:sldMk cId="1941565916" sldId="290"/>
            <ac:picMk id="8" creationId="{9F73CEE2-8F95-FAD6-4978-047F3BE8FB1D}"/>
          </ac:picMkLst>
        </pc:picChg>
        <pc:picChg chg="mod">
          <ac:chgData name="Sanna Lindgren" userId="d7f8f64c-9e1b-4c54-81a9-ba4523763735" providerId="ADAL" clId="{2AFD700A-B7AB-4E40-A8C5-78070B6CB95A}" dt="2024-01-11T17:00:39.640" v="3752" actId="14100"/>
          <ac:picMkLst>
            <pc:docMk/>
            <pc:sldMk cId="1941565916" sldId="290"/>
            <ac:picMk id="11" creationId="{5DD61147-33AF-ACDE-56F8-39599D729068}"/>
          </ac:picMkLst>
        </pc:picChg>
      </pc:sldChg>
      <pc:sldChg chg="del setBg">
        <pc:chgData name="Sanna Lindgren" userId="d7f8f64c-9e1b-4c54-81a9-ba4523763735" providerId="ADAL" clId="{2AFD700A-B7AB-4E40-A8C5-78070B6CB95A}" dt="2024-01-12T06:54:40.699" v="11607" actId="47"/>
        <pc:sldMkLst>
          <pc:docMk/>
          <pc:sldMk cId="3973944194" sldId="291"/>
        </pc:sldMkLst>
      </pc:sldChg>
      <pc:sldChg chg="modSp mod setBg">
        <pc:chgData name="Sanna Lindgren" userId="d7f8f64c-9e1b-4c54-81a9-ba4523763735" providerId="ADAL" clId="{2AFD700A-B7AB-4E40-A8C5-78070B6CB95A}" dt="2024-01-14T20:02:03.291" v="12381"/>
        <pc:sldMkLst>
          <pc:docMk/>
          <pc:sldMk cId="1519554761" sldId="292"/>
        </pc:sldMkLst>
        <pc:spChg chg="mod">
          <ac:chgData name="Sanna Lindgren" userId="d7f8f64c-9e1b-4c54-81a9-ba4523763735" providerId="ADAL" clId="{2AFD700A-B7AB-4E40-A8C5-78070B6CB95A}" dt="2024-01-11T12:58:52.380" v="45" actId="20577"/>
          <ac:spMkLst>
            <pc:docMk/>
            <pc:sldMk cId="1519554761" sldId="292"/>
            <ac:spMk id="9" creationId="{C5B35BA3-BD15-F646-6AFD-183BF974C86B}"/>
          </ac:spMkLst>
        </pc:spChg>
        <pc:picChg chg="mod">
          <ac:chgData name="Sanna Lindgren" userId="d7f8f64c-9e1b-4c54-81a9-ba4523763735" providerId="ADAL" clId="{2AFD700A-B7AB-4E40-A8C5-78070B6CB95A}" dt="2024-01-11T12:58:55.355" v="46" actId="14100"/>
          <ac:picMkLst>
            <pc:docMk/>
            <pc:sldMk cId="1519554761" sldId="292"/>
            <ac:picMk id="8" creationId="{D6FA68C6-9B00-6CAC-30B6-29938A66B458}"/>
          </ac:picMkLst>
        </pc:picChg>
      </pc:sldChg>
      <pc:sldChg chg="del">
        <pc:chgData name="Sanna Lindgren" userId="d7f8f64c-9e1b-4c54-81a9-ba4523763735" providerId="ADAL" clId="{2AFD700A-B7AB-4E40-A8C5-78070B6CB95A}" dt="2024-01-11T12:58:45.712" v="44" actId="47"/>
        <pc:sldMkLst>
          <pc:docMk/>
          <pc:sldMk cId="4085876483" sldId="294"/>
        </pc:sldMkLst>
      </pc:sldChg>
      <pc:sldChg chg="del">
        <pc:chgData name="Sanna Lindgren" userId="d7f8f64c-9e1b-4c54-81a9-ba4523763735" providerId="ADAL" clId="{2AFD700A-B7AB-4E40-A8C5-78070B6CB95A}" dt="2024-01-11T12:58:15.159" v="40" actId="47"/>
        <pc:sldMkLst>
          <pc:docMk/>
          <pc:sldMk cId="3461959164" sldId="295"/>
        </pc:sldMkLst>
      </pc:sldChg>
      <pc:sldChg chg="modSp add del mod setBg">
        <pc:chgData name="Sanna Lindgren" userId="d7f8f64c-9e1b-4c54-81a9-ba4523763735" providerId="ADAL" clId="{2AFD700A-B7AB-4E40-A8C5-78070B6CB95A}" dt="2024-01-14T20:19:33.843" v="13308" actId="207"/>
        <pc:sldMkLst>
          <pc:docMk/>
          <pc:sldMk cId="1323106200" sldId="296"/>
        </pc:sldMkLst>
        <pc:spChg chg="mod">
          <ac:chgData name="Sanna Lindgren" userId="d7f8f64c-9e1b-4c54-81a9-ba4523763735" providerId="ADAL" clId="{2AFD700A-B7AB-4E40-A8C5-78070B6CB95A}" dt="2024-01-14T20:19:30.984" v="13307" actId="207"/>
          <ac:spMkLst>
            <pc:docMk/>
            <pc:sldMk cId="1323106200" sldId="296"/>
            <ac:spMk id="3" creationId="{4DD2365E-3F94-0845-E780-9AC8DC00EDC4}"/>
          </ac:spMkLst>
        </pc:spChg>
        <pc:spChg chg="mod">
          <ac:chgData name="Sanna Lindgren" userId="d7f8f64c-9e1b-4c54-81a9-ba4523763735" providerId="ADAL" clId="{2AFD700A-B7AB-4E40-A8C5-78070B6CB95A}" dt="2024-01-14T20:19:33.843" v="13308" actId="207"/>
          <ac:spMkLst>
            <pc:docMk/>
            <pc:sldMk cId="1323106200" sldId="296"/>
            <ac:spMk id="8" creationId="{E5EA2329-952E-4049-C063-A66BC477EDE1}"/>
          </ac:spMkLst>
        </pc:spChg>
      </pc:sldChg>
      <pc:sldChg chg="del">
        <pc:chgData name="Sanna Lindgren" userId="d7f8f64c-9e1b-4c54-81a9-ba4523763735" providerId="ADAL" clId="{2AFD700A-B7AB-4E40-A8C5-78070B6CB95A}" dt="2024-01-11T12:49:48.239" v="1" actId="47"/>
        <pc:sldMkLst>
          <pc:docMk/>
          <pc:sldMk cId="1406794947" sldId="297"/>
        </pc:sldMkLst>
      </pc:sldChg>
      <pc:sldChg chg="del">
        <pc:chgData name="Sanna Lindgren" userId="d7f8f64c-9e1b-4c54-81a9-ba4523763735" providerId="ADAL" clId="{2AFD700A-B7AB-4E40-A8C5-78070B6CB95A}" dt="2024-01-11T12:58:31.372" v="43" actId="47"/>
        <pc:sldMkLst>
          <pc:docMk/>
          <pc:sldMk cId="2231826563" sldId="299"/>
        </pc:sldMkLst>
      </pc:sldChg>
      <pc:sldChg chg="add del setBg">
        <pc:chgData name="Sanna Lindgren" userId="d7f8f64c-9e1b-4c54-81a9-ba4523763735" providerId="ADAL" clId="{2AFD700A-B7AB-4E40-A8C5-78070B6CB95A}" dt="2024-01-14T20:18:56.502" v="13299"/>
        <pc:sldMkLst>
          <pc:docMk/>
          <pc:sldMk cId="2382122359" sldId="300"/>
        </pc:sldMkLst>
      </pc:sldChg>
      <pc:sldChg chg="del setBg">
        <pc:chgData name="Sanna Lindgren" userId="d7f8f64c-9e1b-4c54-81a9-ba4523763735" providerId="ADAL" clId="{2AFD700A-B7AB-4E40-A8C5-78070B6CB95A}" dt="2024-01-12T06:54:41.717" v="11608" actId="47"/>
        <pc:sldMkLst>
          <pc:docMk/>
          <pc:sldMk cId="3188398379" sldId="305"/>
        </pc:sldMkLst>
      </pc:sldChg>
      <pc:sldChg chg="addSp delSp modSp mod ord setBg">
        <pc:chgData name="Sanna Lindgren" userId="d7f8f64c-9e1b-4c54-81a9-ba4523763735" providerId="ADAL" clId="{2AFD700A-B7AB-4E40-A8C5-78070B6CB95A}" dt="2024-01-14T20:35:19.523" v="14787" actId="1076"/>
        <pc:sldMkLst>
          <pc:docMk/>
          <pc:sldMk cId="24899983" sldId="306"/>
        </pc:sldMkLst>
        <pc:spChg chg="mod">
          <ac:chgData name="Sanna Lindgren" userId="d7f8f64c-9e1b-4c54-81a9-ba4523763735" providerId="ADAL" clId="{2AFD700A-B7AB-4E40-A8C5-78070B6CB95A}" dt="2024-01-14T20:34:56.490" v="14784" actId="207"/>
          <ac:spMkLst>
            <pc:docMk/>
            <pc:sldMk cId="24899983" sldId="306"/>
            <ac:spMk id="3" creationId="{E0471262-BEF5-072D-F382-3B5A84917643}"/>
          </ac:spMkLst>
        </pc:spChg>
        <pc:picChg chg="mod">
          <ac:chgData name="Sanna Lindgren" userId="d7f8f64c-9e1b-4c54-81a9-ba4523763735" providerId="ADAL" clId="{2AFD700A-B7AB-4E40-A8C5-78070B6CB95A}" dt="2024-01-14T20:35:19.523" v="14787" actId="1076"/>
          <ac:picMkLst>
            <pc:docMk/>
            <pc:sldMk cId="24899983" sldId="306"/>
            <ac:picMk id="2" creationId="{753E29EC-6DFD-4291-1A3D-6BBC9B2AB173}"/>
          </ac:picMkLst>
        </pc:picChg>
        <pc:picChg chg="add mod">
          <ac:chgData name="Sanna Lindgren" userId="d7f8f64c-9e1b-4c54-81a9-ba4523763735" providerId="ADAL" clId="{2AFD700A-B7AB-4E40-A8C5-78070B6CB95A}" dt="2024-01-14T20:34:02.148" v="14769"/>
          <ac:picMkLst>
            <pc:docMk/>
            <pc:sldMk cId="24899983" sldId="306"/>
            <ac:picMk id="4" creationId="{2A2E99E4-4CBA-E798-532E-C41C49E09843}"/>
          </ac:picMkLst>
        </pc:picChg>
        <pc:picChg chg="add mod">
          <ac:chgData name="Sanna Lindgren" userId="d7f8f64c-9e1b-4c54-81a9-ba4523763735" providerId="ADAL" clId="{2AFD700A-B7AB-4E40-A8C5-78070B6CB95A}" dt="2024-01-14T20:34:02.148" v="14769"/>
          <ac:picMkLst>
            <pc:docMk/>
            <pc:sldMk cId="24899983" sldId="306"/>
            <ac:picMk id="5" creationId="{DB2DFA32-60E4-91AC-3E7E-D8475B2BF7CC}"/>
          </ac:picMkLst>
        </pc:picChg>
        <pc:picChg chg="del">
          <ac:chgData name="Sanna Lindgren" userId="d7f8f64c-9e1b-4c54-81a9-ba4523763735" providerId="ADAL" clId="{2AFD700A-B7AB-4E40-A8C5-78070B6CB95A}" dt="2024-01-14T20:33:59.440" v="14767" actId="478"/>
          <ac:picMkLst>
            <pc:docMk/>
            <pc:sldMk cId="24899983" sldId="306"/>
            <ac:picMk id="7" creationId="{AA820447-AB07-BD55-D0CE-04DCF544F177}"/>
          </ac:picMkLst>
        </pc:picChg>
        <pc:picChg chg="del">
          <ac:chgData name="Sanna Lindgren" userId="d7f8f64c-9e1b-4c54-81a9-ba4523763735" providerId="ADAL" clId="{2AFD700A-B7AB-4E40-A8C5-78070B6CB95A}" dt="2024-01-14T20:34:01.372" v="14768" actId="478"/>
          <ac:picMkLst>
            <pc:docMk/>
            <pc:sldMk cId="24899983" sldId="306"/>
            <ac:picMk id="8" creationId="{41332105-B009-7D26-AACE-6BFF34B9D19F}"/>
          </ac:picMkLst>
        </pc:picChg>
      </pc:sldChg>
      <pc:sldChg chg="modSp mod ord setBg">
        <pc:chgData name="Sanna Lindgren" userId="d7f8f64c-9e1b-4c54-81a9-ba4523763735" providerId="ADAL" clId="{2AFD700A-B7AB-4E40-A8C5-78070B6CB95A}" dt="2024-01-17T15:34:35.760" v="16582" actId="20577"/>
        <pc:sldMkLst>
          <pc:docMk/>
          <pc:sldMk cId="3368664291" sldId="309"/>
        </pc:sldMkLst>
        <pc:spChg chg="mod">
          <ac:chgData name="Sanna Lindgren" userId="d7f8f64c-9e1b-4c54-81a9-ba4523763735" providerId="ADAL" clId="{2AFD700A-B7AB-4E40-A8C5-78070B6CB95A}" dt="2024-01-17T15:34:35.760" v="16582" actId="20577"/>
          <ac:spMkLst>
            <pc:docMk/>
            <pc:sldMk cId="3368664291" sldId="309"/>
            <ac:spMk id="8" creationId="{306E1301-BF7C-815B-C1DD-C4BE10756BF9}"/>
          </ac:spMkLst>
        </pc:spChg>
      </pc:sldChg>
      <pc:sldChg chg="del setBg">
        <pc:chgData name="Sanna Lindgren" userId="d7f8f64c-9e1b-4c54-81a9-ba4523763735" providerId="ADAL" clId="{2AFD700A-B7AB-4E40-A8C5-78070B6CB95A}" dt="2024-01-12T06:54:37.174" v="11606" actId="47"/>
        <pc:sldMkLst>
          <pc:docMk/>
          <pc:sldMk cId="1020062017" sldId="310"/>
        </pc:sldMkLst>
      </pc:sldChg>
      <pc:sldChg chg="del">
        <pc:chgData name="Sanna Lindgren" userId="d7f8f64c-9e1b-4c54-81a9-ba4523763735" providerId="ADAL" clId="{2AFD700A-B7AB-4E40-A8C5-78070B6CB95A}" dt="2024-01-11T12:58:16.686" v="41" actId="47"/>
        <pc:sldMkLst>
          <pc:docMk/>
          <pc:sldMk cId="2632886296" sldId="311"/>
        </pc:sldMkLst>
      </pc:sldChg>
      <pc:sldChg chg="del">
        <pc:chgData name="Sanna Lindgren" userId="d7f8f64c-9e1b-4c54-81a9-ba4523763735" providerId="ADAL" clId="{2AFD700A-B7AB-4E40-A8C5-78070B6CB95A}" dt="2024-01-11T14:35:00.924" v="532" actId="47"/>
        <pc:sldMkLst>
          <pc:docMk/>
          <pc:sldMk cId="1380686778" sldId="312"/>
        </pc:sldMkLst>
      </pc:sldChg>
      <pc:sldChg chg="delSp modSp mod ord setBg">
        <pc:chgData name="Sanna Lindgren" userId="d7f8f64c-9e1b-4c54-81a9-ba4523763735" providerId="ADAL" clId="{2AFD700A-B7AB-4E40-A8C5-78070B6CB95A}" dt="2024-01-14T20:16:08.806" v="13287" actId="20577"/>
        <pc:sldMkLst>
          <pc:docMk/>
          <pc:sldMk cId="3930511998" sldId="313"/>
        </pc:sldMkLst>
        <pc:spChg chg="mod">
          <ac:chgData name="Sanna Lindgren" userId="d7f8f64c-9e1b-4c54-81a9-ba4523763735" providerId="ADAL" clId="{2AFD700A-B7AB-4E40-A8C5-78070B6CB95A}" dt="2024-01-14T20:16:08.806" v="13287" actId="20577"/>
          <ac:spMkLst>
            <pc:docMk/>
            <pc:sldMk cId="3930511998" sldId="313"/>
            <ac:spMk id="3" creationId="{75C50370-A57A-81E4-E3A9-86C7CD1B9A78}"/>
          </ac:spMkLst>
        </pc:spChg>
        <pc:spChg chg="mod">
          <ac:chgData name="Sanna Lindgren" userId="d7f8f64c-9e1b-4c54-81a9-ba4523763735" providerId="ADAL" clId="{2AFD700A-B7AB-4E40-A8C5-78070B6CB95A}" dt="2024-01-11T14:29:51.413" v="116" actId="20577"/>
          <ac:spMkLst>
            <pc:docMk/>
            <pc:sldMk cId="3930511998" sldId="313"/>
            <ac:spMk id="12" creationId="{A0A1B03A-6B64-F6A1-923A-B57066EB6C9D}"/>
          </ac:spMkLst>
        </pc:spChg>
        <pc:spChg chg="del">
          <ac:chgData name="Sanna Lindgren" userId="d7f8f64c-9e1b-4c54-81a9-ba4523763735" providerId="ADAL" clId="{2AFD700A-B7AB-4E40-A8C5-78070B6CB95A}" dt="2024-01-11T12:50:17.537" v="11" actId="478"/>
          <ac:spMkLst>
            <pc:docMk/>
            <pc:sldMk cId="3930511998" sldId="313"/>
            <ac:spMk id="15" creationId="{0FFC8C91-EF63-8769-0DF0-5D41DA80CCC5}"/>
          </ac:spMkLst>
        </pc:spChg>
      </pc:sldChg>
      <pc:sldChg chg="addSp delSp modSp mod ord setBg modNotesTx">
        <pc:chgData name="Sanna Lindgren" userId="d7f8f64c-9e1b-4c54-81a9-ba4523763735" providerId="ADAL" clId="{2AFD700A-B7AB-4E40-A8C5-78070B6CB95A}" dt="2024-01-14T19:06:53.777" v="12249" actId="1076"/>
        <pc:sldMkLst>
          <pc:docMk/>
          <pc:sldMk cId="2194117935" sldId="314"/>
        </pc:sldMkLst>
        <pc:spChg chg="mod">
          <ac:chgData name="Sanna Lindgren" userId="d7f8f64c-9e1b-4c54-81a9-ba4523763735" providerId="ADAL" clId="{2AFD700A-B7AB-4E40-A8C5-78070B6CB95A}" dt="2024-01-14T19:06:53.777" v="12249" actId="1076"/>
          <ac:spMkLst>
            <pc:docMk/>
            <pc:sldMk cId="2194117935" sldId="314"/>
            <ac:spMk id="3" creationId="{A0E21396-0283-2DDC-410B-FB89C57BEE82}"/>
          </ac:spMkLst>
        </pc:spChg>
        <pc:picChg chg="add mod ord">
          <ac:chgData name="Sanna Lindgren" userId="d7f8f64c-9e1b-4c54-81a9-ba4523763735" providerId="ADAL" clId="{2AFD700A-B7AB-4E40-A8C5-78070B6CB95A}" dt="2024-01-14T19:06:43.224" v="12248" actId="167"/>
          <ac:picMkLst>
            <pc:docMk/>
            <pc:sldMk cId="2194117935" sldId="314"/>
            <ac:picMk id="2" creationId="{3CD6CCE8-65A4-81DC-21CF-158F9FFCFD0E}"/>
          </ac:picMkLst>
        </pc:picChg>
        <pc:picChg chg="del">
          <ac:chgData name="Sanna Lindgren" userId="d7f8f64c-9e1b-4c54-81a9-ba4523763735" providerId="ADAL" clId="{2AFD700A-B7AB-4E40-A8C5-78070B6CB95A}" dt="2024-01-14T19:06:39.500" v="12246" actId="478"/>
          <ac:picMkLst>
            <pc:docMk/>
            <pc:sldMk cId="2194117935" sldId="314"/>
            <ac:picMk id="9" creationId="{05C07E03-FE34-0BFF-8D0E-BBCB48EFB9D9}"/>
          </ac:picMkLst>
        </pc:picChg>
      </pc:sldChg>
      <pc:sldChg chg="add del">
        <pc:chgData name="Sanna Lindgren" userId="d7f8f64c-9e1b-4c54-81a9-ba4523763735" providerId="ADAL" clId="{2AFD700A-B7AB-4E40-A8C5-78070B6CB95A}" dt="2024-01-11T12:50:14.516" v="10" actId="47"/>
        <pc:sldMkLst>
          <pc:docMk/>
          <pc:sldMk cId="327875065" sldId="316"/>
        </pc:sldMkLst>
      </pc:sldChg>
      <pc:sldChg chg="modSp mod ord setBg">
        <pc:chgData name="Sanna Lindgren" userId="d7f8f64c-9e1b-4c54-81a9-ba4523763735" providerId="ADAL" clId="{2AFD700A-B7AB-4E40-A8C5-78070B6CB95A}" dt="2024-01-14T19:59:45.831" v="12357"/>
        <pc:sldMkLst>
          <pc:docMk/>
          <pc:sldMk cId="3528781047" sldId="317"/>
        </pc:sldMkLst>
        <pc:spChg chg="mod">
          <ac:chgData name="Sanna Lindgren" userId="d7f8f64c-9e1b-4c54-81a9-ba4523763735" providerId="ADAL" clId="{2AFD700A-B7AB-4E40-A8C5-78070B6CB95A}" dt="2024-01-11T17:20:46.735" v="5262" actId="20577"/>
          <ac:spMkLst>
            <pc:docMk/>
            <pc:sldMk cId="3528781047" sldId="317"/>
            <ac:spMk id="3" creationId="{0C303E6C-14BE-70BC-0AD1-065AD4C90BDF}"/>
          </ac:spMkLst>
        </pc:spChg>
        <pc:spChg chg="mod">
          <ac:chgData name="Sanna Lindgren" userId="d7f8f64c-9e1b-4c54-81a9-ba4523763735" providerId="ADAL" clId="{2AFD700A-B7AB-4E40-A8C5-78070B6CB95A}" dt="2024-01-11T17:40:02.506" v="6508" actId="14100"/>
          <ac:spMkLst>
            <pc:docMk/>
            <pc:sldMk cId="3528781047" sldId="317"/>
            <ac:spMk id="14" creationId="{D88C6CEE-ABFF-C15B-702F-86B471500D70}"/>
          </ac:spMkLst>
        </pc:spChg>
        <pc:spChg chg="mod">
          <ac:chgData name="Sanna Lindgren" userId="d7f8f64c-9e1b-4c54-81a9-ba4523763735" providerId="ADAL" clId="{2AFD700A-B7AB-4E40-A8C5-78070B6CB95A}" dt="2024-01-11T17:40:22.235" v="6514" actId="1076"/>
          <ac:spMkLst>
            <pc:docMk/>
            <pc:sldMk cId="3528781047" sldId="317"/>
            <ac:spMk id="16" creationId="{CFE78970-DB75-1A63-2A86-3C4EFEBE5508}"/>
          </ac:spMkLst>
        </pc:spChg>
        <pc:picChg chg="mod">
          <ac:chgData name="Sanna Lindgren" userId="d7f8f64c-9e1b-4c54-81a9-ba4523763735" providerId="ADAL" clId="{2AFD700A-B7AB-4E40-A8C5-78070B6CB95A}" dt="2024-01-11T17:29:32.818" v="5877" actId="14100"/>
          <ac:picMkLst>
            <pc:docMk/>
            <pc:sldMk cId="3528781047" sldId="317"/>
            <ac:picMk id="7" creationId="{97903961-25AD-22FA-2BD7-2984A9C2CF08}"/>
          </ac:picMkLst>
        </pc:picChg>
      </pc:sldChg>
      <pc:sldChg chg="addSp modSp mod ord setBg">
        <pc:chgData name="Sanna Lindgren" userId="d7f8f64c-9e1b-4c54-81a9-ba4523763735" providerId="ADAL" clId="{2AFD700A-B7AB-4E40-A8C5-78070B6CB95A}" dt="2024-01-14T19:59:50.912" v="12358"/>
        <pc:sldMkLst>
          <pc:docMk/>
          <pc:sldMk cId="2551263558" sldId="318"/>
        </pc:sldMkLst>
        <pc:spChg chg="mod">
          <ac:chgData name="Sanna Lindgren" userId="d7f8f64c-9e1b-4c54-81a9-ba4523763735" providerId="ADAL" clId="{2AFD700A-B7AB-4E40-A8C5-78070B6CB95A}" dt="2024-01-11T12:52:02.032" v="25" actId="1076"/>
          <ac:spMkLst>
            <pc:docMk/>
            <pc:sldMk cId="2551263558" sldId="318"/>
            <ac:spMk id="4" creationId="{F1655FFB-8AA5-E2D8-BA3F-64C4ABA5B154}"/>
          </ac:spMkLst>
        </pc:spChg>
        <pc:spChg chg="add mod">
          <ac:chgData name="Sanna Lindgren" userId="d7f8f64c-9e1b-4c54-81a9-ba4523763735" providerId="ADAL" clId="{2AFD700A-B7AB-4E40-A8C5-78070B6CB95A}" dt="2024-01-11T15:12:08.727" v="1060" actId="1076"/>
          <ac:spMkLst>
            <pc:docMk/>
            <pc:sldMk cId="2551263558" sldId="318"/>
            <ac:spMk id="5" creationId="{9E42CB5B-A29A-5BFC-95AB-3F30FE7CE637}"/>
          </ac:spMkLst>
        </pc:spChg>
        <pc:spChg chg="mod">
          <ac:chgData name="Sanna Lindgren" userId="d7f8f64c-9e1b-4c54-81a9-ba4523763735" providerId="ADAL" clId="{2AFD700A-B7AB-4E40-A8C5-78070B6CB95A}" dt="2024-01-11T18:00:22.840" v="8003" actId="1076"/>
          <ac:spMkLst>
            <pc:docMk/>
            <pc:sldMk cId="2551263558" sldId="318"/>
            <ac:spMk id="12" creationId="{A0A1B03A-6B64-F6A1-923A-B57066EB6C9D}"/>
          </ac:spMkLst>
        </pc:spChg>
        <pc:picChg chg="mod">
          <ac:chgData name="Sanna Lindgren" userId="d7f8f64c-9e1b-4c54-81a9-ba4523763735" providerId="ADAL" clId="{2AFD700A-B7AB-4E40-A8C5-78070B6CB95A}" dt="2024-01-11T18:00:11.446" v="7998" actId="14100"/>
          <ac:picMkLst>
            <pc:docMk/>
            <pc:sldMk cId="2551263558" sldId="318"/>
            <ac:picMk id="2" creationId="{8A390566-A3C9-CCF9-572A-B9D6AAF76362}"/>
          </ac:picMkLst>
        </pc:picChg>
      </pc:sldChg>
      <pc:sldChg chg="del">
        <pc:chgData name="Sanna Lindgren" userId="d7f8f64c-9e1b-4c54-81a9-ba4523763735" providerId="ADAL" clId="{2AFD700A-B7AB-4E40-A8C5-78070B6CB95A}" dt="2024-01-11T12:52:36.637" v="30" actId="47"/>
        <pc:sldMkLst>
          <pc:docMk/>
          <pc:sldMk cId="3508353842" sldId="319"/>
        </pc:sldMkLst>
      </pc:sldChg>
      <pc:sldChg chg="del">
        <pc:chgData name="Sanna Lindgren" userId="d7f8f64c-9e1b-4c54-81a9-ba4523763735" providerId="ADAL" clId="{2AFD700A-B7AB-4E40-A8C5-78070B6CB95A}" dt="2024-01-11T12:52:42.589" v="31" actId="47"/>
        <pc:sldMkLst>
          <pc:docMk/>
          <pc:sldMk cId="198991674" sldId="320"/>
        </pc:sldMkLst>
      </pc:sldChg>
      <pc:sldChg chg="del setBg">
        <pc:chgData name="Sanna Lindgren" userId="d7f8f64c-9e1b-4c54-81a9-ba4523763735" providerId="ADAL" clId="{2AFD700A-B7AB-4E40-A8C5-78070B6CB95A}" dt="2024-01-12T06:54:34.664" v="11605" actId="47"/>
        <pc:sldMkLst>
          <pc:docMk/>
          <pc:sldMk cId="3302634281" sldId="322"/>
        </pc:sldMkLst>
      </pc:sldChg>
      <pc:sldChg chg="del">
        <pc:chgData name="Sanna Lindgren" userId="d7f8f64c-9e1b-4c54-81a9-ba4523763735" providerId="ADAL" clId="{2AFD700A-B7AB-4E40-A8C5-78070B6CB95A}" dt="2024-01-11T12:57:24.846" v="36" actId="47"/>
        <pc:sldMkLst>
          <pc:docMk/>
          <pc:sldMk cId="3321566254" sldId="323"/>
        </pc:sldMkLst>
      </pc:sldChg>
      <pc:sldChg chg="add del setBg">
        <pc:chgData name="Sanna Lindgren" userId="d7f8f64c-9e1b-4c54-81a9-ba4523763735" providerId="ADAL" clId="{2AFD700A-B7AB-4E40-A8C5-78070B6CB95A}" dt="2024-01-14T20:21:25.150" v="13322"/>
        <pc:sldMkLst>
          <pc:docMk/>
          <pc:sldMk cId="739614573" sldId="325"/>
        </pc:sldMkLst>
      </pc:sldChg>
      <pc:sldChg chg="add del setBg">
        <pc:chgData name="Sanna Lindgren" userId="d7f8f64c-9e1b-4c54-81a9-ba4523763735" providerId="ADAL" clId="{2AFD700A-B7AB-4E40-A8C5-78070B6CB95A}" dt="2024-01-14T20:18:54.086" v="13298"/>
        <pc:sldMkLst>
          <pc:docMk/>
          <pc:sldMk cId="564837349" sldId="326"/>
        </pc:sldMkLst>
      </pc:sldChg>
      <pc:sldChg chg="add del setBg">
        <pc:chgData name="Sanna Lindgren" userId="d7f8f64c-9e1b-4c54-81a9-ba4523763735" providerId="ADAL" clId="{2AFD700A-B7AB-4E40-A8C5-78070B6CB95A}" dt="2024-01-14T20:18:51.007" v="13297"/>
        <pc:sldMkLst>
          <pc:docMk/>
          <pc:sldMk cId="1100869730" sldId="327"/>
        </pc:sldMkLst>
      </pc:sldChg>
      <pc:sldChg chg="add del setBg">
        <pc:chgData name="Sanna Lindgren" userId="d7f8f64c-9e1b-4c54-81a9-ba4523763735" providerId="ADAL" clId="{2AFD700A-B7AB-4E40-A8C5-78070B6CB95A}" dt="2024-01-14T20:18:48.207" v="13296"/>
        <pc:sldMkLst>
          <pc:docMk/>
          <pc:sldMk cId="3348177197" sldId="329"/>
        </pc:sldMkLst>
      </pc:sldChg>
      <pc:sldChg chg="add del setBg">
        <pc:chgData name="Sanna Lindgren" userId="d7f8f64c-9e1b-4c54-81a9-ba4523763735" providerId="ADAL" clId="{2AFD700A-B7AB-4E40-A8C5-78070B6CB95A}" dt="2024-01-14T20:18:45.071" v="13295"/>
        <pc:sldMkLst>
          <pc:docMk/>
          <pc:sldMk cId="116604154" sldId="330"/>
        </pc:sldMkLst>
      </pc:sldChg>
      <pc:sldChg chg="add del setBg">
        <pc:chgData name="Sanna Lindgren" userId="d7f8f64c-9e1b-4c54-81a9-ba4523763735" providerId="ADAL" clId="{2AFD700A-B7AB-4E40-A8C5-78070B6CB95A}" dt="2024-01-14T20:18:27.322" v="13293"/>
        <pc:sldMkLst>
          <pc:docMk/>
          <pc:sldMk cId="522703216" sldId="331"/>
        </pc:sldMkLst>
      </pc:sldChg>
      <pc:sldChg chg="add del setBg">
        <pc:chgData name="Sanna Lindgren" userId="d7f8f64c-9e1b-4c54-81a9-ba4523763735" providerId="ADAL" clId="{2AFD700A-B7AB-4E40-A8C5-78070B6CB95A}" dt="2024-01-14T20:18:41.582" v="13294"/>
        <pc:sldMkLst>
          <pc:docMk/>
          <pc:sldMk cId="761038917" sldId="332"/>
        </pc:sldMkLst>
      </pc:sldChg>
      <pc:sldChg chg="modSp mod ord setBg">
        <pc:chgData name="Sanna Lindgren" userId="d7f8f64c-9e1b-4c54-81a9-ba4523763735" providerId="ADAL" clId="{2AFD700A-B7AB-4E40-A8C5-78070B6CB95A}" dt="2024-01-12T07:18:38.986" v="12152" actId="1076"/>
        <pc:sldMkLst>
          <pc:docMk/>
          <pc:sldMk cId="3722434337" sldId="333"/>
        </pc:sldMkLst>
        <pc:spChg chg="mod">
          <ac:chgData name="Sanna Lindgren" userId="d7f8f64c-9e1b-4c54-81a9-ba4523763735" providerId="ADAL" clId="{2AFD700A-B7AB-4E40-A8C5-78070B6CB95A}" dt="2024-01-11T12:59:00.992" v="47" actId="20577"/>
          <ac:spMkLst>
            <pc:docMk/>
            <pc:sldMk cId="3722434337" sldId="333"/>
            <ac:spMk id="9" creationId="{C5B35BA3-BD15-F646-6AFD-183BF974C86B}"/>
          </ac:spMkLst>
        </pc:spChg>
        <pc:spChg chg="mod">
          <ac:chgData name="Sanna Lindgren" userId="d7f8f64c-9e1b-4c54-81a9-ba4523763735" providerId="ADAL" clId="{2AFD700A-B7AB-4E40-A8C5-78070B6CB95A}" dt="2024-01-12T07:17:52.234" v="12138" actId="1076"/>
          <ac:spMkLst>
            <pc:docMk/>
            <pc:sldMk cId="3722434337" sldId="333"/>
            <ac:spMk id="16" creationId="{6ECB70AE-8305-D94B-6E99-0F40901D12EC}"/>
          </ac:spMkLst>
        </pc:spChg>
        <pc:spChg chg="mod">
          <ac:chgData name="Sanna Lindgren" userId="d7f8f64c-9e1b-4c54-81a9-ba4523763735" providerId="ADAL" clId="{2AFD700A-B7AB-4E40-A8C5-78070B6CB95A}" dt="2024-01-12T07:17:58.539" v="12139" actId="1076"/>
          <ac:spMkLst>
            <pc:docMk/>
            <pc:sldMk cId="3722434337" sldId="333"/>
            <ac:spMk id="17" creationId="{C1E0365D-771B-1AD1-4E1B-02DBE679F6A6}"/>
          </ac:spMkLst>
        </pc:spChg>
        <pc:spChg chg="mod">
          <ac:chgData name="Sanna Lindgren" userId="d7f8f64c-9e1b-4c54-81a9-ba4523763735" providerId="ADAL" clId="{2AFD700A-B7AB-4E40-A8C5-78070B6CB95A}" dt="2024-01-12T07:18:38.986" v="12152" actId="1076"/>
          <ac:spMkLst>
            <pc:docMk/>
            <pc:sldMk cId="3722434337" sldId="333"/>
            <ac:spMk id="19" creationId="{DD0A568C-E7D4-12F5-EA5E-5BC0AD7BF18F}"/>
          </ac:spMkLst>
        </pc:spChg>
        <pc:spChg chg="mod">
          <ac:chgData name="Sanna Lindgren" userId="d7f8f64c-9e1b-4c54-81a9-ba4523763735" providerId="ADAL" clId="{2AFD700A-B7AB-4E40-A8C5-78070B6CB95A}" dt="2024-01-12T07:18:07.628" v="12142" actId="1076"/>
          <ac:spMkLst>
            <pc:docMk/>
            <pc:sldMk cId="3722434337" sldId="333"/>
            <ac:spMk id="20" creationId="{AEC4BC2B-FFD3-9EC0-DE46-2BE8B327C042}"/>
          </ac:spMkLst>
        </pc:spChg>
        <pc:spChg chg="mod">
          <ac:chgData name="Sanna Lindgren" userId="d7f8f64c-9e1b-4c54-81a9-ba4523763735" providerId="ADAL" clId="{2AFD700A-B7AB-4E40-A8C5-78070B6CB95A}" dt="2024-01-12T07:18:27.527" v="12150" actId="1076"/>
          <ac:spMkLst>
            <pc:docMk/>
            <pc:sldMk cId="3722434337" sldId="333"/>
            <ac:spMk id="23" creationId="{CC561546-FF84-2C88-4B78-8231BBF26583}"/>
          </ac:spMkLst>
        </pc:spChg>
        <pc:spChg chg="mod">
          <ac:chgData name="Sanna Lindgren" userId="d7f8f64c-9e1b-4c54-81a9-ba4523763735" providerId="ADAL" clId="{2AFD700A-B7AB-4E40-A8C5-78070B6CB95A}" dt="2024-01-12T07:18:31.504" v="12151" actId="1076"/>
          <ac:spMkLst>
            <pc:docMk/>
            <pc:sldMk cId="3722434337" sldId="333"/>
            <ac:spMk id="24" creationId="{BACFE56A-9214-FDD8-2EC9-FBF0976127C3}"/>
          </ac:spMkLst>
        </pc:spChg>
        <pc:spChg chg="mod">
          <ac:chgData name="Sanna Lindgren" userId="d7f8f64c-9e1b-4c54-81a9-ba4523763735" providerId="ADAL" clId="{2AFD700A-B7AB-4E40-A8C5-78070B6CB95A}" dt="2024-01-12T07:18:19.461" v="12147" actId="1076"/>
          <ac:spMkLst>
            <pc:docMk/>
            <pc:sldMk cId="3722434337" sldId="333"/>
            <ac:spMk id="26" creationId="{6BE84140-68FA-40D8-83D6-72777CD54A5E}"/>
          </ac:spMkLst>
        </pc:spChg>
        <pc:spChg chg="mod">
          <ac:chgData name="Sanna Lindgren" userId="d7f8f64c-9e1b-4c54-81a9-ba4523763735" providerId="ADAL" clId="{2AFD700A-B7AB-4E40-A8C5-78070B6CB95A}" dt="2024-01-12T07:18:21.070" v="12148" actId="1076"/>
          <ac:spMkLst>
            <pc:docMk/>
            <pc:sldMk cId="3722434337" sldId="333"/>
            <ac:spMk id="27" creationId="{350CFEAA-457C-2932-6626-737A9498940E}"/>
          </ac:spMkLst>
        </pc:spChg>
        <pc:picChg chg="mod">
          <ac:chgData name="Sanna Lindgren" userId="d7f8f64c-9e1b-4c54-81a9-ba4523763735" providerId="ADAL" clId="{2AFD700A-B7AB-4E40-A8C5-78070B6CB95A}" dt="2024-01-11T12:59:04.180" v="48" actId="14100"/>
          <ac:picMkLst>
            <pc:docMk/>
            <pc:sldMk cId="3722434337" sldId="333"/>
            <ac:picMk id="8" creationId="{D6FA68C6-9B00-6CAC-30B6-29938A66B458}"/>
          </ac:picMkLst>
        </pc:picChg>
        <pc:picChg chg="mod">
          <ac:chgData name="Sanna Lindgren" userId="d7f8f64c-9e1b-4c54-81a9-ba4523763735" providerId="ADAL" clId="{2AFD700A-B7AB-4E40-A8C5-78070B6CB95A}" dt="2024-01-12T07:17:50.113" v="12137" actId="1076"/>
          <ac:picMkLst>
            <pc:docMk/>
            <pc:sldMk cId="3722434337" sldId="333"/>
            <ac:picMk id="14" creationId="{401CA3C5-D15A-1906-201D-139DD6D726EE}"/>
          </ac:picMkLst>
        </pc:picChg>
        <pc:picChg chg="mod">
          <ac:chgData name="Sanna Lindgren" userId="d7f8f64c-9e1b-4c54-81a9-ba4523763735" providerId="ADAL" clId="{2AFD700A-B7AB-4E40-A8C5-78070B6CB95A}" dt="2024-01-12T07:18:01.347" v="12140" actId="1076"/>
          <ac:picMkLst>
            <pc:docMk/>
            <pc:sldMk cId="3722434337" sldId="333"/>
            <ac:picMk id="18" creationId="{557F3709-F7C2-4E54-7152-54383201B1E3}"/>
          </ac:picMkLst>
        </pc:picChg>
        <pc:picChg chg="mod">
          <ac:chgData name="Sanna Lindgren" userId="d7f8f64c-9e1b-4c54-81a9-ba4523763735" providerId="ADAL" clId="{2AFD700A-B7AB-4E40-A8C5-78070B6CB95A}" dt="2024-01-12T07:18:24.751" v="12149" actId="1076"/>
          <ac:picMkLst>
            <pc:docMk/>
            <pc:sldMk cId="3722434337" sldId="333"/>
            <ac:picMk id="21" creationId="{07556ECD-16F9-9BCB-8984-4CB93A7030D4}"/>
          </ac:picMkLst>
        </pc:picChg>
        <pc:picChg chg="mod">
          <ac:chgData name="Sanna Lindgren" userId="d7f8f64c-9e1b-4c54-81a9-ba4523763735" providerId="ADAL" clId="{2AFD700A-B7AB-4E40-A8C5-78070B6CB95A}" dt="2024-01-12T07:18:12.805" v="12144" actId="1076"/>
          <ac:picMkLst>
            <pc:docMk/>
            <pc:sldMk cId="3722434337" sldId="333"/>
            <ac:picMk id="25" creationId="{89DD05A0-AAD3-C5DB-CA90-7ED29790D250}"/>
          </ac:picMkLst>
        </pc:picChg>
      </pc:sldChg>
      <pc:sldChg chg="del">
        <pc:chgData name="Sanna Lindgren" userId="d7f8f64c-9e1b-4c54-81a9-ba4523763735" providerId="ADAL" clId="{2AFD700A-B7AB-4E40-A8C5-78070B6CB95A}" dt="2024-01-11T12:59:11.614" v="50" actId="47"/>
        <pc:sldMkLst>
          <pc:docMk/>
          <pc:sldMk cId="3936796774" sldId="335"/>
        </pc:sldMkLst>
      </pc:sldChg>
      <pc:sldChg chg="del">
        <pc:chgData name="Sanna Lindgren" userId="d7f8f64c-9e1b-4c54-81a9-ba4523763735" providerId="ADAL" clId="{2AFD700A-B7AB-4E40-A8C5-78070B6CB95A}" dt="2024-01-11T12:59:14.824" v="51" actId="47"/>
        <pc:sldMkLst>
          <pc:docMk/>
          <pc:sldMk cId="276509783" sldId="336"/>
        </pc:sldMkLst>
      </pc:sldChg>
      <pc:sldChg chg="del">
        <pc:chgData name="Sanna Lindgren" userId="d7f8f64c-9e1b-4c54-81a9-ba4523763735" providerId="ADAL" clId="{2AFD700A-B7AB-4E40-A8C5-78070B6CB95A}" dt="2024-01-11T12:59:18.237" v="52" actId="47"/>
        <pc:sldMkLst>
          <pc:docMk/>
          <pc:sldMk cId="213593443" sldId="337"/>
        </pc:sldMkLst>
      </pc:sldChg>
      <pc:sldChg chg="delSp del mod">
        <pc:chgData name="Sanna Lindgren" userId="d7f8f64c-9e1b-4c54-81a9-ba4523763735" providerId="ADAL" clId="{2AFD700A-B7AB-4E40-A8C5-78070B6CB95A}" dt="2024-01-11T12:52:17.420" v="27" actId="47"/>
        <pc:sldMkLst>
          <pc:docMk/>
          <pc:sldMk cId="3561849647" sldId="338"/>
        </pc:sldMkLst>
        <pc:spChg chg="del">
          <ac:chgData name="Sanna Lindgren" userId="d7f8f64c-9e1b-4c54-81a9-ba4523763735" providerId="ADAL" clId="{2AFD700A-B7AB-4E40-A8C5-78070B6CB95A}" dt="2024-01-11T12:51:34.395" v="19" actId="478"/>
          <ac:spMkLst>
            <pc:docMk/>
            <pc:sldMk cId="3561849647" sldId="338"/>
            <ac:spMk id="5" creationId="{B10F9315-7B02-DD5B-99A6-9E4D8ACDE5EE}"/>
          </ac:spMkLst>
        </pc:spChg>
      </pc:sldChg>
      <pc:sldChg chg="modSp add del mod setBg">
        <pc:chgData name="Sanna Lindgren" userId="d7f8f64c-9e1b-4c54-81a9-ba4523763735" providerId="ADAL" clId="{2AFD700A-B7AB-4E40-A8C5-78070B6CB95A}" dt="2024-01-14T20:19:26.970" v="13306" actId="207"/>
        <pc:sldMkLst>
          <pc:docMk/>
          <pc:sldMk cId="1741553280" sldId="339"/>
        </pc:sldMkLst>
        <pc:spChg chg="mod">
          <ac:chgData name="Sanna Lindgren" userId="d7f8f64c-9e1b-4c54-81a9-ba4523763735" providerId="ADAL" clId="{2AFD700A-B7AB-4E40-A8C5-78070B6CB95A}" dt="2024-01-14T20:19:26.970" v="13306" actId="207"/>
          <ac:spMkLst>
            <pc:docMk/>
            <pc:sldMk cId="1741553280" sldId="339"/>
            <ac:spMk id="2" creationId="{CCE652E2-1DA1-5CEA-BAAC-DB2577E56B0F}"/>
          </ac:spMkLst>
        </pc:spChg>
        <pc:spChg chg="mod">
          <ac:chgData name="Sanna Lindgren" userId="d7f8f64c-9e1b-4c54-81a9-ba4523763735" providerId="ADAL" clId="{2AFD700A-B7AB-4E40-A8C5-78070B6CB95A}" dt="2024-01-14T20:19:23.783" v="13305" actId="207"/>
          <ac:spMkLst>
            <pc:docMk/>
            <pc:sldMk cId="1741553280" sldId="339"/>
            <ac:spMk id="9" creationId="{F15BDC4E-9EDA-4DA6-97A1-EE18C7641C2D}"/>
          </ac:spMkLst>
        </pc:spChg>
      </pc:sldChg>
      <pc:sldChg chg="modSp add del mod setBg">
        <pc:chgData name="Sanna Lindgren" userId="d7f8f64c-9e1b-4c54-81a9-ba4523763735" providerId="ADAL" clId="{2AFD700A-B7AB-4E40-A8C5-78070B6CB95A}" dt="2024-01-14T20:19:12.093" v="13302" actId="207"/>
        <pc:sldMkLst>
          <pc:docMk/>
          <pc:sldMk cId="1123833876" sldId="340"/>
        </pc:sldMkLst>
        <pc:spChg chg="mod">
          <ac:chgData name="Sanna Lindgren" userId="d7f8f64c-9e1b-4c54-81a9-ba4523763735" providerId="ADAL" clId="{2AFD700A-B7AB-4E40-A8C5-78070B6CB95A}" dt="2024-01-14T20:19:08.536" v="13301" actId="207"/>
          <ac:spMkLst>
            <pc:docMk/>
            <pc:sldMk cId="1123833876" sldId="340"/>
            <ac:spMk id="4" creationId="{4BA1C3DC-0692-5992-6B12-EBA57D493D6D}"/>
          </ac:spMkLst>
        </pc:spChg>
        <pc:spChg chg="mod">
          <ac:chgData name="Sanna Lindgren" userId="d7f8f64c-9e1b-4c54-81a9-ba4523763735" providerId="ADAL" clId="{2AFD700A-B7AB-4E40-A8C5-78070B6CB95A}" dt="2024-01-14T20:19:12.093" v="13302" actId="207"/>
          <ac:spMkLst>
            <pc:docMk/>
            <pc:sldMk cId="1123833876" sldId="340"/>
            <ac:spMk id="10" creationId="{08EAB453-19A2-0703-46EB-488E9849A4E0}"/>
          </ac:spMkLst>
        </pc:spChg>
      </pc:sldChg>
      <pc:sldChg chg="del">
        <pc:chgData name="Sanna Lindgren" userId="d7f8f64c-9e1b-4c54-81a9-ba4523763735" providerId="ADAL" clId="{2AFD700A-B7AB-4E40-A8C5-78070B6CB95A}" dt="2024-01-11T12:58:07.976" v="39" actId="47"/>
        <pc:sldMkLst>
          <pc:docMk/>
          <pc:sldMk cId="1434118453" sldId="341"/>
        </pc:sldMkLst>
      </pc:sldChg>
      <pc:sldChg chg="del">
        <pc:chgData name="Sanna Lindgren" userId="d7f8f64c-9e1b-4c54-81a9-ba4523763735" providerId="ADAL" clId="{2AFD700A-B7AB-4E40-A8C5-78070B6CB95A}" dt="2024-01-11T12:59:14.824" v="51" actId="47"/>
        <pc:sldMkLst>
          <pc:docMk/>
          <pc:sldMk cId="121820585" sldId="342"/>
        </pc:sldMkLst>
      </pc:sldChg>
      <pc:sldChg chg="setBg">
        <pc:chgData name="Sanna Lindgren" userId="d7f8f64c-9e1b-4c54-81a9-ba4523763735" providerId="ADAL" clId="{2AFD700A-B7AB-4E40-A8C5-78070B6CB95A}" dt="2024-01-14T20:02:03.291" v="12381"/>
        <pc:sldMkLst>
          <pc:docMk/>
          <pc:sldMk cId="1658948938" sldId="343"/>
        </pc:sldMkLst>
      </pc:sldChg>
      <pc:sldChg chg="ord setBg">
        <pc:chgData name="Sanna Lindgren" userId="d7f8f64c-9e1b-4c54-81a9-ba4523763735" providerId="ADAL" clId="{2AFD700A-B7AB-4E40-A8C5-78070B6CB95A}" dt="2024-01-11T15:03:31.568" v="1048"/>
        <pc:sldMkLst>
          <pc:docMk/>
          <pc:sldMk cId="2056772303" sldId="344"/>
        </pc:sldMkLst>
      </pc:sldChg>
      <pc:sldChg chg="new del">
        <pc:chgData name="Sanna Lindgren" userId="d7f8f64c-9e1b-4c54-81a9-ba4523763735" providerId="ADAL" clId="{2AFD700A-B7AB-4E40-A8C5-78070B6CB95A}" dt="2024-01-11T14:33:49.108" v="379" actId="47"/>
        <pc:sldMkLst>
          <pc:docMk/>
          <pc:sldMk cId="3295097941" sldId="345"/>
        </pc:sldMkLst>
      </pc:sldChg>
      <pc:sldChg chg="add del ord">
        <pc:chgData name="Sanna Lindgren" userId="d7f8f64c-9e1b-4c54-81a9-ba4523763735" providerId="ADAL" clId="{2AFD700A-B7AB-4E40-A8C5-78070B6CB95A}" dt="2024-01-11T14:34:36.838" v="489" actId="47"/>
        <pc:sldMkLst>
          <pc:docMk/>
          <pc:sldMk cId="2271801394" sldId="346"/>
        </pc:sldMkLst>
      </pc:sldChg>
      <pc:sldChg chg="new del">
        <pc:chgData name="Sanna Lindgren" userId="d7f8f64c-9e1b-4c54-81a9-ba4523763735" providerId="ADAL" clId="{2AFD700A-B7AB-4E40-A8C5-78070B6CB95A}" dt="2024-01-11T14:33:24.915" v="327" actId="47"/>
        <pc:sldMkLst>
          <pc:docMk/>
          <pc:sldMk cId="3736055121" sldId="347"/>
        </pc:sldMkLst>
      </pc:sldChg>
      <pc:sldChg chg="new del">
        <pc:chgData name="Sanna Lindgren" userId="d7f8f64c-9e1b-4c54-81a9-ba4523763735" providerId="ADAL" clId="{2AFD700A-B7AB-4E40-A8C5-78070B6CB95A}" dt="2024-01-11T14:28:52.627" v="59" actId="2696"/>
        <pc:sldMkLst>
          <pc:docMk/>
          <pc:sldMk cId="2582384827" sldId="348"/>
        </pc:sldMkLst>
      </pc:sldChg>
      <pc:sldChg chg="delSp modSp add mod ord setBg modShow">
        <pc:chgData name="Sanna Lindgren" userId="d7f8f64c-9e1b-4c54-81a9-ba4523763735" providerId="ADAL" clId="{2AFD700A-B7AB-4E40-A8C5-78070B6CB95A}" dt="2024-01-17T15:20:26.492" v="16548" actId="20577"/>
        <pc:sldMkLst>
          <pc:docMk/>
          <pc:sldMk cId="4259584691" sldId="348"/>
        </pc:sldMkLst>
        <pc:spChg chg="mod">
          <ac:chgData name="Sanna Lindgren" userId="d7f8f64c-9e1b-4c54-81a9-ba4523763735" providerId="ADAL" clId="{2AFD700A-B7AB-4E40-A8C5-78070B6CB95A}" dt="2024-01-11T16:37:14.340" v="1959" actId="20577"/>
          <ac:spMkLst>
            <pc:docMk/>
            <pc:sldMk cId="4259584691" sldId="348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7T15:20:26.492" v="16548" actId="20577"/>
          <ac:spMkLst>
            <pc:docMk/>
            <pc:sldMk cId="4259584691" sldId="348"/>
            <ac:spMk id="3" creationId="{E0471262-BEF5-072D-F382-3B5A84917643}"/>
          </ac:spMkLst>
        </pc:spChg>
        <pc:picChg chg="del">
          <ac:chgData name="Sanna Lindgren" userId="d7f8f64c-9e1b-4c54-81a9-ba4523763735" providerId="ADAL" clId="{2AFD700A-B7AB-4E40-A8C5-78070B6CB95A}" dt="2024-01-11T14:29:11.316" v="107" actId="478"/>
          <ac:picMkLst>
            <pc:docMk/>
            <pc:sldMk cId="4259584691" sldId="348"/>
            <ac:picMk id="8" creationId="{7BBC739C-4971-7131-A4A3-4AF3FC73A78E}"/>
          </ac:picMkLst>
        </pc:picChg>
        <pc:picChg chg="mod">
          <ac:chgData name="Sanna Lindgren" userId="d7f8f64c-9e1b-4c54-81a9-ba4523763735" providerId="ADAL" clId="{2AFD700A-B7AB-4E40-A8C5-78070B6CB95A}" dt="2024-01-11T14:41:35.834" v="745" actId="14100"/>
          <ac:picMkLst>
            <pc:docMk/>
            <pc:sldMk cId="4259584691" sldId="348"/>
            <ac:picMk id="11" creationId="{5DD61147-33AF-ACDE-56F8-39599D729068}"/>
          </ac:picMkLst>
        </pc:picChg>
      </pc:sldChg>
      <pc:sldChg chg="addSp delSp modSp add mod ord setBg">
        <pc:chgData name="Sanna Lindgren" userId="d7f8f64c-9e1b-4c54-81a9-ba4523763735" providerId="ADAL" clId="{2AFD700A-B7AB-4E40-A8C5-78070B6CB95A}" dt="2024-01-14T20:34:59.726" v="14785" actId="207"/>
        <pc:sldMkLst>
          <pc:docMk/>
          <pc:sldMk cId="1222393679" sldId="349"/>
        </pc:sldMkLst>
        <pc:spChg chg="mod">
          <ac:chgData name="Sanna Lindgren" userId="d7f8f64c-9e1b-4c54-81a9-ba4523763735" providerId="ADAL" clId="{2AFD700A-B7AB-4E40-A8C5-78070B6CB95A}" dt="2024-01-14T20:34:59.726" v="14785" actId="207"/>
          <ac:spMkLst>
            <pc:docMk/>
            <pc:sldMk cId="1222393679" sldId="349"/>
            <ac:spMk id="2" creationId="{130EBC89-F169-DE0B-D0BE-461A5D9564E8}"/>
          </ac:spMkLst>
        </pc:spChg>
        <pc:picChg chg="add del mod ord">
          <ac:chgData name="Sanna Lindgren" userId="d7f8f64c-9e1b-4c54-81a9-ba4523763735" providerId="ADAL" clId="{2AFD700A-B7AB-4E40-A8C5-78070B6CB95A}" dt="2024-01-14T20:34:13.526" v="14773" actId="478"/>
          <ac:picMkLst>
            <pc:docMk/>
            <pc:sldMk cId="1222393679" sldId="349"/>
            <ac:picMk id="4" creationId="{A5399EFD-AABD-7481-9A65-CA2051A4B027}"/>
          </ac:picMkLst>
        </pc:picChg>
        <pc:picChg chg="add mod ord">
          <ac:chgData name="Sanna Lindgren" userId="d7f8f64c-9e1b-4c54-81a9-ba4523763735" providerId="ADAL" clId="{2AFD700A-B7AB-4E40-A8C5-78070B6CB95A}" dt="2024-01-14T20:34:27.853" v="14778" actId="171"/>
          <ac:picMkLst>
            <pc:docMk/>
            <pc:sldMk cId="1222393679" sldId="349"/>
            <ac:picMk id="5" creationId="{1F61744C-4751-F1F8-D4EA-D10F17AD45D3}"/>
          </ac:picMkLst>
        </pc:picChg>
        <pc:picChg chg="del">
          <ac:chgData name="Sanna Lindgren" userId="d7f8f64c-9e1b-4c54-81a9-ba4523763735" providerId="ADAL" clId="{2AFD700A-B7AB-4E40-A8C5-78070B6CB95A}" dt="2024-01-14T19:04:15.311" v="12224" actId="478"/>
          <ac:picMkLst>
            <pc:docMk/>
            <pc:sldMk cId="1222393679" sldId="349"/>
            <ac:picMk id="9" creationId="{080AE256-F74D-65B9-E47B-56D41D719875}"/>
          </ac:picMkLst>
        </pc:picChg>
      </pc:sldChg>
      <pc:sldChg chg="addSp delSp modSp add mod ord setBg">
        <pc:chgData name="Sanna Lindgren" userId="d7f8f64c-9e1b-4c54-81a9-ba4523763735" providerId="ADAL" clId="{2AFD700A-B7AB-4E40-A8C5-78070B6CB95A}" dt="2024-01-14T20:00:30.510" v="12365" actId="167"/>
        <pc:sldMkLst>
          <pc:docMk/>
          <pc:sldMk cId="2130362846" sldId="350"/>
        </pc:sldMkLst>
        <pc:spChg chg="mod">
          <ac:chgData name="Sanna Lindgren" userId="d7f8f64c-9e1b-4c54-81a9-ba4523763735" providerId="ADAL" clId="{2AFD700A-B7AB-4E40-A8C5-78070B6CB95A}" dt="2024-01-14T19:09:45.102" v="12279" actId="1076"/>
          <ac:spMkLst>
            <pc:docMk/>
            <pc:sldMk cId="2130362846" sldId="350"/>
            <ac:spMk id="2" creationId="{130EBC89-F169-DE0B-D0BE-461A5D9564E8}"/>
          </ac:spMkLst>
        </pc:spChg>
        <pc:picChg chg="add mod ord">
          <ac:chgData name="Sanna Lindgren" userId="d7f8f64c-9e1b-4c54-81a9-ba4523763735" providerId="ADAL" clId="{2AFD700A-B7AB-4E40-A8C5-78070B6CB95A}" dt="2024-01-14T20:00:30.510" v="12365" actId="167"/>
          <ac:picMkLst>
            <pc:docMk/>
            <pc:sldMk cId="2130362846" sldId="350"/>
            <ac:picMk id="3" creationId="{A100E295-D86E-4BBB-E953-D5C6D9ED20A3}"/>
          </ac:picMkLst>
        </pc:picChg>
        <pc:picChg chg="add del mod ord">
          <ac:chgData name="Sanna Lindgren" userId="d7f8f64c-9e1b-4c54-81a9-ba4523763735" providerId="ADAL" clId="{2AFD700A-B7AB-4E40-A8C5-78070B6CB95A}" dt="2024-01-14T20:00:27.795" v="12363" actId="478"/>
          <ac:picMkLst>
            <pc:docMk/>
            <pc:sldMk cId="2130362846" sldId="350"/>
            <ac:picMk id="4" creationId="{03213FDC-DC73-247A-887B-CC4F7188896D}"/>
          </ac:picMkLst>
        </pc:picChg>
        <pc:picChg chg="del">
          <ac:chgData name="Sanna Lindgren" userId="d7f8f64c-9e1b-4c54-81a9-ba4523763735" providerId="ADAL" clId="{2AFD700A-B7AB-4E40-A8C5-78070B6CB95A}" dt="2024-01-14T19:09:30.344" v="12273" actId="478"/>
          <ac:picMkLst>
            <pc:docMk/>
            <pc:sldMk cId="2130362846" sldId="350"/>
            <ac:picMk id="9" creationId="{080AE256-F74D-65B9-E47B-56D41D719875}"/>
          </ac:picMkLst>
        </pc:picChg>
      </pc:sldChg>
      <pc:sldChg chg="addSp delSp modSp add mod ord">
        <pc:chgData name="Sanna Lindgren" userId="d7f8f64c-9e1b-4c54-81a9-ba4523763735" providerId="ADAL" clId="{2AFD700A-B7AB-4E40-A8C5-78070B6CB95A}" dt="2024-01-14T19:07:31.187" v="12256" actId="404"/>
        <pc:sldMkLst>
          <pc:docMk/>
          <pc:sldMk cId="765753438" sldId="351"/>
        </pc:sldMkLst>
        <pc:spChg chg="mod">
          <ac:chgData name="Sanna Lindgren" userId="d7f8f64c-9e1b-4c54-81a9-ba4523763735" providerId="ADAL" clId="{2AFD700A-B7AB-4E40-A8C5-78070B6CB95A}" dt="2024-01-14T19:07:31.187" v="12256" actId="404"/>
          <ac:spMkLst>
            <pc:docMk/>
            <pc:sldMk cId="765753438" sldId="351"/>
            <ac:spMk id="2" creationId="{130EBC89-F169-DE0B-D0BE-461A5D9564E8}"/>
          </ac:spMkLst>
        </pc:spChg>
        <pc:picChg chg="add mod ord">
          <ac:chgData name="Sanna Lindgren" userId="d7f8f64c-9e1b-4c54-81a9-ba4523763735" providerId="ADAL" clId="{2AFD700A-B7AB-4E40-A8C5-78070B6CB95A}" dt="2024-01-14T19:05:49.008" v="12235" actId="962"/>
          <ac:picMkLst>
            <pc:docMk/>
            <pc:sldMk cId="765753438" sldId="351"/>
            <ac:picMk id="4" creationId="{3ACA3F1F-ACDD-6138-61F3-4D476FDCD1F8}"/>
          </ac:picMkLst>
        </pc:picChg>
        <pc:picChg chg="del">
          <ac:chgData name="Sanna Lindgren" userId="d7f8f64c-9e1b-4c54-81a9-ba4523763735" providerId="ADAL" clId="{2AFD700A-B7AB-4E40-A8C5-78070B6CB95A}" dt="2024-01-14T19:05:37.460" v="12231" actId="478"/>
          <ac:picMkLst>
            <pc:docMk/>
            <pc:sldMk cId="765753438" sldId="351"/>
            <ac:picMk id="9" creationId="{080AE256-F74D-65B9-E47B-56D41D719875}"/>
          </ac:picMkLst>
        </pc:picChg>
      </pc:sldChg>
      <pc:sldChg chg="addSp delSp modSp add mod ord setBg">
        <pc:chgData name="Sanna Lindgren" userId="d7f8f64c-9e1b-4c54-81a9-ba4523763735" providerId="ADAL" clId="{2AFD700A-B7AB-4E40-A8C5-78070B6CB95A}" dt="2024-01-14T19:08:15.851" v="12271" actId="1076"/>
        <pc:sldMkLst>
          <pc:docMk/>
          <pc:sldMk cId="3494828938" sldId="352"/>
        </pc:sldMkLst>
        <pc:spChg chg="mod">
          <ac:chgData name="Sanna Lindgren" userId="d7f8f64c-9e1b-4c54-81a9-ba4523763735" providerId="ADAL" clId="{2AFD700A-B7AB-4E40-A8C5-78070B6CB95A}" dt="2024-01-14T19:08:15.851" v="12271" actId="1076"/>
          <ac:spMkLst>
            <pc:docMk/>
            <pc:sldMk cId="3494828938" sldId="352"/>
            <ac:spMk id="2" creationId="{130EBC89-F169-DE0B-D0BE-461A5D9564E8}"/>
          </ac:spMkLst>
        </pc:spChg>
        <pc:picChg chg="add mod ord">
          <ac:chgData name="Sanna Lindgren" userId="d7f8f64c-9e1b-4c54-81a9-ba4523763735" providerId="ADAL" clId="{2AFD700A-B7AB-4E40-A8C5-78070B6CB95A}" dt="2024-01-14T19:08:00.583" v="12265" actId="167"/>
          <ac:picMkLst>
            <pc:docMk/>
            <pc:sldMk cId="3494828938" sldId="352"/>
            <ac:picMk id="4" creationId="{5C42EA05-12B4-9F46-D31D-75A9D5E817C3}"/>
          </ac:picMkLst>
        </pc:picChg>
        <pc:picChg chg="del">
          <ac:chgData name="Sanna Lindgren" userId="d7f8f64c-9e1b-4c54-81a9-ba4523763735" providerId="ADAL" clId="{2AFD700A-B7AB-4E40-A8C5-78070B6CB95A}" dt="2024-01-14T19:07:50.923" v="12261" actId="478"/>
          <ac:picMkLst>
            <pc:docMk/>
            <pc:sldMk cId="3494828938" sldId="352"/>
            <ac:picMk id="9" creationId="{080AE256-F74D-65B9-E47B-56D41D719875}"/>
          </ac:picMkLst>
        </pc:picChg>
      </pc:sldChg>
      <pc:sldChg chg="addSp delSp modSp add mod ord setBg">
        <pc:chgData name="Sanna Lindgren" userId="d7f8f64c-9e1b-4c54-81a9-ba4523763735" providerId="ADAL" clId="{2AFD700A-B7AB-4E40-A8C5-78070B6CB95A}" dt="2024-01-14T20:01:55.299" v="12380" actId="167"/>
        <pc:sldMkLst>
          <pc:docMk/>
          <pc:sldMk cId="715567480" sldId="353"/>
        </pc:sldMkLst>
        <pc:spChg chg="mod">
          <ac:chgData name="Sanna Lindgren" userId="d7f8f64c-9e1b-4c54-81a9-ba4523763735" providerId="ADAL" clId="{2AFD700A-B7AB-4E40-A8C5-78070B6CB95A}" dt="2024-01-14T19:10:16.387" v="12286" actId="403"/>
          <ac:spMkLst>
            <pc:docMk/>
            <pc:sldMk cId="715567480" sldId="353"/>
            <ac:spMk id="2" creationId="{130EBC89-F169-DE0B-D0BE-461A5D9564E8}"/>
          </ac:spMkLst>
        </pc:spChg>
        <pc:picChg chg="add del mod ord">
          <ac:chgData name="Sanna Lindgren" userId="d7f8f64c-9e1b-4c54-81a9-ba4523763735" providerId="ADAL" clId="{2AFD700A-B7AB-4E40-A8C5-78070B6CB95A}" dt="2024-01-14T20:01:39.693" v="12376" actId="478"/>
          <ac:picMkLst>
            <pc:docMk/>
            <pc:sldMk cId="715567480" sldId="353"/>
            <ac:picMk id="4" creationId="{92DF3DDE-4CA4-0AE1-3D28-907B84940D91}"/>
          </ac:picMkLst>
        </pc:picChg>
        <pc:picChg chg="add mod ord">
          <ac:chgData name="Sanna Lindgren" userId="d7f8f64c-9e1b-4c54-81a9-ba4523763735" providerId="ADAL" clId="{2AFD700A-B7AB-4E40-A8C5-78070B6CB95A}" dt="2024-01-14T20:01:55.299" v="12380" actId="167"/>
          <ac:picMkLst>
            <pc:docMk/>
            <pc:sldMk cId="715567480" sldId="353"/>
            <ac:picMk id="5" creationId="{68D7F1CC-C02F-4A3D-3BA0-4E51DD717A46}"/>
          </ac:picMkLst>
        </pc:picChg>
        <pc:picChg chg="del">
          <ac:chgData name="Sanna Lindgren" userId="d7f8f64c-9e1b-4c54-81a9-ba4523763735" providerId="ADAL" clId="{2AFD700A-B7AB-4E40-A8C5-78070B6CB95A}" dt="2024-01-14T19:10:01.052" v="12280" actId="478"/>
          <ac:picMkLst>
            <pc:docMk/>
            <pc:sldMk cId="715567480" sldId="353"/>
            <ac:picMk id="9" creationId="{080AE256-F74D-65B9-E47B-56D41D719875}"/>
          </ac:picMkLst>
        </pc:picChg>
      </pc:sldChg>
      <pc:sldChg chg="addSp delSp modSp add mod ord setBg">
        <pc:chgData name="Sanna Lindgren" userId="d7f8f64c-9e1b-4c54-81a9-ba4523763735" providerId="ADAL" clId="{2AFD700A-B7AB-4E40-A8C5-78070B6CB95A}" dt="2024-01-14T19:11:17.973" v="12295" actId="1076"/>
        <pc:sldMkLst>
          <pc:docMk/>
          <pc:sldMk cId="3659136019" sldId="354"/>
        </pc:sldMkLst>
        <pc:spChg chg="mod">
          <ac:chgData name="Sanna Lindgren" userId="d7f8f64c-9e1b-4c54-81a9-ba4523763735" providerId="ADAL" clId="{2AFD700A-B7AB-4E40-A8C5-78070B6CB95A}" dt="2024-01-14T19:11:17.973" v="12295" actId="1076"/>
          <ac:spMkLst>
            <pc:docMk/>
            <pc:sldMk cId="3659136019" sldId="354"/>
            <ac:spMk id="2" creationId="{130EBC89-F169-DE0B-D0BE-461A5D9564E8}"/>
          </ac:spMkLst>
        </pc:spChg>
        <pc:picChg chg="add mod ord">
          <ac:chgData name="Sanna Lindgren" userId="d7f8f64c-9e1b-4c54-81a9-ba4523763735" providerId="ADAL" clId="{2AFD700A-B7AB-4E40-A8C5-78070B6CB95A}" dt="2024-01-14T19:11:07.460" v="12292" actId="962"/>
          <ac:picMkLst>
            <pc:docMk/>
            <pc:sldMk cId="3659136019" sldId="354"/>
            <ac:picMk id="4" creationId="{41B5627A-BEB2-5D5E-7A65-FA3F20F1A5D1}"/>
          </ac:picMkLst>
        </pc:picChg>
        <pc:picChg chg="del">
          <ac:chgData name="Sanna Lindgren" userId="d7f8f64c-9e1b-4c54-81a9-ba4523763735" providerId="ADAL" clId="{2AFD700A-B7AB-4E40-A8C5-78070B6CB95A}" dt="2024-01-14T19:10:58.976" v="12288" actId="478"/>
          <ac:picMkLst>
            <pc:docMk/>
            <pc:sldMk cId="3659136019" sldId="354"/>
            <ac:picMk id="9" creationId="{080AE256-F74D-65B9-E47B-56D41D719875}"/>
          </ac:picMkLst>
        </pc:picChg>
      </pc:sldChg>
      <pc:sldChg chg="delSp modSp add del mod ord setBg">
        <pc:chgData name="Sanna Lindgren" userId="d7f8f64c-9e1b-4c54-81a9-ba4523763735" providerId="ADAL" clId="{2AFD700A-B7AB-4E40-A8C5-78070B6CB95A}" dt="2024-01-14T19:56:22.769" v="12346" actId="47"/>
        <pc:sldMkLst>
          <pc:docMk/>
          <pc:sldMk cId="3285903391" sldId="355"/>
        </pc:sldMkLst>
        <pc:spChg chg="mod">
          <ac:chgData name="Sanna Lindgren" userId="d7f8f64c-9e1b-4c54-81a9-ba4523763735" providerId="ADAL" clId="{2AFD700A-B7AB-4E40-A8C5-78070B6CB95A}" dt="2024-01-11T14:34:45.566" v="530" actId="20577"/>
          <ac:spMkLst>
            <pc:docMk/>
            <pc:sldMk cId="3285903391" sldId="355"/>
            <ac:spMk id="2" creationId="{130EBC89-F169-DE0B-D0BE-461A5D9564E8}"/>
          </ac:spMkLst>
        </pc:spChg>
        <pc:picChg chg="del">
          <ac:chgData name="Sanna Lindgren" userId="d7f8f64c-9e1b-4c54-81a9-ba4523763735" providerId="ADAL" clId="{2AFD700A-B7AB-4E40-A8C5-78070B6CB95A}" dt="2024-01-14T19:10:21.881" v="12287" actId="478"/>
          <ac:picMkLst>
            <pc:docMk/>
            <pc:sldMk cId="3285903391" sldId="355"/>
            <ac:picMk id="9" creationId="{080AE256-F74D-65B9-E47B-56D41D719875}"/>
          </ac:picMkLst>
        </pc:picChg>
      </pc:sldChg>
      <pc:sldChg chg="modSp new del mod">
        <pc:chgData name="Sanna Lindgren" userId="d7f8f64c-9e1b-4c54-81a9-ba4523763735" providerId="ADAL" clId="{2AFD700A-B7AB-4E40-A8C5-78070B6CB95A}" dt="2024-01-11T18:03:21.860" v="8081" actId="47"/>
        <pc:sldMkLst>
          <pc:docMk/>
          <pc:sldMk cId="216419927" sldId="356"/>
        </pc:sldMkLst>
        <pc:spChg chg="mod">
          <ac:chgData name="Sanna Lindgren" userId="d7f8f64c-9e1b-4c54-81a9-ba4523763735" providerId="ADAL" clId="{2AFD700A-B7AB-4E40-A8C5-78070B6CB95A}" dt="2024-01-11T14:50:50.997" v="783" actId="20577"/>
          <ac:spMkLst>
            <pc:docMk/>
            <pc:sldMk cId="216419927" sldId="356"/>
            <ac:spMk id="2" creationId="{D8864DE4-B6CC-D15C-8F1E-A93F1B9AE4D5}"/>
          </ac:spMkLst>
        </pc:spChg>
      </pc:sldChg>
      <pc:sldChg chg="modSp add mod ord setBg modShow">
        <pc:chgData name="Sanna Lindgren" userId="d7f8f64c-9e1b-4c54-81a9-ba4523763735" providerId="ADAL" clId="{2AFD700A-B7AB-4E40-A8C5-78070B6CB95A}" dt="2024-01-14T19:59:39.192" v="12355"/>
        <pc:sldMkLst>
          <pc:docMk/>
          <pc:sldMk cId="2170383771" sldId="357"/>
        </pc:sldMkLst>
        <pc:spChg chg="mod">
          <ac:chgData name="Sanna Lindgren" userId="d7f8f64c-9e1b-4c54-81a9-ba4523763735" providerId="ADAL" clId="{2AFD700A-B7AB-4E40-A8C5-78070B6CB95A}" dt="2024-01-11T14:54:24.390" v="918"/>
          <ac:spMkLst>
            <pc:docMk/>
            <pc:sldMk cId="2170383771" sldId="357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4T19:12:14.561" v="12307" actId="20577"/>
          <ac:spMkLst>
            <pc:docMk/>
            <pc:sldMk cId="2170383771" sldId="357"/>
            <ac:spMk id="3" creationId="{E0471262-BEF5-072D-F382-3B5A84917643}"/>
          </ac:spMkLst>
        </pc:spChg>
      </pc:sldChg>
      <pc:sldChg chg="modSp add mod ord setBg modShow">
        <pc:chgData name="Sanna Lindgren" userId="d7f8f64c-9e1b-4c54-81a9-ba4523763735" providerId="ADAL" clId="{2AFD700A-B7AB-4E40-A8C5-78070B6CB95A}" dt="2024-01-14T19:25:05.781" v="12329" actId="20577"/>
        <pc:sldMkLst>
          <pc:docMk/>
          <pc:sldMk cId="3286671859" sldId="358"/>
        </pc:sldMkLst>
        <pc:spChg chg="mod">
          <ac:chgData name="Sanna Lindgren" userId="d7f8f64c-9e1b-4c54-81a9-ba4523763735" providerId="ADAL" clId="{2AFD700A-B7AB-4E40-A8C5-78070B6CB95A}" dt="2024-01-11T14:54:27.644" v="919"/>
          <ac:spMkLst>
            <pc:docMk/>
            <pc:sldMk cId="3286671859" sldId="358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4T19:25:05.781" v="12329" actId="20577"/>
          <ac:spMkLst>
            <pc:docMk/>
            <pc:sldMk cId="3286671859" sldId="358"/>
            <ac:spMk id="3" creationId="{E0471262-BEF5-072D-F382-3B5A84917643}"/>
          </ac:spMkLst>
        </pc:spChg>
      </pc:sldChg>
      <pc:sldChg chg="addSp delSp modSp add mod ord setBg modShow">
        <pc:chgData name="Sanna Lindgren" userId="d7f8f64c-9e1b-4c54-81a9-ba4523763735" providerId="ADAL" clId="{2AFD700A-B7AB-4E40-A8C5-78070B6CB95A}" dt="2024-01-17T16:02:18.571" v="17006" actId="20577"/>
        <pc:sldMkLst>
          <pc:docMk/>
          <pc:sldMk cId="4252493784" sldId="359"/>
        </pc:sldMkLst>
        <pc:spChg chg="mod">
          <ac:chgData name="Sanna Lindgren" userId="d7f8f64c-9e1b-4c54-81a9-ba4523763735" providerId="ADAL" clId="{2AFD700A-B7AB-4E40-A8C5-78070B6CB95A}" dt="2024-01-11T14:54:03.815" v="916"/>
          <ac:spMkLst>
            <pc:docMk/>
            <pc:sldMk cId="4252493784" sldId="359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7T16:02:18.571" v="17006" actId="20577"/>
          <ac:spMkLst>
            <pc:docMk/>
            <pc:sldMk cId="4252493784" sldId="359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4T20:38:18.394" v="14814"/>
          <ac:picMkLst>
            <pc:docMk/>
            <pc:sldMk cId="4252493784" sldId="359"/>
            <ac:picMk id="4" creationId="{31ACD53A-8E66-D15A-15A8-B9DAF6BF22FF}"/>
          </ac:picMkLst>
        </pc:picChg>
        <pc:picChg chg="del">
          <ac:chgData name="Sanna Lindgren" userId="d7f8f64c-9e1b-4c54-81a9-ba4523763735" providerId="ADAL" clId="{2AFD700A-B7AB-4E40-A8C5-78070B6CB95A}" dt="2024-01-14T20:38:16.034" v="14812" actId="478"/>
          <ac:picMkLst>
            <pc:docMk/>
            <pc:sldMk cId="4252493784" sldId="359"/>
            <ac:picMk id="6" creationId="{7942084B-DED1-F260-733F-44E143890531}"/>
          </ac:picMkLst>
        </pc:picChg>
        <pc:picChg chg="del">
          <ac:chgData name="Sanna Lindgren" userId="d7f8f64c-9e1b-4c54-81a9-ba4523763735" providerId="ADAL" clId="{2AFD700A-B7AB-4E40-A8C5-78070B6CB95A}" dt="2024-01-14T20:38:17.843" v="14813" actId="478"/>
          <ac:picMkLst>
            <pc:docMk/>
            <pc:sldMk cId="4252493784" sldId="359"/>
            <ac:picMk id="7" creationId="{A7F00DAB-1D8A-28A6-456B-31F2BCD27972}"/>
          </ac:picMkLst>
        </pc:picChg>
        <pc:picChg chg="add mod">
          <ac:chgData name="Sanna Lindgren" userId="d7f8f64c-9e1b-4c54-81a9-ba4523763735" providerId="ADAL" clId="{2AFD700A-B7AB-4E40-A8C5-78070B6CB95A}" dt="2024-01-14T20:38:18.394" v="14814"/>
          <ac:picMkLst>
            <pc:docMk/>
            <pc:sldMk cId="4252493784" sldId="359"/>
            <ac:picMk id="8" creationId="{9E08A914-30C6-F1D5-92EB-81698704FD59}"/>
          </ac:picMkLst>
        </pc:picChg>
      </pc:sldChg>
      <pc:sldChg chg="modSp add mod ord setBg modShow">
        <pc:chgData name="Sanna Lindgren" userId="d7f8f64c-9e1b-4c54-81a9-ba4523763735" providerId="ADAL" clId="{2AFD700A-B7AB-4E40-A8C5-78070B6CB95A}" dt="2024-01-17T16:06:03.775" v="17036" actId="20577"/>
        <pc:sldMkLst>
          <pc:docMk/>
          <pc:sldMk cId="657899232" sldId="360"/>
        </pc:sldMkLst>
        <pc:spChg chg="mod">
          <ac:chgData name="Sanna Lindgren" userId="d7f8f64c-9e1b-4c54-81a9-ba4523763735" providerId="ADAL" clId="{2AFD700A-B7AB-4E40-A8C5-78070B6CB95A}" dt="2024-01-11T14:53:52.209" v="914"/>
          <ac:spMkLst>
            <pc:docMk/>
            <pc:sldMk cId="657899232" sldId="360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7T16:06:03.775" v="17036" actId="20577"/>
          <ac:spMkLst>
            <pc:docMk/>
            <pc:sldMk cId="657899232" sldId="360"/>
            <ac:spMk id="3" creationId="{E0471262-BEF5-072D-F382-3B5A84917643}"/>
          </ac:spMkLst>
        </pc:spChg>
      </pc:sldChg>
      <pc:sldChg chg="modSp add mod ord setBg modShow">
        <pc:chgData name="Sanna Lindgren" userId="d7f8f64c-9e1b-4c54-81a9-ba4523763735" providerId="ADAL" clId="{2AFD700A-B7AB-4E40-A8C5-78070B6CB95A}" dt="2024-01-17T16:17:29.156" v="17271" actId="404"/>
        <pc:sldMkLst>
          <pc:docMk/>
          <pc:sldMk cId="3421665660" sldId="361"/>
        </pc:sldMkLst>
        <pc:spChg chg="mod">
          <ac:chgData name="Sanna Lindgren" userId="d7f8f64c-9e1b-4c54-81a9-ba4523763735" providerId="ADAL" clId="{2AFD700A-B7AB-4E40-A8C5-78070B6CB95A}" dt="2024-01-11T14:53:26.857" v="912"/>
          <ac:spMkLst>
            <pc:docMk/>
            <pc:sldMk cId="3421665660" sldId="361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7T16:17:29.156" v="17271" actId="404"/>
          <ac:spMkLst>
            <pc:docMk/>
            <pc:sldMk cId="3421665660" sldId="361"/>
            <ac:spMk id="3" creationId="{E0471262-BEF5-072D-F382-3B5A84917643}"/>
          </ac:spMkLst>
        </pc:spChg>
      </pc:sldChg>
      <pc:sldChg chg="modSp add mod ord setBg modShow">
        <pc:chgData name="Sanna Lindgren" userId="d7f8f64c-9e1b-4c54-81a9-ba4523763735" providerId="ADAL" clId="{2AFD700A-B7AB-4E40-A8C5-78070B6CB95A}" dt="2024-01-17T16:15:48.211" v="17254" actId="20577"/>
        <pc:sldMkLst>
          <pc:docMk/>
          <pc:sldMk cId="3107665617" sldId="362"/>
        </pc:sldMkLst>
        <pc:spChg chg="mod">
          <ac:chgData name="Sanna Lindgren" userId="d7f8f64c-9e1b-4c54-81a9-ba4523763735" providerId="ADAL" clId="{2AFD700A-B7AB-4E40-A8C5-78070B6CB95A}" dt="2024-01-11T14:53:22.064" v="911" actId="20577"/>
          <ac:spMkLst>
            <pc:docMk/>
            <pc:sldMk cId="3107665617" sldId="362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7T16:15:48.211" v="17254" actId="20577"/>
          <ac:spMkLst>
            <pc:docMk/>
            <pc:sldMk cId="3107665617" sldId="362"/>
            <ac:spMk id="3" creationId="{E0471262-BEF5-072D-F382-3B5A84917643}"/>
          </ac:spMkLst>
        </pc:spChg>
      </pc:sldChg>
      <pc:sldChg chg="delSp modSp add del mod">
        <pc:chgData name="Sanna Lindgren" userId="d7f8f64c-9e1b-4c54-81a9-ba4523763735" providerId="ADAL" clId="{2AFD700A-B7AB-4E40-A8C5-78070B6CB95A}" dt="2024-01-11T14:59:54.938" v="990" actId="47"/>
        <pc:sldMkLst>
          <pc:docMk/>
          <pc:sldMk cId="2847311690" sldId="363"/>
        </pc:sldMkLst>
        <pc:spChg chg="mod">
          <ac:chgData name="Sanna Lindgren" userId="d7f8f64c-9e1b-4c54-81a9-ba4523763735" providerId="ADAL" clId="{2AFD700A-B7AB-4E40-A8C5-78070B6CB95A}" dt="2024-01-11T14:59:08.101" v="932" actId="14100"/>
          <ac:spMkLst>
            <pc:docMk/>
            <pc:sldMk cId="2847311690" sldId="363"/>
            <ac:spMk id="4" creationId="{F1655FFB-8AA5-E2D8-BA3F-64C4ABA5B154}"/>
          </ac:spMkLst>
        </pc:spChg>
        <pc:spChg chg="del">
          <ac:chgData name="Sanna Lindgren" userId="d7f8f64c-9e1b-4c54-81a9-ba4523763735" providerId="ADAL" clId="{2AFD700A-B7AB-4E40-A8C5-78070B6CB95A}" dt="2024-01-11T14:59:01.904" v="931" actId="478"/>
          <ac:spMkLst>
            <pc:docMk/>
            <pc:sldMk cId="2847311690" sldId="363"/>
            <ac:spMk id="5" creationId="{9E42CB5B-A29A-5BFC-95AB-3F30FE7CE637}"/>
          </ac:spMkLst>
        </pc:spChg>
        <pc:spChg chg="mod">
          <ac:chgData name="Sanna Lindgren" userId="d7f8f64c-9e1b-4c54-81a9-ba4523763735" providerId="ADAL" clId="{2AFD700A-B7AB-4E40-A8C5-78070B6CB95A}" dt="2024-01-11T14:59:34.749" v="986" actId="14100"/>
          <ac:spMkLst>
            <pc:docMk/>
            <pc:sldMk cId="2847311690" sldId="363"/>
            <ac:spMk id="12" creationId="{A0A1B03A-6B64-F6A1-923A-B57066EB6C9D}"/>
          </ac:spMkLst>
        </pc:spChg>
        <pc:picChg chg="mod">
          <ac:chgData name="Sanna Lindgren" userId="d7f8f64c-9e1b-4c54-81a9-ba4523763735" providerId="ADAL" clId="{2AFD700A-B7AB-4E40-A8C5-78070B6CB95A}" dt="2024-01-11T14:59:18.193" v="959" actId="14100"/>
          <ac:picMkLst>
            <pc:docMk/>
            <pc:sldMk cId="2847311690" sldId="363"/>
            <ac:picMk id="2" creationId="{8A390566-A3C9-CCF9-572A-B9D6AAF76362}"/>
          </ac:picMkLst>
        </pc:picChg>
      </pc:sldChg>
      <pc:sldChg chg="addSp delSp modSp add del mod ord setBg modShow">
        <pc:chgData name="Sanna Lindgren" userId="d7f8f64c-9e1b-4c54-81a9-ba4523763735" providerId="ADAL" clId="{2AFD700A-B7AB-4E40-A8C5-78070B6CB95A}" dt="2024-01-14T19:12:05.505" v="12304" actId="47"/>
        <pc:sldMkLst>
          <pc:docMk/>
          <pc:sldMk cId="1774541254" sldId="364"/>
        </pc:sldMkLst>
        <pc:spChg chg="mod">
          <ac:chgData name="Sanna Lindgren" userId="d7f8f64c-9e1b-4c54-81a9-ba4523763735" providerId="ADAL" clId="{2AFD700A-B7AB-4E40-A8C5-78070B6CB95A}" dt="2024-01-11T17:58:27.230" v="7887" actId="27636"/>
          <ac:spMkLst>
            <pc:docMk/>
            <pc:sldMk cId="1774541254" sldId="364"/>
            <ac:spMk id="2" creationId="{2E2C5FF1-E4D2-A2F6-D50D-8BF6534976B8}"/>
          </ac:spMkLst>
        </pc:spChg>
        <pc:spChg chg="del">
          <ac:chgData name="Sanna Lindgren" userId="d7f8f64c-9e1b-4c54-81a9-ba4523763735" providerId="ADAL" clId="{2AFD700A-B7AB-4E40-A8C5-78070B6CB95A}" dt="2024-01-11T17:51:39.282" v="7443" actId="478"/>
          <ac:spMkLst>
            <pc:docMk/>
            <pc:sldMk cId="1774541254" sldId="364"/>
            <ac:spMk id="3" creationId="{E0471262-BEF5-072D-F382-3B5A84917643}"/>
          </ac:spMkLst>
        </pc:spChg>
        <pc:spChg chg="add del mod">
          <ac:chgData name="Sanna Lindgren" userId="d7f8f64c-9e1b-4c54-81a9-ba4523763735" providerId="ADAL" clId="{2AFD700A-B7AB-4E40-A8C5-78070B6CB95A}" dt="2024-01-11T17:51:41.523" v="7444" actId="478"/>
          <ac:spMkLst>
            <pc:docMk/>
            <pc:sldMk cId="1774541254" sldId="364"/>
            <ac:spMk id="8" creationId="{7AB39F6F-5214-F595-80E7-F3E6157DB7ED}"/>
          </ac:spMkLst>
        </pc:spChg>
        <pc:picChg chg="mod">
          <ac:chgData name="Sanna Lindgren" userId="d7f8f64c-9e1b-4c54-81a9-ba4523763735" providerId="ADAL" clId="{2AFD700A-B7AB-4E40-A8C5-78070B6CB95A}" dt="2024-01-11T17:51:59.757" v="7448" actId="1076"/>
          <ac:picMkLst>
            <pc:docMk/>
            <pc:sldMk cId="1774541254" sldId="364"/>
            <ac:picMk id="11" creationId="{5DD61147-33AF-ACDE-56F8-39599D729068}"/>
          </ac:picMkLst>
        </pc:picChg>
      </pc:sldChg>
      <pc:sldChg chg="addSp delSp modSp add mod ord setBg">
        <pc:chgData name="Sanna Lindgren" userId="d7f8f64c-9e1b-4c54-81a9-ba4523763735" providerId="ADAL" clId="{2AFD700A-B7AB-4E40-A8C5-78070B6CB95A}" dt="2024-01-14T20:01:00.866" v="12374" actId="1076"/>
        <pc:sldMkLst>
          <pc:docMk/>
          <pc:sldMk cId="1228856100" sldId="365"/>
        </pc:sldMkLst>
        <pc:spChg chg="mod">
          <ac:chgData name="Sanna Lindgren" userId="d7f8f64c-9e1b-4c54-81a9-ba4523763735" providerId="ADAL" clId="{2AFD700A-B7AB-4E40-A8C5-78070B6CB95A}" dt="2024-01-14T20:01:00.866" v="12374" actId="1076"/>
          <ac:spMkLst>
            <pc:docMk/>
            <pc:sldMk cId="1228856100" sldId="365"/>
            <ac:spMk id="3" creationId="{A0E21396-0283-2DDC-410B-FB89C57BEE82}"/>
          </ac:spMkLst>
        </pc:spChg>
        <pc:spChg chg="mod">
          <ac:chgData name="Sanna Lindgren" userId="d7f8f64c-9e1b-4c54-81a9-ba4523763735" providerId="ADAL" clId="{2AFD700A-B7AB-4E40-A8C5-78070B6CB95A}" dt="2024-01-11T17:26:24.899" v="5648" actId="20577"/>
          <ac:spMkLst>
            <pc:docMk/>
            <pc:sldMk cId="1228856100" sldId="365"/>
            <ac:spMk id="11" creationId="{D755A7A3-4C24-0491-4307-5F0998857D91}"/>
          </ac:spMkLst>
        </pc:spChg>
        <pc:picChg chg="add mod">
          <ac:chgData name="Sanna Lindgren" userId="d7f8f64c-9e1b-4c54-81a9-ba4523763735" providerId="ADAL" clId="{2AFD700A-B7AB-4E40-A8C5-78070B6CB95A}" dt="2024-01-14T20:00:02.984" v="12360" actId="931"/>
          <ac:picMkLst>
            <pc:docMk/>
            <pc:sldMk cId="1228856100" sldId="365"/>
            <ac:picMk id="4" creationId="{95B7ECA7-F1FC-9717-E2B6-91E14825F929}"/>
          </ac:picMkLst>
        </pc:picChg>
        <pc:picChg chg="del">
          <ac:chgData name="Sanna Lindgren" userId="d7f8f64c-9e1b-4c54-81a9-ba4523763735" providerId="ADAL" clId="{2AFD700A-B7AB-4E40-A8C5-78070B6CB95A}" dt="2024-01-14T19:59:55.564" v="12359" actId="478"/>
          <ac:picMkLst>
            <pc:docMk/>
            <pc:sldMk cId="1228856100" sldId="365"/>
            <ac:picMk id="9" creationId="{05C07E03-FE34-0BFF-8D0E-BBCB48EFB9D9}"/>
          </ac:picMkLst>
        </pc:picChg>
        <pc:picChg chg="add del mod">
          <ac:chgData name="Sanna Lindgren" userId="d7f8f64c-9e1b-4c54-81a9-ba4523763735" providerId="ADAL" clId="{2AFD700A-B7AB-4E40-A8C5-78070B6CB95A}" dt="2024-01-14T20:00:21.302" v="12362" actId="478"/>
          <ac:picMkLst>
            <pc:docMk/>
            <pc:sldMk cId="1228856100" sldId="365"/>
            <ac:picMk id="10" creationId="{E1274770-9D1B-CF99-80AA-3BB78A185589}"/>
          </ac:picMkLst>
        </pc:picChg>
        <pc:picChg chg="add mod ord">
          <ac:chgData name="Sanna Lindgren" userId="d7f8f64c-9e1b-4c54-81a9-ba4523763735" providerId="ADAL" clId="{2AFD700A-B7AB-4E40-A8C5-78070B6CB95A}" dt="2024-01-14T20:00:55.425" v="12372" actId="1076"/>
          <ac:picMkLst>
            <pc:docMk/>
            <pc:sldMk cId="1228856100" sldId="365"/>
            <ac:picMk id="13" creationId="{4DDC5BFB-7BD4-0E28-E1BD-410492AE8A51}"/>
          </ac:picMkLst>
        </pc:picChg>
        <pc:picChg chg="mod">
          <ac:chgData name="Sanna Lindgren" userId="d7f8f64c-9e1b-4c54-81a9-ba4523763735" providerId="ADAL" clId="{2AFD700A-B7AB-4E40-A8C5-78070B6CB95A}" dt="2024-01-11T17:26:33.690" v="5650" actId="14100"/>
          <ac:picMkLst>
            <pc:docMk/>
            <pc:sldMk cId="1228856100" sldId="365"/>
            <ac:picMk id="14" creationId="{BBAF0DB0-8DCA-F558-6023-1E060BB64590}"/>
          </ac:picMkLst>
        </pc:picChg>
      </pc:sldChg>
      <pc:sldChg chg="addSp delSp modSp add mod ord setBg">
        <pc:chgData name="Sanna Lindgren" userId="d7f8f64c-9e1b-4c54-81a9-ba4523763735" providerId="ADAL" clId="{2AFD700A-B7AB-4E40-A8C5-78070B6CB95A}" dt="2024-01-17T16:21:17.695" v="17301"/>
        <pc:sldMkLst>
          <pc:docMk/>
          <pc:sldMk cId="1890001457" sldId="366"/>
        </pc:sldMkLst>
        <pc:spChg chg="mod">
          <ac:chgData name="Sanna Lindgren" userId="d7f8f64c-9e1b-4c54-81a9-ba4523763735" providerId="ADAL" clId="{2AFD700A-B7AB-4E40-A8C5-78070B6CB95A}" dt="2024-01-17T16:19:25.964" v="17300" actId="1076"/>
          <ac:spMkLst>
            <pc:docMk/>
            <pc:sldMk cId="1890001457" sldId="366"/>
            <ac:spMk id="2" creationId="{130EBC89-F169-DE0B-D0BE-461A5D9564E8}"/>
          </ac:spMkLst>
        </pc:spChg>
        <pc:picChg chg="add mod ord">
          <ac:chgData name="Sanna Lindgren" userId="d7f8f64c-9e1b-4c54-81a9-ba4523763735" providerId="ADAL" clId="{2AFD700A-B7AB-4E40-A8C5-78070B6CB95A}" dt="2024-01-17T16:19:09.723" v="17298" actId="1076"/>
          <ac:picMkLst>
            <pc:docMk/>
            <pc:sldMk cId="1890001457" sldId="366"/>
            <ac:picMk id="4" creationId="{8DB25663-14AF-A30C-84CD-D9A7649913FD}"/>
          </ac:picMkLst>
        </pc:picChg>
        <pc:picChg chg="del">
          <ac:chgData name="Sanna Lindgren" userId="d7f8f64c-9e1b-4c54-81a9-ba4523763735" providerId="ADAL" clId="{2AFD700A-B7AB-4E40-A8C5-78070B6CB95A}" dt="2024-01-14T19:27:14.110" v="12338" actId="478"/>
          <ac:picMkLst>
            <pc:docMk/>
            <pc:sldMk cId="1890001457" sldId="366"/>
            <ac:picMk id="9" creationId="{080AE256-F74D-65B9-E47B-56D41D719875}"/>
          </ac:picMkLst>
        </pc:picChg>
      </pc:sldChg>
      <pc:sldChg chg="modSp add del mod">
        <pc:chgData name="Sanna Lindgren" userId="d7f8f64c-9e1b-4c54-81a9-ba4523763735" providerId="ADAL" clId="{2AFD700A-B7AB-4E40-A8C5-78070B6CB95A}" dt="2024-01-11T17:51:27.053" v="7442" actId="2696"/>
        <pc:sldMkLst>
          <pc:docMk/>
          <pc:sldMk cId="1964007750" sldId="366"/>
        </pc:sldMkLst>
        <pc:spChg chg="mod">
          <ac:chgData name="Sanna Lindgren" userId="d7f8f64c-9e1b-4c54-81a9-ba4523763735" providerId="ADAL" clId="{2AFD700A-B7AB-4E40-A8C5-78070B6CB95A}" dt="2024-01-11T17:51:00.435" v="7441" actId="15"/>
          <ac:spMkLst>
            <pc:docMk/>
            <pc:sldMk cId="1964007750" sldId="366"/>
            <ac:spMk id="3" creationId="{E0471262-BEF5-072D-F382-3B5A84917643}"/>
          </ac:spMkLst>
        </pc:spChg>
      </pc:sldChg>
      <pc:sldChg chg="addSp delSp modSp add mod ord setBg">
        <pc:chgData name="Sanna Lindgren" userId="d7f8f64c-9e1b-4c54-81a9-ba4523763735" providerId="ADAL" clId="{2AFD700A-B7AB-4E40-A8C5-78070B6CB95A}" dt="2024-01-14T20:38:40.208" v="14816" actId="207"/>
        <pc:sldMkLst>
          <pc:docMk/>
          <pc:sldMk cId="3488651453" sldId="367"/>
        </pc:sldMkLst>
        <pc:spChg chg="mod">
          <ac:chgData name="Sanna Lindgren" userId="d7f8f64c-9e1b-4c54-81a9-ba4523763735" providerId="ADAL" clId="{2AFD700A-B7AB-4E40-A8C5-78070B6CB95A}" dt="2024-01-14T20:38:40.208" v="14816" actId="207"/>
          <ac:spMkLst>
            <pc:docMk/>
            <pc:sldMk cId="3488651453" sldId="367"/>
            <ac:spMk id="2" creationId="{130EBC89-F169-DE0B-D0BE-461A5D9564E8}"/>
          </ac:spMkLst>
        </pc:spChg>
        <pc:picChg chg="add del mod ord">
          <ac:chgData name="Sanna Lindgren" userId="d7f8f64c-9e1b-4c54-81a9-ba4523763735" providerId="ADAL" clId="{2AFD700A-B7AB-4E40-A8C5-78070B6CB95A}" dt="2024-01-14T20:03:42.852" v="12385" actId="478"/>
          <ac:picMkLst>
            <pc:docMk/>
            <pc:sldMk cId="3488651453" sldId="367"/>
            <ac:picMk id="4" creationId="{AB8B27F0-8CA3-F332-1C7B-D4D1938DC666}"/>
          </ac:picMkLst>
        </pc:picChg>
        <pc:picChg chg="add del mod ord">
          <ac:chgData name="Sanna Lindgren" userId="d7f8f64c-9e1b-4c54-81a9-ba4523763735" providerId="ADAL" clId="{2AFD700A-B7AB-4E40-A8C5-78070B6CB95A}" dt="2024-01-14T20:36:28.511" v="14789" actId="478"/>
          <ac:picMkLst>
            <pc:docMk/>
            <pc:sldMk cId="3488651453" sldId="367"/>
            <ac:picMk id="5" creationId="{CEE2E0FD-8328-661E-9AC6-C9B9B69568AF}"/>
          </ac:picMkLst>
        </pc:picChg>
        <pc:picChg chg="add mod ord">
          <ac:chgData name="Sanna Lindgren" userId="d7f8f64c-9e1b-4c54-81a9-ba4523763735" providerId="ADAL" clId="{2AFD700A-B7AB-4E40-A8C5-78070B6CB95A}" dt="2024-01-14T20:38:36.943" v="14815" actId="171"/>
          <ac:picMkLst>
            <pc:docMk/>
            <pc:sldMk cId="3488651453" sldId="367"/>
            <ac:picMk id="8" creationId="{716A1115-9AD7-24AB-C05D-BD5CD9C5F5F2}"/>
          </ac:picMkLst>
        </pc:picChg>
        <pc:picChg chg="del">
          <ac:chgData name="Sanna Lindgren" userId="d7f8f64c-9e1b-4c54-81a9-ba4523763735" providerId="ADAL" clId="{2AFD700A-B7AB-4E40-A8C5-78070B6CB95A}" dt="2024-01-14T19:11:27.253" v="12296" actId="478"/>
          <ac:picMkLst>
            <pc:docMk/>
            <pc:sldMk cId="3488651453" sldId="367"/>
            <ac:picMk id="9" creationId="{080AE256-F74D-65B9-E47B-56D41D719875}"/>
          </ac:picMkLst>
        </pc:picChg>
      </pc:sldChg>
      <pc:sldChg chg="addSp delSp modSp add mod ord setBg">
        <pc:chgData name="Sanna Lindgren" userId="d7f8f64c-9e1b-4c54-81a9-ba4523763735" providerId="ADAL" clId="{2AFD700A-B7AB-4E40-A8C5-78070B6CB95A}" dt="2024-01-14T20:39:06.546" v="14826" actId="207"/>
        <pc:sldMkLst>
          <pc:docMk/>
          <pc:sldMk cId="3735659039" sldId="368"/>
        </pc:sldMkLst>
        <pc:spChg chg="mod">
          <ac:chgData name="Sanna Lindgren" userId="d7f8f64c-9e1b-4c54-81a9-ba4523763735" providerId="ADAL" clId="{2AFD700A-B7AB-4E40-A8C5-78070B6CB95A}" dt="2024-01-14T20:39:06.546" v="14826" actId="207"/>
          <ac:spMkLst>
            <pc:docMk/>
            <pc:sldMk cId="3735659039" sldId="368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4T20:38:42.758" v="14817"/>
          <ac:picMkLst>
            <pc:docMk/>
            <pc:sldMk cId="3735659039" sldId="368"/>
            <ac:picMk id="4" creationId="{BDF21334-FC91-D6D2-9536-2E6636B65840}"/>
          </ac:picMkLst>
        </pc:picChg>
        <pc:picChg chg="del">
          <ac:chgData name="Sanna Lindgren" userId="d7f8f64c-9e1b-4c54-81a9-ba4523763735" providerId="ADAL" clId="{2AFD700A-B7AB-4E40-A8C5-78070B6CB95A}" dt="2024-01-14T20:36:58.540" v="14795" actId="478"/>
          <ac:picMkLst>
            <pc:docMk/>
            <pc:sldMk cId="3735659039" sldId="368"/>
            <ac:picMk id="6" creationId="{7942084B-DED1-F260-733F-44E143890531}"/>
          </ac:picMkLst>
        </pc:picChg>
        <pc:picChg chg="del">
          <ac:chgData name="Sanna Lindgren" userId="d7f8f64c-9e1b-4c54-81a9-ba4523763735" providerId="ADAL" clId="{2AFD700A-B7AB-4E40-A8C5-78070B6CB95A}" dt="2024-01-14T20:36:58.540" v="14795" actId="478"/>
          <ac:picMkLst>
            <pc:docMk/>
            <pc:sldMk cId="3735659039" sldId="368"/>
            <ac:picMk id="7" creationId="{A7F00DAB-1D8A-28A6-456B-31F2BCD27972}"/>
          </ac:picMkLst>
        </pc:picChg>
        <pc:picChg chg="add mod">
          <ac:chgData name="Sanna Lindgren" userId="d7f8f64c-9e1b-4c54-81a9-ba4523763735" providerId="ADAL" clId="{2AFD700A-B7AB-4E40-A8C5-78070B6CB95A}" dt="2024-01-14T20:38:42.758" v="14817"/>
          <ac:picMkLst>
            <pc:docMk/>
            <pc:sldMk cId="3735659039" sldId="368"/>
            <ac:picMk id="8" creationId="{1EF68C37-B4F7-589A-38C1-2AB763AE7459}"/>
          </ac:picMkLst>
        </pc:picChg>
      </pc:sldChg>
      <pc:sldChg chg="new del">
        <pc:chgData name="Sanna Lindgren" userId="d7f8f64c-9e1b-4c54-81a9-ba4523763735" providerId="ADAL" clId="{2AFD700A-B7AB-4E40-A8C5-78070B6CB95A}" dt="2024-01-12T06:06:26.467" v="9776" actId="2696"/>
        <pc:sldMkLst>
          <pc:docMk/>
          <pc:sldMk cId="979574442" sldId="369"/>
        </pc:sldMkLst>
      </pc:sldChg>
      <pc:sldChg chg="addSp delSp modSp add mod setBg modAnim modShow">
        <pc:chgData name="Sanna Lindgren" userId="d7f8f64c-9e1b-4c54-81a9-ba4523763735" providerId="ADAL" clId="{2AFD700A-B7AB-4E40-A8C5-78070B6CB95A}" dt="2024-01-14T20:39:09.293" v="14827" actId="207"/>
        <pc:sldMkLst>
          <pc:docMk/>
          <pc:sldMk cId="1614006429" sldId="369"/>
        </pc:sldMkLst>
        <pc:spChg chg="mod">
          <ac:chgData name="Sanna Lindgren" userId="d7f8f64c-9e1b-4c54-81a9-ba4523763735" providerId="ADAL" clId="{2AFD700A-B7AB-4E40-A8C5-78070B6CB95A}" dt="2024-01-12T06:07:39.805" v="9786" actId="20577"/>
          <ac:spMkLst>
            <pc:docMk/>
            <pc:sldMk cId="1614006429" sldId="369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4T20:39:09.293" v="14827" actId="207"/>
          <ac:spMkLst>
            <pc:docMk/>
            <pc:sldMk cId="1614006429" sldId="369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4T20:38:44.466" v="14818"/>
          <ac:picMkLst>
            <pc:docMk/>
            <pc:sldMk cId="1614006429" sldId="369"/>
            <ac:picMk id="4" creationId="{A963F0D6-1DA0-08AA-8D5C-70F1E83AD8E0}"/>
          </ac:picMkLst>
        </pc:picChg>
        <pc:picChg chg="del">
          <ac:chgData name="Sanna Lindgren" userId="d7f8f64c-9e1b-4c54-81a9-ba4523763735" providerId="ADAL" clId="{2AFD700A-B7AB-4E40-A8C5-78070B6CB95A}" dt="2024-01-14T20:37:04.029" v="14798" actId="478"/>
          <ac:picMkLst>
            <pc:docMk/>
            <pc:sldMk cId="1614006429" sldId="369"/>
            <ac:picMk id="6" creationId="{7942084B-DED1-F260-733F-44E143890531}"/>
          </ac:picMkLst>
        </pc:picChg>
        <pc:picChg chg="del">
          <ac:chgData name="Sanna Lindgren" userId="d7f8f64c-9e1b-4c54-81a9-ba4523763735" providerId="ADAL" clId="{2AFD700A-B7AB-4E40-A8C5-78070B6CB95A}" dt="2024-01-14T20:37:04.918" v="14799" actId="478"/>
          <ac:picMkLst>
            <pc:docMk/>
            <pc:sldMk cId="1614006429" sldId="369"/>
            <ac:picMk id="7" creationId="{A7F00DAB-1D8A-28A6-456B-31F2BCD27972}"/>
          </ac:picMkLst>
        </pc:picChg>
        <pc:picChg chg="add mod">
          <ac:chgData name="Sanna Lindgren" userId="d7f8f64c-9e1b-4c54-81a9-ba4523763735" providerId="ADAL" clId="{2AFD700A-B7AB-4E40-A8C5-78070B6CB95A}" dt="2024-01-14T20:38:44.466" v="14818"/>
          <ac:picMkLst>
            <pc:docMk/>
            <pc:sldMk cId="1614006429" sldId="369"/>
            <ac:picMk id="8" creationId="{E1A69C37-9593-905E-5956-DC14B579BB0E}"/>
          </ac:picMkLst>
        </pc:picChg>
        <pc:picChg chg="mod">
          <ac:chgData name="Sanna Lindgren" userId="d7f8f64c-9e1b-4c54-81a9-ba4523763735" providerId="ADAL" clId="{2AFD700A-B7AB-4E40-A8C5-78070B6CB95A}" dt="2024-01-12T06:15:27.376" v="9924" actId="14100"/>
          <ac:picMkLst>
            <pc:docMk/>
            <pc:sldMk cId="1614006429" sldId="369"/>
            <ac:picMk id="11" creationId="{5DD61147-33AF-ACDE-56F8-39599D729068}"/>
          </ac:picMkLst>
        </pc:picChg>
      </pc:sldChg>
      <pc:sldChg chg="addSp delSp modSp add mod setBg">
        <pc:chgData name="Sanna Lindgren" userId="d7f8f64c-9e1b-4c54-81a9-ba4523763735" providerId="ADAL" clId="{2AFD700A-B7AB-4E40-A8C5-78070B6CB95A}" dt="2024-01-14T20:39:13.816" v="14828" actId="207"/>
        <pc:sldMkLst>
          <pc:docMk/>
          <pc:sldMk cId="2685983357" sldId="370"/>
        </pc:sldMkLst>
        <pc:spChg chg="mod">
          <ac:chgData name="Sanna Lindgren" userId="d7f8f64c-9e1b-4c54-81a9-ba4523763735" providerId="ADAL" clId="{2AFD700A-B7AB-4E40-A8C5-78070B6CB95A}" dt="2024-01-12T06:09:57.958" v="9802" actId="20577"/>
          <ac:spMkLst>
            <pc:docMk/>
            <pc:sldMk cId="2685983357" sldId="370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4T20:39:13.816" v="14828" actId="207"/>
          <ac:spMkLst>
            <pc:docMk/>
            <pc:sldMk cId="2685983357" sldId="370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4T20:38:46.170" v="14819"/>
          <ac:picMkLst>
            <pc:docMk/>
            <pc:sldMk cId="2685983357" sldId="370"/>
            <ac:picMk id="4" creationId="{71125859-CC6E-3DE7-79A0-EFE645D5F045}"/>
          </ac:picMkLst>
        </pc:picChg>
        <pc:picChg chg="del">
          <ac:chgData name="Sanna Lindgren" userId="d7f8f64c-9e1b-4c54-81a9-ba4523763735" providerId="ADAL" clId="{2AFD700A-B7AB-4E40-A8C5-78070B6CB95A}" dt="2024-01-14T20:37:01.391" v="14796" actId="478"/>
          <ac:picMkLst>
            <pc:docMk/>
            <pc:sldMk cId="2685983357" sldId="370"/>
            <ac:picMk id="6" creationId="{7942084B-DED1-F260-733F-44E143890531}"/>
          </ac:picMkLst>
        </pc:picChg>
        <pc:picChg chg="del">
          <ac:chgData name="Sanna Lindgren" userId="d7f8f64c-9e1b-4c54-81a9-ba4523763735" providerId="ADAL" clId="{2AFD700A-B7AB-4E40-A8C5-78070B6CB95A}" dt="2024-01-14T20:37:02.255" v="14797" actId="478"/>
          <ac:picMkLst>
            <pc:docMk/>
            <pc:sldMk cId="2685983357" sldId="370"/>
            <ac:picMk id="7" creationId="{A7F00DAB-1D8A-28A6-456B-31F2BCD27972}"/>
          </ac:picMkLst>
        </pc:picChg>
        <pc:picChg chg="add mod">
          <ac:chgData name="Sanna Lindgren" userId="d7f8f64c-9e1b-4c54-81a9-ba4523763735" providerId="ADAL" clId="{2AFD700A-B7AB-4E40-A8C5-78070B6CB95A}" dt="2024-01-14T20:38:46.170" v="14819"/>
          <ac:picMkLst>
            <pc:docMk/>
            <pc:sldMk cId="2685983357" sldId="370"/>
            <ac:picMk id="8" creationId="{BF177142-23BA-70B5-82C3-6D40A9BF5B39}"/>
          </ac:picMkLst>
        </pc:picChg>
        <pc:picChg chg="mod">
          <ac:chgData name="Sanna Lindgren" userId="d7f8f64c-9e1b-4c54-81a9-ba4523763735" providerId="ADAL" clId="{2AFD700A-B7AB-4E40-A8C5-78070B6CB95A}" dt="2024-01-12T06:15:22.999" v="9923" actId="14100"/>
          <ac:picMkLst>
            <pc:docMk/>
            <pc:sldMk cId="2685983357" sldId="370"/>
            <ac:picMk id="11" creationId="{5DD61147-33AF-ACDE-56F8-39599D729068}"/>
          </ac:picMkLst>
        </pc:picChg>
      </pc:sldChg>
      <pc:sldChg chg="addSp delSp modSp add mod setBg">
        <pc:chgData name="Sanna Lindgren" userId="d7f8f64c-9e1b-4c54-81a9-ba4523763735" providerId="ADAL" clId="{2AFD700A-B7AB-4E40-A8C5-78070B6CB95A}" dt="2024-01-14T20:39:18.192" v="14829" actId="207"/>
        <pc:sldMkLst>
          <pc:docMk/>
          <pc:sldMk cId="2047911169" sldId="371"/>
        </pc:sldMkLst>
        <pc:spChg chg="mod">
          <ac:chgData name="Sanna Lindgren" userId="d7f8f64c-9e1b-4c54-81a9-ba4523763735" providerId="ADAL" clId="{2AFD700A-B7AB-4E40-A8C5-78070B6CB95A}" dt="2024-01-12T06:10:41.386" v="9826" actId="20577"/>
          <ac:spMkLst>
            <pc:docMk/>
            <pc:sldMk cId="2047911169" sldId="371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4T20:39:18.192" v="14829" actId="207"/>
          <ac:spMkLst>
            <pc:docMk/>
            <pc:sldMk cId="2047911169" sldId="371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4T20:38:48.507" v="14820"/>
          <ac:picMkLst>
            <pc:docMk/>
            <pc:sldMk cId="2047911169" sldId="371"/>
            <ac:picMk id="4" creationId="{8BF75BD7-7804-1EA0-1430-5532D7AC0234}"/>
          </ac:picMkLst>
        </pc:picChg>
        <pc:picChg chg="del">
          <ac:chgData name="Sanna Lindgren" userId="d7f8f64c-9e1b-4c54-81a9-ba4523763735" providerId="ADAL" clId="{2AFD700A-B7AB-4E40-A8C5-78070B6CB95A}" dt="2024-01-14T20:37:11.758" v="14800" actId="478"/>
          <ac:picMkLst>
            <pc:docMk/>
            <pc:sldMk cId="2047911169" sldId="371"/>
            <ac:picMk id="6" creationId="{7942084B-DED1-F260-733F-44E143890531}"/>
          </ac:picMkLst>
        </pc:picChg>
        <pc:picChg chg="del">
          <ac:chgData name="Sanna Lindgren" userId="d7f8f64c-9e1b-4c54-81a9-ba4523763735" providerId="ADAL" clId="{2AFD700A-B7AB-4E40-A8C5-78070B6CB95A}" dt="2024-01-14T20:37:12.581" v="14801" actId="478"/>
          <ac:picMkLst>
            <pc:docMk/>
            <pc:sldMk cId="2047911169" sldId="371"/>
            <ac:picMk id="7" creationId="{A7F00DAB-1D8A-28A6-456B-31F2BCD27972}"/>
          </ac:picMkLst>
        </pc:picChg>
        <pc:picChg chg="add mod">
          <ac:chgData name="Sanna Lindgren" userId="d7f8f64c-9e1b-4c54-81a9-ba4523763735" providerId="ADAL" clId="{2AFD700A-B7AB-4E40-A8C5-78070B6CB95A}" dt="2024-01-14T20:38:48.507" v="14820"/>
          <ac:picMkLst>
            <pc:docMk/>
            <pc:sldMk cId="2047911169" sldId="371"/>
            <ac:picMk id="8" creationId="{D4F06265-AA82-2D9F-06FA-A5928AB18020}"/>
          </ac:picMkLst>
        </pc:picChg>
        <pc:picChg chg="mod">
          <ac:chgData name="Sanna Lindgren" userId="d7f8f64c-9e1b-4c54-81a9-ba4523763735" providerId="ADAL" clId="{2AFD700A-B7AB-4E40-A8C5-78070B6CB95A}" dt="2024-01-12T06:15:19.014" v="9922" actId="14100"/>
          <ac:picMkLst>
            <pc:docMk/>
            <pc:sldMk cId="2047911169" sldId="371"/>
            <ac:picMk id="11" creationId="{5DD61147-33AF-ACDE-56F8-39599D729068}"/>
          </ac:picMkLst>
        </pc:picChg>
      </pc:sldChg>
      <pc:sldChg chg="addSp delSp modSp add mod setBg">
        <pc:chgData name="Sanna Lindgren" userId="d7f8f64c-9e1b-4c54-81a9-ba4523763735" providerId="ADAL" clId="{2AFD700A-B7AB-4E40-A8C5-78070B6CB95A}" dt="2024-01-14T20:39:20.573" v="14830" actId="207"/>
        <pc:sldMkLst>
          <pc:docMk/>
          <pc:sldMk cId="2532294162" sldId="372"/>
        </pc:sldMkLst>
        <pc:spChg chg="mod">
          <ac:chgData name="Sanna Lindgren" userId="d7f8f64c-9e1b-4c54-81a9-ba4523763735" providerId="ADAL" clId="{2AFD700A-B7AB-4E40-A8C5-78070B6CB95A}" dt="2024-01-12T06:11:26.377" v="9837" actId="20577"/>
          <ac:spMkLst>
            <pc:docMk/>
            <pc:sldMk cId="2532294162" sldId="372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4T20:39:20.573" v="14830" actId="207"/>
          <ac:spMkLst>
            <pc:docMk/>
            <pc:sldMk cId="2532294162" sldId="372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4T20:38:49.951" v="14821"/>
          <ac:picMkLst>
            <pc:docMk/>
            <pc:sldMk cId="2532294162" sldId="372"/>
            <ac:picMk id="4" creationId="{B2B95856-03E0-BCAF-5A87-6D4B3E2847AC}"/>
          </ac:picMkLst>
        </pc:picChg>
        <pc:picChg chg="del">
          <ac:chgData name="Sanna Lindgren" userId="d7f8f64c-9e1b-4c54-81a9-ba4523763735" providerId="ADAL" clId="{2AFD700A-B7AB-4E40-A8C5-78070B6CB95A}" dt="2024-01-14T20:37:14.115" v="14802" actId="478"/>
          <ac:picMkLst>
            <pc:docMk/>
            <pc:sldMk cId="2532294162" sldId="372"/>
            <ac:picMk id="6" creationId="{7942084B-DED1-F260-733F-44E143890531}"/>
          </ac:picMkLst>
        </pc:picChg>
        <pc:picChg chg="del">
          <ac:chgData name="Sanna Lindgren" userId="d7f8f64c-9e1b-4c54-81a9-ba4523763735" providerId="ADAL" clId="{2AFD700A-B7AB-4E40-A8C5-78070B6CB95A}" dt="2024-01-14T20:37:14.848" v="14803" actId="478"/>
          <ac:picMkLst>
            <pc:docMk/>
            <pc:sldMk cId="2532294162" sldId="372"/>
            <ac:picMk id="7" creationId="{A7F00DAB-1D8A-28A6-456B-31F2BCD27972}"/>
          </ac:picMkLst>
        </pc:picChg>
        <pc:picChg chg="add mod">
          <ac:chgData name="Sanna Lindgren" userId="d7f8f64c-9e1b-4c54-81a9-ba4523763735" providerId="ADAL" clId="{2AFD700A-B7AB-4E40-A8C5-78070B6CB95A}" dt="2024-01-14T20:38:49.951" v="14821"/>
          <ac:picMkLst>
            <pc:docMk/>
            <pc:sldMk cId="2532294162" sldId="372"/>
            <ac:picMk id="8" creationId="{8251288C-FA71-4F2C-DE0D-5679637E2877}"/>
          </ac:picMkLst>
        </pc:picChg>
        <pc:picChg chg="mod">
          <ac:chgData name="Sanna Lindgren" userId="d7f8f64c-9e1b-4c54-81a9-ba4523763735" providerId="ADAL" clId="{2AFD700A-B7AB-4E40-A8C5-78070B6CB95A}" dt="2024-01-12T06:15:14.836" v="9921" actId="14100"/>
          <ac:picMkLst>
            <pc:docMk/>
            <pc:sldMk cId="2532294162" sldId="372"/>
            <ac:picMk id="11" creationId="{5DD61147-33AF-ACDE-56F8-39599D729068}"/>
          </ac:picMkLst>
        </pc:picChg>
      </pc:sldChg>
      <pc:sldChg chg="addSp delSp modSp add mod setBg">
        <pc:chgData name="Sanna Lindgren" userId="d7f8f64c-9e1b-4c54-81a9-ba4523763735" providerId="ADAL" clId="{2AFD700A-B7AB-4E40-A8C5-78070B6CB95A}" dt="2024-01-14T20:39:35.152" v="14834" actId="207"/>
        <pc:sldMkLst>
          <pc:docMk/>
          <pc:sldMk cId="294828187" sldId="373"/>
        </pc:sldMkLst>
        <pc:spChg chg="mod">
          <ac:chgData name="Sanna Lindgren" userId="d7f8f64c-9e1b-4c54-81a9-ba4523763735" providerId="ADAL" clId="{2AFD700A-B7AB-4E40-A8C5-78070B6CB95A}" dt="2024-01-12T06:12:01.320" v="9869" actId="20577"/>
          <ac:spMkLst>
            <pc:docMk/>
            <pc:sldMk cId="294828187" sldId="373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4T20:39:35.152" v="14834" actId="207"/>
          <ac:spMkLst>
            <pc:docMk/>
            <pc:sldMk cId="294828187" sldId="373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4T20:38:50.878" v="14822"/>
          <ac:picMkLst>
            <pc:docMk/>
            <pc:sldMk cId="294828187" sldId="373"/>
            <ac:picMk id="4" creationId="{1CA43159-F2AA-38BD-8717-56E007F1EBEF}"/>
          </ac:picMkLst>
        </pc:picChg>
        <pc:picChg chg="del">
          <ac:chgData name="Sanna Lindgren" userId="d7f8f64c-9e1b-4c54-81a9-ba4523763735" providerId="ADAL" clId="{2AFD700A-B7AB-4E40-A8C5-78070B6CB95A}" dt="2024-01-14T20:37:17.745" v="14804" actId="478"/>
          <ac:picMkLst>
            <pc:docMk/>
            <pc:sldMk cId="294828187" sldId="373"/>
            <ac:picMk id="6" creationId="{7942084B-DED1-F260-733F-44E143890531}"/>
          </ac:picMkLst>
        </pc:picChg>
        <pc:picChg chg="del">
          <ac:chgData name="Sanna Lindgren" userId="d7f8f64c-9e1b-4c54-81a9-ba4523763735" providerId="ADAL" clId="{2AFD700A-B7AB-4E40-A8C5-78070B6CB95A}" dt="2024-01-14T20:37:18.612" v="14805" actId="478"/>
          <ac:picMkLst>
            <pc:docMk/>
            <pc:sldMk cId="294828187" sldId="373"/>
            <ac:picMk id="7" creationId="{A7F00DAB-1D8A-28A6-456B-31F2BCD27972}"/>
          </ac:picMkLst>
        </pc:picChg>
        <pc:picChg chg="add mod">
          <ac:chgData name="Sanna Lindgren" userId="d7f8f64c-9e1b-4c54-81a9-ba4523763735" providerId="ADAL" clId="{2AFD700A-B7AB-4E40-A8C5-78070B6CB95A}" dt="2024-01-14T20:38:50.878" v="14822"/>
          <ac:picMkLst>
            <pc:docMk/>
            <pc:sldMk cId="294828187" sldId="373"/>
            <ac:picMk id="8" creationId="{7F3D2CE4-7997-99D5-10AB-281CBA476312}"/>
          </ac:picMkLst>
        </pc:picChg>
        <pc:picChg chg="mod">
          <ac:chgData name="Sanna Lindgren" userId="d7f8f64c-9e1b-4c54-81a9-ba4523763735" providerId="ADAL" clId="{2AFD700A-B7AB-4E40-A8C5-78070B6CB95A}" dt="2024-01-12T06:15:08.974" v="9920" actId="14100"/>
          <ac:picMkLst>
            <pc:docMk/>
            <pc:sldMk cId="294828187" sldId="373"/>
            <ac:picMk id="11" creationId="{5DD61147-33AF-ACDE-56F8-39599D729068}"/>
          </ac:picMkLst>
        </pc:picChg>
      </pc:sldChg>
      <pc:sldChg chg="addSp delSp modSp add mod setBg">
        <pc:chgData name="Sanna Lindgren" userId="d7f8f64c-9e1b-4c54-81a9-ba4523763735" providerId="ADAL" clId="{2AFD700A-B7AB-4E40-A8C5-78070B6CB95A}" dt="2024-01-14T20:39:31.076" v="14833" actId="207"/>
        <pc:sldMkLst>
          <pc:docMk/>
          <pc:sldMk cId="3074202121" sldId="374"/>
        </pc:sldMkLst>
        <pc:spChg chg="mod">
          <ac:chgData name="Sanna Lindgren" userId="d7f8f64c-9e1b-4c54-81a9-ba4523763735" providerId="ADAL" clId="{2AFD700A-B7AB-4E40-A8C5-78070B6CB95A}" dt="2024-01-12T06:13:20.931" v="9893" actId="20577"/>
          <ac:spMkLst>
            <pc:docMk/>
            <pc:sldMk cId="3074202121" sldId="374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4T20:39:31.076" v="14833" actId="207"/>
          <ac:spMkLst>
            <pc:docMk/>
            <pc:sldMk cId="3074202121" sldId="374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4T20:38:54.365" v="14824"/>
          <ac:picMkLst>
            <pc:docMk/>
            <pc:sldMk cId="3074202121" sldId="374"/>
            <ac:picMk id="4" creationId="{FC42E373-8606-1581-E58A-3F478B8E735B}"/>
          </ac:picMkLst>
        </pc:picChg>
        <pc:picChg chg="del">
          <ac:chgData name="Sanna Lindgren" userId="d7f8f64c-9e1b-4c54-81a9-ba4523763735" providerId="ADAL" clId="{2AFD700A-B7AB-4E40-A8C5-78070B6CB95A}" dt="2024-01-14T20:37:20.362" v="14806" actId="478"/>
          <ac:picMkLst>
            <pc:docMk/>
            <pc:sldMk cId="3074202121" sldId="374"/>
            <ac:picMk id="6" creationId="{7942084B-DED1-F260-733F-44E143890531}"/>
          </ac:picMkLst>
        </pc:picChg>
        <pc:picChg chg="del">
          <ac:chgData name="Sanna Lindgren" userId="d7f8f64c-9e1b-4c54-81a9-ba4523763735" providerId="ADAL" clId="{2AFD700A-B7AB-4E40-A8C5-78070B6CB95A}" dt="2024-01-14T20:37:21.189" v="14807" actId="478"/>
          <ac:picMkLst>
            <pc:docMk/>
            <pc:sldMk cId="3074202121" sldId="374"/>
            <ac:picMk id="7" creationId="{A7F00DAB-1D8A-28A6-456B-31F2BCD27972}"/>
          </ac:picMkLst>
        </pc:picChg>
        <pc:picChg chg="add mod">
          <ac:chgData name="Sanna Lindgren" userId="d7f8f64c-9e1b-4c54-81a9-ba4523763735" providerId="ADAL" clId="{2AFD700A-B7AB-4E40-A8C5-78070B6CB95A}" dt="2024-01-14T20:38:54.365" v="14824"/>
          <ac:picMkLst>
            <pc:docMk/>
            <pc:sldMk cId="3074202121" sldId="374"/>
            <ac:picMk id="8" creationId="{EB739670-625C-44D7-0040-D40FBFFCDEF8}"/>
          </ac:picMkLst>
        </pc:picChg>
        <pc:picChg chg="mod">
          <ac:chgData name="Sanna Lindgren" userId="d7f8f64c-9e1b-4c54-81a9-ba4523763735" providerId="ADAL" clId="{2AFD700A-B7AB-4E40-A8C5-78070B6CB95A}" dt="2024-01-12T06:15:03.765" v="9919" actId="14100"/>
          <ac:picMkLst>
            <pc:docMk/>
            <pc:sldMk cId="3074202121" sldId="374"/>
            <ac:picMk id="11" creationId="{5DD61147-33AF-ACDE-56F8-39599D729068}"/>
          </ac:picMkLst>
        </pc:picChg>
      </pc:sldChg>
      <pc:sldChg chg="addSp delSp modSp add mod setBg">
        <pc:chgData name="Sanna Lindgren" userId="d7f8f64c-9e1b-4c54-81a9-ba4523763735" providerId="ADAL" clId="{2AFD700A-B7AB-4E40-A8C5-78070B6CB95A}" dt="2024-01-14T20:39:28.200" v="14832" actId="207"/>
        <pc:sldMkLst>
          <pc:docMk/>
          <pc:sldMk cId="543220783" sldId="375"/>
        </pc:sldMkLst>
        <pc:spChg chg="mod">
          <ac:chgData name="Sanna Lindgren" userId="d7f8f64c-9e1b-4c54-81a9-ba4523763735" providerId="ADAL" clId="{2AFD700A-B7AB-4E40-A8C5-78070B6CB95A}" dt="2024-01-12T06:13:48.344" v="9904" actId="20577"/>
          <ac:spMkLst>
            <pc:docMk/>
            <pc:sldMk cId="543220783" sldId="375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4T20:39:28.200" v="14832" actId="207"/>
          <ac:spMkLst>
            <pc:docMk/>
            <pc:sldMk cId="543220783" sldId="375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4T20:38:53.441" v="14823"/>
          <ac:picMkLst>
            <pc:docMk/>
            <pc:sldMk cId="543220783" sldId="375"/>
            <ac:picMk id="4" creationId="{24EE0101-2124-AA13-BDBF-D1B9C4C24D24}"/>
          </ac:picMkLst>
        </pc:picChg>
        <pc:picChg chg="del">
          <ac:chgData name="Sanna Lindgren" userId="d7f8f64c-9e1b-4c54-81a9-ba4523763735" providerId="ADAL" clId="{2AFD700A-B7AB-4E40-A8C5-78070B6CB95A}" dt="2024-01-14T20:37:24.536" v="14808" actId="478"/>
          <ac:picMkLst>
            <pc:docMk/>
            <pc:sldMk cId="543220783" sldId="375"/>
            <ac:picMk id="6" creationId="{7942084B-DED1-F260-733F-44E143890531}"/>
          </ac:picMkLst>
        </pc:picChg>
        <pc:picChg chg="del">
          <ac:chgData name="Sanna Lindgren" userId="d7f8f64c-9e1b-4c54-81a9-ba4523763735" providerId="ADAL" clId="{2AFD700A-B7AB-4E40-A8C5-78070B6CB95A}" dt="2024-01-14T20:37:25.401" v="14809" actId="478"/>
          <ac:picMkLst>
            <pc:docMk/>
            <pc:sldMk cId="543220783" sldId="375"/>
            <ac:picMk id="7" creationId="{A7F00DAB-1D8A-28A6-456B-31F2BCD27972}"/>
          </ac:picMkLst>
        </pc:picChg>
        <pc:picChg chg="add mod">
          <ac:chgData name="Sanna Lindgren" userId="d7f8f64c-9e1b-4c54-81a9-ba4523763735" providerId="ADAL" clId="{2AFD700A-B7AB-4E40-A8C5-78070B6CB95A}" dt="2024-01-14T20:38:53.441" v="14823"/>
          <ac:picMkLst>
            <pc:docMk/>
            <pc:sldMk cId="543220783" sldId="375"/>
            <ac:picMk id="8" creationId="{DEF19354-1B53-FE8F-2231-980118305366}"/>
          </ac:picMkLst>
        </pc:picChg>
        <pc:picChg chg="mod">
          <ac:chgData name="Sanna Lindgren" userId="d7f8f64c-9e1b-4c54-81a9-ba4523763735" providerId="ADAL" clId="{2AFD700A-B7AB-4E40-A8C5-78070B6CB95A}" dt="2024-01-12T06:14:59.461" v="9918" actId="14100"/>
          <ac:picMkLst>
            <pc:docMk/>
            <pc:sldMk cId="543220783" sldId="375"/>
            <ac:picMk id="11" creationId="{5DD61147-33AF-ACDE-56F8-39599D729068}"/>
          </ac:picMkLst>
        </pc:picChg>
      </pc:sldChg>
      <pc:sldChg chg="addSp delSp modSp add mod setBg">
        <pc:chgData name="Sanna Lindgren" userId="d7f8f64c-9e1b-4c54-81a9-ba4523763735" providerId="ADAL" clId="{2AFD700A-B7AB-4E40-A8C5-78070B6CB95A}" dt="2024-01-14T20:39:25.940" v="14831" actId="207"/>
        <pc:sldMkLst>
          <pc:docMk/>
          <pc:sldMk cId="3206856496" sldId="376"/>
        </pc:sldMkLst>
        <pc:spChg chg="mod">
          <ac:chgData name="Sanna Lindgren" userId="d7f8f64c-9e1b-4c54-81a9-ba4523763735" providerId="ADAL" clId="{2AFD700A-B7AB-4E40-A8C5-78070B6CB95A}" dt="2024-01-12T06:14:27.554" v="9912" actId="20577"/>
          <ac:spMkLst>
            <pc:docMk/>
            <pc:sldMk cId="3206856496" sldId="376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4T20:39:25.940" v="14831" actId="207"/>
          <ac:spMkLst>
            <pc:docMk/>
            <pc:sldMk cId="3206856496" sldId="376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4T20:38:56.422" v="14825"/>
          <ac:picMkLst>
            <pc:docMk/>
            <pc:sldMk cId="3206856496" sldId="376"/>
            <ac:picMk id="4" creationId="{9DEEC043-9BCD-AAFB-5D4C-C96153DA361C}"/>
          </ac:picMkLst>
        </pc:picChg>
        <pc:picChg chg="del">
          <ac:chgData name="Sanna Lindgren" userId="d7f8f64c-9e1b-4c54-81a9-ba4523763735" providerId="ADAL" clId="{2AFD700A-B7AB-4E40-A8C5-78070B6CB95A}" dt="2024-01-14T20:37:27.050" v="14810" actId="478"/>
          <ac:picMkLst>
            <pc:docMk/>
            <pc:sldMk cId="3206856496" sldId="376"/>
            <ac:picMk id="6" creationId="{7942084B-DED1-F260-733F-44E143890531}"/>
          </ac:picMkLst>
        </pc:picChg>
        <pc:picChg chg="del">
          <ac:chgData name="Sanna Lindgren" userId="d7f8f64c-9e1b-4c54-81a9-ba4523763735" providerId="ADAL" clId="{2AFD700A-B7AB-4E40-A8C5-78070B6CB95A}" dt="2024-01-14T20:37:27.911" v="14811" actId="478"/>
          <ac:picMkLst>
            <pc:docMk/>
            <pc:sldMk cId="3206856496" sldId="376"/>
            <ac:picMk id="7" creationId="{A7F00DAB-1D8A-28A6-456B-31F2BCD27972}"/>
          </ac:picMkLst>
        </pc:picChg>
        <pc:picChg chg="add mod">
          <ac:chgData name="Sanna Lindgren" userId="d7f8f64c-9e1b-4c54-81a9-ba4523763735" providerId="ADAL" clId="{2AFD700A-B7AB-4E40-A8C5-78070B6CB95A}" dt="2024-01-14T20:38:56.422" v="14825"/>
          <ac:picMkLst>
            <pc:docMk/>
            <pc:sldMk cId="3206856496" sldId="376"/>
            <ac:picMk id="8" creationId="{C7266CE1-BE0B-9EA0-2861-CBE23C50E82D}"/>
          </ac:picMkLst>
        </pc:picChg>
        <pc:picChg chg="mod">
          <ac:chgData name="Sanna Lindgren" userId="d7f8f64c-9e1b-4c54-81a9-ba4523763735" providerId="ADAL" clId="{2AFD700A-B7AB-4E40-A8C5-78070B6CB95A}" dt="2024-01-12T06:14:49.019" v="9916" actId="14100"/>
          <ac:picMkLst>
            <pc:docMk/>
            <pc:sldMk cId="3206856496" sldId="376"/>
            <ac:picMk id="11" creationId="{5DD61147-33AF-ACDE-56F8-39599D729068}"/>
          </ac:picMkLst>
        </pc:picChg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1566697848" sldId="377"/>
        </pc:sldMkLst>
      </pc:sldChg>
      <pc:sldChg chg="addSp delSp modSp new del mod setBg">
        <pc:chgData name="Sanna Lindgren" userId="d7f8f64c-9e1b-4c54-81a9-ba4523763735" providerId="ADAL" clId="{2AFD700A-B7AB-4E40-A8C5-78070B6CB95A}" dt="2024-01-12T06:45:42.149" v="11604" actId="47"/>
        <pc:sldMkLst>
          <pc:docMk/>
          <pc:sldMk cId="1893145205" sldId="377"/>
        </pc:sldMkLst>
        <pc:spChg chg="del">
          <ac:chgData name="Sanna Lindgren" userId="d7f8f64c-9e1b-4c54-81a9-ba4523763735" providerId="ADAL" clId="{2AFD700A-B7AB-4E40-A8C5-78070B6CB95A}" dt="2024-01-12T06:42:23.902" v="11593" actId="26606"/>
          <ac:spMkLst>
            <pc:docMk/>
            <pc:sldMk cId="1893145205" sldId="377"/>
            <ac:spMk id="2" creationId="{09E79361-C8D7-9B8B-F696-D241ADAFE4D5}"/>
          </ac:spMkLst>
        </pc:spChg>
        <pc:spChg chg="del">
          <ac:chgData name="Sanna Lindgren" userId="d7f8f64c-9e1b-4c54-81a9-ba4523763735" providerId="ADAL" clId="{2AFD700A-B7AB-4E40-A8C5-78070B6CB95A}" dt="2024-01-12T06:42:23.902" v="11593" actId="26606"/>
          <ac:spMkLst>
            <pc:docMk/>
            <pc:sldMk cId="1893145205" sldId="377"/>
            <ac:spMk id="3" creationId="{3E867CBA-11B9-1599-DA6E-DDE0E14FEEED}"/>
          </ac:spMkLst>
        </pc:spChg>
        <pc:spChg chg="add del mod">
          <ac:chgData name="Sanna Lindgren" userId="d7f8f64c-9e1b-4c54-81a9-ba4523763735" providerId="ADAL" clId="{2AFD700A-B7AB-4E40-A8C5-78070B6CB95A}" dt="2024-01-12T06:43:05.654" v="11596" actId="26606"/>
          <ac:spMkLst>
            <pc:docMk/>
            <pc:sldMk cId="1893145205" sldId="377"/>
            <ac:spMk id="6" creationId="{659A1254-0AE7-328B-9C23-AD81041FB164}"/>
          </ac:spMkLst>
        </pc:spChg>
        <pc:spChg chg="add del mod">
          <ac:chgData name="Sanna Lindgren" userId="d7f8f64c-9e1b-4c54-81a9-ba4523763735" providerId="ADAL" clId="{2AFD700A-B7AB-4E40-A8C5-78070B6CB95A}" dt="2024-01-12T06:43:25.813" v="11599" actId="26606"/>
          <ac:spMkLst>
            <pc:docMk/>
            <pc:sldMk cId="1893145205" sldId="377"/>
            <ac:spMk id="9" creationId="{7D511472-F633-F687-2D41-BE6541469D1A}"/>
          </ac:spMkLst>
        </pc:spChg>
        <pc:spChg chg="add del mod">
          <ac:chgData name="Sanna Lindgren" userId="d7f8f64c-9e1b-4c54-81a9-ba4523763735" providerId="ADAL" clId="{2AFD700A-B7AB-4E40-A8C5-78070B6CB95A}" dt="2024-01-12T06:43:45.316" v="11602" actId="26606"/>
          <ac:spMkLst>
            <pc:docMk/>
            <pc:sldMk cId="1893145205" sldId="377"/>
            <ac:spMk id="12" creationId="{4C7A38AB-CA14-70B7-0EC2-82A8940989AD}"/>
          </ac:spMkLst>
        </pc:spChg>
        <pc:spChg chg="add mod">
          <ac:chgData name="Sanna Lindgren" userId="d7f8f64c-9e1b-4c54-81a9-ba4523763735" providerId="ADAL" clId="{2AFD700A-B7AB-4E40-A8C5-78070B6CB95A}" dt="2024-01-12T06:45:40.282" v="11603" actId="478"/>
          <ac:spMkLst>
            <pc:docMk/>
            <pc:sldMk cId="1893145205" sldId="377"/>
            <ac:spMk id="15" creationId="{1A5A624A-ACEF-0A12-E02B-68DE894365EC}"/>
          </ac:spMkLst>
        </pc:spChg>
        <pc:picChg chg="add del mod">
          <ac:chgData name="Sanna Lindgren" userId="d7f8f64c-9e1b-4c54-81a9-ba4523763735" providerId="ADAL" clId="{2AFD700A-B7AB-4E40-A8C5-78070B6CB95A}" dt="2024-01-12T06:43:00.193" v="11594" actId="478"/>
          <ac:picMkLst>
            <pc:docMk/>
            <pc:sldMk cId="1893145205" sldId="377"/>
            <ac:picMk id="4" creationId="{3323808F-844C-A5EE-A2BB-0B485DFBEA73}"/>
          </ac:picMkLst>
        </pc:picChg>
        <pc:picChg chg="add del mod">
          <ac:chgData name="Sanna Lindgren" userId="d7f8f64c-9e1b-4c54-81a9-ba4523763735" providerId="ADAL" clId="{2AFD700A-B7AB-4E40-A8C5-78070B6CB95A}" dt="2024-01-12T06:43:23.501" v="11597" actId="478"/>
          <ac:picMkLst>
            <pc:docMk/>
            <pc:sldMk cId="1893145205" sldId="377"/>
            <ac:picMk id="7" creationId="{2B8C0172-E060-6482-3816-1DBBBA0C8C27}"/>
          </ac:picMkLst>
        </pc:picChg>
        <pc:picChg chg="add del mod">
          <ac:chgData name="Sanna Lindgren" userId="d7f8f64c-9e1b-4c54-81a9-ba4523763735" providerId="ADAL" clId="{2AFD700A-B7AB-4E40-A8C5-78070B6CB95A}" dt="2024-01-12T06:43:43.258" v="11600" actId="478"/>
          <ac:picMkLst>
            <pc:docMk/>
            <pc:sldMk cId="1893145205" sldId="377"/>
            <ac:picMk id="10" creationId="{4A31A26A-2E6D-B726-C89D-5DF5B6C921E7}"/>
          </ac:picMkLst>
        </pc:picChg>
        <pc:picChg chg="add del mod">
          <ac:chgData name="Sanna Lindgren" userId="d7f8f64c-9e1b-4c54-81a9-ba4523763735" providerId="ADAL" clId="{2AFD700A-B7AB-4E40-A8C5-78070B6CB95A}" dt="2024-01-12T06:45:40.282" v="11603" actId="478"/>
          <ac:picMkLst>
            <pc:docMk/>
            <pc:sldMk cId="1893145205" sldId="377"/>
            <ac:picMk id="13" creationId="{BDA756F0-A549-D36B-B1BF-D7760E511694}"/>
          </ac:picMkLst>
        </pc:picChg>
      </pc:sldChg>
      <pc:sldChg chg="add del">
        <pc:chgData name="Sanna Lindgren" userId="d7f8f64c-9e1b-4c54-81a9-ba4523763735" providerId="ADAL" clId="{2AFD700A-B7AB-4E40-A8C5-78070B6CB95A}" dt="2024-01-14T20:16:55.813" v="13289" actId="47"/>
        <pc:sldMkLst>
          <pc:docMk/>
          <pc:sldMk cId="3590713172" sldId="378"/>
        </pc:sldMkLst>
      </pc:sldChg>
      <pc:sldChg chg="modSp add del mod">
        <pc:chgData name="Sanna Lindgren" userId="d7f8f64c-9e1b-4c54-81a9-ba4523763735" providerId="ADAL" clId="{2AFD700A-B7AB-4E40-A8C5-78070B6CB95A}" dt="2024-01-14T20:16:55.813" v="13289" actId="47"/>
        <pc:sldMkLst>
          <pc:docMk/>
          <pc:sldMk cId="2300192544" sldId="379"/>
        </pc:sldMkLst>
        <pc:picChg chg="mod">
          <ac:chgData name="Sanna Lindgren" userId="d7f8f64c-9e1b-4c54-81a9-ba4523763735" providerId="ADAL" clId="{2AFD700A-B7AB-4E40-A8C5-78070B6CB95A}" dt="2024-01-14T19:57:04.631" v="12350" actId="207"/>
          <ac:picMkLst>
            <pc:docMk/>
            <pc:sldMk cId="2300192544" sldId="379"/>
            <ac:picMk id="10" creationId="{D9B36047-A577-8270-EFEC-C7248EF89780}"/>
          </ac:picMkLst>
        </pc:picChg>
      </pc:sldChg>
      <pc:sldChg chg="add del">
        <pc:chgData name="Sanna Lindgren" userId="d7f8f64c-9e1b-4c54-81a9-ba4523763735" providerId="ADAL" clId="{2AFD700A-B7AB-4E40-A8C5-78070B6CB95A}" dt="2024-01-14T20:04:54.195" v="12391" actId="47"/>
        <pc:sldMkLst>
          <pc:docMk/>
          <pc:sldMk cId="367984689" sldId="380"/>
        </pc:sldMkLst>
      </pc:sldChg>
      <pc:sldChg chg="new del">
        <pc:chgData name="Sanna Lindgren" userId="d7f8f64c-9e1b-4c54-81a9-ba4523763735" providerId="ADAL" clId="{2AFD700A-B7AB-4E40-A8C5-78070B6CB95A}" dt="2024-01-16T16:40:56.719" v="15193" actId="47"/>
        <pc:sldMkLst>
          <pc:docMk/>
          <pc:sldMk cId="381970076" sldId="380"/>
        </pc:sldMkLst>
      </pc:sldChg>
      <pc:sldChg chg="add del">
        <pc:chgData name="Sanna Lindgren" userId="d7f8f64c-9e1b-4c54-81a9-ba4523763735" providerId="ADAL" clId="{2AFD700A-B7AB-4E40-A8C5-78070B6CB95A}" dt="2024-01-16T16:40:41.505" v="15190" actId="47"/>
        <pc:sldMkLst>
          <pc:docMk/>
          <pc:sldMk cId="3747131291" sldId="381"/>
        </pc:sldMkLst>
      </pc:sldChg>
      <pc:sldChg chg="addSp delSp modSp add mod ord setBg modAnim">
        <pc:chgData name="Sanna Lindgren" userId="d7f8f64c-9e1b-4c54-81a9-ba4523763735" providerId="ADAL" clId="{2AFD700A-B7AB-4E40-A8C5-78070B6CB95A}" dt="2024-01-17T15:42:23.219" v="16836"/>
        <pc:sldMkLst>
          <pc:docMk/>
          <pc:sldMk cId="4013715101" sldId="382"/>
        </pc:sldMkLst>
        <pc:spChg chg="mod">
          <ac:chgData name="Sanna Lindgren" userId="d7f8f64c-9e1b-4c54-81a9-ba4523763735" providerId="ADAL" clId="{2AFD700A-B7AB-4E40-A8C5-78070B6CB95A}" dt="2024-01-17T10:22:24.612" v="15237" actId="20577"/>
          <ac:spMkLst>
            <pc:docMk/>
            <pc:sldMk cId="4013715101" sldId="382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7T15:41:08.026" v="16828" actId="1076"/>
          <ac:spMkLst>
            <pc:docMk/>
            <pc:sldMk cId="4013715101" sldId="382"/>
            <ac:spMk id="3" creationId="{E0471262-BEF5-072D-F382-3B5A84917643}"/>
          </ac:spMkLst>
        </pc:spChg>
        <pc:picChg chg="add del mod">
          <ac:chgData name="Sanna Lindgren" userId="d7f8f64c-9e1b-4c54-81a9-ba4523763735" providerId="ADAL" clId="{2AFD700A-B7AB-4E40-A8C5-78070B6CB95A}" dt="2024-01-17T10:23:55.584" v="15240" actId="478"/>
          <ac:picMkLst>
            <pc:docMk/>
            <pc:sldMk cId="4013715101" sldId="382"/>
            <ac:picMk id="7" creationId="{2A551E1B-8899-FE10-16DA-4F0F558B6723}"/>
          </ac:picMkLst>
        </pc:picChg>
        <pc:picChg chg="add del mod">
          <ac:chgData name="Sanna Lindgren" userId="d7f8f64c-9e1b-4c54-81a9-ba4523763735" providerId="ADAL" clId="{2AFD700A-B7AB-4E40-A8C5-78070B6CB95A}" dt="2024-01-17T10:24:10.164" v="15242" actId="478"/>
          <ac:picMkLst>
            <pc:docMk/>
            <pc:sldMk cId="4013715101" sldId="382"/>
            <ac:picMk id="10" creationId="{DD304279-40C0-3B74-ABCD-115AB58343C3}"/>
          </ac:picMkLst>
        </pc:picChg>
        <pc:picChg chg="mod">
          <ac:chgData name="Sanna Lindgren" userId="d7f8f64c-9e1b-4c54-81a9-ba4523763735" providerId="ADAL" clId="{2AFD700A-B7AB-4E40-A8C5-78070B6CB95A}" dt="2024-01-17T10:22:29.544" v="15238" actId="14100"/>
          <ac:picMkLst>
            <pc:docMk/>
            <pc:sldMk cId="4013715101" sldId="382"/>
            <ac:picMk id="11" creationId="{5DD61147-33AF-ACDE-56F8-39599D729068}"/>
          </ac:picMkLst>
        </pc:picChg>
        <pc:picChg chg="add del mod">
          <ac:chgData name="Sanna Lindgren" userId="d7f8f64c-9e1b-4c54-81a9-ba4523763735" providerId="ADAL" clId="{2AFD700A-B7AB-4E40-A8C5-78070B6CB95A}" dt="2024-01-17T10:24:17.875" v="15244" actId="478"/>
          <ac:picMkLst>
            <pc:docMk/>
            <pc:sldMk cId="4013715101" sldId="382"/>
            <ac:picMk id="13" creationId="{A31B30CE-2928-0062-69A2-70D2ED85AB2D}"/>
          </ac:picMkLst>
        </pc:picChg>
        <pc:picChg chg="add del mod">
          <ac:chgData name="Sanna Lindgren" userId="d7f8f64c-9e1b-4c54-81a9-ba4523763735" providerId="ADAL" clId="{2AFD700A-B7AB-4E40-A8C5-78070B6CB95A}" dt="2024-01-17T10:26:01.501" v="15250" actId="478"/>
          <ac:picMkLst>
            <pc:docMk/>
            <pc:sldMk cId="4013715101" sldId="382"/>
            <ac:picMk id="15" creationId="{CC85930F-FA59-564D-48B8-34A8E74C5CB8}"/>
          </ac:picMkLst>
        </pc:picChg>
        <pc:picChg chg="add mod">
          <ac:chgData name="Sanna Lindgren" userId="d7f8f64c-9e1b-4c54-81a9-ba4523763735" providerId="ADAL" clId="{2AFD700A-B7AB-4E40-A8C5-78070B6CB95A}" dt="2024-01-17T10:25:58.881" v="15249" actId="1076"/>
          <ac:picMkLst>
            <pc:docMk/>
            <pc:sldMk cId="4013715101" sldId="382"/>
            <ac:picMk id="17" creationId="{F5CB73F8-B795-D33B-7FD1-325E763A484F}"/>
          </ac:picMkLst>
        </pc:picChg>
      </pc:sldChg>
      <pc:sldChg chg="addSp modSp add mod modAnim">
        <pc:chgData name="Sanna Lindgren" userId="d7f8f64c-9e1b-4c54-81a9-ba4523763735" providerId="ADAL" clId="{2AFD700A-B7AB-4E40-A8C5-78070B6CB95A}" dt="2024-01-17T15:59:13.113" v="16968" actId="14100"/>
        <pc:sldMkLst>
          <pc:docMk/>
          <pc:sldMk cId="4256227715" sldId="383"/>
        </pc:sldMkLst>
        <pc:spChg chg="mod">
          <ac:chgData name="Sanna Lindgren" userId="d7f8f64c-9e1b-4c54-81a9-ba4523763735" providerId="ADAL" clId="{2AFD700A-B7AB-4E40-A8C5-78070B6CB95A}" dt="2024-01-17T15:59:09.807" v="16967" actId="14100"/>
          <ac:spMkLst>
            <pc:docMk/>
            <pc:sldMk cId="4256227715" sldId="383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7T15:53:39.956" v="16871" actId="1076"/>
          <ac:spMkLst>
            <pc:docMk/>
            <pc:sldMk cId="4256227715" sldId="383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7T15:56:26.864" v="16909" actId="1076"/>
          <ac:picMkLst>
            <pc:docMk/>
            <pc:sldMk cId="4256227715" sldId="383"/>
            <ac:picMk id="7" creationId="{675F240D-A4CD-4A5F-E661-85C89DC7C93B}"/>
          </ac:picMkLst>
        </pc:picChg>
        <pc:picChg chg="mod">
          <ac:chgData name="Sanna Lindgren" userId="d7f8f64c-9e1b-4c54-81a9-ba4523763735" providerId="ADAL" clId="{2AFD700A-B7AB-4E40-A8C5-78070B6CB95A}" dt="2024-01-17T15:59:13.113" v="16968" actId="14100"/>
          <ac:picMkLst>
            <pc:docMk/>
            <pc:sldMk cId="4256227715" sldId="383"/>
            <ac:picMk id="11" creationId="{5DD61147-33AF-ACDE-56F8-39599D729068}"/>
          </ac:picMkLst>
        </pc:picChg>
      </pc:sldChg>
      <pc:sldChg chg="addSp modSp add mod modAnim">
        <pc:chgData name="Sanna Lindgren" userId="d7f8f64c-9e1b-4c54-81a9-ba4523763735" providerId="ADAL" clId="{2AFD700A-B7AB-4E40-A8C5-78070B6CB95A}" dt="2024-01-17T15:59:05.847" v="16966" actId="14100"/>
        <pc:sldMkLst>
          <pc:docMk/>
          <pc:sldMk cId="1631568847" sldId="384"/>
        </pc:sldMkLst>
        <pc:spChg chg="mod">
          <ac:chgData name="Sanna Lindgren" userId="d7f8f64c-9e1b-4c54-81a9-ba4523763735" providerId="ADAL" clId="{2AFD700A-B7AB-4E40-A8C5-78070B6CB95A}" dt="2024-01-17T15:59:02.255" v="16963" actId="14100"/>
          <ac:spMkLst>
            <pc:docMk/>
            <pc:sldMk cId="1631568847" sldId="384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7T15:54:14.629" v="16876" actId="1076"/>
          <ac:spMkLst>
            <pc:docMk/>
            <pc:sldMk cId="1631568847" sldId="384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7T15:56:17.135" v="16907" actId="1076"/>
          <ac:picMkLst>
            <pc:docMk/>
            <pc:sldMk cId="1631568847" sldId="384"/>
            <ac:picMk id="7" creationId="{DF25FFD8-2475-4039-E82E-E1AB02803E1A}"/>
          </ac:picMkLst>
        </pc:picChg>
        <pc:picChg chg="mod">
          <ac:chgData name="Sanna Lindgren" userId="d7f8f64c-9e1b-4c54-81a9-ba4523763735" providerId="ADAL" clId="{2AFD700A-B7AB-4E40-A8C5-78070B6CB95A}" dt="2024-01-17T15:59:05.847" v="16966" actId="14100"/>
          <ac:picMkLst>
            <pc:docMk/>
            <pc:sldMk cId="1631568847" sldId="384"/>
            <ac:picMk id="11" creationId="{5DD61147-33AF-ACDE-56F8-39599D729068}"/>
          </ac:picMkLst>
        </pc:picChg>
      </pc:sldChg>
      <pc:sldChg chg="addSp modSp add mod modAnim">
        <pc:chgData name="Sanna Lindgren" userId="d7f8f64c-9e1b-4c54-81a9-ba4523763735" providerId="ADAL" clId="{2AFD700A-B7AB-4E40-A8C5-78070B6CB95A}" dt="2024-01-17T15:54:29.576" v="16879" actId="1076"/>
        <pc:sldMkLst>
          <pc:docMk/>
          <pc:sldMk cId="2631165166" sldId="385"/>
        </pc:sldMkLst>
        <pc:spChg chg="mod">
          <ac:chgData name="Sanna Lindgren" userId="d7f8f64c-9e1b-4c54-81a9-ba4523763735" providerId="ADAL" clId="{2AFD700A-B7AB-4E40-A8C5-78070B6CB95A}" dt="2024-01-17T10:26:24.967" v="15278" actId="20577"/>
          <ac:spMkLst>
            <pc:docMk/>
            <pc:sldMk cId="2631165166" sldId="385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7T15:54:29.576" v="16879" actId="1076"/>
          <ac:spMkLst>
            <pc:docMk/>
            <pc:sldMk cId="2631165166" sldId="385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7T10:41:18.080" v="15960" actId="1076"/>
          <ac:picMkLst>
            <pc:docMk/>
            <pc:sldMk cId="2631165166" sldId="385"/>
            <ac:picMk id="6" creationId="{8F18424B-57A4-3B3C-50DF-4DB8669DC0D6}"/>
          </ac:picMkLst>
        </pc:picChg>
        <pc:picChg chg="mod">
          <ac:chgData name="Sanna Lindgren" userId="d7f8f64c-9e1b-4c54-81a9-ba4523763735" providerId="ADAL" clId="{2AFD700A-B7AB-4E40-A8C5-78070B6CB95A}" dt="2024-01-17T10:26:38.798" v="15280" actId="14100"/>
          <ac:picMkLst>
            <pc:docMk/>
            <pc:sldMk cId="2631165166" sldId="385"/>
            <ac:picMk id="11" creationId="{5DD61147-33AF-ACDE-56F8-39599D729068}"/>
          </ac:picMkLst>
        </pc:picChg>
      </pc:sldChg>
      <pc:sldChg chg="addSp modSp add mod modAnim">
        <pc:chgData name="Sanna Lindgren" userId="d7f8f64c-9e1b-4c54-81a9-ba4523763735" providerId="ADAL" clId="{2AFD700A-B7AB-4E40-A8C5-78070B6CB95A}" dt="2024-01-17T15:58:53.198" v="16961" actId="14100"/>
        <pc:sldMkLst>
          <pc:docMk/>
          <pc:sldMk cId="2510201848" sldId="386"/>
        </pc:sldMkLst>
        <pc:spChg chg="mod">
          <ac:chgData name="Sanna Lindgren" userId="d7f8f64c-9e1b-4c54-81a9-ba4523763735" providerId="ADAL" clId="{2AFD700A-B7AB-4E40-A8C5-78070B6CB95A}" dt="2024-01-17T15:58:50.251" v="16960" actId="404"/>
          <ac:spMkLst>
            <pc:docMk/>
            <pc:sldMk cId="2510201848" sldId="386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7T15:54:43.619" v="16883" actId="1076"/>
          <ac:spMkLst>
            <pc:docMk/>
            <pc:sldMk cId="2510201848" sldId="386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7T15:56:08.860" v="16905" actId="1076"/>
          <ac:picMkLst>
            <pc:docMk/>
            <pc:sldMk cId="2510201848" sldId="386"/>
            <ac:picMk id="7" creationId="{885DB8A2-BF44-08DF-5362-84BB1240E8AD}"/>
          </ac:picMkLst>
        </pc:picChg>
        <pc:picChg chg="mod">
          <ac:chgData name="Sanna Lindgren" userId="d7f8f64c-9e1b-4c54-81a9-ba4523763735" providerId="ADAL" clId="{2AFD700A-B7AB-4E40-A8C5-78070B6CB95A}" dt="2024-01-17T15:58:53.198" v="16961" actId="14100"/>
          <ac:picMkLst>
            <pc:docMk/>
            <pc:sldMk cId="2510201848" sldId="386"/>
            <ac:picMk id="11" creationId="{5DD61147-33AF-ACDE-56F8-39599D729068}"/>
          </ac:picMkLst>
        </pc:picChg>
      </pc:sldChg>
      <pc:sldChg chg="addSp modSp add mod modAnim">
        <pc:chgData name="Sanna Lindgren" userId="d7f8f64c-9e1b-4c54-81a9-ba4523763735" providerId="ADAL" clId="{2AFD700A-B7AB-4E40-A8C5-78070B6CB95A}" dt="2024-01-17T15:58:45.257" v="16959" actId="27636"/>
        <pc:sldMkLst>
          <pc:docMk/>
          <pc:sldMk cId="3317223967" sldId="387"/>
        </pc:sldMkLst>
        <pc:spChg chg="mod">
          <ac:chgData name="Sanna Lindgren" userId="d7f8f64c-9e1b-4c54-81a9-ba4523763735" providerId="ADAL" clId="{2AFD700A-B7AB-4E40-A8C5-78070B6CB95A}" dt="2024-01-17T15:58:45.257" v="16959" actId="27636"/>
          <ac:spMkLst>
            <pc:docMk/>
            <pc:sldMk cId="3317223967" sldId="387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7T15:54:54.163" v="16886" actId="1076"/>
          <ac:spMkLst>
            <pc:docMk/>
            <pc:sldMk cId="3317223967" sldId="387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7T15:56:00.243" v="16902" actId="1076"/>
          <ac:picMkLst>
            <pc:docMk/>
            <pc:sldMk cId="3317223967" sldId="387"/>
            <ac:picMk id="7" creationId="{90ED5341-C553-45AD-EBC7-BD95E6FC9C89}"/>
          </ac:picMkLst>
        </pc:picChg>
        <pc:picChg chg="mod">
          <ac:chgData name="Sanna Lindgren" userId="d7f8f64c-9e1b-4c54-81a9-ba4523763735" providerId="ADAL" clId="{2AFD700A-B7AB-4E40-A8C5-78070B6CB95A}" dt="2024-01-17T10:37:31.734" v="15743" actId="14100"/>
          <ac:picMkLst>
            <pc:docMk/>
            <pc:sldMk cId="3317223967" sldId="387"/>
            <ac:picMk id="11" creationId="{5DD61147-33AF-ACDE-56F8-39599D729068}"/>
          </ac:picMkLst>
        </pc:picChg>
      </pc:sldChg>
      <pc:sldChg chg="addSp modSp add mod modAnim">
        <pc:chgData name="Sanna Lindgren" userId="d7f8f64c-9e1b-4c54-81a9-ba4523763735" providerId="ADAL" clId="{2AFD700A-B7AB-4E40-A8C5-78070B6CB95A}" dt="2024-01-17T15:58:32.202" v="16954" actId="14100"/>
        <pc:sldMkLst>
          <pc:docMk/>
          <pc:sldMk cId="3452116655" sldId="388"/>
        </pc:sldMkLst>
        <pc:spChg chg="mod">
          <ac:chgData name="Sanna Lindgren" userId="d7f8f64c-9e1b-4c54-81a9-ba4523763735" providerId="ADAL" clId="{2AFD700A-B7AB-4E40-A8C5-78070B6CB95A}" dt="2024-01-17T15:58:25.320" v="16952" actId="27636"/>
          <ac:spMkLst>
            <pc:docMk/>
            <pc:sldMk cId="3452116655" sldId="388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7T15:55:01.092" v="16888" actId="1076"/>
          <ac:spMkLst>
            <pc:docMk/>
            <pc:sldMk cId="3452116655" sldId="388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7T15:55:52.259" v="16900" actId="1076"/>
          <ac:picMkLst>
            <pc:docMk/>
            <pc:sldMk cId="3452116655" sldId="388"/>
            <ac:picMk id="7" creationId="{488F73F1-A9A4-28BC-4B11-79F231FBDF00}"/>
          </ac:picMkLst>
        </pc:picChg>
        <pc:picChg chg="mod">
          <ac:chgData name="Sanna Lindgren" userId="d7f8f64c-9e1b-4c54-81a9-ba4523763735" providerId="ADAL" clId="{2AFD700A-B7AB-4E40-A8C5-78070B6CB95A}" dt="2024-01-17T15:58:32.202" v="16954" actId="14100"/>
          <ac:picMkLst>
            <pc:docMk/>
            <pc:sldMk cId="3452116655" sldId="388"/>
            <ac:picMk id="11" creationId="{5DD61147-33AF-ACDE-56F8-39599D729068}"/>
          </ac:picMkLst>
        </pc:picChg>
      </pc:sldChg>
      <pc:sldChg chg="addSp modSp add mod modAnim">
        <pc:chgData name="Sanna Lindgren" userId="d7f8f64c-9e1b-4c54-81a9-ba4523763735" providerId="ADAL" clId="{2AFD700A-B7AB-4E40-A8C5-78070B6CB95A}" dt="2024-01-17T15:58:38.946" v="16957" actId="14100"/>
        <pc:sldMkLst>
          <pc:docMk/>
          <pc:sldMk cId="3039219445" sldId="389"/>
        </pc:sldMkLst>
        <pc:spChg chg="mod">
          <ac:chgData name="Sanna Lindgren" userId="d7f8f64c-9e1b-4c54-81a9-ba4523763735" providerId="ADAL" clId="{2AFD700A-B7AB-4E40-A8C5-78070B6CB95A}" dt="2024-01-17T15:58:37.234" v="16956" actId="14100"/>
          <ac:spMkLst>
            <pc:docMk/>
            <pc:sldMk cId="3039219445" sldId="389"/>
            <ac:spMk id="2" creationId="{2E2C5FF1-E4D2-A2F6-D50D-8BF6534976B8}"/>
          </ac:spMkLst>
        </pc:spChg>
        <pc:spChg chg="mod">
          <ac:chgData name="Sanna Lindgren" userId="d7f8f64c-9e1b-4c54-81a9-ba4523763735" providerId="ADAL" clId="{2AFD700A-B7AB-4E40-A8C5-78070B6CB95A}" dt="2024-01-17T15:55:20.495" v="16894" actId="1076"/>
          <ac:spMkLst>
            <pc:docMk/>
            <pc:sldMk cId="3039219445" sldId="389"/>
            <ac:spMk id="3" creationId="{E0471262-BEF5-072D-F382-3B5A84917643}"/>
          </ac:spMkLst>
        </pc:spChg>
        <pc:picChg chg="add mod">
          <ac:chgData name="Sanna Lindgren" userId="d7f8f64c-9e1b-4c54-81a9-ba4523763735" providerId="ADAL" clId="{2AFD700A-B7AB-4E40-A8C5-78070B6CB95A}" dt="2024-01-17T15:55:40.563" v="16898" actId="1076"/>
          <ac:picMkLst>
            <pc:docMk/>
            <pc:sldMk cId="3039219445" sldId="389"/>
            <ac:picMk id="7" creationId="{8ED490F6-DB2F-B1D2-BA39-D108EA5CCCD8}"/>
          </ac:picMkLst>
        </pc:picChg>
        <pc:picChg chg="mod">
          <ac:chgData name="Sanna Lindgren" userId="d7f8f64c-9e1b-4c54-81a9-ba4523763735" providerId="ADAL" clId="{2AFD700A-B7AB-4E40-A8C5-78070B6CB95A}" dt="2024-01-17T15:58:38.946" v="16957" actId="14100"/>
          <ac:picMkLst>
            <pc:docMk/>
            <pc:sldMk cId="3039219445" sldId="389"/>
            <ac:picMk id="11" creationId="{5DD61147-33AF-ACDE-56F8-39599D729068}"/>
          </ac:picMkLst>
        </pc:picChg>
      </pc:sldChg>
      <pc:sldChg chg="delSp modSp add mod">
        <pc:chgData name="Sanna Lindgren" userId="d7f8f64c-9e1b-4c54-81a9-ba4523763735" providerId="ADAL" clId="{2AFD700A-B7AB-4E40-A8C5-78070B6CB95A}" dt="2024-01-17T15:57:53.119" v="16949" actId="14100"/>
        <pc:sldMkLst>
          <pc:docMk/>
          <pc:sldMk cId="3600630242" sldId="390"/>
        </pc:sldMkLst>
        <pc:spChg chg="mod">
          <ac:chgData name="Sanna Lindgren" userId="d7f8f64c-9e1b-4c54-81a9-ba4523763735" providerId="ADAL" clId="{2AFD700A-B7AB-4E40-A8C5-78070B6CB95A}" dt="2024-01-17T15:57:48.550" v="16948" actId="1076"/>
          <ac:spMkLst>
            <pc:docMk/>
            <pc:sldMk cId="3600630242" sldId="390"/>
            <ac:spMk id="2" creationId="{2E2C5FF1-E4D2-A2F6-D50D-8BF6534976B8}"/>
          </ac:spMkLst>
        </pc:spChg>
        <pc:spChg chg="del mod">
          <ac:chgData name="Sanna Lindgren" userId="d7f8f64c-9e1b-4c54-81a9-ba4523763735" providerId="ADAL" clId="{2AFD700A-B7AB-4E40-A8C5-78070B6CB95A}" dt="2024-01-17T15:57:34.565" v="16946" actId="478"/>
          <ac:spMkLst>
            <pc:docMk/>
            <pc:sldMk cId="3600630242" sldId="390"/>
            <ac:spMk id="3" creationId="{E0471262-BEF5-072D-F382-3B5A84917643}"/>
          </ac:spMkLst>
        </pc:spChg>
        <pc:picChg chg="del">
          <ac:chgData name="Sanna Lindgren" userId="d7f8f64c-9e1b-4c54-81a9-ba4523763735" providerId="ADAL" clId="{2AFD700A-B7AB-4E40-A8C5-78070B6CB95A}" dt="2024-01-17T15:57:08.194" v="16943" actId="478"/>
          <ac:picMkLst>
            <pc:docMk/>
            <pc:sldMk cId="3600630242" sldId="390"/>
            <ac:picMk id="7" creationId="{8ED490F6-DB2F-B1D2-BA39-D108EA5CCCD8}"/>
          </ac:picMkLst>
        </pc:picChg>
        <pc:picChg chg="mod">
          <ac:chgData name="Sanna Lindgren" userId="d7f8f64c-9e1b-4c54-81a9-ba4523763735" providerId="ADAL" clId="{2AFD700A-B7AB-4E40-A8C5-78070B6CB95A}" dt="2024-01-17T15:57:53.119" v="16949" actId="14100"/>
          <ac:picMkLst>
            <pc:docMk/>
            <pc:sldMk cId="3600630242" sldId="390"/>
            <ac:picMk id="11" creationId="{5DD61147-33AF-ACDE-56F8-39599D729068}"/>
          </ac:picMkLst>
        </pc:picChg>
      </pc:sldChg>
      <pc:sldChg chg="modSp add mod setBg">
        <pc:chgData name="Sanna Lindgren" userId="d7f8f64c-9e1b-4c54-81a9-ba4523763735" providerId="ADAL" clId="{2AFD700A-B7AB-4E40-A8C5-78070B6CB95A}" dt="2024-01-17T16:00:51.317" v="16988" actId="115"/>
        <pc:sldMkLst>
          <pc:docMk/>
          <pc:sldMk cId="334677876" sldId="391"/>
        </pc:sldMkLst>
        <pc:spChg chg="mod">
          <ac:chgData name="Sanna Lindgren" userId="d7f8f64c-9e1b-4c54-81a9-ba4523763735" providerId="ADAL" clId="{2AFD700A-B7AB-4E40-A8C5-78070B6CB95A}" dt="2024-01-17T16:00:51.317" v="16988" actId="115"/>
          <ac:spMkLst>
            <pc:docMk/>
            <pc:sldMk cId="334677876" sldId="391"/>
            <ac:spMk id="3" creationId="{E0471262-BEF5-072D-F382-3B5A84917643}"/>
          </ac:spMkLst>
        </pc:spChg>
      </pc:sldChg>
      <pc:sldChg chg="modSp add mod setBg">
        <pc:chgData name="Sanna Lindgren" userId="d7f8f64c-9e1b-4c54-81a9-ba4523763735" providerId="ADAL" clId="{2AFD700A-B7AB-4E40-A8C5-78070B6CB95A}" dt="2024-01-17T16:00:58.002" v="16990" actId="115"/>
        <pc:sldMkLst>
          <pc:docMk/>
          <pc:sldMk cId="1415854246" sldId="392"/>
        </pc:sldMkLst>
        <pc:spChg chg="mod">
          <ac:chgData name="Sanna Lindgren" userId="d7f8f64c-9e1b-4c54-81a9-ba4523763735" providerId="ADAL" clId="{2AFD700A-B7AB-4E40-A8C5-78070B6CB95A}" dt="2024-01-17T16:00:58.002" v="16990" actId="115"/>
          <ac:spMkLst>
            <pc:docMk/>
            <pc:sldMk cId="1415854246" sldId="392"/>
            <ac:spMk id="3" creationId="{E0471262-BEF5-072D-F382-3B5A84917643}"/>
          </ac:spMkLst>
        </pc:spChg>
      </pc:sldChg>
      <pc:sldChg chg="modSp add mod setBg">
        <pc:chgData name="Sanna Lindgren" userId="d7f8f64c-9e1b-4c54-81a9-ba4523763735" providerId="ADAL" clId="{2AFD700A-B7AB-4E40-A8C5-78070B6CB95A}" dt="2024-01-17T16:01:05.746" v="16993" actId="115"/>
        <pc:sldMkLst>
          <pc:docMk/>
          <pc:sldMk cId="3445152220" sldId="393"/>
        </pc:sldMkLst>
        <pc:spChg chg="mod">
          <ac:chgData name="Sanna Lindgren" userId="d7f8f64c-9e1b-4c54-81a9-ba4523763735" providerId="ADAL" clId="{2AFD700A-B7AB-4E40-A8C5-78070B6CB95A}" dt="2024-01-17T16:01:05.746" v="16993" actId="115"/>
          <ac:spMkLst>
            <pc:docMk/>
            <pc:sldMk cId="3445152220" sldId="393"/>
            <ac:spMk id="3" creationId="{E0471262-BEF5-072D-F382-3B5A84917643}"/>
          </ac:spMkLst>
        </pc:spChg>
      </pc:sldChg>
      <pc:sldChg chg="modSp add mod setBg">
        <pc:chgData name="Sanna Lindgren" userId="d7f8f64c-9e1b-4c54-81a9-ba4523763735" providerId="ADAL" clId="{2AFD700A-B7AB-4E40-A8C5-78070B6CB95A}" dt="2024-01-17T16:01:12.154" v="16995" actId="115"/>
        <pc:sldMkLst>
          <pc:docMk/>
          <pc:sldMk cId="1172867875" sldId="394"/>
        </pc:sldMkLst>
        <pc:spChg chg="mod">
          <ac:chgData name="Sanna Lindgren" userId="d7f8f64c-9e1b-4c54-81a9-ba4523763735" providerId="ADAL" clId="{2AFD700A-B7AB-4E40-A8C5-78070B6CB95A}" dt="2024-01-17T16:01:12.154" v="16995" actId="115"/>
          <ac:spMkLst>
            <pc:docMk/>
            <pc:sldMk cId="1172867875" sldId="394"/>
            <ac:spMk id="3" creationId="{E0471262-BEF5-072D-F382-3B5A84917643}"/>
          </ac:spMkLst>
        </pc:spChg>
      </pc:sldChg>
      <pc:sldChg chg="modSp add mod setBg">
        <pc:chgData name="Sanna Lindgren" userId="d7f8f64c-9e1b-4c54-81a9-ba4523763735" providerId="ADAL" clId="{2AFD700A-B7AB-4E40-A8C5-78070B6CB95A}" dt="2024-01-17T16:01:16.803" v="16997" actId="115"/>
        <pc:sldMkLst>
          <pc:docMk/>
          <pc:sldMk cId="1073079303" sldId="395"/>
        </pc:sldMkLst>
        <pc:spChg chg="mod">
          <ac:chgData name="Sanna Lindgren" userId="d7f8f64c-9e1b-4c54-81a9-ba4523763735" providerId="ADAL" clId="{2AFD700A-B7AB-4E40-A8C5-78070B6CB95A}" dt="2024-01-17T16:01:16.803" v="16997" actId="115"/>
          <ac:spMkLst>
            <pc:docMk/>
            <pc:sldMk cId="1073079303" sldId="395"/>
            <ac:spMk id="3" creationId="{E0471262-BEF5-072D-F382-3B5A84917643}"/>
          </ac:spMkLst>
        </pc:spChg>
      </pc:sldChg>
      <pc:sldChg chg="modSp add mod setBg">
        <pc:chgData name="Sanna Lindgren" userId="d7f8f64c-9e1b-4c54-81a9-ba4523763735" providerId="ADAL" clId="{2AFD700A-B7AB-4E40-A8C5-78070B6CB95A}" dt="2024-01-17T16:01:21.114" v="16999" actId="115"/>
        <pc:sldMkLst>
          <pc:docMk/>
          <pc:sldMk cId="188782248" sldId="396"/>
        </pc:sldMkLst>
        <pc:spChg chg="mod">
          <ac:chgData name="Sanna Lindgren" userId="d7f8f64c-9e1b-4c54-81a9-ba4523763735" providerId="ADAL" clId="{2AFD700A-B7AB-4E40-A8C5-78070B6CB95A}" dt="2024-01-17T16:01:21.114" v="16999" actId="115"/>
          <ac:spMkLst>
            <pc:docMk/>
            <pc:sldMk cId="188782248" sldId="396"/>
            <ac:spMk id="3" creationId="{E0471262-BEF5-072D-F382-3B5A84917643}"/>
          </ac:spMkLst>
        </pc:spChg>
      </pc:sldChg>
      <pc:sldChg chg="modSp add mod setBg">
        <pc:chgData name="Sanna Lindgren" userId="d7f8f64c-9e1b-4c54-81a9-ba4523763735" providerId="ADAL" clId="{2AFD700A-B7AB-4E40-A8C5-78070B6CB95A}" dt="2024-01-17T16:01:25.332" v="17001" actId="115"/>
        <pc:sldMkLst>
          <pc:docMk/>
          <pc:sldMk cId="2733301153" sldId="397"/>
        </pc:sldMkLst>
        <pc:spChg chg="mod">
          <ac:chgData name="Sanna Lindgren" userId="d7f8f64c-9e1b-4c54-81a9-ba4523763735" providerId="ADAL" clId="{2AFD700A-B7AB-4E40-A8C5-78070B6CB95A}" dt="2024-01-17T16:01:25.332" v="17001" actId="115"/>
          <ac:spMkLst>
            <pc:docMk/>
            <pc:sldMk cId="2733301153" sldId="397"/>
            <ac:spMk id="3" creationId="{E0471262-BEF5-072D-F382-3B5A84917643}"/>
          </ac:spMkLst>
        </pc:spChg>
      </pc:sldChg>
      <pc:sldChg chg="modSp add mod setBg">
        <pc:chgData name="Sanna Lindgren" userId="d7f8f64c-9e1b-4c54-81a9-ba4523763735" providerId="ADAL" clId="{2AFD700A-B7AB-4E40-A8C5-78070B6CB95A}" dt="2024-01-17T16:01:29.700" v="17003" actId="115"/>
        <pc:sldMkLst>
          <pc:docMk/>
          <pc:sldMk cId="2929682315" sldId="398"/>
        </pc:sldMkLst>
        <pc:spChg chg="mod">
          <ac:chgData name="Sanna Lindgren" userId="d7f8f64c-9e1b-4c54-81a9-ba4523763735" providerId="ADAL" clId="{2AFD700A-B7AB-4E40-A8C5-78070B6CB95A}" dt="2024-01-17T16:01:29.700" v="17003" actId="115"/>
          <ac:spMkLst>
            <pc:docMk/>
            <pc:sldMk cId="2929682315" sldId="398"/>
            <ac:spMk id="3" creationId="{E0471262-BEF5-072D-F382-3B5A84917643}"/>
          </ac:spMkLst>
        </pc:spChg>
      </pc:sldChg>
    </pc:docChg>
  </pc:docChgLst>
  <pc:docChgLst>
    <pc:chgData name="Sanna Lindgren" userId="S::sanna.lindgren@nuortenakatemia.fi::d7f8f64c-9e1b-4c54-81a9-ba4523763735" providerId="AD" clId="Web-{2C611E1A-6849-454F-B44E-EE8697827250}"/>
    <pc:docChg chg="modSld">
      <pc:chgData name="Sanna Lindgren" userId="S::sanna.lindgren@nuortenakatemia.fi::d7f8f64c-9e1b-4c54-81a9-ba4523763735" providerId="AD" clId="Web-{2C611E1A-6849-454F-B44E-EE8697827250}" dt="2024-01-14T09:14:10.905" v="27" actId="20577"/>
      <pc:docMkLst>
        <pc:docMk/>
      </pc:docMkLst>
      <pc:sldChg chg="addSp delSp modSp">
        <pc:chgData name="Sanna Lindgren" userId="S::sanna.lindgren@nuortenakatemia.fi::d7f8f64c-9e1b-4c54-81a9-ba4523763735" providerId="AD" clId="Web-{2C611E1A-6849-454F-B44E-EE8697827250}" dt="2024-01-14T09:14:10.905" v="27" actId="20577"/>
        <pc:sldMkLst>
          <pc:docMk/>
          <pc:sldMk cId="3368664291" sldId="309"/>
        </pc:sldMkLst>
        <pc:spChg chg="add mod">
          <ac:chgData name="Sanna Lindgren" userId="S::sanna.lindgren@nuortenakatemia.fi::d7f8f64c-9e1b-4c54-81a9-ba4523763735" providerId="AD" clId="Web-{2C611E1A-6849-454F-B44E-EE8697827250}" dt="2024-01-14T09:14:10.905" v="27" actId="20577"/>
          <ac:spMkLst>
            <pc:docMk/>
            <pc:sldMk cId="3368664291" sldId="309"/>
            <ac:spMk id="8" creationId="{306E1301-BF7C-815B-C1DD-C4BE10756BF9}"/>
          </ac:spMkLst>
        </pc:spChg>
        <pc:picChg chg="add mod">
          <ac:chgData name="Sanna Lindgren" userId="S::sanna.lindgren@nuortenakatemia.fi::d7f8f64c-9e1b-4c54-81a9-ba4523763735" providerId="AD" clId="Web-{2C611E1A-6849-454F-B44E-EE8697827250}" dt="2024-01-14T09:11:55.635" v="6" actId="1076"/>
          <ac:picMkLst>
            <pc:docMk/>
            <pc:sldMk cId="3368664291" sldId="309"/>
            <ac:picMk id="3" creationId="{F2C14BA3-F9DC-CA58-EB39-80F4D1579C44}"/>
          </ac:picMkLst>
        </pc:picChg>
        <pc:picChg chg="add del">
          <ac:chgData name="Sanna Lindgren" userId="S::sanna.lindgren@nuortenakatemia.fi::d7f8f64c-9e1b-4c54-81a9-ba4523763735" providerId="AD" clId="Web-{2C611E1A-6849-454F-B44E-EE8697827250}" dt="2024-01-14T09:11:29.212" v="4"/>
          <ac:picMkLst>
            <pc:docMk/>
            <pc:sldMk cId="3368664291" sldId="309"/>
            <ac:picMk id="5" creationId="{F81DC449-BBCC-3DC4-E0CE-84EAD86AFEA4}"/>
          </ac:picMkLst>
        </pc:picChg>
        <pc:picChg chg="del mod">
          <ac:chgData name="Sanna Lindgren" userId="S::sanna.lindgren@nuortenakatemia.fi::d7f8f64c-9e1b-4c54-81a9-ba4523763735" providerId="AD" clId="Web-{2C611E1A-6849-454F-B44E-EE8697827250}" dt="2024-01-14T09:11:17.743" v="1"/>
          <ac:picMkLst>
            <pc:docMk/>
            <pc:sldMk cId="3368664291" sldId="309"/>
            <ac:picMk id="13" creationId="{2E68465D-0DFC-F9A7-AC58-A32FE1B9BD72}"/>
          </ac:picMkLst>
        </pc:picChg>
      </pc:sldChg>
    </pc:docChg>
  </pc:docChgLst>
  <pc:docChgLst>
    <pc:chgData name="Sanna Lindgren" userId="d7f8f64c-9e1b-4c54-81a9-ba4523763735" providerId="ADAL" clId="{F0F644DC-8E51-4927-8AA4-F84D29AD6B3F}"/>
    <pc:docChg chg="modSld">
      <pc:chgData name="Sanna Lindgren" userId="d7f8f64c-9e1b-4c54-81a9-ba4523763735" providerId="ADAL" clId="{F0F644DC-8E51-4927-8AA4-F84D29AD6B3F}" dt="2024-01-23T13:16:45.057" v="46" actId="20577"/>
      <pc:docMkLst>
        <pc:docMk/>
      </pc:docMkLst>
      <pc:sldChg chg="modSp mod">
        <pc:chgData name="Sanna Lindgren" userId="d7f8f64c-9e1b-4c54-81a9-ba4523763735" providerId="ADAL" clId="{F0F644DC-8E51-4927-8AA4-F84D29AD6B3F}" dt="2024-01-23T13:15:06.624" v="36" actId="1076"/>
        <pc:sldMkLst>
          <pc:docMk/>
          <pc:sldMk cId="2590411949" sldId="271"/>
        </pc:sldMkLst>
        <pc:spChg chg="mod">
          <ac:chgData name="Sanna Lindgren" userId="d7f8f64c-9e1b-4c54-81a9-ba4523763735" providerId="ADAL" clId="{F0F644DC-8E51-4927-8AA4-F84D29AD6B3F}" dt="2024-01-23T13:15:06.624" v="36" actId="1076"/>
          <ac:spMkLst>
            <pc:docMk/>
            <pc:sldMk cId="2590411949" sldId="271"/>
            <ac:spMk id="7" creationId="{70C1ECB8-6AB9-46D2-3E50-6B20C942EDC7}"/>
          </ac:spMkLst>
        </pc:spChg>
      </pc:sldChg>
      <pc:sldChg chg="modSp mod">
        <pc:chgData name="Sanna Lindgren" userId="d7f8f64c-9e1b-4c54-81a9-ba4523763735" providerId="ADAL" clId="{F0F644DC-8E51-4927-8AA4-F84D29AD6B3F}" dt="2024-01-23T13:11:03.629" v="4" actId="14100"/>
        <pc:sldMkLst>
          <pc:docMk/>
          <pc:sldMk cId="2351953392" sldId="287"/>
        </pc:sldMkLst>
        <pc:picChg chg="mod">
          <ac:chgData name="Sanna Lindgren" userId="d7f8f64c-9e1b-4c54-81a9-ba4523763735" providerId="ADAL" clId="{F0F644DC-8E51-4927-8AA4-F84D29AD6B3F}" dt="2024-01-23T13:11:03.629" v="4" actId="14100"/>
          <ac:picMkLst>
            <pc:docMk/>
            <pc:sldMk cId="2351953392" sldId="287"/>
            <ac:picMk id="14" creationId="{BBAF0DB0-8DCA-F558-6023-1E060BB64590}"/>
          </ac:picMkLst>
        </pc:picChg>
      </pc:sldChg>
      <pc:sldChg chg="modSp mod">
        <pc:chgData name="Sanna Lindgren" userId="d7f8f64c-9e1b-4c54-81a9-ba4523763735" providerId="ADAL" clId="{F0F644DC-8E51-4927-8AA4-F84D29AD6B3F}" dt="2024-01-23T13:11:18.808" v="7" actId="14100"/>
        <pc:sldMkLst>
          <pc:docMk/>
          <pc:sldMk cId="3033883909" sldId="289"/>
        </pc:sldMkLst>
        <pc:spChg chg="mod">
          <ac:chgData name="Sanna Lindgren" userId="d7f8f64c-9e1b-4c54-81a9-ba4523763735" providerId="ADAL" clId="{F0F644DC-8E51-4927-8AA4-F84D29AD6B3F}" dt="2024-01-23T13:11:18.808" v="7" actId="14100"/>
          <ac:spMkLst>
            <pc:docMk/>
            <pc:sldMk cId="3033883909" sldId="289"/>
            <ac:spMk id="3" creationId="{592A3E67-6CA6-DA20-2305-7A80BB018053}"/>
          </ac:spMkLst>
        </pc:spChg>
        <pc:picChg chg="mod">
          <ac:chgData name="Sanna Lindgren" userId="d7f8f64c-9e1b-4c54-81a9-ba4523763735" providerId="ADAL" clId="{F0F644DC-8E51-4927-8AA4-F84D29AD6B3F}" dt="2024-01-23T13:11:13.983" v="6" actId="14100"/>
          <ac:picMkLst>
            <pc:docMk/>
            <pc:sldMk cId="3033883909" sldId="289"/>
            <ac:picMk id="8" creationId="{01B5DDDC-FF7D-2AB0-93E6-5952B579532A}"/>
          </ac:picMkLst>
        </pc:picChg>
      </pc:sldChg>
      <pc:sldChg chg="modSp mod">
        <pc:chgData name="Sanna Lindgren" userId="d7f8f64c-9e1b-4c54-81a9-ba4523763735" providerId="ADAL" clId="{F0F644DC-8E51-4927-8AA4-F84D29AD6B3F}" dt="2024-01-23T13:14:35.760" v="30" actId="1076"/>
        <pc:sldMkLst>
          <pc:docMk/>
          <pc:sldMk cId="1519554761" sldId="292"/>
        </pc:sldMkLst>
        <pc:spChg chg="mod">
          <ac:chgData name="Sanna Lindgren" userId="d7f8f64c-9e1b-4c54-81a9-ba4523763735" providerId="ADAL" clId="{F0F644DC-8E51-4927-8AA4-F84D29AD6B3F}" dt="2024-01-23T13:13:59.841" v="25" actId="20577"/>
          <ac:spMkLst>
            <pc:docMk/>
            <pc:sldMk cId="1519554761" sldId="292"/>
            <ac:spMk id="9" creationId="{C5B35BA3-BD15-F646-6AFD-183BF974C86B}"/>
          </ac:spMkLst>
        </pc:spChg>
        <pc:spChg chg="mod">
          <ac:chgData name="Sanna Lindgren" userId="d7f8f64c-9e1b-4c54-81a9-ba4523763735" providerId="ADAL" clId="{F0F644DC-8E51-4927-8AA4-F84D29AD6B3F}" dt="2024-01-23T13:14:17.844" v="27" actId="1076"/>
          <ac:spMkLst>
            <pc:docMk/>
            <pc:sldMk cId="1519554761" sldId="292"/>
            <ac:spMk id="19" creationId="{DD0A568C-E7D4-12F5-EA5E-5BC0AD7BF18F}"/>
          </ac:spMkLst>
        </pc:spChg>
        <pc:spChg chg="mod">
          <ac:chgData name="Sanna Lindgren" userId="d7f8f64c-9e1b-4c54-81a9-ba4523763735" providerId="ADAL" clId="{F0F644DC-8E51-4927-8AA4-F84D29AD6B3F}" dt="2024-01-23T13:14:35.760" v="30" actId="1076"/>
          <ac:spMkLst>
            <pc:docMk/>
            <pc:sldMk cId="1519554761" sldId="292"/>
            <ac:spMk id="20" creationId="{AEC4BC2B-FFD3-9EC0-DE46-2BE8B327C042}"/>
          </ac:spMkLst>
        </pc:spChg>
        <pc:spChg chg="mod">
          <ac:chgData name="Sanna Lindgren" userId="d7f8f64c-9e1b-4c54-81a9-ba4523763735" providerId="ADAL" clId="{F0F644DC-8E51-4927-8AA4-F84D29AD6B3F}" dt="2024-01-23T13:14:10.209" v="26" actId="1076"/>
          <ac:spMkLst>
            <pc:docMk/>
            <pc:sldMk cId="1519554761" sldId="292"/>
            <ac:spMk id="23" creationId="{CC561546-FF84-2C88-4B78-8231BBF26583}"/>
          </ac:spMkLst>
        </pc:spChg>
      </pc:sldChg>
      <pc:sldChg chg="modSp mod">
        <pc:chgData name="Sanna Lindgren" userId="d7f8f64c-9e1b-4c54-81a9-ba4523763735" providerId="ADAL" clId="{F0F644DC-8E51-4927-8AA4-F84D29AD6B3F}" dt="2024-01-23T13:10:32.281" v="2" actId="20577"/>
        <pc:sldMkLst>
          <pc:docMk/>
          <pc:sldMk cId="3930511998" sldId="313"/>
        </pc:sldMkLst>
        <pc:spChg chg="mod">
          <ac:chgData name="Sanna Lindgren" userId="d7f8f64c-9e1b-4c54-81a9-ba4523763735" providerId="ADAL" clId="{F0F644DC-8E51-4927-8AA4-F84D29AD6B3F}" dt="2024-01-23T13:10:32.281" v="2" actId="20577"/>
          <ac:spMkLst>
            <pc:docMk/>
            <pc:sldMk cId="3930511998" sldId="313"/>
            <ac:spMk id="3" creationId="{75C50370-A57A-81E4-E3A9-86C7CD1B9A78}"/>
          </ac:spMkLst>
        </pc:spChg>
      </pc:sldChg>
      <pc:sldChg chg="modSp mod">
        <pc:chgData name="Sanna Lindgren" userId="d7f8f64c-9e1b-4c54-81a9-ba4523763735" providerId="ADAL" clId="{F0F644DC-8E51-4927-8AA4-F84D29AD6B3F}" dt="2024-01-23T13:11:09.337" v="5" actId="14100"/>
        <pc:sldMkLst>
          <pc:docMk/>
          <pc:sldMk cId="2194117935" sldId="314"/>
        </pc:sldMkLst>
        <pc:picChg chg="mod">
          <ac:chgData name="Sanna Lindgren" userId="d7f8f64c-9e1b-4c54-81a9-ba4523763735" providerId="ADAL" clId="{F0F644DC-8E51-4927-8AA4-F84D29AD6B3F}" dt="2024-01-23T13:11:09.337" v="5" actId="14100"/>
          <ac:picMkLst>
            <pc:docMk/>
            <pc:sldMk cId="2194117935" sldId="314"/>
            <ac:picMk id="14" creationId="{BBAF0DB0-8DCA-F558-6023-1E060BB64590}"/>
          </ac:picMkLst>
        </pc:picChg>
      </pc:sldChg>
      <pc:sldChg chg="modSp mod">
        <pc:chgData name="Sanna Lindgren" userId="d7f8f64c-9e1b-4c54-81a9-ba4523763735" providerId="ADAL" clId="{F0F644DC-8E51-4927-8AA4-F84D29AD6B3F}" dt="2024-01-23T13:16:05.355" v="41" actId="1076"/>
        <pc:sldMkLst>
          <pc:docMk/>
          <pc:sldMk cId="3722434337" sldId="333"/>
        </pc:sldMkLst>
        <pc:spChg chg="mod">
          <ac:chgData name="Sanna Lindgren" userId="d7f8f64c-9e1b-4c54-81a9-ba4523763735" providerId="ADAL" clId="{F0F644DC-8E51-4927-8AA4-F84D29AD6B3F}" dt="2024-01-23T13:15:59.569" v="40" actId="1076"/>
          <ac:spMkLst>
            <pc:docMk/>
            <pc:sldMk cId="3722434337" sldId="333"/>
            <ac:spMk id="16" creationId="{6ECB70AE-8305-D94B-6E99-0F40901D12EC}"/>
          </ac:spMkLst>
        </pc:spChg>
        <pc:spChg chg="mod">
          <ac:chgData name="Sanna Lindgren" userId="d7f8f64c-9e1b-4c54-81a9-ba4523763735" providerId="ADAL" clId="{F0F644DC-8E51-4927-8AA4-F84D29AD6B3F}" dt="2024-01-23T13:16:05.355" v="41" actId="1076"/>
          <ac:spMkLst>
            <pc:docMk/>
            <pc:sldMk cId="3722434337" sldId="333"/>
            <ac:spMk id="17" creationId="{C1E0365D-771B-1AD1-4E1B-02DBE679F6A6}"/>
          </ac:spMkLst>
        </pc:spChg>
        <pc:picChg chg="mod">
          <ac:chgData name="Sanna Lindgren" userId="d7f8f64c-9e1b-4c54-81a9-ba4523763735" providerId="ADAL" clId="{F0F644DC-8E51-4927-8AA4-F84D29AD6B3F}" dt="2024-01-23T13:15:53.561" v="39" actId="1076"/>
          <ac:picMkLst>
            <pc:docMk/>
            <pc:sldMk cId="3722434337" sldId="333"/>
            <ac:picMk id="14" creationId="{401CA3C5-D15A-1906-201D-139DD6D726EE}"/>
          </ac:picMkLst>
        </pc:picChg>
      </pc:sldChg>
      <pc:sldChg chg="modSp mod">
        <pc:chgData name="Sanna Lindgren" userId="d7f8f64c-9e1b-4c54-81a9-ba4523763735" providerId="ADAL" clId="{F0F644DC-8E51-4927-8AA4-F84D29AD6B3F}" dt="2024-01-23T13:10:15.232" v="0" actId="14100"/>
        <pc:sldMkLst>
          <pc:docMk/>
          <pc:sldMk cId="4259584691" sldId="348"/>
        </pc:sldMkLst>
        <pc:picChg chg="mod">
          <ac:chgData name="Sanna Lindgren" userId="d7f8f64c-9e1b-4c54-81a9-ba4523763735" providerId="ADAL" clId="{F0F644DC-8E51-4927-8AA4-F84D29AD6B3F}" dt="2024-01-23T13:10:15.232" v="0" actId="14100"/>
          <ac:picMkLst>
            <pc:docMk/>
            <pc:sldMk cId="4259584691" sldId="348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3:21.677" v="22" actId="14100"/>
        <pc:sldMkLst>
          <pc:docMk/>
          <pc:sldMk cId="2170383771" sldId="357"/>
        </pc:sldMkLst>
        <pc:picChg chg="mod">
          <ac:chgData name="Sanna Lindgren" userId="d7f8f64c-9e1b-4c54-81a9-ba4523763735" providerId="ADAL" clId="{F0F644DC-8E51-4927-8AA4-F84D29AD6B3F}" dt="2024-01-23T13:13:21.677" v="22" actId="14100"/>
          <ac:picMkLst>
            <pc:docMk/>
            <pc:sldMk cId="2170383771" sldId="357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0:56.219" v="3" actId="14100"/>
        <pc:sldMkLst>
          <pc:docMk/>
          <pc:sldMk cId="3286671859" sldId="358"/>
        </pc:sldMkLst>
        <pc:picChg chg="mod">
          <ac:chgData name="Sanna Lindgren" userId="d7f8f64c-9e1b-4c54-81a9-ba4523763735" providerId="ADAL" clId="{F0F644DC-8E51-4927-8AA4-F84D29AD6B3F}" dt="2024-01-23T13:10:56.219" v="3" actId="14100"/>
          <ac:picMkLst>
            <pc:docMk/>
            <pc:sldMk cId="3286671859" sldId="358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1:36.985" v="8" actId="14100"/>
        <pc:sldMkLst>
          <pc:docMk/>
          <pc:sldMk cId="4252493784" sldId="359"/>
        </pc:sldMkLst>
        <pc:picChg chg="mod">
          <ac:chgData name="Sanna Lindgren" userId="d7f8f64c-9e1b-4c54-81a9-ba4523763735" providerId="ADAL" clId="{F0F644DC-8E51-4927-8AA4-F84D29AD6B3F}" dt="2024-01-23T13:11:36.985" v="8" actId="14100"/>
          <ac:picMkLst>
            <pc:docMk/>
            <pc:sldMk cId="4252493784" sldId="359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3:39.812" v="23" actId="14100"/>
        <pc:sldMkLst>
          <pc:docMk/>
          <pc:sldMk cId="657899232" sldId="360"/>
        </pc:sldMkLst>
        <pc:picChg chg="mod">
          <ac:chgData name="Sanna Lindgren" userId="d7f8f64c-9e1b-4c54-81a9-ba4523763735" providerId="ADAL" clId="{F0F644DC-8E51-4927-8AA4-F84D29AD6B3F}" dt="2024-01-23T13:13:39.812" v="23" actId="14100"/>
          <ac:picMkLst>
            <pc:docMk/>
            <pc:sldMk cId="657899232" sldId="360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5:41.372" v="38" actId="14100"/>
        <pc:sldMkLst>
          <pc:docMk/>
          <pc:sldMk cId="3421665660" sldId="361"/>
        </pc:sldMkLst>
        <pc:picChg chg="mod">
          <ac:chgData name="Sanna Lindgren" userId="d7f8f64c-9e1b-4c54-81a9-ba4523763735" providerId="ADAL" clId="{F0F644DC-8E51-4927-8AA4-F84D29AD6B3F}" dt="2024-01-23T13:15:41.372" v="38" actId="14100"/>
          <ac:picMkLst>
            <pc:docMk/>
            <pc:sldMk cId="3421665660" sldId="361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5:11.728" v="37" actId="14100"/>
        <pc:sldMkLst>
          <pc:docMk/>
          <pc:sldMk cId="3107665617" sldId="362"/>
        </pc:sldMkLst>
        <pc:picChg chg="mod">
          <ac:chgData name="Sanna Lindgren" userId="d7f8f64c-9e1b-4c54-81a9-ba4523763735" providerId="ADAL" clId="{F0F644DC-8E51-4927-8AA4-F84D29AD6B3F}" dt="2024-01-23T13:15:11.728" v="37" actId="14100"/>
          <ac:picMkLst>
            <pc:docMk/>
            <pc:sldMk cId="3107665617" sldId="362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6:45.057" v="46" actId="20577"/>
        <pc:sldMkLst>
          <pc:docMk/>
          <pc:sldMk cId="1890001457" sldId="366"/>
        </pc:sldMkLst>
        <pc:spChg chg="mod">
          <ac:chgData name="Sanna Lindgren" userId="d7f8f64c-9e1b-4c54-81a9-ba4523763735" providerId="ADAL" clId="{F0F644DC-8E51-4927-8AA4-F84D29AD6B3F}" dt="2024-01-23T13:16:45.057" v="46" actId="20577"/>
          <ac:spMkLst>
            <pc:docMk/>
            <pc:sldMk cId="1890001457" sldId="366"/>
            <ac:spMk id="2" creationId="{130EBC89-F169-DE0B-D0BE-461A5D9564E8}"/>
          </ac:spMkLst>
        </pc:spChg>
      </pc:sldChg>
      <pc:sldChg chg="modSp mod">
        <pc:chgData name="Sanna Lindgren" userId="d7f8f64c-9e1b-4c54-81a9-ba4523763735" providerId="ADAL" clId="{F0F644DC-8E51-4927-8AA4-F84D29AD6B3F}" dt="2024-01-23T13:16:15.328" v="42" actId="14100"/>
        <pc:sldMkLst>
          <pc:docMk/>
          <pc:sldMk cId="3735659039" sldId="368"/>
        </pc:sldMkLst>
        <pc:picChg chg="mod">
          <ac:chgData name="Sanna Lindgren" userId="d7f8f64c-9e1b-4c54-81a9-ba4523763735" providerId="ADAL" clId="{F0F644DC-8E51-4927-8AA4-F84D29AD6B3F}" dt="2024-01-23T13:16:15.328" v="42" actId="14100"/>
          <ac:picMkLst>
            <pc:docMk/>
            <pc:sldMk cId="3735659039" sldId="368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6:26.382" v="43" actId="14100"/>
        <pc:sldMkLst>
          <pc:docMk/>
          <pc:sldMk cId="2047911169" sldId="371"/>
        </pc:sldMkLst>
        <pc:picChg chg="mod">
          <ac:chgData name="Sanna Lindgren" userId="d7f8f64c-9e1b-4c54-81a9-ba4523763735" providerId="ADAL" clId="{F0F644DC-8E51-4927-8AA4-F84D29AD6B3F}" dt="2024-01-23T13:16:26.382" v="43" actId="14100"/>
          <ac:picMkLst>
            <pc:docMk/>
            <pc:sldMk cId="2047911169" sldId="371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6:33.466" v="44" actId="14100"/>
        <pc:sldMkLst>
          <pc:docMk/>
          <pc:sldMk cId="294828187" sldId="373"/>
        </pc:sldMkLst>
        <pc:picChg chg="mod">
          <ac:chgData name="Sanna Lindgren" userId="d7f8f64c-9e1b-4c54-81a9-ba4523763735" providerId="ADAL" clId="{F0F644DC-8E51-4927-8AA4-F84D29AD6B3F}" dt="2024-01-23T13:16:33.466" v="44" actId="14100"/>
          <ac:picMkLst>
            <pc:docMk/>
            <pc:sldMk cId="294828187" sldId="373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1:48.384" v="9" actId="14100"/>
        <pc:sldMkLst>
          <pc:docMk/>
          <pc:sldMk cId="1631568847" sldId="384"/>
        </pc:sldMkLst>
        <pc:picChg chg="mod">
          <ac:chgData name="Sanna Lindgren" userId="d7f8f64c-9e1b-4c54-81a9-ba4523763735" providerId="ADAL" clId="{F0F644DC-8E51-4927-8AA4-F84D29AD6B3F}" dt="2024-01-23T13:11:48.384" v="9" actId="14100"/>
          <ac:picMkLst>
            <pc:docMk/>
            <pc:sldMk cId="1631568847" sldId="384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1:58.579" v="10" actId="14100"/>
        <pc:sldMkLst>
          <pc:docMk/>
          <pc:sldMk cId="2631165166" sldId="385"/>
        </pc:sldMkLst>
        <pc:picChg chg="mod">
          <ac:chgData name="Sanna Lindgren" userId="d7f8f64c-9e1b-4c54-81a9-ba4523763735" providerId="ADAL" clId="{F0F644DC-8E51-4927-8AA4-F84D29AD6B3F}" dt="2024-01-23T13:11:58.579" v="10" actId="14100"/>
          <ac:picMkLst>
            <pc:docMk/>
            <pc:sldMk cId="2631165166" sldId="385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2:12.365" v="11" actId="14100"/>
        <pc:sldMkLst>
          <pc:docMk/>
          <pc:sldMk cId="2510201848" sldId="386"/>
        </pc:sldMkLst>
        <pc:picChg chg="mod">
          <ac:chgData name="Sanna Lindgren" userId="d7f8f64c-9e1b-4c54-81a9-ba4523763735" providerId="ADAL" clId="{F0F644DC-8E51-4927-8AA4-F84D29AD6B3F}" dt="2024-01-23T13:12:12.365" v="11" actId="14100"/>
          <ac:picMkLst>
            <pc:docMk/>
            <pc:sldMk cId="2510201848" sldId="386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2:20.350" v="12" actId="14100"/>
        <pc:sldMkLst>
          <pc:docMk/>
          <pc:sldMk cId="3317223967" sldId="387"/>
        </pc:sldMkLst>
        <pc:picChg chg="mod">
          <ac:chgData name="Sanna Lindgren" userId="d7f8f64c-9e1b-4c54-81a9-ba4523763735" providerId="ADAL" clId="{F0F644DC-8E51-4927-8AA4-F84D29AD6B3F}" dt="2024-01-23T13:12:20.350" v="12" actId="14100"/>
          <ac:picMkLst>
            <pc:docMk/>
            <pc:sldMk cId="3317223967" sldId="387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2:27.117" v="13" actId="14100"/>
        <pc:sldMkLst>
          <pc:docMk/>
          <pc:sldMk cId="3452116655" sldId="388"/>
        </pc:sldMkLst>
        <pc:picChg chg="mod">
          <ac:chgData name="Sanna Lindgren" userId="d7f8f64c-9e1b-4c54-81a9-ba4523763735" providerId="ADAL" clId="{F0F644DC-8E51-4927-8AA4-F84D29AD6B3F}" dt="2024-01-23T13:12:27.117" v="13" actId="14100"/>
          <ac:picMkLst>
            <pc:docMk/>
            <pc:sldMk cId="3452116655" sldId="388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2:31.032" v="14" actId="14100"/>
        <pc:sldMkLst>
          <pc:docMk/>
          <pc:sldMk cId="3039219445" sldId="389"/>
        </pc:sldMkLst>
        <pc:picChg chg="mod">
          <ac:chgData name="Sanna Lindgren" userId="d7f8f64c-9e1b-4c54-81a9-ba4523763735" providerId="ADAL" clId="{F0F644DC-8E51-4927-8AA4-F84D29AD6B3F}" dt="2024-01-23T13:12:31.032" v="14" actId="14100"/>
          <ac:picMkLst>
            <pc:docMk/>
            <pc:sldMk cId="3039219445" sldId="389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2:41.384" v="15" actId="14100"/>
        <pc:sldMkLst>
          <pc:docMk/>
          <pc:sldMk cId="334677876" sldId="391"/>
        </pc:sldMkLst>
        <pc:picChg chg="mod">
          <ac:chgData name="Sanna Lindgren" userId="d7f8f64c-9e1b-4c54-81a9-ba4523763735" providerId="ADAL" clId="{F0F644DC-8E51-4927-8AA4-F84D29AD6B3F}" dt="2024-01-23T13:12:41.384" v="15" actId="14100"/>
          <ac:picMkLst>
            <pc:docMk/>
            <pc:sldMk cId="334677876" sldId="391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2:47.822" v="16" actId="14100"/>
        <pc:sldMkLst>
          <pc:docMk/>
          <pc:sldMk cId="3445152220" sldId="393"/>
        </pc:sldMkLst>
        <pc:picChg chg="mod">
          <ac:chgData name="Sanna Lindgren" userId="d7f8f64c-9e1b-4c54-81a9-ba4523763735" providerId="ADAL" clId="{F0F644DC-8E51-4927-8AA4-F84D29AD6B3F}" dt="2024-01-23T13:12:47.822" v="16" actId="14100"/>
          <ac:picMkLst>
            <pc:docMk/>
            <pc:sldMk cId="3445152220" sldId="393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2:54.332" v="17" actId="14100"/>
        <pc:sldMkLst>
          <pc:docMk/>
          <pc:sldMk cId="1172867875" sldId="394"/>
        </pc:sldMkLst>
        <pc:picChg chg="mod">
          <ac:chgData name="Sanna Lindgren" userId="d7f8f64c-9e1b-4c54-81a9-ba4523763735" providerId="ADAL" clId="{F0F644DC-8E51-4927-8AA4-F84D29AD6B3F}" dt="2024-01-23T13:12:54.332" v="17" actId="14100"/>
          <ac:picMkLst>
            <pc:docMk/>
            <pc:sldMk cId="1172867875" sldId="394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2:59.808" v="18" actId="14100"/>
        <pc:sldMkLst>
          <pc:docMk/>
          <pc:sldMk cId="1073079303" sldId="395"/>
        </pc:sldMkLst>
        <pc:picChg chg="mod">
          <ac:chgData name="Sanna Lindgren" userId="d7f8f64c-9e1b-4c54-81a9-ba4523763735" providerId="ADAL" clId="{F0F644DC-8E51-4927-8AA4-F84D29AD6B3F}" dt="2024-01-23T13:12:59.808" v="18" actId="14100"/>
          <ac:picMkLst>
            <pc:docMk/>
            <pc:sldMk cId="1073079303" sldId="395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3:03.920" v="19" actId="14100"/>
        <pc:sldMkLst>
          <pc:docMk/>
          <pc:sldMk cId="188782248" sldId="396"/>
        </pc:sldMkLst>
        <pc:picChg chg="mod">
          <ac:chgData name="Sanna Lindgren" userId="d7f8f64c-9e1b-4c54-81a9-ba4523763735" providerId="ADAL" clId="{F0F644DC-8E51-4927-8AA4-F84D29AD6B3F}" dt="2024-01-23T13:13:03.920" v="19" actId="14100"/>
          <ac:picMkLst>
            <pc:docMk/>
            <pc:sldMk cId="188782248" sldId="396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3:09.253" v="20" actId="14100"/>
        <pc:sldMkLst>
          <pc:docMk/>
          <pc:sldMk cId="2733301153" sldId="397"/>
        </pc:sldMkLst>
        <pc:picChg chg="mod">
          <ac:chgData name="Sanna Lindgren" userId="d7f8f64c-9e1b-4c54-81a9-ba4523763735" providerId="ADAL" clId="{F0F644DC-8E51-4927-8AA4-F84D29AD6B3F}" dt="2024-01-23T13:13:09.253" v="20" actId="14100"/>
          <ac:picMkLst>
            <pc:docMk/>
            <pc:sldMk cId="2733301153" sldId="397"/>
            <ac:picMk id="11" creationId="{5DD61147-33AF-ACDE-56F8-39599D729068}"/>
          </ac:picMkLst>
        </pc:picChg>
      </pc:sldChg>
      <pc:sldChg chg="modSp mod">
        <pc:chgData name="Sanna Lindgren" userId="d7f8f64c-9e1b-4c54-81a9-ba4523763735" providerId="ADAL" clId="{F0F644DC-8E51-4927-8AA4-F84D29AD6B3F}" dt="2024-01-23T13:13:15.344" v="21" actId="14100"/>
        <pc:sldMkLst>
          <pc:docMk/>
          <pc:sldMk cId="2929682315" sldId="398"/>
        </pc:sldMkLst>
        <pc:picChg chg="mod">
          <ac:chgData name="Sanna Lindgren" userId="d7f8f64c-9e1b-4c54-81a9-ba4523763735" providerId="ADAL" clId="{F0F644DC-8E51-4927-8AA4-F84D29AD6B3F}" dt="2024-01-23T13:13:15.344" v="21" actId="14100"/>
          <ac:picMkLst>
            <pc:docMk/>
            <pc:sldMk cId="2929682315" sldId="398"/>
            <ac:picMk id="11" creationId="{5DD61147-33AF-ACDE-56F8-39599D729068}"/>
          </ac:picMkLst>
        </pc:picChg>
      </pc:sldChg>
    </pc:docChg>
  </pc:docChgLst>
  <pc:docChgLst>
    <pc:chgData name="Viviana Muranen" userId="6e275375-9272-42ba-bff7-b43fb8e9ea77" providerId="ADAL" clId="{09DDA09C-772B-4917-B45E-B7B2D75EDD2B}"/>
    <pc:docChg chg="undo custSel modSld">
      <pc:chgData name="Viviana Muranen" userId="6e275375-9272-42ba-bff7-b43fb8e9ea77" providerId="ADAL" clId="{09DDA09C-772B-4917-B45E-B7B2D75EDD2B}" dt="2024-02-13T09:35:21.945" v="528" actId="14100"/>
      <pc:docMkLst>
        <pc:docMk/>
      </pc:docMkLst>
      <pc:sldChg chg="modSp mod">
        <pc:chgData name="Viviana Muranen" userId="6e275375-9272-42ba-bff7-b43fb8e9ea77" providerId="ADAL" clId="{09DDA09C-772B-4917-B45E-B7B2D75EDD2B}" dt="2024-02-13T09:22:37.478" v="382" actId="1076"/>
        <pc:sldMkLst>
          <pc:docMk/>
          <pc:sldMk cId="2590411949" sldId="271"/>
        </pc:sldMkLst>
        <pc:spChg chg="mod">
          <ac:chgData name="Viviana Muranen" userId="6e275375-9272-42ba-bff7-b43fb8e9ea77" providerId="ADAL" clId="{09DDA09C-772B-4917-B45E-B7B2D75EDD2B}" dt="2024-02-13T09:22:37.478" v="382" actId="1076"/>
          <ac:spMkLst>
            <pc:docMk/>
            <pc:sldMk cId="2590411949" sldId="271"/>
            <ac:spMk id="7" creationId="{70C1ECB8-6AB9-46D2-3E50-6B20C942EDC7}"/>
          </ac:spMkLst>
        </pc:spChg>
        <pc:picChg chg="mod">
          <ac:chgData name="Viviana Muranen" userId="6e275375-9272-42ba-bff7-b43fb8e9ea77" providerId="ADAL" clId="{09DDA09C-772B-4917-B45E-B7B2D75EDD2B}" dt="2024-02-13T09:22:35.308" v="381" actId="1076"/>
          <ac:picMkLst>
            <pc:docMk/>
            <pc:sldMk cId="2590411949" sldId="271"/>
            <ac:picMk id="9" creationId="{31C743DD-395F-03C6-DFCB-E86034D39B09}"/>
          </ac:picMkLst>
        </pc:picChg>
      </pc:sldChg>
      <pc:sldChg chg="modSp mod">
        <pc:chgData name="Viviana Muranen" userId="6e275375-9272-42ba-bff7-b43fb8e9ea77" providerId="ADAL" clId="{09DDA09C-772B-4917-B45E-B7B2D75EDD2B}" dt="2024-02-13T09:14:59.635" v="246" actId="14100"/>
        <pc:sldMkLst>
          <pc:docMk/>
          <pc:sldMk cId="2351953392" sldId="287"/>
        </pc:sldMkLst>
        <pc:spChg chg="mod">
          <ac:chgData name="Viviana Muranen" userId="6e275375-9272-42ba-bff7-b43fb8e9ea77" providerId="ADAL" clId="{09DDA09C-772B-4917-B45E-B7B2D75EDD2B}" dt="2024-02-13T09:14:56.538" v="245" actId="404"/>
          <ac:spMkLst>
            <pc:docMk/>
            <pc:sldMk cId="2351953392" sldId="287"/>
            <ac:spMk id="11" creationId="{D755A7A3-4C24-0491-4307-5F0998857D91}"/>
          </ac:spMkLst>
        </pc:spChg>
        <pc:picChg chg="mod">
          <ac:chgData name="Viviana Muranen" userId="6e275375-9272-42ba-bff7-b43fb8e9ea77" providerId="ADAL" clId="{09DDA09C-772B-4917-B45E-B7B2D75EDD2B}" dt="2024-02-13T09:14:59.635" v="246" actId="14100"/>
          <ac:picMkLst>
            <pc:docMk/>
            <pc:sldMk cId="2351953392" sldId="287"/>
            <ac:picMk id="14" creationId="{BBAF0DB0-8DCA-F558-6023-1E060BB64590}"/>
          </ac:picMkLst>
        </pc:picChg>
      </pc:sldChg>
      <pc:sldChg chg="modSp mod">
        <pc:chgData name="Viviana Muranen" userId="6e275375-9272-42ba-bff7-b43fb8e9ea77" providerId="ADAL" clId="{09DDA09C-772B-4917-B45E-B7B2D75EDD2B}" dt="2024-02-13T09:15:33.257" v="257" actId="14100"/>
        <pc:sldMkLst>
          <pc:docMk/>
          <pc:sldMk cId="3033883909" sldId="289"/>
        </pc:sldMkLst>
        <pc:spChg chg="mod">
          <ac:chgData name="Viviana Muranen" userId="6e275375-9272-42ba-bff7-b43fb8e9ea77" providerId="ADAL" clId="{09DDA09C-772B-4917-B45E-B7B2D75EDD2B}" dt="2024-02-13T09:15:31.676" v="256" actId="1076"/>
          <ac:spMkLst>
            <pc:docMk/>
            <pc:sldMk cId="3033883909" sldId="289"/>
            <ac:spMk id="9" creationId="{9335ABD5-2044-DAEA-2E6B-2E3CEEC97B99}"/>
          </ac:spMkLst>
        </pc:spChg>
        <pc:picChg chg="mod">
          <ac:chgData name="Viviana Muranen" userId="6e275375-9272-42ba-bff7-b43fb8e9ea77" providerId="ADAL" clId="{09DDA09C-772B-4917-B45E-B7B2D75EDD2B}" dt="2024-02-13T09:15:33.257" v="257" actId="14100"/>
          <ac:picMkLst>
            <pc:docMk/>
            <pc:sldMk cId="3033883909" sldId="289"/>
            <ac:picMk id="8" creationId="{01B5DDDC-FF7D-2AB0-93E6-5952B579532A}"/>
          </ac:picMkLst>
        </pc:picChg>
      </pc:sldChg>
      <pc:sldChg chg="modSp mod">
        <pc:chgData name="Viviana Muranen" userId="6e275375-9272-42ba-bff7-b43fb8e9ea77" providerId="ADAL" clId="{09DDA09C-772B-4917-B45E-B7B2D75EDD2B}" dt="2024-02-13T09:14:22.434" v="233" actId="1076"/>
        <pc:sldMkLst>
          <pc:docMk/>
          <pc:sldMk cId="1941565916" sldId="290"/>
        </pc:sldMkLst>
        <pc:spChg chg="mod">
          <ac:chgData name="Viviana Muranen" userId="6e275375-9272-42ba-bff7-b43fb8e9ea77" providerId="ADAL" clId="{09DDA09C-772B-4917-B45E-B7B2D75EDD2B}" dt="2024-02-13T09:14:22.434" v="233" actId="1076"/>
          <ac:spMkLst>
            <pc:docMk/>
            <pc:sldMk cId="1941565916" sldId="290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14:14.683" v="230" actId="1076"/>
          <ac:picMkLst>
            <pc:docMk/>
            <pc:sldMk cId="1941565916" sldId="29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35:21.945" v="528" actId="14100"/>
        <pc:sldMkLst>
          <pc:docMk/>
          <pc:sldMk cId="1519554761" sldId="292"/>
        </pc:sldMkLst>
        <pc:spChg chg="mod">
          <ac:chgData name="Viviana Muranen" userId="6e275375-9272-42ba-bff7-b43fb8e9ea77" providerId="ADAL" clId="{09DDA09C-772B-4917-B45E-B7B2D75EDD2B}" dt="2024-02-13T09:35:20.204" v="527" actId="1076"/>
          <ac:spMkLst>
            <pc:docMk/>
            <pc:sldMk cId="1519554761" sldId="292"/>
            <ac:spMk id="9" creationId="{C5B35BA3-BD15-F646-6AFD-183BF974C86B}"/>
          </ac:spMkLst>
        </pc:spChg>
        <pc:spChg chg="mod">
          <ac:chgData name="Viviana Muranen" userId="6e275375-9272-42ba-bff7-b43fb8e9ea77" providerId="ADAL" clId="{09DDA09C-772B-4917-B45E-B7B2D75EDD2B}" dt="2024-02-08T14:09:07.348" v="89" actId="1076"/>
          <ac:spMkLst>
            <pc:docMk/>
            <pc:sldMk cId="1519554761" sldId="292"/>
            <ac:spMk id="11" creationId="{BC5E19FE-85A1-55D5-BB0F-1B1B46F40933}"/>
          </ac:spMkLst>
        </pc:spChg>
        <pc:spChg chg="mod">
          <ac:chgData name="Viviana Muranen" userId="6e275375-9272-42ba-bff7-b43fb8e9ea77" providerId="ADAL" clId="{09DDA09C-772B-4917-B45E-B7B2D75EDD2B}" dt="2024-02-08T14:09:04.925" v="88" actId="1076"/>
          <ac:spMkLst>
            <pc:docMk/>
            <pc:sldMk cId="1519554761" sldId="292"/>
            <ac:spMk id="13" creationId="{A1D09012-0CD0-1ACC-DBB0-4A58751A7CF3}"/>
          </ac:spMkLst>
        </pc:spChg>
        <pc:spChg chg="mod">
          <ac:chgData name="Viviana Muranen" userId="6e275375-9272-42ba-bff7-b43fb8e9ea77" providerId="ADAL" clId="{09DDA09C-772B-4917-B45E-B7B2D75EDD2B}" dt="2024-02-08T14:10:27.754" v="110" actId="1076"/>
          <ac:spMkLst>
            <pc:docMk/>
            <pc:sldMk cId="1519554761" sldId="292"/>
            <ac:spMk id="16" creationId="{6ECB70AE-8305-D94B-6E99-0F40901D12EC}"/>
          </ac:spMkLst>
        </pc:spChg>
        <pc:spChg chg="mod">
          <ac:chgData name="Viviana Muranen" userId="6e275375-9272-42ba-bff7-b43fb8e9ea77" providerId="ADAL" clId="{09DDA09C-772B-4917-B45E-B7B2D75EDD2B}" dt="2024-02-08T14:10:33.857" v="111" actId="1076"/>
          <ac:spMkLst>
            <pc:docMk/>
            <pc:sldMk cId="1519554761" sldId="292"/>
            <ac:spMk id="17" creationId="{C1E0365D-771B-1AD1-4E1B-02DBE679F6A6}"/>
          </ac:spMkLst>
        </pc:spChg>
        <pc:spChg chg="mod">
          <ac:chgData name="Viviana Muranen" userId="6e275375-9272-42ba-bff7-b43fb8e9ea77" providerId="ADAL" clId="{09DDA09C-772B-4917-B45E-B7B2D75EDD2B}" dt="2024-02-13T09:21:50.983" v="372" actId="403"/>
          <ac:spMkLst>
            <pc:docMk/>
            <pc:sldMk cId="1519554761" sldId="292"/>
            <ac:spMk id="19" creationId="{DD0A568C-E7D4-12F5-EA5E-5BC0AD7BF18F}"/>
          </ac:spMkLst>
        </pc:spChg>
        <pc:spChg chg="mod">
          <ac:chgData name="Viviana Muranen" userId="6e275375-9272-42ba-bff7-b43fb8e9ea77" providerId="ADAL" clId="{09DDA09C-772B-4917-B45E-B7B2D75EDD2B}" dt="2024-02-08T14:09:34.875" v="96" actId="1076"/>
          <ac:spMkLst>
            <pc:docMk/>
            <pc:sldMk cId="1519554761" sldId="292"/>
            <ac:spMk id="20" creationId="{AEC4BC2B-FFD3-9EC0-DE46-2BE8B327C042}"/>
          </ac:spMkLst>
        </pc:spChg>
        <pc:spChg chg="mod">
          <ac:chgData name="Viviana Muranen" userId="6e275375-9272-42ba-bff7-b43fb8e9ea77" providerId="ADAL" clId="{09DDA09C-772B-4917-B45E-B7B2D75EDD2B}" dt="2024-02-08T14:11:14.790" v="120" actId="1076"/>
          <ac:spMkLst>
            <pc:docMk/>
            <pc:sldMk cId="1519554761" sldId="292"/>
            <ac:spMk id="23" creationId="{CC561546-FF84-2C88-4B78-8231BBF26583}"/>
          </ac:spMkLst>
        </pc:spChg>
        <pc:spChg chg="mod">
          <ac:chgData name="Viviana Muranen" userId="6e275375-9272-42ba-bff7-b43fb8e9ea77" providerId="ADAL" clId="{09DDA09C-772B-4917-B45E-B7B2D75EDD2B}" dt="2024-02-08T14:11:03.719" v="119" actId="1076"/>
          <ac:spMkLst>
            <pc:docMk/>
            <pc:sldMk cId="1519554761" sldId="292"/>
            <ac:spMk id="24" creationId="{BACFE56A-9214-FDD8-2EC9-FBF0976127C3}"/>
          </ac:spMkLst>
        </pc:spChg>
        <pc:spChg chg="mod">
          <ac:chgData name="Viviana Muranen" userId="6e275375-9272-42ba-bff7-b43fb8e9ea77" providerId="ADAL" clId="{09DDA09C-772B-4917-B45E-B7B2D75EDD2B}" dt="2024-02-08T14:11:44.411" v="125" actId="1076"/>
          <ac:spMkLst>
            <pc:docMk/>
            <pc:sldMk cId="1519554761" sldId="292"/>
            <ac:spMk id="26" creationId="{6BE84140-68FA-40D8-83D6-72777CD54A5E}"/>
          </ac:spMkLst>
        </pc:spChg>
        <pc:spChg chg="mod">
          <ac:chgData name="Viviana Muranen" userId="6e275375-9272-42ba-bff7-b43fb8e9ea77" providerId="ADAL" clId="{09DDA09C-772B-4917-B45E-B7B2D75EDD2B}" dt="2024-02-08T14:11:41.665" v="124" actId="1076"/>
          <ac:spMkLst>
            <pc:docMk/>
            <pc:sldMk cId="1519554761" sldId="292"/>
            <ac:spMk id="27" creationId="{350CFEAA-457C-2932-6626-737A9498940E}"/>
          </ac:spMkLst>
        </pc:spChg>
        <pc:spChg chg="mod">
          <ac:chgData name="Viviana Muranen" userId="6e275375-9272-42ba-bff7-b43fb8e9ea77" providerId="ADAL" clId="{09DDA09C-772B-4917-B45E-B7B2D75EDD2B}" dt="2024-02-08T14:09:24.704" v="94" actId="1076"/>
          <ac:spMkLst>
            <pc:docMk/>
            <pc:sldMk cId="1519554761" sldId="292"/>
            <ac:spMk id="29" creationId="{CF5EFDB2-FC96-0E8D-D608-51B462A08B8B}"/>
          </ac:spMkLst>
        </pc:spChg>
        <pc:spChg chg="mod">
          <ac:chgData name="Viviana Muranen" userId="6e275375-9272-42ba-bff7-b43fb8e9ea77" providerId="ADAL" clId="{09DDA09C-772B-4917-B45E-B7B2D75EDD2B}" dt="2024-02-08T14:09:19.268" v="93" actId="1076"/>
          <ac:spMkLst>
            <pc:docMk/>
            <pc:sldMk cId="1519554761" sldId="292"/>
            <ac:spMk id="30" creationId="{40195868-74B8-4008-FA24-0729B88448FD}"/>
          </ac:spMkLst>
        </pc:spChg>
        <pc:picChg chg="mod">
          <ac:chgData name="Viviana Muranen" userId="6e275375-9272-42ba-bff7-b43fb8e9ea77" providerId="ADAL" clId="{09DDA09C-772B-4917-B45E-B7B2D75EDD2B}" dt="2024-02-13T09:35:21.945" v="528" actId="14100"/>
          <ac:picMkLst>
            <pc:docMk/>
            <pc:sldMk cId="1519554761" sldId="292"/>
            <ac:picMk id="8" creationId="{D6FA68C6-9B00-6CAC-30B6-29938A66B458}"/>
          </ac:picMkLst>
        </pc:picChg>
        <pc:picChg chg="mod">
          <ac:chgData name="Viviana Muranen" userId="6e275375-9272-42ba-bff7-b43fb8e9ea77" providerId="ADAL" clId="{09DDA09C-772B-4917-B45E-B7B2D75EDD2B}" dt="2024-02-08T14:09:58.144" v="102" actId="1076"/>
          <ac:picMkLst>
            <pc:docMk/>
            <pc:sldMk cId="1519554761" sldId="292"/>
            <ac:picMk id="10" creationId="{DBB7FDFC-2825-E7A8-1E7B-6B7A4602FF2C}"/>
          </ac:picMkLst>
        </pc:picChg>
        <pc:picChg chg="mod">
          <ac:chgData name="Viviana Muranen" userId="6e275375-9272-42ba-bff7-b43fb8e9ea77" providerId="ADAL" clId="{09DDA09C-772B-4917-B45E-B7B2D75EDD2B}" dt="2024-02-08T14:10:25.127" v="109" actId="1076"/>
          <ac:picMkLst>
            <pc:docMk/>
            <pc:sldMk cId="1519554761" sldId="292"/>
            <ac:picMk id="14" creationId="{401CA3C5-D15A-1906-201D-139DD6D726EE}"/>
          </ac:picMkLst>
        </pc:picChg>
        <pc:picChg chg="mod">
          <ac:chgData name="Viviana Muranen" userId="6e275375-9272-42ba-bff7-b43fb8e9ea77" providerId="ADAL" clId="{09DDA09C-772B-4917-B45E-B7B2D75EDD2B}" dt="2024-02-08T14:10:57.486" v="118" actId="1076"/>
          <ac:picMkLst>
            <pc:docMk/>
            <pc:sldMk cId="1519554761" sldId="292"/>
            <ac:picMk id="21" creationId="{07556ECD-16F9-9BCB-8984-4CB93A7030D4}"/>
          </ac:picMkLst>
        </pc:picChg>
        <pc:picChg chg="mod">
          <ac:chgData name="Viviana Muranen" userId="6e275375-9272-42ba-bff7-b43fb8e9ea77" providerId="ADAL" clId="{09DDA09C-772B-4917-B45E-B7B2D75EDD2B}" dt="2024-02-08T14:11:33.824" v="122" actId="1076"/>
          <ac:picMkLst>
            <pc:docMk/>
            <pc:sldMk cId="1519554761" sldId="292"/>
            <ac:picMk id="25" creationId="{89DD05A0-AAD3-C5DB-CA90-7ED29790D250}"/>
          </ac:picMkLst>
        </pc:picChg>
        <pc:picChg chg="mod">
          <ac:chgData name="Viviana Muranen" userId="6e275375-9272-42ba-bff7-b43fb8e9ea77" providerId="ADAL" clId="{09DDA09C-772B-4917-B45E-B7B2D75EDD2B}" dt="2024-02-08T14:09:10.680" v="90" actId="1076"/>
          <ac:picMkLst>
            <pc:docMk/>
            <pc:sldMk cId="1519554761" sldId="292"/>
            <ac:picMk id="28" creationId="{4CFBE0B0-BE95-7347-7F30-29E7DB183E05}"/>
          </ac:picMkLst>
        </pc:picChg>
      </pc:sldChg>
      <pc:sldChg chg="modSp mod">
        <pc:chgData name="Viviana Muranen" userId="6e275375-9272-42ba-bff7-b43fb8e9ea77" providerId="ADAL" clId="{09DDA09C-772B-4917-B45E-B7B2D75EDD2B}" dt="2024-02-13T09:25:10.815" v="388" actId="14100"/>
        <pc:sldMkLst>
          <pc:docMk/>
          <pc:sldMk cId="1323106200" sldId="296"/>
        </pc:sldMkLst>
        <pc:spChg chg="mod">
          <ac:chgData name="Viviana Muranen" userId="6e275375-9272-42ba-bff7-b43fb8e9ea77" providerId="ADAL" clId="{09DDA09C-772B-4917-B45E-B7B2D75EDD2B}" dt="2024-02-13T09:25:08.021" v="387" actId="404"/>
          <ac:spMkLst>
            <pc:docMk/>
            <pc:sldMk cId="1323106200" sldId="296"/>
            <ac:spMk id="6" creationId="{E7CB0C95-4ACA-414F-E9E3-0F8973000EB5}"/>
          </ac:spMkLst>
        </pc:spChg>
        <pc:picChg chg="mod">
          <ac:chgData name="Viviana Muranen" userId="6e275375-9272-42ba-bff7-b43fb8e9ea77" providerId="ADAL" clId="{09DDA09C-772B-4917-B45E-B7B2D75EDD2B}" dt="2024-02-13T09:25:10.815" v="388" actId="14100"/>
          <ac:picMkLst>
            <pc:docMk/>
            <pc:sldMk cId="1323106200" sldId="296"/>
            <ac:picMk id="5" creationId="{9B7A2630-1F1F-0E41-B4AF-0A719571B42C}"/>
          </ac:picMkLst>
        </pc:picChg>
      </pc:sldChg>
      <pc:sldChg chg="modSp mod">
        <pc:chgData name="Viviana Muranen" userId="6e275375-9272-42ba-bff7-b43fb8e9ea77" providerId="ADAL" clId="{09DDA09C-772B-4917-B45E-B7B2D75EDD2B}" dt="2024-02-13T09:25:58.779" v="404" actId="1076"/>
        <pc:sldMkLst>
          <pc:docMk/>
          <pc:sldMk cId="2382122359" sldId="300"/>
        </pc:sldMkLst>
        <pc:spChg chg="mod">
          <ac:chgData name="Viviana Muranen" userId="6e275375-9272-42ba-bff7-b43fb8e9ea77" providerId="ADAL" clId="{09DDA09C-772B-4917-B45E-B7B2D75EDD2B}" dt="2024-02-13T09:25:58.779" v="404" actId="1076"/>
          <ac:spMkLst>
            <pc:docMk/>
            <pc:sldMk cId="2382122359" sldId="300"/>
            <ac:spMk id="7" creationId="{C08DE3B4-DE08-C5E8-11A1-CFD9A7C8EB39}"/>
          </ac:spMkLst>
        </pc:spChg>
        <pc:picChg chg="mod">
          <ac:chgData name="Viviana Muranen" userId="6e275375-9272-42ba-bff7-b43fb8e9ea77" providerId="ADAL" clId="{09DDA09C-772B-4917-B45E-B7B2D75EDD2B}" dt="2024-02-13T09:25:54.987" v="403" actId="1076"/>
          <ac:picMkLst>
            <pc:docMk/>
            <pc:sldMk cId="2382122359" sldId="300"/>
            <ac:picMk id="20" creationId="{1A9B61D7-2C95-FF5F-EE2B-18944179F11A}"/>
          </ac:picMkLst>
        </pc:picChg>
      </pc:sldChg>
      <pc:sldChg chg="modSp mod">
        <pc:chgData name="Viviana Muranen" userId="6e275375-9272-42ba-bff7-b43fb8e9ea77" providerId="ADAL" clId="{09DDA09C-772B-4917-B45E-B7B2D75EDD2B}" dt="2024-02-13T09:14:30.566" v="237" actId="1076"/>
        <pc:sldMkLst>
          <pc:docMk/>
          <pc:sldMk cId="24899983" sldId="306"/>
        </pc:sldMkLst>
        <pc:spChg chg="mod">
          <ac:chgData name="Viviana Muranen" userId="6e275375-9272-42ba-bff7-b43fb8e9ea77" providerId="ADAL" clId="{09DDA09C-772B-4917-B45E-B7B2D75EDD2B}" dt="2024-02-13T09:14:30.566" v="237" actId="1076"/>
          <ac:spMkLst>
            <pc:docMk/>
            <pc:sldMk cId="24899983" sldId="306"/>
            <ac:spMk id="12" creationId="{C6498E05-C5A7-3B50-9280-B15E7D53E9CE}"/>
          </ac:spMkLst>
        </pc:spChg>
        <pc:picChg chg="mod">
          <ac:chgData name="Viviana Muranen" userId="6e275375-9272-42ba-bff7-b43fb8e9ea77" providerId="ADAL" clId="{09DDA09C-772B-4917-B45E-B7B2D75EDD2B}" dt="2024-02-08T14:03:24.572" v="18" actId="1076"/>
          <ac:picMkLst>
            <pc:docMk/>
            <pc:sldMk cId="24899983" sldId="306"/>
            <ac:picMk id="11" creationId="{6B2559CF-D16E-8675-918C-3A57A3A1F9C6}"/>
          </ac:picMkLst>
        </pc:picChg>
      </pc:sldChg>
      <pc:sldChg chg="modSp mod">
        <pc:chgData name="Viviana Muranen" userId="6e275375-9272-42ba-bff7-b43fb8e9ea77" providerId="ADAL" clId="{09DDA09C-772B-4917-B45E-B7B2D75EDD2B}" dt="2024-02-13T09:13:25.772" v="217" actId="1076"/>
        <pc:sldMkLst>
          <pc:docMk/>
          <pc:sldMk cId="3368664291" sldId="309"/>
        </pc:sldMkLst>
        <pc:spChg chg="mod">
          <ac:chgData name="Viviana Muranen" userId="6e275375-9272-42ba-bff7-b43fb8e9ea77" providerId="ADAL" clId="{09DDA09C-772B-4917-B45E-B7B2D75EDD2B}" dt="2024-02-13T09:13:25.772" v="217" actId="1076"/>
          <ac:spMkLst>
            <pc:docMk/>
            <pc:sldMk cId="3368664291" sldId="309"/>
            <ac:spMk id="8" creationId="{306E1301-BF7C-815B-C1DD-C4BE10756BF9}"/>
          </ac:spMkLst>
        </pc:spChg>
      </pc:sldChg>
      <pc:sldChg chg="modSp mod">
        <pc:chgData name="Viviana Muranen" userId="6e275375-9272-42ba-bff7-b43fb8e9ea77" providerId="ADAL" clId="{09DDA09C-772B-4917-B45E-B7B2D75EDD2B}" dt="2024-02-13T09:13:50.100" v="224" actId="1076"/>
        <pc:sldMkLst>
          <pc:docMk/>
          <pc:sldMk cId="3930511998" sldId="313"/>
        </pc:sldMkLst>
        <pc:spChg chg="mod">
          <ac:chgData name="Viviana Muranen" userId="6e275375-9272-42ba-bff7-b43fb8e9ea77" providerId="ADAL" clId="{09DDA09C-772B-4917-B45E-B7B2D75EDD2B}" dt="2024-02-13T09:13:44.950" v="222" actId="404"/>
          <ac:spMkLst>
            <pc:docMk/>
            <pc:sldMk cId="3930511998" sldId="313"/>
            <ac:spMk id="12" creationId="{A0A1B03A-6B64-F6A1-923A-B57066EB6C9D}"/>
          </ac:spMkLst>
        </pc:spChg>
        <pc:picChg chg="mod">
          <ac:chgData name="Viviana Muranen" userId="6e275375-9272-42ba-bff7-b43fb8e9ea77" providerId="ADAL" clId="{09DDA09C-772B-4917-B45E-B7B2D75EDD2B}" dt="2024-02-08T14:02:21.728" v="5" actId="1076"/>
          <ac:picMkLst>
            <pc:docMk/>
            <pc:sldMk cId="3930511998" sldId="313"/>
            <ac:picMk id="4" creationId="{C74BE6C1-A1C0-8E4D-7FE8-9D77865C2C86}"/>
          </ac:picMkLst>
        </pc:picChg>
        <pc:picChg chg="mod">
          <ac:chgData name="Viviana Muranen" userId="6e275375-9272-42ba-bff7-b43fb8e9ea77" providerId="ADAL" clId="{09DDA09C-772B-4917-B45E-B7B2D75EDD2B}" dt="2024-02-13T09:13:50.100" v="224" actId="1076"/>
          <ac:picMkLst>
            <pc:docMk/>
            <pc:sldMk cId="3930511998" sldId="313"/>
            <ac:picMk id="11" creationId="{6E0444C3-FA59-AFFF-2C20-49BD8B0A0509}"/>
          </ac:picMkLst>
        </pc:picChg>
      </pc:sldChg>
      <pc:sldChg chg="modSp mod">
        <pc:chgData name="Viviana Muranen" userId="6e275375-9272-42ba-bff7-b43fb8e9ea77" providerId="ADAL" clId="{09DDA09C-772B-4917-B45E-B7B2D75EDD2B}" dt="2024-02-13T09:15:09.788" v="249" actId="14100"/>
        <pc:sldMkLst>
          <pc:docMk/>
          <pc:sldMk cId="2194117935" sldId="314"/>
        </pc:sldMkLst>
        <pc:spChg chg="mod">
          <ac:chgData name="Viviana Muranen" userId="6e275375-9272-42ba-bff7-b43fb8e9ea77" providerId="ADAL" clId="{09DDA09C-772B-4917-B45E-B7B2D75EDD2B}" dt="2024-02-13T09:15:07.197" v="248" actId="404"/>
          <ac:spMkLst>
            <pc:docMk/>
            <pc:sldMk cId="2194117935" sldId="314"/>
            <ac:spMk id="11" creationId="{D755A7A3-4C24-0491-4307-5F0998857D91}"/>
          </ac:spMkLst>
        </pc:spChg>
        <pc:picChg chg="mod">
          <ac:chgData name="Viviana Muranen" userId="6e275375-9272-42ba-bff7-b43fb8e9ea77" providerId="ADAL" clId="{09DDA09C-772B-4917-B45E-B7B2D75EDD2B}" dt="2024-02-13T09:15:09.788" v="249" actId="14100"/>
          <ac:picMkLst>
            <pc:docMk/>
            <pc:sldMk cId="2194117935" sldId="314"/>
            <ac:picMk id="14" creationId="{BBAF0DB0-8DCA-F558-6023-1E060BB64590}"/>
          </ac:picMkLst>
        </pc:picChg>
      </pc:sldChg>
      <pc:sldChg chg="modSp mod">
        <pc:chgData name="Viviana Muranen" userId="6e275375-9272-42ba-bff7-b43fb8e9ea77" providerId="ADAL" clId="{09DDA09C-772B-4917-B45E-B7B2D75EDD2B}" dt="2024-02-13T09:19:46.129" v="352" actId="1076"/>
        <pc:sldMkLst>
          <pc:docMk/>
          <pc:sldMk cId="3528781047" sldId="317"/>
        </pc:sldMkLst>
        <pc:spChg chg="mod">
          <ac:chgData name="Viviana Muranen" userId="6e275375-9272-42ba-bff7-b43fb8e9ea77" providerId="ADAL" clId="{09DDA09C-772B-4917-B45E-B7B2D75EDD2B}" dt="2024-02-13T09:19:36.579" v="349" actId="404"/>
          <ac:spMkLst>
            <pc:docMk/>
            <pc:sldMk cId="3528781047" sldId="317"/>
            <ac:spMk id="3" creationId="{0C303E6C-14BE-70BC-0AD1-065AD4C90BDF}"/>
          </ac:spMkLst>
        </pc:spChg>
        <pc:picChg chg="mod">
          <ac:chgData name="Viviana Muranen" userId="6e275375-9272-42ba-bff7-b43fb8e9ea77" providerId="ADAL" clId="{09DDA09C-772B-4917-B45E-B7B2D75EDD2B}" dt="2024-02-13T09:19:46.129" v="352" actId="1076"/>
          <ac:picMkLst>
            <pc:docMk/>
            <pc:sldMk cId="3528781047" sldId="317"/>
            <ac:picMk id="2" creationId="{165F95DF-81C8-3812-8904-AF53B279E97C}"/>
          </ac:picMkLst>
        </pc:picChg>
      </pc:sldChg>
      <pc:sldChg chg="modSp mod">
        <pc:chgData name="Viviana Muranen" userId="6e275375-9272-42ba-bff7-b43fb8e9ea77" providerId="ADAL" clId="{09DDA09C-772B-4917-B45E-B7B2D75EDD2B}" dt="2024-02-13T09:20:15.392" v="363" actId="14100"/>
        <pc:sldMkLst>
          <pc:docMk/>
          <pc:sldMk cId="2551263558" sldId="318"/>
        </pc:sldMkLst>
        <pc:spChg chg="mod">
          <ac:chgData name="Viviana Muranen" userId="6e275375-9272-42ba-bff7-b43fb8e9ea77" providerId="ADAL" clId="{09DDA09C-772B-4917-B45E-B7B2D75EDD2B}" dt="2024-02-13T09:20:08.581" v="360" actId="1076"/>
          <ac:spMkLst>
            <pc:docMk/>
            <pc:sldMk cId="2551263558" sldId="318"/>
            <ac:spMk id="12" creationId="{A0A1B03A-6B64-F6A1-923A-B57066EB6C9D}"/>
          </ac:spMkLst>
        </pc:spChg>
        <pc:picChg chg="mod">
          <ac:chgData name="Viviana Muranen" userId="6e275375-9272-42ba-bff7-b43fb8e9ea77" providerId="ADAL" clId="{09DDA09C-772B-4917-B45E-B7B2D75EDD2B}" dt="2024-02-13T09:20:15.392" v="363" actId="14100"/>
          <ac:picMkLst>
            <pc:docMk/>
            <pc:sldMk cId="2551263558" sldId="318"/>
            <ac:picMk id="2" creationId="{8A390566-A3C9-CCF9-572A-B9D6AAF76362}"/>
          </ac:picMkLst>
        </pc:picChg>
      </pc:sldChg>
      <pc:sldChg chg="modSp mod">
        <pc:chgData name="Viviana Muranen" userId="6e275375-9272-42ba-bff7-b43fb8e9ea77" providerId="ADAL" clId="{09DDA09C-772B-4917-B45E-B7B2D75EDD2B}" dt="2024-02-13T09:34:54.984" v="520" actId="14100"/>
        <pc:sldMkLst>
          <pc:docMk/>
          <pc:sldMk cId="739614573" sldId="325"/>
        </pc:sldMkLst>
        <pc:spChg chg="mod">
          <ac:chgData name="Viviana Muranen" userId="6e275375-9272-42ba-bff7-b43fb8e9ea77" providerId="ADAL" clId="{09DDA09C-772B-4917-B45E-B7B2D75EDD2B}" dt="2024-02-13T09:28:50.931" v="445" actId="1076"/>
          <ac:spMkLst>
            <pc:docMk/>
            <pc:sldMk cId="739614573" sldId="325"/>
            <ac:spMk id="2" creationId="{E16A2E3B-4DAA-B581-9FDB-1B22517CC998}"/>
          </ac:spMkLst>
        </pc:spChg>
        <pc:picChg chg="mod">
          <ac:chgData name="Viviana Muranen" userId="6e275375-9272-42ba-bff7-b43fb8e9ea77" providerId="ADAL" clId="{09DDA09C-772B-4917-B45E-B7B2D75EDD2B}" dt="2024-02-13T09:34:54.984" v="520" actId="14100"/>
          <ac:picMkLst>
            <pc:docMk/>
            <pc:sldMk cId="739614573" sldId="325"/>
            <ac:picMk id="9" creationId="{ABA4BFCD-CC01-3CCB-B439-9F3B7CAE61C5}"/>
          </ac:picMkLst>
        </pc:picChg>
      </pc:sldChg>
      <pc:sldChg chg="modSp mod">
        <pc:chgData name="Viviana Muranen" userId="6e275375-9272-42ba-bff7-b43fb8e9ea77" providerId="ADAL" clId="{09DDA09C-772B-4917-B45E-B7B2D75EDD2B}" dt="2024-02-13T09:27:20.328" v="417" actId="1076"/>
        <pc:sldMkLst>
          <pc:docMk/>
          <pc:sldMk cId="564837349" sldId="326"/>
        </pc:sldMkLst>
        <pc:spChg chg="mod">
          <ac:chgData name="Viviana Muranen" userId="6e275375-9272-42ba-bff7-b43fb8e9ea77" providerId="ADAL" clId="{09DDA09C-772B-4917-B45E-B7B2D75EDD2B}" dt="2024-02-13T09:27:10.623" v="414" actId="14100"/>
          <ac:spMkLst>
            <pc:docMk/>
            <pc:sldMk cId="564837349" sldId="326"/>
            <ac:spMk id="7" creationId="{C08DE3B4-DE08-C5E8-11A1-CFD9A7C8EB39}"/>
          </ac:spMkLst>
        </pc:spChg>
        <pc:picChg chg="mod">
          <ac:chgData name="Viviana Muranen" userId="6e275375-9272-42ba-bff7-b43fb8e9ea77" providerId="ADAL" clId="{09DDA09C-772B-4917-B45E-B7B2D75EDD2B}" dt="2024-02-13T09:27:20.328" v="417" actId="1076"/>
          <ac:picMkLst>
            <pc:docMk/>
            <pc:sldMk cId="564837349" sldId="326"/>
            <ac:picMk id="18" creationId="{D2587C91-5D97-24C7-4904-37C32C4FF01F}"/>
          </ac:picMkLst>
        </pc:picChg>
      </pc:sldChg>
      <pc:sldChg chg="modSp mod">
        <pc:chgData name="Viviana Muranen" userId="6e275375-9272-42ba-bff7-b43fb8e9ea77" providerId="ADAL" clId="{09DDA09C-772B-4917-B45E-B7B2D75EDD2B}" dt="2024-02-13T09:27:30.060" v="420" actId="1076"/>
        <pc:sldMkLst>
          <pc:docMk/>
          <pc:sldMk cId="1100869730" sldId="327"/>
        </pc:sldMkLst>
        <pc:spChg chg="mod">
          <ac:chgData name="Viviana Muranen" userId="6e275375-9272-42ba-bff7-b43fb8e9ea77" providerId="ADAL" clId="{09DDA09C-772B-4917-B45E-B7B2D75EDD2B}" dt="2024-02-13T09:27:30.060" v="420" actId="1076"/>
          <ac:spMkLst>
            <pc:docMk/>
            <pc:sldMk cId="1100869730" sldId="327"/>
            <ac:spMk id="7" creationId="{C08DE3B4-DE08-C5E8-11A1-CFD9A7C8EB39}"/>
          </ac:spMkLst>
        </pc:spChg>
      </pc:sldChg>
      <pc:sldChg chg="modSp mod">
        <pc:chgData name="Viviana Muranen" userId="6e275375-9272-42ba-bff7-b43fb8e9ea77" providerId="ADAL" clId="{09DDA09C-772B-4917-B45E-B7B2D75EDD2B}" dt="2024-02-13T09:27:37.203" v="423" actId="404"/>
        <pc:sldMkLst>
          <pc:docMk/>
          <pc:sldMk cId="3348177197" sldId="329"/>
        </pc:sldMkLst>
        <pc:spChg chg="mod">
          <ac:chgData name="Viviana Muranen" userId="6e275375-9272-42ba-bff7-b43fb8e9ea77" providerId="ADAL" clId="{09DDA09C-772B-4917-B45E-B7B2D75EDD2B}" dt="2024-02-13T09:27:37.203" v="423" actId="404"/>
          <ac:spMkLst>
            <pc:docMk/>
            <pc:sldMk cId="3348177197" sldId="329"/>
            <ac:spMk id="3" creationId="{CECC571A-AF98-252F-9EE9-82B6896A59B8}"/>
          </ac:spMkLst>
        </pc:spChg>
      </pc:sldChg>
      <pc:sldChg chg="modSp mod">
        <pc:chgData name="Viviana Muranen" userId="6e275375-9272-42ba-bff7-b43fb8e9ea77" providerId="ADAL" clId="{09DDA09C-772B-4917-B45E-B7B2D75EDD2B}" dt="2024-02-13T09:27:54.974" v="428" actId="1076"/>
        <pc:sldMkLst>
          <pc:docMk/>
          <pc:sldMk cId="116604154" sldId="330"/>
        </pc:sldMkLst>
        <pc:spChg chg="mod">
          <ac:chgData name="Viviana Muranen" userId="6e275375-9272-42ba-bff7-b43fb8e9ea77" providerId="ADAL" clId="{09DDA09C-772B-4917-B45E-B7B2D75EDD2B}" dt="2024-02-13T09:27:44.090" v="425" actId="404"/>
          <ac:spMkLst>
            <pc:docMk/>
            <pc:sldMk cId="116604154" sldId="330"/>
            <ac:spMk id="3" creationId="{CECC571A-AF98-252F-9EE9-82B6896A59B8}"/>
          </ac:spMkLst>
        </pc:spChg>
        <pc:picChg chg="mod">
          <ac:chgData name="Viviana Muranen" userId="6e275375-9272-42ba-bff7-b43fb8e9ea77" providerId="ADAL" clId="{09DDA09C-772B-4917-B45E-B7B2D75EDD2B}" dt="2024-02-13T09:27:54.974" v="428" actId="1076"/>
          <ac:picMkLst>
            <pc:docMk/>
            <pc:sldMk cId="116604154" sldId="330"/>
            <ac:picMk id="2" creationId="{6E7222BD-F065-D268-F719-49981E5F4301}"/>
          </ac:picMkLst>
        </pc:picChg>
      </pc:sldChg>
      <pc:sldChg chg="modSp mod">
        <pc:chgData name="Viviana Muranen" userId="6e275375-9272-42ba-bff7-b43fb8e9ea77" providerId="ADAL" clId="{09DDA09C-772B-4917-B45E-B7B2D75EDD2B}" dt="2024-02-13T09:28:14.695" v="436" actId="14100"/>
        <pc:sldMkLst>
          <pc:docMk/>
          <pc:sldMk cId="522703216" sldId="331"/>
        </pc:sldMkLst>
        <pc:spChg chg="mod">
          <ac:chgData name="Viviana Muranen" userId="6e275375-9272-42ba-bff7-b43fb8e9ea77" providerId="ADAL" clId="{09DDA09C-772B-4917-B45E-B7B2D75EDD2B}" dt="2024-02-13T09:28:12.307" v="435" actId="1076"/>
          <ac:spMkLst>
            <pc:docMk/>
            <pc:sldMk cId="522703216" sldId="331"/>
            <ac:spMk id="3" creationId="{CECC571A-AF98-252F-9EE9-82B6896A59B8}"/>
          </ac:spMkLst>
        </pc:spChg>
        <pc:picChg chg="mod">
          <ac:chgData name="Viviana Muranen" userId="6e275375-9272-42ba-bff7-b43fb8e9ea77" providerId="ADAL" clId="{09DDA09C-772B-4917-B45E-B7B2D75EDD2B}" dt="2024-02-13T09:28:14.695" v="436" actId="14100"/>
          <ac:picMkLst>
            <pc:docMk/>
            <pc:sldMk cId="522703216" sldId="331"/>
            <ac:picMk id="2" creationId="{6E7222BD-F065-D268-F719-49981E5F4301}"/>
          </ac:picMkLst>
        </pc:picChg>
      </pc:sldChg>
      <pc:sldChg chg="modSp mod">
        <pc:chgData name="Viviana Muranen" userId="6e275375-9272-42ba-bff7-b43fb8e9ea77" providerId="ADAL" clId="{09DDA09C-772B-4917-B45E-B7B2D75EDD2B}" dt="2024-02-13T09:28:30.975" v="439" actId="1076"/>
        <pc:sldMkLst>
          <pc:docMk/>
          <pc:sldMk cId="761038917" sldId="332"/>
        </pc:sldMkLst>
        <pc:spChg chg="mod">
          <ac:chgData name="Viviana Muranen" userId="6e275375-9272-42ba-bff7-b43fb8e9ea77" providerId="ADAL" clId="{09DDA09C-772B-4917-B45E-B7B2D75EDD2B}" dt="2024-02-13T09:28:30.975" v="439" actId="1076"/>
          <ac:spMkLst>
            <pc:docMk/>
            <pc:sldMk cId="761038917" sldId="332"/>
            <ac:spMk id="3" creationId="{CECC571A-AF98-252F-9EE9-82B6896A59B8}"/>
          </ac:spMkLst>
        </pc:spChg>
        <pc:picChg chg="mod">
          <ac:chgData name="Viviana Muranen" userId="6e275375-9272-42ba-bff7-b43fb8e9ea77" providerId="ADAL" clId="{09DDA09C-772B-4917-B45E-B7B2D75EDD2B}" dt="2024-02-08T14:14:02.564" v="156" actId="1076"/>
          <ac:picMkLst>
            <pc:docMk/>
            <pc:sldMk cId="761038917" sldId="332"/>
            <ac:picMk id="2" creationId="{6E7222BD-F065-D268-F719-49981E5F4301}"/>
          </ac:picMkLst>
        </pc:picChg>
      </pc:sldChg>
      <pc:sldChg chg="modSp mod">
        <pc:chgData name="Viviana Muranen" userId="6e275375-9272-42ba-bff7-b43fb8e9ea77" providerId="ADAL" clId="{09DDA09C-772B-4917-B45E-B7B2D75EDD2B}" dt="2024-02-13T09:29:23.910" v="457" actId="1076"/>
        <pc:sldMkLst>
          <pc:docMk/>
          <pc:sldMk cId="3722434337" sldId="333"/>
        </pc:sldMkLst>
        <pc:spChg chg="mod">
          <ac:chgData name="Viviana Muranen" userId="6e275375-9272-42ba-bff7-b43fb8e9ea77" providerId="ADAL" clId="{09DDA09C-772B-4917-B45E-B7B2D75EDD2B}" dt="2024-02-13T09:29:23.910" v="457" actId="1076"/>
          <ac:spMkLst>
            <pc:docMk/>
            <pc:sldMk cId="3722434337" sldId="333"/>
            <ac:spMk id="9" creationId="{C5B35BA3-BD15-F646-6AFD-183BF974C86B}"/>
          </ac:spMkLst>
        </pc:spChg>
        <pc:spChg chg="mod">
          <ac:chgData name="Viviana Muranen" userId="6e275375-9272-42ba-bff7-b43fb8e9ea77" providerId="ADAL" clId="{09DDA09C-772B-4917-B45E-B7B2D75EDD2B}" dt="2024-02-08T14:15:51.982" v="183" actId="1076"/>
          <ac:spMkLst>
            <pc:docMk/>
            <pc:sldMk cId="3722434337" sldId="333"/>
            <ac:spMk id="16" creationId="{6ECB70AE-8305-D94B-6E99-0F40901D12EC}"/>
          </ac:spMkLst>
        </pc:spChg>
        <pc:spChg chg="mod">
          <ac:chgData name="Viviana Muranen" userId="6e275375-9272-42ba-bff7-b43fb8e9ea77" providerId="ADAL" clId="{09DDA09C-772B-4917-B45E-B7B2D75EDD2B}" dt="2024-02-08T14:15:01.925" v="172" actId="113"/>
          <ac:spMkLst>
            <pc:docMk/>
            <pc:sldMk cId="3722434337" sldId="333"/>
            <ac:spMk id="19" creationId="{DD0A568C-E7D4-12F5-EA5E-5BC0AD7BF18F}"/>
          </ac:spMkLst>
        </pc:spChg>
        <pc:spChg chg="mod">
          <ac:chgData name="Viviana Muranen" userId="6e275375-9272-42ba-bff7-b43fb8e9ea77" providerId="ADAL" clId="{09DDA09C-772B-4917-B45E-B7B2D75EDD2B}" dt="2024-02-08T14:15:57.061" v="184" actId="1076"/>
          <ac:spMkLst>
            <pc:docMk/>
            <pc:sldMk cId="3722434337" sldId="333"/>
            <ac:spMk id="20" creationId="{AEC4BC2B-FFD3-9EC0-DE46-2BE8B327C042}"/>
          </ac:spMkLst>
        </pc:spChg>
        <pc:spChg chg="mod">
          <ac:chgData name="Viviana Muranen" userId="6e275375-9272-42ba-bff7-b43fb8e9ea77" providerId="ADAL" clId="{09DDA09C-772B-4917-B45E-B7B2D75EDD2B}" dt="2024-02-08T14:15:09.257" v="174" actId="113"/>
          <ac:spMkLst>
            <pc:docMk/>
            <pc:sldMk cId="3722434337" sldId="333"/>
            <ac:spMk id="23" creationId="{CC561546-FF84-2C88-4B78-8231BBF26583}"/>
          </ac:spMkLst>
        </pc:spChg>
        <pc:spChg chg="mod">
          <ac:chgData name="Viviana Muranen" userId="6e275375-9272-42ba-bff7-b43fb8e9ea77" providerId="ADAL" clId="{09DDA09C-772B-4917-B45E-B7B2D75EDD2B}" dt="2024-02-08T14:15:47.895" v="182" actId="1076"/>
          <ac:spMkLst>
            <pc:docMk/>
            <pc:sldMk cId="3722434337" sldId="333"/>
            <ac:spMk id="26" creationId="{6BE84140-68FA-40D8-83D6-72777CD54A5E}"/>
          </ac:spMkLst>
        </pc:spChg>
        <pc:spChg chg="mod">
          <ac:chgData name="Viviana Muranen" userId="6e275375-9272-42ba-bff7-b43fb8e9ea77" providerId="ADAL" clId="{09DDA09C-772B-4917-B45E-B7B2D75EDD2B}" dt="2024-02-08T14:15:42.683" v="181" actId="1076"/>
          <ac:spMkLst>
            <pc:docMk/>
            <pc:sldMk cId="3722434337" sldId="333"/>
            <ac:spMk id="27" creationId="{350CFEAA-457C-2932-6626-737A9498940E}"/>
          </ac:spMkLst>
        </pc:spChg>
        <pc:spChg chg="mod">
          <ac:chgData name="Viviana Muranen" userId="6e275375-9272-42ba-bff7-b43fb8e9ea77" providerId="ADAL" clId="{09DDA09C-772B-4917-B45E-B7B2D75EDD2B}" dt="2024-02-08T14:14:48.436" v="168" actId="113"/>
          <ac:spMkLst>
            <pc:docMk/>
            <pc:sldMk cId="3722434337" sldId="333"/>
            <ac:spMk id="29" creationId="{CF5EFDB2-FC96-0E8D-D608-51B462A08B8B}"/>
          </ac:spMkLst>
        </pc:spChg>
        <pc:picChg chg="mod">
          <ac:chgData name="Viviana Muranen" userId="6e275375-9272-42ba-bff7-b43fb8e9ea77" providerId="ADAL" clId="{09DDA09C-772B-4917-B45E-B7B2D75EDD2B}" dt="2024-02-08T14:15:20.478" v="177" actId="1076"/>
          <ac:picMkLst>
            <pc:docMk/>
            <pc:sldMk cId="3722434337" sldId="333"/>
            <ac:picMk id="8" creationId="{D6FA68C6-9B00-6CAC-30B6-29938A66B458}"/>
          </ac:picMkLst>
        </pc:picChg>
        <pc:picChg chg="mod">
          <ac:chgData name="Viviana Muranen" userId="6e275375-9272-42ba-bff7-b43fb8e9ea77" providerId="ADAL" clId="{09DDA09C-772B-4917-B45E-B7B2D75EDD2B}" dt="2024-02-08T14:15:14.128" v="175" actId="14100"/>
          <ac:picMkLst>
            <pc:docMk/>
            <pc:sldMk cId="3722434337" sldId="333"/>
            <ac:picMk id="14" creationId="{401CA3C5-D15A-1906-201D-139DD6D726EE}"/>
          </ac:picMkLst>
        </pc:picChg>
        <pc:picChg chg="mod">
          <ac:chgData name="Viviana Muranen" userId="6e275375-9272-42ba-bff7-b43fb8e9ea77" providerId="ADAL" clId="{09DDA09C-772B-4917-B45E-B7B2D75EDD2B}" dt="2024-02-08T14:15:05.689" v="173" actId="1076"/>
          <ac:picMkLst>
            <pc:docMk/>
            <pc:sldMk cId="3722434337" sldId="333"/>
            <ac:picMk id="18" creationId="{557F3709-F7C2-4E54-7152-54383201B1E3}"/>
          </ac:picMkLst>
        </pc:picChg>
        <pc:picChg chg="mod">
          <ac:chgData name="Viviana Muranen" userId="6e275375-9272-42ba-bff7-b43fb8e9ea77" providerId="ADAL" clId="{09DDA09C-772B-4917-B45E-B7B2D75EDD2B}" dt="2024-02-08T14:15:35.435" v="180" actId="14100"/>
          <ac:picMkLst>
            <pc:docMk/>
            <pc:sldMk cId="3722434337" sldId="333"/>
            <ac:picMk id="25" creationId="{89DD05A0-AAD3-C5DB-CA90-7ED29790D250}"/>
          </ac:picMkLst>
        </pc:picChg>
        <pc:picChg chg="mod">
          <ac:chgData name="Viviana Muranen" userId="6e275375-9272-42ba-bff7-b43fb8e9ea77" providerId="ADAL" clId="{09DDA09C-772B-4917-B45E-B7B2D75EDD2B}" dt="2024-02-08T14:14:45.514" v="167" actId="1076"/>
          <ac:picMkLst>
            <pc:docMk/>
            <pc:sldMk cId="3722434337" sldId="333"/>
            <ac:picMk id="28" creationId="{4CFBE0B0-BE95-7347-7F30-29E7DB183E05}"/>
          </ac:picMkLst>
        </pc:picChg>
      </pc:sldChg>
      <pc:sldChg chg="addSp delSp modSp mod">
        <pc:chgData name="Viviana Muranen" userId="6e275375-9272-42ba-bff7-b43fb8e9ea77" providerId="ADAL" clId="{09DDA09C-772B-4917-B45E-B7B2D75EDD2B}" dt="2024-02-13T09:25:30.506" v="393" actId="1076"/>
        <pc:sldMkLst>
          <pc:docMk/>
          <pc:sldMk cId="1741553280" sldId="339"/>
        </pc:sldMkLst>
        <pc:spChg chg="add mod">
          <ac:chgData name="Viviana Muranen" userId="6e275375-9272-42ba-bff7-b43fb8e9ea77" providerId="ADAL" clId="{09DDA09C-772B-4917-B45E-B7B2D75EDD2B}" dt="2024-02-13T09:25:30.506" v="393" actId="1076"/>
          <ac:spMkLst>
            <pc:docMk/>
            <pc:sldMk cId="1741553280" sldId="339"/>
            <ac:spMk id="3" creationId="{11017DE8-FD62-57DF-63DD-45376F4784A9}"/>
          </ac:spMkLst>
        </pc:spChg>
        <pc:spChg chg="del mod">
          <ac:chgData name="Viviana Muranen" userId="6e275375-9272-42ba-bff7-b43fb8e9ea77" providerId="ADAL" clId="{09DDA09C-772B-4917-B45E-B7B2D75EDD2B}" dt="2024-02-13T09:25:21.792" v="389" actId="478"/>
          <ac:spMkLst>
            <pc:docMk/>
            <pc:sldMk cId="1741553280" sldId="339"/>
            <ac:spMk id="6" creationId="{E7CB0C95-4ACA-414F-E9E3-0F8973000EB5}"/>
          </ac:spMkLst>
        </pc:spChg>
        <pc:picChg chg="mod">
          <ac:chgData name="Viviana Muranen" userId="6e275375-9272-42ba-bff7-b43fb8e9ea77" providerId="ADAL" clId="{09DDA09C-772B-4917-B45E-B7B2D75EDD2B}" dt="2024-02-13T09:25:28.522" v="392" actId="14100"/>
          <ac:picMkLst>
            <pc:docMk/>
            <pc:sldMk cId="1741553280" sldId="339"/>
            <ac:picMk id="5" creationId="{9B7A2630-1F1F-0E41-B4AF-0A719571B42C}"/>
          </ac:picMkLst>
        </pc:picChg>
      </pc:sldChg>
      <pc:sldChg chg="addSp delSp modSp mod">
        <pc:chgData name="Viviana Muranen" userId="6e275375-9272-42ba-bff7-b43fb8e9ea77" providerId="ADAL" clId="{09DDA09C-772B-4917-B45E-B7B2D75EDD2B}" dt="2024-02-13T09:25:40.318" v="396" actId="14100"/>
        <pc:sldMkLst>
          <pc:docMk/>
          <pc:sldMk cId="1123833876" sldId="340"/>
        </pc:sldMkLst>
        <pc:spChg chg="add mod">
          <ac:chgData name="Viviana Muranen" userId="6e275375-9272-42ba-bff7-b43fb8e9ea77" providerId="ADAL" clId="{09DDA09C-772B-4917-B45E-B7B2D75EDD2B}" dt="2024-02-13T09:25:36.720" v="395"/>
          <ac:spMkLst>
            <pc:docMk/>
            <pc:sldMk cId="1123833876" sldId="340"/>
            <ac:spMk id="2" creationId="{E4D405D0-9117-BB82-8BF2-CC771816E584}"/>
          </ac:spMkLst>
        </pc:spChg>
        <pc:spChg chg="del mod">
          <ac:chgData name="Viviana Muranen" userId="6e275375-9272-42ba-bff7-b43fb8e9ea77" providerId="ADAL" clId="{09DDA09C-772B-4917-B45E-B7B2D75EDD2B}" dt="2024-02-13T09:25:36.141" v="394" actId="478"/>
          <ac:spMkLst>
            <pc:docMk/>
            <pc:sldMk cId="1123833876" sldId="340"/>
            <ac:spMk id="6" creationId="{E7CB0C95-4ACA-414F-E9E3-0F8973000EB5}"/>
          </ac:spMkLst>
        </pc:spChg>
        <pc:picChg chg="mod">
          <ac:chgData name="Viviana Muranen" userId="6e275375-9272-42ba-bff7-b43fb8e9ea77" providerId="ADAL" clId="{09DDA09C-772B-4917-B45E-B7B2D75EDD2B}" dt="2024-02-13T09:25:40.318" v="396" actId="14100"/>
          <ac:picMkLst>
            <pc:docMk/>
            <pc:sldMk cId="1123833876" sldId="340"/>
            <ac:picMk id="5" creationId="{9B7A2630-1F1F-0E41-B4AF-0A719571B42C}"/>
          </ac:picMkLst>
        </pc:picChg>
      </pc:sldChg>
      <pc:sldChg chg="modSp mod">
        <pc:chgData name="Viviana Muranen" userId="6e275375-9272-42ba-bff7-b43fb8e9ea77" providerId="ADAL" clId="{09DDA09C-772B-4917-B45E-B7B2D75EDD2B}" dt="2024-02-13T09:22:10.977" v="375" actId="113"/>
        <pc:sldMkLst>
          <pc:docMk/>
          <pc:sldMk cId="1658948938" sldId="343"/>
        </pc:sldMkLst>
        <pc:spChg chg="mod">
          <ac:chgData name="Viviana Muranen" userId="6e275375-9272-42ba-bff7-b43fb8e9ea77" providerId="ADAL" clId="{09DDA09C-772B-4917-B45E-B7B2D75EDD2B}" dt="2024-02-13T09:22:10.977" v="375" actId="113"/>
          <ac:spMkLst>
            <pc:docMk/>
            <pc:sldMk cId="1658948938" sldId="343"/>
            <ac:spMk id="9" creationId="{C5B35BA3-BD15-F646-6AFD-183BF974C86B}"/>
          </ac:spMkLst>
        </pc:spChg>
        <pc:spChg chg="mod">
          <ac:chgData name="Viviana Muranen" userId="6e275375-9272-42ba-bff7-b43fb8e9ea77" providerId="ADAL" clId="{09DDA09C-772B-4917-B45E-B7B2D75EDD2B}" dt="2024-02-13T09:22:10.977" v="375" actId="113"/>
          <ac:spMkLst>
            <pc:docMk/>
            <pc:sldMk cId="1658948938" sldId="343"/>
            <ac:spMk id="12" creationId="{108C768E-4220-8281-5A1C-6A38E1FECB5B}"/>
          </ac:spMkLst>
        </pc:spChg>
        <pc:spChg chg="mod">
          <ac:chgData name="Viviana Muranen" userId="6e275375-9272-42ba-bff7-b43fb8e9ea77" providerId="ADAL" clId="{09DDA09C-772B-4917-B45E-B7B2D75EDD2B}" dt="2024-02-13T09:22:10.977" v="375" actId="113"/>
          <ac:spMkLst>
            <pc:docMk/>
            <pc:sldMk cId="1658948938" sldId="343"/>
            <ac:spMk id="22" creationId="{F3BC2625-1227-809D-6361-6FAC5516F7D6}"/>
          </ac:spMkLst>
        </pc:spChg>
        <pc:spChg chg="mod">
          <ac:chgData name="Viviana Muranen" userId="6e275375-9272-42ba-bff7-b43fb8e9ea77" providerId="ADAL" clId="{09DDA09C-772B-4917-B45E-B7B2D75EDD2B}" dt="2024-02-13T09:22:10.977" v="375" actId="113"/>
          <ac:spMkLst>
            <pc:docMk/>
            <pc:sldMk cId="1658948938" sldId="343"/>
            <ac:spMk id="32" creationId="{59CD6B27-9273-E5A1-5BC1-5C0BAB5FDF94}"/>
          </ac:spMkLst>
        </pc:spChg>
      </pc:sldChg>
      <pc:sldChg chg="modSp mod">
        <pc:chgData name="Viviana Muranen" userId="6e275375-9272-42ba-bff7-b43fb8e9ea77" providerId="ADAL" clId="{09DDA09C-772B-4917-B45E-B7B2D75EDD2B}" dt="2024-02-13T09:29:39.602" v="460" actId="113"/>
        <pc:sldMkLst>
          <pc:docMk/>
          <pc:sldMk cId="2056772303" sldId="344"/>
        </pc:sldMkLst>
        <pc:spChg chg="mod">
          <ac:chgData name="Viviana Muranen" userId="6e275375-9272-42ba-bff7-b43fb8e9ea77" providerId="ADAL" clId="{09DDA09C-772B-4917-B45E-B7B2D75EDD2B}" dt="2024-02-13T09:29:39.602" v="460" actId="113"/>
          <ac:spMkLst>
            <pc:docMk/>
            <pc:sldMk cId="2056772303" sldId="344"/>
            <ac:spMk id="9" creationId="{C5B35BA3-BD15-F646-6AFD-183BF974C86B}"/>
          </ac:spMkLst>
        </pc:spChg>
        <pc:spChg chg="mod">
          <ac:chgData name="Viviana Muranen" userId="6e275375-9272-42ba-bff7-b43fb8e9ea77" providerId="ADAL" clId="{09DDA09C-772B-4917-B45E-B7B2D75EDD2B}" dt="2024-02-13T09:29:39.602" v="460" actId="113"/>
          <ac:spMkLst>
            <pc:docMk/>
            <pc:sldMk cId="2056772303" sldId="344"/>
            <ac:spMk id="12" creationId="{108C768E-4220-8281-5A1C-6A38E1FECB5B}"/>
          </ac:spMkLst>
        </pc:spChg>
        <pc:spChg chg="mod">
          <ac:chgData name="Viviana Muranen" userId="6e275375-9272-42ba-bff7-b43fb8e9ea77" providerId="ADAL" clId="{09DDA09C-772B-4917-B45E-B7B2D75EDD2B}" dt="2024-02-13T09:29:39.602" v="460" actId="113"/>
          <ac:spMkLst>
            <pc:docMk/>
            <pc:sldMk cId="2056772303" sldId="344"/>
            <ac:spMk id="22" creationId="{F3BC2625-1227-809D-6361-6FAC5516F7D6}"/>
          </ac:spMkLst>
        </pc:spChg>
        <pc:spChg chg="mod">
          <ac:chgData name="Viviana Muranen" userId="6e275375-9272-42ba-bff7-b43fb8e9ea77" providerId="ADAL" clId="{09DDA09C-772B-4917-B45E-B7B2D75EDD2B}" dt="2024-02-13T09:29:39.602" v="460" actId="113"/>
          <ac:spMkLst>
            <pc:docMk/>
            <pc:sldMk cId="2056772303" sldId="344"/>
            <ac:spMk id="32" creationId="{59CD6B27-9273-E5A1-5BC1-5C0BAB5FDF94}"/>
          </ac:spMkLst>
        </pc:spChg>
      </pc:sldChg>
      <pc:sldChg chg="modSp mod">
        <pc:chgData name="Viviana Muranen" userId="6e275375-9272-42ba-bff7-b43fb8e9ea77" providerId="ADAL" clId="{09DDA09C-772B-4917-B45E-B7B2D75EDD2B}" dt="2024-02-13T09:13:39.310" v="220" actId="14100"/>
        <pc:sldMkLst>
          <pc:docMk/>
          <pc:sldMk cId="4259584691" sldId="348"/>
        </pc:sldMkLst>
        <pc:spChg chg="mod">
          <ac:chgData name="Viviana Muranen" userId="6e275375-9272-42ba-bff7-b43fb8e9ea77" providerId="ADAL" clId="{09DDA09C-772B-4917-B45E-B7B2D75EDD2B}" dt="2024-02-13T09:13:35.187" v="219" actId="404"/>
          <ac:spMkLst>
            <pc:docMk/>
            <pc:sldMk cId="4259584691" sldId="348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13:39.310" v="220" actId="14100"/>
          <ac:picMkLst>
            <pc:docMk/>
            <pc:sldMk cId="4259584691" sldId="34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4:10.236" v="229" actId="1076"/>
        <pc:sldMkLst>
          <pc:docMk/>
          <pc:sldMk cId="1222393679" sldId="349"/>
        </pc:sldMkLst>
        <pc:spChg chg="mod">
          <ac:chgData name="Viviana Muranen" userId="6e275375-9272-42ba-bff7-b43fb8e9ea77" providerId="ADAL" clId="{09DDA09C-772B-4917-B45E-B7B2D75EDD2B}" dt="2024-02-13T09:14:10.236" v="229" actId="1076"/>
          <ac:spMkLst>
            <pc:docMk/>
            <pc:sldMk cId="1222393679" sldId="349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09DDA09C-772B-4917-B45E-B7B2D75EDD2B}" dt="2024-02-13T09:19:12.507" v="341" actId="404"/>
        <pc:sldMkLst>
          <pc:docMk/>
          <pc:sldMk cId="2130362846" sldId="350"/>
        </pc:sldMkLst>
        <pc:spChg chg="mod">
          <ac:chgData name="Viviana Muranen" userId="6e275375-9272-42ba-bff7-b43fb8e9ea77" providerId="ADAL" clId="{09DDA09C-772B-4917-B45E-B7B2D75EDD2B}" dt="2024-02-13T09:19:12.507" v="341" actId="404"/>
          <ac:spMkLst>
            <pc:docMk/>
            <pc:sldMk cId="2130362846" sldId="350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09DDA09C-772B-4917-B45E-B7B2D75EDD2B}" dt="2024-02-13T09:14:37.912" v="239" actId="404"/>
        <pc:sldMkLst>
          <pc:docMk/>
          <pc:sldMk cId="765753438" sldId="351"/>
        </pc:sldMkLst>
        <pc:spChg chg="mod">
          <ac:chgData name="Viviana Muranen" userId="6e275375-9272-42ba-bff7-b43fb8e9ea77" providerId="ADAL" clId="{09DDA09C-772B-4917-B45E-B7B2D75EDD2B}" dt="2024-02-13T09:14:37.912" v="239" actId="404"/>
          <ac:spMkLst>
            <pc:docMk/>
            <pc:sldMk cId="765753438" sldId="351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09DDA09C-772B-4917-B45E-B7B2D75EDD2B}" dt="2024-02-13T09:15:47.575" v="262" actId="404"/>
        <pc:sldMkLst>
          <pc:docMk/>
          <pc:sldMk cId="3494828938" sldId="352"/>
        </pc:sldMkLst>
        <pc:spChg chg="mod">
          <ac:chgData name="Viviana Muranen" userId="6e275375-9272-42ba-bff7-b43fb8e9ea77" providerId="ADAL" clId="{09DDA09C-772B-4917-B45E-B7B2D75EDD2B}" dt="2024-02-13T09:15:47.575" v="262" actId="404"/>
          <ac:spMkLst>
            <pc:docMk/>
            <pc:sldMk cId="3494828938" sldId="352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09DDA09C-772B-4917-B45E-B7B2D75EDD2B}" dt="2024-02-13T09:20:22.753" v="365" actId="404"/>
        <pc:sldMkLst>
          <pc:docMk/>
          <pc:sldMk cId="715567480" sldId="353"/>
        </pc:sldMkLst>
        <pc:spChg chg="mod">
          <ac:chgData name="Viviana Muranen" userId="6e275375-9272-42ba-bff7-b43fb8e9ea77" providerId="ADAL" clId="{09DDA09C-772B-4917-B45E-B7B2D75EDD2B}" dt="2024-02-13T09:20:22.753" v="365" actId="404"/>
          <ac:spMkLst>
            <pc:docMk/>
            <pc:sldMk cId="715567480" sldId="353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09DDA09C-772B-4917-B45E-B7B2D75EDD2B}" dt="2024-02-13T09:29:05.138" v="450" actId="404"/>
        <pc:sldMkLst>
          <pc:docMk/>
          <pc:sldMk cId="3659136019" sldId="354"/>
        </pc:sldMkLst>
        <pc:spChg chg="mod">
          <ac:chgData name="Viviana Muranen" userId="6e275375-9272-42ba-bff7-b43fb8e9ea77" providerId="ADAL" clId="{09DDA09C-772B-4917-B45E-B7B2D75EDD2B}" dt="2024-02-13T09:29:05.138" v="450" actId="404"/>
          <ac:spMkLst>
            <pc:docMk/>
            <pc:sldMk cId="3659136019" sldId="354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09DDA09C-772B-4917-B45E-B7B2D75EDD2B}" dt="2024-02-13T09:19:21.174" v="344" actId="1076"/>
        <pc:sldMkLst>
          <pc:docMk/>
          <pc:sldMk cId="2170383771" sldId="357"/>
        </pc:sldMkLst>
        <pc:spChg chg="mod">
          <ac:chgData name="Viviana Muranen" userId="6e275375-9272-42ba-bff7-b43fb8e9ea77" providerId="ADAL" clId="{09DDA09C-772B-4917-B45E-B7B2D75EDD2B}" dt="2024-02-13T09:19:21.174" v="344" actId="1076"/>
          <ac:spMkLst>
            <pc:docMk/>
            <pc:sldMk cId="2170383771" sldId="357"/>
            <ac:spMk id="2" creationId="{2E2C5FF1-E4D2-A2F6-D50D-8BF6534976B8}"/>
          </ac:spMkLst>
        </pc:spChg>
      </pc:sldChg>
      <pc:sldChg chg="modSp mod">
        <pc:chgData name="Viviana Muranen" userId="6e275375-9272-42ba-bff7-b43fb8e9ea77" providerId="ADAL" clId="{09DDA09C-772B-4917-B45E-B7B2D75EDD2B}" dt="2024-02-13T09:14:50.100" v="243" actId="14100"/>
        <pc:sldMkLst>
          <pc:docMk/>
          <pc:sldMk cId="3286671859" sldId="358"/>
        </pc:sldMkLst>
        <pc:spChg chg="mod">
          <ac:chgData name="Viviana Muranen" userId="6e275375-9272-42ba-bff7-b43fb8e9ea77" providerId="ADAL" clId="{09DDA09C-772B-4917-B45E-B7B2D75EDD2B}" dt="2024-02-13T09:14:47.947" v="242" actId="1076"/>
          <ac:spMkLst>
            <pc:docMk/>
            <pc:sldMk cId="3286671859" sldId="358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14:50.100" v="243" actId="14100"/>
          <ac:picMkLst>
            <pc:docMk/>
            <pc:sldMk cId="3286671859" sldId="35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5:57.551" v="265" actId="1076"/>
        <pc:sldMkLst>
          <pc:docMk/>
          <pc:sldMk cId="4252493784" sldId="359"/>
        </pc:sldMkLst>
        <pc:spChg chg="mod">
          <ac:chgData name="Viviana Muranen" userId="6e275375-9272-42ba-bff7-b43fb8e9ea77" providerId="ADAL" clId="{09DDA09C-772B-4917-B45E-B7B2D75EDD2B}" dt="2024-02-13T09:15:57.551" v="265" actId="1076"/>
          <ac:spMkLst>
            <pc:docMk/>
            <pc:sldMk cId="4252493784" sldId="359"/>
            <ac:spMk id="2" creationId="{2E2C5FF1-E4D2-A2F6-D50D-8BF6534976B8}"/>
          </ac:spMkLst>
        </pc:spChg>
      </pc:sldChg>
      <pc:sldChg chg="modSp mod">
        <pc:chgData name="Viviana Muranen" userId="6e275375-9272-42ba-bff7-b43fb8e9ea77" providerId="ADAL" clId="{09DDA09C-772B-4917-B45E-B7B2D75EDD2B}" dt="2024-02-13T09:20:36.606" v="368" actId="14100"/>
        <pc:sldMkLst>
          <pc:docMk/>
          <pc:sldMk cId="657899232" sldId="360"/>
        </pc:sldMkLst>
        <pc:spChg chg="mod">
          <ac:chgData name="Viviana Muranen" userId="6e275375-9272-42ba-bff7-b43fb8e9ea77" providerId="ADAL" clId="{09DDA09C-772B-4917-B45E-B7B2D75EDD2B}" dt="2024-02-13T09:20:32.062" v="367" actId="404"/>
          <ac:spMkLst>
            <pc:docMk/>
            <pc:sldMk cId="657899232" sldId="360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20:36.606" v="368" actId="14100"/>
          <ac:picMkLst>
            <pc:docMk/>
            <pc:sldMk cId="657899232" sldId="36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29:15.989" v="454" actId="14100"/>
        <pc:sldMkLst>
          <pc:docMk/>
          <pc:sldMk cId="3421665660" sldId="361"/>
        </pc:sldMkLst>
        <pc:spChg chg="mod">
          <ac:chgData name="Viviana Muranen" userId="6e275375-9272-42ba-bff7-b43fb8e9ea77" providerId="ADAL" clId="{09DDA09C-772B-4917-B45E-B7B2D75EDD2B}" dt="2024-02-13T09:29:12.494" v="452" actId="404"/>
          <ac:spMkLst>
            <pc:docMk/>
            <pc:sldMk cId="3421665660" sldId="361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29:15.989" v="454" actId="14100"/>
          <ac:picMkLst>
            <pc:docMk/>
            <pc:sldMk cId="3421665660" sldId="361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22:47.552" v="385" actId="14100"/>
        <pc:sldMkLst>
          <pc:docMk/>
          <pc:sldMk cId="3107665617" sldId="362"/>
        </pc:sldMkLst>
        <pc:spChg chg="mod">
          <ac:chgData name="Viviana Muranen" userId="6e275375-9272-42ba-bff7-b43fb8e9ea77" providerId="ADAL" clId="{09DDA09C-772B-4917-B45E-B7B2D75EDD2B}" dt="2024-02-13T09:22:44.517" v="384" actId="404"/>
          <ac:spMkLst>
            <pc:docMk/>
            <pc:sldMk cId="3107665617" sldId="362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22:47.552" v="385" actId="14100"/>
          <ac:picMkLst>
            <pc:docMk/>
            <pc:sldMk cId="3107665617" sldId="362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9:29.656" v="347" actId="14100"/>
        <pc:sldMkLst>
          <pc:docMk/>
          <pc:sldMk cId="1228856100" sldId="365"/>
        </pc:sldMkLst>
        <pc:spChg chg="mod">
          <ac:chgData name="Viviana Muranen" userId="6e275375-9272-42ba-bff7-b43fb8e9ea77" providerId="ADAL" clId="{09DDA09C-772B-4917-B45E-B7B2D75EDD2B}" dt="2024-02-13T09:19:26.511" v="346" actId="404"/>
          <ac:spMkLst>
            <pc:docMk/>
            <pc:sldMk cId="1228856100" sldId="365"/>
            <ac:spMk id="11" creationId="{D755A7A3-4C24-0491-4307-5F0998857D91}"/>
          </ac:spMkLst>
        </pc:spChg>
        <pc:picChg chg="mod">
          <ac:chgData name="Viviana Muranen" userId="6e275375-9272-42ba-bff7-b43fb8e9ea77" providerId="ADAL" clId="{09DDA09C-772B-4917-B45E-B7B2D75EDD2B}" dt="2024-02-13T09:19:29.656" v="347" actId="14100"/>
          <ac:picMkLst>
            <pc:docMk/>
            <pc:sldMk cId="1228856100" sldId="365"/>
            <ac:picMk id="14" creationId="{BBAF0DB0-8DCA-F558-6023-1E060BB64590}"/>
          </ac:picMkLst>
        </pc:picChg>
      </pc:sldChg>
      <pc:sldChg chg="modSp mod">
        <pc:chgData name="Viviana Muranen" userId="6e275375-9272-42ba-bff7-b43fb8e9ea77" providerId="ADAL" clId="{09DDA09C-772B-4917-B45E-B7B2D75EDD2B}" dt="2024-02-13T09:32:44.617" v="518" actId="1076"/>
        <pc:sldMkLst>
          <pc:docMk/>
          <pc:sldMk cId="1890001457" sldId="366"/>
        </pc:sldMkLst>
        <pc:spChg chg="mod">
          <ac:chgData name="Viviana Muranen" userId="6e275375-9272-42ba-bff7-b43fb8e9ea77" providerId="ADAL" clId="{09DDA09C-772B-4917-B45E-B7B2D75EDD2B}" dt="2024-02-13T09:32:44.617" v="518" actId="1076"/>
          <ac:spMkLst>
            <pc:docMk/>
            <pc:sldMk cId="1890001457" sldId="366"/>
            <ac:spMk id="2" creationId="{130EBC89-F169-DE0B-D0BE-461A5D9564E8}"/>
          </ac:spMkLst>
        </pc:spChg>
        <pc:picChg chg="mod">
          <ac:chgData name="Viviana Muranen" userId="6e275375-9272-42ba-bff7-b43fb8e9ea77" providerId="ADAL" clId="{09DDA09C-772B-4917-B45E-B7B2D75EDD2B}" dt="2024-02-13T09:32:41.762" v="517" actId="1076"/>
          <ac:picMkLst>
            <pc:docMk/>
            <pc:sldMk cId="1890001457" sldId="366"/>
            <ac:picMk id="4" creationId="{8DB25663-14AF-A30C-84CD-D9A7649913FD}"/>
          </ac:picMkLst>
        </pc:picChg>
      </pc:sldChg>
      <pc:sldChg chg="modSp mod">
        <pc:chgData name="Viviana Muranen" userId="6e275375-9272-42ba-bff7-b43fb8e9ea77" providerId="ADAL" clId="{09DDA09C-772B-4917-B45E-B7B2D75EDD2B}" dt="2024-02-13T09:29:46.564" v="462" actId="404"/>
        <pc:sldMkLst>
          <pc:docMk/>
          <pc:sldMk cId="3488651453" sldId="367"/>
        </pc:sldMkLst>
        <pc:spChg chg="mod">
          <ac:chgData name="Viviana Muranen" userId="6e275375-9272-42ba-bff7-b43fb8e9ea77" providerId="ADAL" clId="{09DDA09C-772B-4917-B45E-B7B2D75EDD2B}" dt="2024-02-13T09:29:46.564" v="462" actId="404"/>
          <ac:spMkLst>
            <pc:docMk/>
            <pc:sldMk cId="3488651453" sldId="367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09DDA09C-772B-4917-B45E-B7B2D75EDD2B}" dt="2024-02-13T09:29:58.941" v="466" actId="1076"/>
        <pc:sldMkLst>
          <pc:docMk/>
          <pc:sldMk cId="3735659039" sldId="368"/>
        </pc:sldMkLst>
        <pc:spChg chg="mod">
          <ac:chgData name="Viviana Muranen" userId="6e275375-9272-42ba-bff7-b43fb8e9ea77" providerId="ADAL" clId="{09DDA09C-772B-4917-B45E-B7B2D75EDD2B}" dt="2024-02-13T09:29:58.941" v="466" actId="1076"/>
          <ac:spMkLst>
            <pc:docMk/>
            <pc:sldMk cId="3735659039" sldId="368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29:56.030" v="465" actId="14100"/>
          <ac:picMkLst>
            <pc:docMk/>
            <pc:sldMk cId="3735659039" sldId="36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30:28.648" v="469" actId="14100"/>
        <pc:sldMkLst>
          <pc:docMk/>
          <pc:sldMk cId="1614006429" sldId="369"/>
        </pc:sldMkLst>
        <pc:spChg chg="mod">
          <ac:chgData name="Viviana Muranen" userId="6e275375-9272-42ba-bff7-b43fb8e9ea77" providerId="ADAL" clId="{09DDA09C-772B-4917-B45E-B7B2D75EDD2B}" dt="2024-02-13T09:30:26.573" v="468" actId="404"/>
          <ac:spMkLst>
            <pc:docMk/>
            <pc:sldMk cId="1614006429" sldId="369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30:28.648" v="469" actId="14100"/>
          <ac:picMkLst>
            <pc:docMk/>
            <pc:sldMk cId="1614006429" sldId="369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30:38.606" v="473" actId="1076"/>
        <pc:sldMkLst>
          <pc:docMk/>
          <pc:sldMk cId="2685983357" sldId="370"/>
        </pc:sldMkLst>
        <pc:spChg chg="mod">
          <ac:chgData name="Viviana Muranen" userId="6e275375-9272-42ba-bff7-b43fb8e9ea77" providerId="ADAL" clId="{09DDA09C-772B-4917-B45E-B7B2D75EDD2B}" dt="2024-02-13T09:30:38.606" v="473" actId="1076"/>
          <ac:spMkLst>
            <pc:docMk/>
            <pc:sldMk cId="2685983357" sldId="370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08T14:16:37.115" v="193" actId="14100"/>
          <ac:picMkLst>
            <pc:docMk/>
            <pc:sldMk cId="2685983357" sldId="37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30:46.857" v="476" actId="1076"/>
        <pc:sldMkLst>
          <pc:docMk/>
          <pc:sldMk cId="2047911169" sldId="371"/>
        </pc:sldMkLst>
        <pc:spChg chg="mod">
          <ac:chgData name="Viviana Muranen" userId="6e275375-9272-42ba-bff7-b43fb8e9ea77" providerId="ADAL" clId="{09DDA09C-772B-4917-B45E-B7B2D75EDD2B}" dt="2024-02-13T09:30:46.857" v="476" actId="1076"/>
          <ac:spMkLst>
            <pc:docMk/>
            <pc:sldMk cId="2047911169" sldId="371"/>
            <ac:spMk id="2" creationId="{2E2C5FF1-E4D2-A2F6-D50D-8BF6534976B8}"/>
          </ac:spMkLst>
        </pc:spChg>
      </pc:sldChg>
      <pc:sldChg chg="modSp mod">
        <pc:chgData name="Viviana Muranen" userId="6e275375-9272-42ba-bff7-b43fb8e9ea77" providerId="ADAL" clId="{09DDA09C-772B-4917-B45E-B7B2D75EDD2B}" dt="2024-02-13T09:30:56.228" v="479" actId="1076"/>
        <pc:sldMkLst>
          <pc:docMk/>
          <pc:sldMk cId="2532294162" sldId="372"/>
        </pc:sldMkLst>
        <pc:spChg chg="mod">
          <ac:chgData name="Viviana Muranen" userId="6e275375-9272-42ba-bff7-b43fb8e9ea77" providerId="ADAL" clId="{09DDA09C-772B-4917-B45E-B7B2D75EDD2B}" dt="2024-02-13T09:30:56.228" v="479" actId="1076"/>
          <ac:spMkLst>
            <pc:docMk/>
            <pc:sldMk cId="2532294162" sldId="372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08T14:16:52.512" v="198" actId="14100"/>
          <ac:picMkLst>
            <pc:docMk/>
            <pc:sldMk cId="2532294162" sldId="372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31:08.598" v="485" actId="14100"/>
        <pc:sldMkLst>
          <pc:docMk/>
          <pc:sldMk cId="294828187" sldId="373"/>
        </pc:sldMkLst>
        <pc:spChg chg="mod">
          <ac:chgData name="Viviana Muranen" userId="6e275375-9272-42ba-bff7-b43fb8e9ea77" providerId="ADAL" clId="{09DDA09C-772B-4917-B45E-B7B2D75EDD2B}" dt="2024-02-13T09:31:03.932" v="482" actId="404"/>
          <ac:spMkLst>
            <pc:docMk/>
            <pc:sldMk cId="294828187" sldId="373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31:08.598" v="485" actId="14100"/>
          <ac:picMkLst>
            <pc:docMk/>
            <pc:sldMk cId="294828187" sldId="373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31:20.960" v="489" actId="1076"/>
        <pc:sldMkLst>
          <pc:docMk/>
          <pc:sldMk cId="3074202121" sldId="374"/>
        </pc:sldMkLst>
        <pc:spChg chg="mod">
          <ac:chgData name="Viviana Muranen" userId="6e275375-9272-42ba-bff7-b43fb8e9ea77" providerId="ADAL" clId="{09DDA09C-772B-4917-B45E-B7B2D75EDD2B}" dt="2024-02-13T09:31:20.960" v="489" actId="1076"/>
          <ac:spMkLst>
            <pc:docMk/>
            <pc:sldMk cId="3074202121" sldId="374"/>
            <ac:spMk id="2" creationId="{2E2C5FF1-E4D2-A2F6-D50D-8BF6534976B8}"/>
          </ac:spMkLst>
        </pc:spChg>
      </pc:sldChg>
      <pc:sldChg chg="modSp mod">
        <pc:chgData name="Viviana Muranen" userId="6e275375-9272-42ba-bff7-b43fb8e9ea77" providerId="ADAL" clId="{09DDA09C-772B-4917-B45E-B7B2D75EDD2B}" dt="2024-02-13T09:31:28.344" v="492" actId="1076"/>
        <pc:sldMkLst>
          <pc:docMk/>
          <pc:sldMk cId="543220783" sldId="375"/>
        </pc:sldMkLst>
        <pc:spChg chg="mod">
          <ac:chgData name="Viviana Muranen" userId="6e275375-9272-42ba-bff7-b43fb8e9ea77" providerId="ADAL" clId="{09DDA09C-772B-4917-B45E-B7B2D75EDD2B}" dt="2024-02-13T09:31:28.344" v="492" actId="1076"/>
          <ac:spMkLst>
            <pc:docMk/>
            <pc:sldMk cId="543220783" sldId="375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08T14:17:09.656" v="204" actId="14100"/>
          <ac:picMkLst>
            <pc:docMk/>
            <pc:sldMk cId="543220783" sldId="375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31:39.534" v="498" actId="1076"/>
        <pc:sldMkLst>
          <pc:docMk/>
          <pc:sldMk cId="3206856496" sldId="376"/>
        </pc:sldMkLst>
        <pc:spChg chg="mod">
          <ac:chgData name="Viviana Muranen" userId="6e275375-9272-42ba-bff7-b43fb8e9ea77" providerId="ADAL" clId="{09DDA09C-772B-4917-B45E-B7B2D75EDD2B}" dt="2024-02-13T09:31:39.534" v="498" actId="1076"/>
          <ac:spMkLst>
            <pc:docMk/>
            <pc:sldMk cId="3206856496" sldId="376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31:36.959" v="497" actId="14100"/>
          <ac:picMkLst>
            <pc:docMk/>
            <pc:sldMk cId="3206856496" sldId="376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6:06.492" v="270" actId="14100"/>
        <pc:sldMkLst>
          <pc:docMk/>
          <pc:sldMk cId="4013715101" sldId="382"/>
        </pc:sldMkLst>
        <pc:spChg chg="mod">
          <ac:chgData name="Viviana Muranen" userId="6e275375-9272-42ba-bff7-b43fb8e9ea77" providerId="ADAL" clId="{09DDA09C-772B-4917-B45E-B7B2D75EDD2B}" dt="2024-02-13T09:16:04.548" v="268" actId="1076"/>
          <ac:spMkLst>
            <pc:docMk/>
            <pc:sldMk cId="4013715101" sldId="382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16:06.492" v="270" actId="14100"/>
          <ac:picMkLst>
            <pc:docMk/>
            <pc:sldMk cId="4013715101" sldId="382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6:19.165" v="275" actId="14100"/>
        <pc:sldMkLst>
          <pc:docMk/>
          <pc:sldMk cId="4256227715" sldId="383"/>
        </pc:sldMkLst>
        <pc:spChg chg="mod">
          <ac:chgData name="Viviana Muranen" userId="6e275375-9272-42ba-bff7-b43fb8e9ea77" providerId="ADAL" clId="{09DDA09C-772B-4917-B45E-B7B2D75EDD2B}" dt="2024-02-13T09:16:13.012" v="272" actId="404"/>
          <ac:spMkLst>
            <pc:docMk/>
            <pc:sldMk cId="4256227715" sldId="383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16:19.165" v="275" actId="14100"/>
          <ac:picMkLst>
            <pc:docMk/>
            <pc:sldMk cId="4256227715" sldId="383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6:34.755" v="282" actId="1076"/>
        <pc:sldMkLst>
          <pc:docMk/>
          <pc:sldMk cId="1631568847" sldId="384"/>
        </pc:sldMkLst>
        <pc:spChg chg="mod">
          <ac:chgData name="Viviana Muranen" userId="6e275375-9272-42ba-bff7-b43fb8e9ea77" providerId="ADAL" clId="{09DDA09C-772B-4917-B45E-B7B2D75EDD2B}" dt="2024-02-13T09:16:34.755" v="282" actId="1076"/>
          <ac:spMkLst>
            <pc:docMk/>
            <pc:sldMk cId="1631568847" sldId="384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16:32.241" v="281" actId="14100"/>
          <ac:picMkLst>
            <pc:docMk/>
            <pc:sldMk cId="1631568847" sldId="384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6:54.895" v="287" actId="14100"/>
        <pc:sldMkLst>
          <pc:docMk/>
          <pc:sldMk cId="2631165166" sldId="385"/>
        </pc:sldMkLst>
        <pc:spChg chg="mod">
          <ac:chgData name="Viviana Muranen" userId="6e275375-9272-42ba-bff7-b43fb8e9ea77" providerId="ADAL" clId="{09DDA09C-772B-4917-B45E-B7B2D75EDD2B}" dt="2024-02-13T09:16:50.799" v="285" actId="1076"/>
          <ac:spMkLst>
            <pc:docMk/>
            <pc:sldMk cId="2631165166" sldId="385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16:54.895" v="287" actId="14100"/>
          <ac:picMkLst>
            <pc:docMk/>
            <pc:sldMk cId="2631165166" sldId="385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7:00.574" v="289" actId="404"/>
        <pc:sldMkLst>
          <pc:docMk/>
          <pc:sldMk cId="2510201848" sldId="386"/>
        </pc:sldMkLst>
        <pc:spChg chg="mod">
          <ac:chgData name="Viviana Muranen" userId="6e275375-9272-42ba-bff7-b43fb8e9ea77" providerId="ADAL" clId="{09DDA09C-772B-4917-B45E-B7B2D75EDD2B}" dt="2024-02-13T09:17:00.574" v="289" actId="404"/>
          <ac:spMkLst>
            <pc:docMk/>
            <pc:sldMk cId="2510201848" sldId="386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08T14:04:43.893" v="37" actId="14100"/>
          <ac:picMkLst>
            <pc:docMk/>
            <pc:sldMk cId="2510201848" sldId="386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7:09.893" v="294" actId="1076"/>
        <pc:sldMkLst>
          <pc:docMk/>
          <pc:sldMk cId="3317223967" sldId="387"/>
        </pc:sldMkLst>
        <pc:spChg chg="mod">
          <ac:chgData name="Viviana Muranen" userId="6e275375-9272-42ba-bff7-b43fb8e9ea77" providerId="ADAL" clId="{09DDA09C-772B-4917-B45E-B7B2D75EDD2B}" dt="2024-02-13T09:17:09.893" v="294" actId="1076"/>
          <ac:spMkLst>
            <pc:docMk/>
            <pc:sldMk cId="3317223967" sldId="387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08T14:04:58.801" v="41" actId="14100"/>
          <ac:picMkLst>
            <pc:docMk/>
            <pc:sldMk cId="3317223967" sldId="387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7:23.861" v="301" actId="14100"/>
        <pc:sldMkLst>
          <pc:docMk/>
          <pc:sldMk cId="3452116655" sldId="388"/>
        </pc:sldMkLst>
        <pc:spChg chg="mod">
          <ac:chgData name="Viviana Muranen" userId="6e275375-9272-42ba-bff7-b43fb8e9ea77" providerId="ADAL" clId="{09DDA09C-772B-4917-B45E-B7B2D75EDD2B}" dt="2024-02-13T09:17:20.074" v="299" actId="1076"/>
          <ac:spMkLst>
            <pc:docMk/>
            <pc:sldMk cId="3452116655" sldId="388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17:23.861" v="301" actId="14100"/>
          <ac:picMkLst>
            <pc:docMk/>
            <pc:sldMk cId="3452116655" sldId="38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7:38.816" v="305" actId="14100"/>
        <pc:sldMkLst>
          <pc:docMk/>
          <pc:sldMk cId="3039219445" sldId="389"/>
        </pc:sldMkLst>
        <pc:spChg chg="mod">
          <ac:chgData name="Viviana Muranen" userId="6e275375-9272-42ba-bff7-b43fb8e9ea77" providerId="ADAL" clId="{09DDA09C-772B-4917-B45E-B7B2D75EDD2B}" dt="2024-02-13T09:17:36.593" v="304" actId="1076"/>
          <ac:spMkLst>
            <pc:docMk/>
            <pc:sldMk cId="3039219445" sldId="389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17:38.816" v="305" actId="14100"/>
          <ac:picMkLst>
            <pc:docMk/>
            <pc:sldMk cId="3039219445" sldId="389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7:47.649" v="308" actId="14100"/>
        <pc:sldMkLst>
          <pc:docMk/>
          <pc:sldMk cId="3600630242" sldId="390"/>
        </pc:sldMkLst>
        <pc:spChg chg="mod">
          <ac:chgData name="Viviana Muranen" userId="6e275375-9272-42ba-bff7-b43fb8e9ea77" providerId="ADAL" clId="{09DDA09C-772B-4917-B45E-B7B2D75EDD2B}" dt="2024-02-13T09:17:45.013" v="307" actId="404"/>
          <ac:spMkLst>
            <pc:docMk/>
            <pc:sldMk cId="3600630242" sldId="390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17:47.649" v="308" actId="14100"/>
          <ac:picMkLst>
            <pc:docMk/>
            <pc:sldMk cId="3600630242" sldId="39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7:58.183" v="312" actId="14100"/>
        <pc:sldMkLst>
          <pc:docMk/>
          <pc:sldMk cId="334677876" sldId="391"/>
        </pc:sldMkLst>
        <pc:spChg chg="mod">
          <ac:chgData name="Viviana Muranen" userId="6e275375-9272-42ba-bff7-b43fb8e9ea77" providerId="ADAL" clId="{09DDA09C-772B-4917-B45E-B7B2D75EDD2B}" dt="2024-02-13T09:17:55.486" v="311" actId="404"/>
          <ac:spMkLst>
            <pc:docMk/>
            <pc:sldMk cId="334677876" sldId="391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17:58.183" v="312" actId="14100"/>
          <ac:picMkLst>
            <pc:docMk/>
            <pc:sldMk cId="334677876" sldId="391"/>
            <ac:picMk id="11" creationId="{5DD61147-33AF-ACDE-56F8-39599D729068}"/>
          </ac:picMkLst>
        </pc:picChg>
        <pc:picChg chg="mod">
          <ac:chgData name="Viviana Muranen" userId="6e275375-9272-42ba-bff7-b43fb8e9ea77" providerId="ADAL" clId="{09DDA09C-772B-4917-B45E-B7B2D75EDD2B}" dt="2024-02-13T09:17:51.221" v="309" actId="1076"/>
          <ac:picMkLst>
            <pc:docMk/>
            <pc:sldMk cId="334677876" sldId="391"/>
            <ac:picMk id="17" creationId="{F5CB73F8-B795-D33B-7FD1-325E763A484F}"/>
          </ac:picMkLst>
        </pc:picChg>
      </pc:sldChg>
      <pc:sldChg chg="modSp mod">
        <pc:chgData name="Viviana Muranen" userId="6e275375-9272-42ba-bff7-b43fb8e9ea77" providerId="ADAL" clId="{09DDA09C-772B-4917-B45E-B7B2D75EDD2B}" dt="2024-02-13T09:18:04.257" v="314" actId="404"/>
        <pc:sldMkLst>
          <pc:docMk/>
          <pc:sldMk cId="1415854246" sldId="392"/>
        </pc:sldMkLst>
        <pc:spChg chg="mod">
          <ac:chgData name="Viviana Muranen" userId="6e275375-9272-42ba-bff7-b43fb8e9ea77" providerId="ADAL" clId="{09DDA09C-772B-4917-B45E-B7B2D75EDD2B}" dt="2024-02-13T09:18:04.257" v="314" actId="404"/>
          <ac:spMkLst>
            <pc:docMk/>
            <pc:sldMk cId="1415854246" sldId="392"/>
            <ac:spMk id="2" creationId="{2E2C5FF1-E4D2-A2F6-D50D-8BF6534976B8}"/>
          </ac:spMkLst>
        </pc:spChg>
      </pc:sldChg>
      <pc:sldChg chg="modSp mod">
        <pc:chgData name="Viviana Muranen" userId="6e275375-9272-42ba-bff7-b43fb8e9ea77" providerId="ADAL" clId="{09DDA09C-772B-4917-B45E-B7B2D75EDD2B}" dt="2024-02-13T09:18:19.789" v="319" actId="14100"/>
        <pc:sldMkLst>
          <pc:docMk/>
          <pc:sldMk cId="3445152220" sldId="393"/>
        </pc:sldMkLst>
        <pc:spChg chg="mod">
          <ac:chgData name="Viviana Muranen" userId="6e275375-9272-42ba-bff7-b43fb8e9ea77" providerId="ADAL" clId="{09DDA09C-772B-4917-B45E-B7B2D75EDD2B}" dt="2024-02-13T09:18:14.577" v="317" actId="1076"/>
          <ac:spMkLst>
            <pc:docMk/>
            <pc:sldMk cId="3445152220" sldId="393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18:19.789" v="319" actId="14100"/>
          <ac:picMkLst>
            <pc:docMk/>
            <pc:sldMk cId="3445152220" sldId="393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8:29.425" v="323" actId="14100"/>
        <pc:sldMkLst>
          <pc:docMk/>
          <pc:sldMk cId="1172867875" sldId="394"/>
        </pc:sldMkLst>
        <pc:spChg chg="mod">
          <ac:chgData name="Viviana Muranen" userId="6e275375-9272-42ba-bff7-b43fb8e9ea77" providerId="ADAL" clId="{09DDA09C-772B-4917-B45E-B7B2D75EDD2B}" dt="2024-02-13T09:18:26.837" v="321" actId="404"/>
          <ac:spMkLst>
            <pc:docMk/>
            <pc:sldMk cId="1172867875" sldId="394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18:29.425" v="323" actId="14100"/>
          <ac:picMkLst>
            <pc:docMk/>
            <pc:sldMk cId="1172867875" sldId="394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8:34.706" v="325" actId="404"/>
        <pc:sldMkLst>
          <pc:docMk/>
          <pc:sldMk cId="1073079303" sldId="395"/>
        </pc:sldMkLst>
        <pc:spChg chg="mod">
          <ac:chgData name="Viviana Muranen" userId="6e275375-9272-42ba-bff7-b43fb8e9ea77" providerId="ADAL" clId="{09DDA09C-772B-4917-B45E-B7B2D75EDD2B}" dt="2024-02-13T09:18:34.706" v="325" actId="404"/>
          <ac:spMkLst>
            <pc:docMk/>
            <pc:sldMk cId="1073079303" sldId="395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08T14:06:33.496" v="61" actId="14100"/>
          <ac:picMkLst>
            <pc:docMk/>
            <pc:sldMk cId="1073079303" sldId="395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8:45.530" v="330" actId="14100"/>
        <pc:sldMkLst>
          <pc:docMk/>
          <pc:sldMk cId="188782248" sldId="396"/>
        </pc:sldMkLst>
        <pc:spChg chg="mod">
          <ac:chgData name="Viviana Muranen" userId="6e275375-9272-42ba-bff7-b43fb8e9ea77" providerId="ADAL" clId="{09DDA09C-772B-4917-B45E-B7B2D75EDD2B}" dt="2024-02-13T09:18:43.274" v="329" actId="27636"/>
          <ac:spMkLst>
            <pc:docMk/>
            <pc:sldMk cId="188782248" sldId="396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18:45.530" v="330" actId="14100"/>
          <ac:picMkLst>
            <pc:docMk/>
            <pc:sldMk cId="188782248" sldId="396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09DDA09C-772B-4917-B45E-B7B2D75EDD2B}" dt="2024-02-13T09:18:52.575" v="334" actId="27636"/>
        <pc:sldMkLst>
          <pc:docMk/>
          <pc:sldMk cId="2733301153" sldId="397"/>
        </pc:sldMkLst>
        <pc:spChg chg="mod">
          <ac:chgData name="Viviana Muranen" userId="6e275375-9272-42ba-bff7-b43fb8e9ea77" providerId="ADAL" clId="{09DDA09C-772B-4917-B45E-B7B2D75EDD2B}" dt="2024-02-13T09:18:52.575" v="334" actId="27636"/>
          <ac:spMkLst>
            <pc:docMk/>
            <pc:sldMk cId="2733301153" sldId="397"/>
            <ac:spMk id="2" creationId="{2E2C5FF1-E4D2-A2F6-D50D-8BF6534976B8}"/>
          </ac:spMkLst>
        </pc:spChg>
      </pc:sldChg>
      <pc:sldChg chg="modSp mod">
        <pc:chgData name="Viviana Muranen" userId="6e275375-9272-42ba-bff7-b43fb8e9ea77" providerId="ADAL" clId="{09DDA09C-772B-4917-B45E-B7B2D75EDD2B}" dt="2024-02-13T09:19:07.075" v="339" actId="1076"/>
        <pc:sldMkLst>
          <pc:docMk/>
          <pc:sldMk cId="2929682315" sldId="398"/>
        </pc:sldMkLst>
        <pc:spChg chg="mod">
          <ac:chgData name="Viviana Muranen" userId="6e275375-9272-42ba-bff7-b43fb8e9ea77" providerId="ADAL" clId="{09DDA09C-772B-4917-B45E-B7B2D75EDD2B}" dt="2024-02-13T09:19:02.805" v="337" actId="1076"/>
          <ac:spMkLst>
            <pc:docMk/>
            <pc:sldMk cId="2929682315" sldId="398"/>
            <ac:spMk id="2" creationId="{2E2C5FF1-E4D2-A2F6-D50D-8BF6534976B8}"/>
          </ac:spMkLst>
        </pc:spChg>
        <pc:picChg chg="mod">
          <ac:chgData name="Viviana Muranen" userId="6e275375-9272-42ba-bff7-b43fb8e9ea77" providerId="ADAL" clId="{09DDA09C-772B-4917-B45E-B7B2D75EDD2B}" dt="2024-02-13T09:19:07.075" v="339" actId="1076"/>
          <ac:picMkLst>
            <pc:docMk/>
            <pc:sldMk cId="2929682315" sldId="398"/>
            <ac:picMk id="11" creationId="{5DD61147-33AF-ACDE-56F8-39599D729068}"/>
          </ac:picMkLst>
        </pc:picChg>
      </pc:sldChg>
    </pc:docChg>
  </pc:docChgLst>
  <pc:docChgLst>
    <pc:chgData name="Sanna Lindgren" userId="d7f8f64c-9e1b-4c54-81a9-ba4523763735" providerId="ADAL" clId="{71BFEC0F-0CB8-4DA3-97E3-38075079E45C}"/>
    <pc:docChg chg="custSel mod addSld modSld">
      <pc:chgData name="Sanna Lindgren" userId="d7f8f64c-9e1b-4c54-81a9-ba4523763735" providerId="ADAL" clId="{71BFEC0F-0CB8-4DA3-97E3-38075079E45C}" dt="2024-01-17T21:47:44.811" v="48" actId="20577"/>
      <pc:docMkLst>
        <pc:docMk/>
      </pc:docMkLst>
      <pc:sldChg chg="add">
        <pc:chgData name="Sanna Lindgren" userId="d7f8f64c-9e1b-4c54-81a9-ba4523763735" providerId="ADAL" clId="{71BFEC0F-0CB8-4DA3-97E3-38075079E45C}" dt="2024-01-17T16:29:00.273" v="1"/>
        <pc:sldMkLst>
          <pc:docMk/>
          <pc:sldMk cId="1951611043" sldId="291"/>
        </pc:sldMkLst>
      </pc:sldChg>
      <pc:sldChg chg="modSp mod">
        <pc:chgData name="Sanna Lindgren" userId="d7f8f64c-9e1b-4c54-81a9-ba4523763735" providerId="ADAL" clId="{71BFEC0F-0CB8-4DA3-97E3-38075079E45C}" dt="2024-01-17T16:34:43.642" v="8" actId="404"/>
        <pc:sldMkLst>
          <pc:docMk/>
          <pc:sldMk cId="3368664291" sldId="309"/>
        </pc:sldMkLst>
        <pc:spChg chg="mod">
          <ac:chgData name="Sanna Lindgren" userId="d7f8f64c-9e1b-4c54-81a9-ba4523763735" providerId="ADAL" clId="{71BFEC0F-0CB8-4DA3-97E3-38075079E45C}" dt="2024-01-17T16:34:43.642" v="8" actId="404"/>
          <ac:spMkLst>
            <pc:docMk/>
            <pc:sldMk cId="3368664291" sldId="309"/>
            <ac:spMk id="8" creationId="{306E1301-BF7C-815B-C1DD-C4BE10756BF9}"/>
          </ac:spMkLst>
        </pc:spChg>
      </pc:sldChg>
      <pc:sldChg chg="modSp mod">
        <pc:chgData name="Sanna Lindgren" userId="d7f8f64c-9e1b-4c54-81a9-ba4523763735" providerId="ADAL" clId="{71BFEC0F-0CB8-4DA3-97E3-38075079E45C}" dt="2024-01-17T16:29:00.424" v="4" actId="27636"/>
        <pc:sldMkLst>
          <pc:docMk/>
          <pc:sldMk cId="2551263558" sldId="318"/>
        </pc:sldMkLst>
        <pc:spChg chg="mod">
          <ac:chgData name="Sanna Lindgren" userId="d7f8f64c-9e1b-4c54-81a9-ba4523763735" providerId="ADAL" clId="{71BFEC0F-0CB8-4DA3-97E3-38075079E45C}" dt="2024-01-17T16:29:00.424" v="4" actId="27636"/>
          <ac:spMkLst>
            <pc:docMk/>
            <pc:sldMk cId="2551263558" sldId="318"/>
            <ac:spMk id="12" creationId="{A0A1B03A-6B64-F6A1-923A-B57066EB6C9D}"/>
          </ac:spMkLst>
        </pc:spChg>
      </pc:sldChg>
      <pc:sldChg chg="modSp mod">
        <pc:chgData name="Sanna Lindgren" userId="d7f8f64c-9e1b-4c54-81a9-ba4523763735" providerId="ADAL" clId="{71BFEC0F-0CB8-4DA3-97E3-38075079E45C}" dt="2024-01-17T16:29:00.459" v="5" actId="27636"/>
        <pc:sldMkLst>
          <pc:docMk/>
          <pc:sldMk cId="564837349" sldId="326"/>
        </pc:sldMkLst>
        <pc:spChg chg="mod">
          <ac:chgData name="Sanna Lindgren" userId="d7f8f64c-9e1b-4c54-81a9-ba4523763735" providerId="ADAL" clId="{71BFEC0F-0CB8-4DA3-97E3-38075079E45C}" dt="2024-01-17T16:29:00.459" v="5" actId="27636"/>
          <ac:spMkLst>
            <pc:docMk/>
            <pc:sldMk cId="564837349" sldId="326"/>
            <ac:spMk id="7" creationId="{C08DE3B4-DE08-C5E8-11A1-CFD9A7C8EB39}"/>
          </ac:spMkLst>
        </pc:spChg>
      </pc:sldChg>
      <pc:sldChg chg="modSp mod">
        <pc:chgData name="Sanna Lindgren" userId="d7f8f64c-9e1b-4c54-81a9-ba4523763735" providerId="ADAL" clId="{71BFEC0F-0CB8-4DA3-97E3-38075079E45C}" dt="2024-01-17T16:55:07.734" v="10" actId="20577"/>
        <pc:sldMkLst>
          <pc:docMk/>
          <pc:sldMk cId="4259584691" sldId="348"/>
        </pc:sldMkLst>
        <pc:spChg chg="mod">
          <ac:chgData name="Sanna Lindgren" userId="d7f8f64c-9e1b-4c54-81a9-ba4523763735" providerId="ADAL" clId="{71BFEC0F-0CB8-4DA3-97E3-38075079E45C}" dt="2024-01-17T16:55:07.734" v="10" actId="20577"/>
          <ac:spMkLst>
            <pc:docMk/>
            <pc:sldMk cId="4259584691" sldId="348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71BFEC0F-0CB8-4DA3-97E3-38075079E45C}" dt="2024-01-17T16:55:46.725" v="13" actId="403"/>
        <pc:sldMkLst>
          <pc:docMk/>
          <pc:sldMk cId="657899232" sldId="360"/>
        </pc:sldMkLst>
        <pc:spChg chg="mod">
          <ac:chgData name="Sanna Lindgren" userId="d7f8f64c-9e1b-4c54-81a9-ba4523763735" providerId="ADAL" clId="{71BFEC0F-0CB8-4DA3-97E3-38075079E45C}" dt="2024-01-17T16:55:46.725" v="13" actId="403"/>
          <ac:spMkLst>
            <pc:docMk/>
            <pc:sldMk cId="657899232" sldId="360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71BFEC0F-0CB8-4DA3-97E3-38075079E45C}" dt="2024-01-17T16:56:19.048" v="19" actId="403"/>
        <pc:sldMkLst>
          <pc:docMk/>
          <pc:sldMk cId="3421665660" sldId="361"/>
        </pc:sldMkLst>
        <pc:spChg chg="mod">
          <ac:chgData name="Sanna Lindgren" userId="d7f8f64c-9e1b-4c54-81a9-ba4523763735" providerId="ADAL" clId="{71BFEC0F-0CB8-4DA3-97E3-38075079E45C}" dt="2024-01-17T16:56:19.048" v="19" actId="403"/>
          <ac:spMkLst>
            <pc:docMk/>
            <pc:sldMk cId="3421665660" sldId="361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71BFEC0F-0CB8-4DA3-97E3-38075079E45C}" dt="2024-01-17T16:56:01.959" v="16" actId="6549"/>
        <pc:sldMkLst>
          <pc:docMk/>
          <pc:sldMk cId="3107665617" sldId="362"/>
        </pc:sldMkLst>
        <pc:spChg chg="mod">
          <ac:chgData name="Sanna Lindgren" userId="d7f8f64c-9e1b-4c54-81a9-ba4523763735" providerId="ADAL" clId="{71BFEC0F-0CB8-4DA3-97E3-38075079E45C}" dt="2024-01-17T16:56:01.959" v="16" actId="6549"/>
          <ac:spMkLst>
            <pc:docMk/>
            <pc:sldMk cId="3107665617" sldId="362"/>
            <ac:spMk id="3" creationId="{E0471262-BEF5-072D-F382-3B5A84917643}"/>
          </ac:spMkLst>
        </pc:spChg>
      </pc:sldChg>
      <pc:sldChg chg="modSp mod">
        <pc:chgData name="Sanna Lindgren" userId="d7f8f64c-9e1b-4c54-81a9-ba4523763735" providerId="ADAL" clId="{71BFEC0F-0CB8-4DA3-97E3-38075079E45C}" dt="2024-01-17T16:56:49.047" v="26" actId="403"/>
        <pc:sldMkLst>
          <pc:docMk/>
          <pc:sldMk cId="1890001457" sldId="366"/>
        </pc:sldMkLst>
        <pc:spChg chg="mod">
          <ac:chgData name="Sanna Lindgren" userId="d7f8f64c-9e1b-4c54-81a9-ba4523763735" providerId="ADAL" clId="{71BFEC0F-0CB8-4DA3-97E3-38075079E45C}" dt="2024-01-17T16:56:49.047" v="26" actId="403"/>
          <ac:spMkLst>
            <pc:docMk/>
            <pc:sldMk cId="1890001457" sldId="366"/>
            <ac:spMk id="2" creationId="{130EBC89-F169-DE0B-D0BE-461A5D9564E8}"/>
          </ac:spMkLst>
        </pc:spChg>
      </pc:sldChg>
      <pc:sldChg chg="modSp mod">
        <pc:chgData name="Sanna Lindgren" userId="d7f8f64c-9e1b-4c54-81a9-ba4523763735" providerId="ADAL" clId="{71BFEC0F-0CB8-4DA3-97E3-38075079E45C}" dt="2024-01-17T21:47:30.559" v="37" actId="20577"/>
        <pc:sldMkLst>
          <pc:docMk/>
          <pc:sldMk cId="4256227715" sldId="383"/>
        </pc:sldMkLst>
        <pc:spChg chg="mod">
          <ac:chgData name="Sanna Lindgren" userId="d7f8f64c-9e1b-4c54-81a9-ba4523763735" providerId="ADAL" clId="{71BFEC0F-0CB8-4DA3-97E3-38075079E45C}" dt="2024-01-17T21:47:30.559" v="37" actId="20577"/>
          <ac:spMkLst>
            <pc:docMk/>
            <pc:sldMk cId="4256227715" sldId="383"/>
            <ac:spMk id="2" creationId="{2E2C5FF1-E4D2-A2F6-D50D-8BF6534976B8}"/>
          </ac:spMkLst>
        </pc:spChg>
      </pc:sldChg>
      <pc:sldChg chg="modSp mod">
        <pc:chgData name="Sanna Lindgren" userId="d7f8f64c-9e1b-4c54-81a9-ba4523763735" providerId="ADAL" clId="{71BFEC0F-0CB8-4DA3-97E3-38075079E45C}" dt="2024-01-17T16:29:00.386" v="2" actId="27636"/>
        <pc:sldMkLst>
          <pc:docMk/>
          <pc:sldMk cId="3452116655" sldId="388"/>
        </pc:sldMkLst>
        <pc:spChg chg="mod">
          <ac:chgData name="Sanna Lindgren" userId="d7f8f64c-9e1b-4c54-81a9-ba4523763735" providerId="ADAL" clId="{71BFEC0F-0CB8-4DA3-97E3-38075079E45C}" dt="2024-01-17T16:29:00.386" v="2" actId="27636"/>
          <ac:spMkLst>
            <pc:docMk/>
            <pc:sldMk cId="3452116655" sldId="388"/>
            <ac:spMk id="2" creationId="{2E2C5FF1-E4D2-A2F6-D50D-8BF6534976B8}"/>
          </ac:spMkLst>
        </pc:spChg>
      </pc:sldChg>
      <pc:sldChg chg="modSp mod">
        <pc:chgData name="Sanna Lindgren" userId="d7f8f64c-9e1b-4c54-81a9-ba4523763735" providerId="ADAL" clId="{71BFEC0F-0CB8-4DA3-97E3-38075079E45C}" dt="2024-01-17T21:47:44.811" v="48" actId="20577"/>
        <pc:sldMkLst>
          <pc:docMk/>
          <pc:sldMk cId="1415854246" sldId="392"/>
        </pc:sldMkLst>
        <pc:spChg chg="mod">
          <ac:chgData name="Sanna Lindgren" userId="d7f8f64c-9e1b-4c54-81a9-ba4523763735" providerId="ADAL" clId="{71BFEC0F-0CB8-4DA3-97E3-38075079E45C}" dt="2024-01-17T21:47:44.811" v="48" actId="20577"/>
          <ac:spMkLst>
            <pc:docMk/>
            <pc:sldMk cId="1415854246" sldId="392"/>
            <ac:spMk id="2" creationId="{2E2C5FF1-E4D2-A2F6-D50D-8BF6534976B8}"/>
          </ac:spMkLst>
        </pc:spChg>
      </pc:sldChg>
      <pc:sldChg chg="modSp mod">
        <pc:chgData name="Sanna Lindgren" userId="d7f8f64c-9e1b-4c54-81a9-ba4523763735" providerId="ADAL" clId="{71BFEC0F-0CB8-4DA3-97E3-38075079E45C}" dt="2024-01-17T16:29:00.406" v="3" actId="27636"/>
        <pc:sldMkLst>
          <pc:docMk/>
          <pc:sldMk cId="2733301153" sldId="397"/>
        </pc:sldMkLst>
        <pc:spChg chg="mod">
          <ac:chgData name="Sanna Lindgren" userId="d7f8f64c-9e1b-4c54-81a9-ba4523763735" providerId="ADAL" clId="{71BFEC0F-0CB8-4DA3-97E3-38075079E45C}" dt="2024-01-17T16:29:00.406" v="3" actId="27636"/>
          <ac:spMkLst>
            <pc:docMk/>
            <pc:sldMk cId="2733301153" sldId="397"/>
            <ac:spMk id="2" creationId="{2E2C5FF1-E4D2-A2F6-D50D-8BF6534976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E1D1A-37AD-4005-AAF8-1045AC66FAC5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F2682-ECF0-45B8-9C9A-CFA29A96F1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226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6468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2568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08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Presenter</a:t>
            </a:r>
            <a:r>
              <a:rPr lang="fi-FI" dirty="0"/>
              <a:t>: HUKI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002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Presenter</a:t>
            </a:r>
            <a:r>
              <a:rPr lang="fi-FI" dirty="0"/>
              <a:t>: HUKI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07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087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582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091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1272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30 min – </a:t>
            </a:r>
            <a:r>
              <a:rPr lang="fi-FI" dirty="0" err="1"/>
              <a:t>screenille</a:t>
            </a:r>
            <a:r>
              <a:rPr lang="fi-FI" dirty="0"/>
              <a:t> tikittävä kello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806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57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796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6143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Radio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562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55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01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47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53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759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01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9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5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quiz-on-social-inclusion/b216a6fc-3f9b-44db-b4aa-ef4c8513d2d7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.png"/><Relationship Id="rId4" Type="http://schemas.openxmlformats.org/officeDocument/2006/relationships/image" Target="../media/image1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9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34.emf"/><Relationship Id="rId5" Type="http://schemas.openxmlformats.org/officeDocument/2006/relationships/image" Target="../media/image1.png"/><Relationship Id="rId10" Type="http://schemas.openxmlformats.org/officeDocument/2006/relationships/image" Target="../media/image33.emf"/><Relationship Id="rId4" Type="http://schemas.openxmlformats.org/officeDocument/2006/relationships/image" Target="../media/image5.emf"/><Relationship Id="rId9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.io/sketchpad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.png"/><Relationship Id="rId4" Type="http://schemas.openxmlformats.org/officeDocument/2006/relationships/hyperlink" Target="https://nuortenakatemia.fi/en/incon-projectresult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emf"/><Relationship Id="rId4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e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.png"/><Relationship Id="rId4" Type="http://schemas.openxmlformats.org/officeDocument/2006/relationships/image" Target="../media/image10.emf"/><Relationship Id="rId9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.png"/><Relationship Id="rId4" Type="http://schemas.openxmlformats.org/officeDocument/2006/relationships/image" Target="../media/image1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8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8.emf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8.emf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8.emf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9.emf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5.emf"/><Relationship Id="rId7" Type="http://schemas.openxmlformats.org/officeDocument/2006/relationships/image" Target="../media/image32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6.emf"/><Relationship Id="rId4" Type="http://schemas.openxmlformats.org/officeDocument/2006/relationships/image" Target="../media/image1.png"/><Relationship Id="rId9" Type="http://schemas.openxmlformats.org/officeDocument/2006/relationships/image" Target="../media/image3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uki.hr/" TargetMode="External"/><Relationship Id="rId3" Type="http://schemas.openxmlformats.org/officeDocument/2006/relationships/hyperlink" Target="https://nuorisoseurat.fi/" TargetMode="External"/><Relationship Id="rId7" Type="http://schemas.openxmlformats.org/officeDocument/2006/relationships/hyperlink" Target="https://www.facebook.com/LeDiscipline/" TargetMode="External"/><Relationship Id="rId12" Type="http://schemas.openxmlformats.org/officeDocument/2006/relationships/image" Target="../media/image10.emf"/><Relationship Id="rId2" Type="http://schemas.openxmlformats.org/officeDocument/2006/relationships/hyperlink" Target="https://nuortenakatemia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yiot.hu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tntk.tartu.ee/en/" TargetMode="External"/><Relationship Id="rId10" Type="http://schemas.openxmlformats.org/officeDocument/2006/relationships/image" Target="../media/image5.emf"/><Relationship Id="rId4" Type="http://schemas.openxmlformats.org/officeDocument/2006/relationships/hyperlink" Target="http://www.radio-r.cz/" TargetMode="Externa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774BC1-DCA6-104A-E82C-BD0A52F2E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1310">
            <a:off x="10832227" y="3191870"/>
            <a:ext cx="1421213" cy="3888032"/>
          </a:xfrm>
          <a:prstGeom prst="rect">
            <a:avLst/>
          </a:prstGeom>
        </p:spPr>
      </p:pic>
      <p:pic>
        <p:nvPicPr>
          <p:cNvPr id="3" name="Picture 8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F2C14BA3-F9DC-CA58-EB39-80F4D1579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77" y="-722186"/>
            <a:ext cx="7798521" cy="77649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6E1301-BF7C-815B-C1DD-C4BE1075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907" y="2103437"/>
            <a:ext cx="6246260" cy="1325563"/>
          </a:xfrm>
        </p:spPr>
        <p:txBody>
          <a:bodyPr>
            <a:noAutofit/>
          </a:bodyPr>
          <a:lstStyle/>
          <a:p>
            <a:pPr algn="ctr"/>
            <a:r>
              <a:rPr lang="fi-FI" sz="4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Inclusion</a:t>
            </a:r>
            <a:r>
              <a:rPr lang="fi-FI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 is On</a:t>
            </a:r>
            <a:br>
              <a:rPr lang="fi-FI" sz="48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fi-FI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Model</a:t>
            </a:r>
            <a: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odborné</a:t>
            </a:r>
            <a: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přípravy</a:t>
            </a:r>
            <a: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pracovníků</a:t>
            </a:r>
            <a: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s </a:t>
            </a:r>
            <a:r>
              <a:rPr lang="fi-FI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mládeží</a:t>
            </a:r>
            <a:endParaRPr lang="fi-FI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6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artoon people&#10;&#10;Description automatically generated">
            <a:extLst>
              <a:ext uri="{FF2B5EF4-FFF2-40B4-BE49-F238E27FC236}">
                <a16:creationId xmlns:a16="http://schemas.microsoft.com/office/drawing/2014/main" id="{C4CBF745-70AD-80C1-20B1-30C96A522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16547"/>
            <a:ext cx="10515600" cy="4963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AF0DB0-8DCA-F558-6023-1E060BB64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31" y="501645"/>
            <a:ext cx="8442707" cy="167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1396-0283-2DDC-410B-FB89C57B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233" y="4180686"/>
            <a:ext cx="7611533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latin typeface="Montserrat" panose="02000505000000020004" pitchFamily="2" charset="77"/>
              </a:rPr>
              <a:t>Co </a:t>
            </a:r>
            <a:r>
              <a:rPr lang="en-US" sz="2400" dirty="0" err="1">
                <a:latin typeface="Montserrat" panose="02000505000000020004" pitchFamily="2" charset="77"/>
              </a:rPr>
              <a:t>vás</a:t>
            </a:r>
            <a:r>
              <a:rPr lang="en-US" sz="2400" dirty="0">
                <a:latin typeface="Montserrat" panose="02000505000000020004" pitchFamily="2" charset="77"/>
              </a:rPr>
              <a:t> </a:t>
            </a:r>
            <a:r>
              <a:rPr lang="en-US" sz="2400" dirty="0" err="1">
                <a:latin typeface="Montserrat" panose="02000505000000020004" pitchFamily="2" charset="77"/>
              </a:rPr>
              <a:t>jako</a:t>
            </a:r>
            <a:r>
              <a:rPr lang="en-US" sz="2400" dirty="0">
                <a:latin typeface="Montserrat" panose="02000505000000020004" pitchFamily="2" charset="77"/>
              </a:rPr>
              <a:t> </a:t>
            </a:r>
            <a:r>
              <a:rPr lang="en-US" sz="2400" dirty="0" err="1">
                <a:latin typeface="Montserrat" panose="02000505000000020004" pitchFamily="2" charset="77"/>
              </a:rPr>
              <a:t>první</a:t>
            </a:r>
            <a:r>
              <a:rPr lang="en-US" sz="2400" dirty="0">
                <a:latin typeface="Montserrat" panose="02000505000000020004" pitchFamily="2" charset="77"/>
              </a:rPr>
              <a:t> </a:t>
            </a:r>
            <a:r>
              <a:rPr lang="en-US" sz="2400" dirty="0" err="1">
                <a:latin typeface="Montserrat" panose="02000505000000020004" pitchFamily="2" charset="77"/>
              </a:rPr>
              <a:t>napadne</a:t>
            </a:r>
            <a:r>
              <a:rPr lang="en-US" sz="2400" dirty="0">
                <a:latin typeface="Montserrat" panose="02000505000000020004" pitchFamily="2" charset="77"/>
              </a:rPr>
              <a:t> v </a:t>
            </a:r>
            <a:r>
              <a:rPr lang="en-US" sz="2400" dirty="0" err="1">
                <a:latin typeface="Montserrat" panose="02000505000000020004" pitchFamily="2" charset="77"/>
              </a:rPr>
              <a:t>souvislosti</a:t>
            </a:r>
            <a:r>
              <a:rPr lang="en-US" sz="2400" dirty="0">
                <a:latin typeface="Montserrat" panose="02000505000000020004" pitchFamily="2" charset="77"/>
              </a:rPr>
              <a:t> 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 err="1">
                <a:latin typeface="Montserrat" panose="02000505000000020004" pitchFamily="2" charset="77"/>
              </a:rPr>
              <a:t>inkluzí</a:t>
            </a:r>
            <a:r>
              <a:rPr lang="en-US" sz="2400" dirty="0">
                <a:latin typeface="Montserrat" panose="02000505000000020004" pitchFamily="2" charset="77"/>
              </a:rPr>
              <a:t> </a:t>
            </a:r>
            <a:r>
              <a:rPr lang="en-US" sz="2400" dirty="0" err="1">
                <a:latin typeface="Montserrat" panose="02000505000000020004" pitchFamily="2" charset="77"/>
              </a:rPr>
              <a:t>při</a:t>
            </a:r>
            <a:r>
              <a:rPr lang="en-US" sz="2400" dirty="0">
                <a:latin typeface="Montserrat" panose="02000505000000020004" pitchFamily="2" charset="77"/>
              </a:rPr>
              <a:t> </a:t>
            </a:r>
            <a:r>
              <a:rPr lang="en-US" sz="2400" dirty="0" err="1">
                <a:latin typeface="Montserrat" panose="02000505000000020004" pitchFamily="2" charset="77"/>
              </a:rPr>
              <a:t>volnočasových</a:t>
            </a:r>
            <a:r>
              <a:rPr lang="en-US" sz="2400" dirty="0">
                <a:latin typeface="Montserrat" panose="02000505000000020004" pitchFamily="2" charset="77"/>
              </a:rPr>
              <a:t> </a:t>
            </a:r>
            <a:r>
              <a:rPr lang="en-US" sz="2400" dirty="0" err="1">
                <a:latin typeface="Montserrat" panose="02000505000000020004" pitchFamily="2" charset="77"/>
              </a:rPr>
              <a:t>aktivitách</a:t>
            </a:r>
            <a:r>
              <a:rPr lang="en-US" sz="2400" dirty="0">
                <a:latin typeface="Montserrat" panose="02000505000000020004" pitchFamily="2" charset="77"/>
              </a:rPr>
              <a:t>?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C649885-17B8-3214-BEAA-A5C8B3BCC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D1116-F184-E753-6DB9-B16A4284A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B36F4-B3CB-2582-1951-67A52C0D4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55A7A3-4C24-0491-4307-5F0998857D91}"/>
              </a:ext>
            </a:extLst>
          </p:cNvPr>
          <p:cNvSpPr txBox="1">
            <a:spLocks/>
          </p:cNvSpPr>
          <p:nvPr/>
        </p:nvSpPr>
        <p:spPr>
          <a:xfrm>
            <a:off x="1024269" y="4899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Přemýšlejte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na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minutu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sami</a:t>
            </a:r>
            <a:endParaRPr lang="fi-FI" sz="40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5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artoon people&#10;&#10;Description automatically generated">
            <a:extLst>
              <a:ext uri="{FF2B5EF4-FFF2-40B4-BE49-F238E27FC236}">
                <a16:creationId xmlns:a16="http://schemas.microsoft.com/office/drawing/2014/main" id="{3CD6CCE8-65A4-81DC-21CF-158F9FFCF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16547"/>
            <a:ext cx="10515600" cy="4963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AF0DB0-8DCA-F558-6023-1E060BB64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31" y="501645"/>
            <a:ext cx="3969030" cy="167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1396-0283-2DDC-410B-FB89C57B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232" y="4165784"/>
            <a:ext cx="7611533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i-FI" dirty="0" err="1">
                <a:latin typeface="Montserrat" panose="02000505000000020004" pitchFamily="2" charset="77"/>
              </a:rPr>
              <a:t>Co</a:t>
            </a:r>
            <a:r>
              <a:rPr lang="fi-FI" dirty="0">
                <a:latin typeface="Montserrat" panose="02000505000000020004" pitchFamily="2" charset="77"/>
              </a:rPr>
              <a:t> pro </a:t>
            </a:r>
            <a:r>
              <a:rPr lang="fi-FI" dirty="0" err="1">
                <a:latin typeface="Montserrat" panose="02000505000000020004" pitchFamily="2" charset="77"/>
              </a:rPr>
              <a:t>vás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znamená</a:t>
            </a:r>
            <a:endParaRPr lang="fi-FI" dirty="0">
              <a:latin typeface="Montserrat" panose="02000505000000020004" pitchFamily="2" charset="7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i-FI" dirty="0" err="1">
                <a:latin typeface="Montserrat" panose="02000505000000020004" pitchFamily="2" charset="77"/>
              </a:rPr>
              <a:t>sociální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začlenování</a:t>
            </a:r>
            <a:r>
              <a:rPr lang="fi-FI" dirty="0">
                <a:latin typeface="Montserrat" panose="02000505000000020004" pitchFamily="2" charset="77"/>
              </a:rPr>
              <a:t>?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C649885-17B8-3214-BEAA-A5C8B3BCC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D1116-F184-E753-6DB9-B16A4284A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B36F4-B3CB-2582-1951-67A52C0D4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55A7A3-4C24-0491-4307-5F0998857D91}"/>
              </a:ext>
            </a:extLst>
          </p:cNvPr>
          <p:cNvSpPr txBox="1">
            <a:spLocks/>
          </p:cNvSpPr>
          <p:nvPr/>
        </p:nvSpPr>
        <p:spPr>
          <a:xfrm>
            <a:off x="1024269" y="4899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Word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cloud</a:t>
            </a:r>
            <a:endParaRPr lang="fi-FI" sz="40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1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7B69C1-DA6F-F383-FE22-8C0644838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222" y="3886306"/>
            <a:ext cx="2004741" cy="2600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D21253-39EF-588F-6411-3A5AC12BD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42" y="2957870"/>
            <a:ext cx="4204197" cy="2778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03CC13-91B4-4C35-28B6-7A8F61948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685" y="431423"/>
            <a:ext cx="4966655" cy="31668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A3E67-6CA6-DA20-2305-7A80BB018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09" y="4404748"/>
            <a:ext cx="3677062" cy="11423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i-FI" sz="2400" dirty="0" err="1">
                <a:latin typeface="Montserrat" panose="02000505000000020004" pitchFamily="2" charset="77"/>
              </a:rPr>
              <a:t>Překvapilo</a:t>
            </a:r>
            <a:r>
              <a:rPr lang="fi-FI" sz="2400" dirty="0">
                <a:latin typeface="Montserrat" panose="02000505000000020004" pitchFamily="2" charset="77"/>
              </a:rPr>
              <a:t> </a:t>
            </a:r>
            <a:r>
              <a:rPr lang="fi-FI" sz="2400" dirty="0" err="1">
                <a:latin typeface="Montserrat" panose="02000505000000020004" pitchFamily="2" charset="77"/>
              </a:rPr>
              <a:t>vás</a:t>
            </a:r>
            <a:r>
              <a:rPr lang="fi-FI" sz="2400" dirty="0">
                <a:latin typeface="Montserrat" panose="02000505000000020004" pitchFamily="2" charset="77"/>
              </a:rPr>
              <a:t> </a:t>
            </a:r>
            <a:r>
              <a:rPr lang="fi-FI" sz="2400" dirty="0" err="1">
                <a:latin typeface="Montserrat" panose="02000505000000020004" pitchFamily="2" charset="77"/>
              </a:rPr>
              <a:t>něco</a:t>
            </a:r>
            <a:r>
              <a:rPr lang="fi-FI" sz="2400" dirty="0">
                <a:latin typeface="Montserrat" panose="02000505000000020004" pitchFamily="2" charset="77"/>
              </a:rPr>
              <a:t>?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CDFB539-EB46-A4DA-1BBB-2EE095FDAC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9E878B-D0F3-1575-4321-D96A0DB32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2D17D-19E8-6CFF-B313-A04722BB7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B5DDDC-FF7D-2AB0-93E6-5952B57953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50" y="1121390"/>
            <a:ext cx="6028750" cy="23076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335ABD5-2044-DAEA-2E6B-2E3CEEC97B99}"/>
              </a:ext>
            </a:extLst>
          </p:cNvPr>
          <p:cNvSpPr txBox="1">
            <a:spLocks/>
          </p:cNvSpPr>
          <p:nvPr/>
        </p:nvSpPr>
        <p:spPr>
          <a:xfrm>
            <a:off x="566701" y="135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Diskutujte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ve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dvojicích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nebo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malé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skupině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54D273-C4F1-385D-6582-C8CE8FEC11BE}"/>
              </a:ext>
            </a:extLst>
          </p:cNvPr>
          <p:cNvSpPr txBox="1">
            <a:spLocks/>
          </p:cNvSpPr>
          <p:nvPr/>
        </p:nvSpPr>
        <p:spPr>
          <a:xfrm>
            <a:off x="7523913" y="1478119"/>
            <a:ext cx="4204197" cy="245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FI" sz="2400" dirty="0" err="1">
                <a:latin typeface="Montserrat" panose="02000505000000020004" pitchFamily="2" charset="77"/>
              </a:rPr>
              <a:t>Jaké</a:t>
            </a:r>
            <a:r>
              <a:rPr lang="fi-FI" sz="2400" dirty="0">
                <a:latin typeface="Montserrat" panose="02000505000000020004" pitchFamily="2" charset="77"/>
              </a:rPr>
              <a:t> </a:t>
            </a:r>
            <a:r>
              <a:rPr lang="fi-FI" sz="2400" dirty="0" err="1">
                <a:latin typeface="Montserrat" panose="02000505000000020004" pitchFamily="2" charset="77"/>
              </a:rPr>
              <a:t>myšlenky</a:t>
            </a:r>
            <a:r>
              <a:rPr lang="fi-FI" sz="2400" dirty="0">
                <a:latin typeface="Montserrat" panose="02000505000000020004" pitchFamily="2" charset="77"/>
              </a:rPr>
              <a:t> </a:t>
            </a:r>
            <a:r>
              <a:rPr lang="fi-FI" sz="2400" dirty="0" err="1">
                <a:latin typeface="Montserrat" panose="02000505000000020004" pitchFamily="2" charset="77"/>
              </a:rPr>
              <a:t>ve</a:t>
            </a:r>
            <a:r>
              <a:rPr lang="fi-FI" sz="2400" dirty="0">
                <a:latin typeface="Montserrat" panose="02000505000000020004" pitchFamily="2" charset="77"/>
              </a:rPr>
              <a:t> </a:t>
            </a:r>
            <a:r>
              <a:rPr lang="fi-FI" sz="2400" dirty="0" err="1">
                <a:latin typeface="Montserrat" panose="02000505000000020004" pitchFamily="2" charset="77"/>
              </a:rPr>
              <a:t>vás</a:t>
            </a:r>
            <a:endParaRPr lang="fi-FI" sz="2400" dirty="0">
              <a:latin typeface="Montserrat" panose="02000505000000020004" pitchFamily="2" charset="7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FI" sz="2400" dirty="0">
                <a:latin typeface="Montserrat" panose="02000505000000020004" pitchFamily="2" charset="77"/>
              </a:rPr>
              <a:t>Word </a:t>
            </a:r>
            <a:r>
              <a:rPr lang="fi-FI" sz="2400" dirty="0" err="1">
                <a:latin typeface="Montserrat" panose="02000505000000020004" pitchFamily="2" charset="77"/>
              </a:rPr>
              <a:t>cloud</a:t>
            </a:r>
            <a:endParaRPr lang="fi-FI" sz="2400" dirty="0">
              <a:latin typeface="Montserrat" panose="02000505000000020004" pitchFamily="2" charset="7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FI" sz="2400" dirty="0" err="1">
                <a:latin typeface="Montserrat" panose="02000505000000020004" pitchFamily="2" charset="77"/>
              </a:rPr>
              <a:t>vyvolává</a:t>
            </a:r>
            <a:r>
              <a:rPr lang="fi-FI" sz="2400" dirty="0">
                <a:latin typeface="Montserrat" panose="02000505000000020004" pitchFamily="2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388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rectangular sign&#10;&#10;Description automatically generated">
            <a:extLst>
              <a:ext uri="{FF2B5EF4-FFF2-40B4-BE49-F238E27FC236}">
                <a16:creationId xmlns:a16="http://schemas.microsoft.com/office/drawing/2014/main" id="{5C42EA05-12B4-9F46-D31D-75A9D5E81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327" y="2422138"/>
            <a:ext cx="6463345" cy="1325563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 err="1">
                <a:latin typeface="Montserrat" panose="00000500000000000000" pitchFamily="2" charset="0"/>
              </a:rPr>
              <a:t>Kvíz</a:t>
            </a:r>
            <a:r>
              <a:rPr lang="fi-FI" sz="4000" b="1" dirty="0">
                <a:latin typeface="Montserrat" panose="00000500000000000000" pitchFamily="2" charset="0"/>
              </a:rPr>
              <a:t> o </a:t>
            </a:r>
            <a:r>
              <a:rPr lang="fi-FI" sz="4000" b="1" dirty="0" err="1">
                <a:latin typeface="Montserrat" panose="00000500000000000000" pitchFamily="2" charset="0"/>
              </a:rPr>
              <a:t>sociálním</a:t>
            </a:r>
            <a:r>
              <a:rPr lang="fi-FI" sz="4000" b="1" dirty="0"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latin typeface="Montserrat" panose="00000500000000000000" pitchFamily="2" charset="0"/>
              </a:rPr>
              <a:t>začlenění</a:t>
            </a:r>
            <a:endParaRPr lang="fi-FI" sz="4000" b="1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6095999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70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Pokyny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pro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facilitaci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Kroky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nástroje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:</a:t>
            </a:r>
          </a:p>
          <a:p>
            <a:pPr lvl="1" fontAlgn="base">
              <a:lnSpc>
                <a:spcPct val="110000"/>
              </a:lnSpc>
            </a:pP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Přejděte na Kahoot a uspořádejte malý kvíz o sociálním začleňování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NEBO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následující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snímky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  <a:endParaRPr lang="fi-FI" sz="20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Kvíz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obsahuje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osm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otázek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délka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cca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b="1" dirty="0">
                <a:solidFill>
                  <a:srgbClr val="000000"/>
                </a:solidFill>
                <a:latin typeface="Montserrat" panose="02000505000000020004" pitchFamily="2" charset="77"/>
              </a:rPr>
              <a:t>10-12 minut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Účastníci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potřebují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například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telefon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aby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se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mohli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zapojit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do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hry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v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Kahoot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NEBO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pera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papír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aby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si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mohli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zapsat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své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odpovědi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pokud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kvíz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vedete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pomocí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Montserrat" panose="02000505000000020004" pitchFamily="2" charset="77"/>
              </a:rPr>
              <a:t>snímků</a:t>
            </a:r>
            <a:r>
              <a:rPr lang="fi-FI" sz="2000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  <a:endParaRPr lang="fi-FI" sz="20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ACD53A-8E66-D15A-15A8-B9DAF6BF2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08A914-30C6-F1D5-92EB-81698704F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3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1131"/>
            <a:ext cx="8327923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5762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Co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znázorňuje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tento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obrázek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2292"/>
            <a:ext cx="10515599" cy="22025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inkluze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
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exkluze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
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integrace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
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segregace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CB73F8-B795-D33B-7FD1-325E763A4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00" y="546350"/>
            <a:ext cx="4626873" cy="5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1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7"/>
            <a:ext cx="9438968" cy="1736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6" y="570745"/>
            <a:ext cx="7968343" cy="1325563"/>
          </a:xfrm>
        </p:spPr>
        <p:txBody>
          <a:bodyPr>
            <a:noAutofit/>
          </a:bodyPr>
          <a:lstStyle/>
          <a:p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Který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z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následujících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faktorů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je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obvykle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spojen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s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rizikem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sociálního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vyloučení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8468"/>
            <a:ext cx="10515599" cy="2545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postižení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socioekonomický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status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migrační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status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genderová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identita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F240D-A4CD-4A5F-E661-85C89DC7C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77" y="1563879"/>
            <a:ext cx="1788522" cy="41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2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687"/>
            <a:ext cx="8839194" cy="1518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572148"/>
            <a:ext cx="7638951" cy="1325563"/>
          </a:xfrm>
        </p:spPr>
        <p:txBody>
          <a:bodyPr>
            <a:noAutofit/>
          </a:bodyPr>
          <a:lstStyle/>
          <a:p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V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Evropě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se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riziko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chudoby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sociálního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vyloučení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týká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_____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mladých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lidí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787758"/>
            <a:ext cx="10515599" cy="2395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všech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poloviny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třetiny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pětiny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5FFD8-2475-4039-E82E-E1AB02803E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4" y="1362534"/>
            <a:ext cx="2333585" cy="41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6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" y="376750"/>
            <a:ext cx="8413779" cy="1322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70" y="392023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Co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znázorňuje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tento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obrázek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3740"/>
            <a:ext cx="10515599" cy="2572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inkluzi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
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exkluzi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
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integraci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
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segregaci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8424B-57A4-3B3C-50DF-4DB8669DC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61" y="328617"/>
            <a:ext cx="4821932" cy="61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5974"/>
            <a:ext cx="9851922" cy="1818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6" y="483930"/>
            <a:ext cx="8555621" cy="1325563"/>
          </a:xfrm>
        </p:spPr>
        <p:txBody>
          <a:bodyPr>
            <a:noAutofit/>
          </a:bodyPr>
          <a:lstStyle/>
          <a:p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Sociální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začlenění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je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"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proces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zlepšování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podmínek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pro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jednotlivce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skupiny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,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aby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se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mohli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účastnit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_____" (WORLD BANK).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6203"/>
            <a:ext cx="10515599" cy="2697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volnočasových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aktivit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politiky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společnosti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sportů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DB8A2-BF44-08DF-5362-84BB1240E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68" y="2385235"/>
            <a:ext cx="1795531" cy="31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0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5935579" cy="6858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605A8-1A03-790A-3E4B-E3ED59054C18}"/>
              </a:ext>
            </a:extLst>
          </p:cNvPr>
          <p:cNvSpPr txBox="1"/>
          <p:nvPr/>
        </p:nvSpPr>
        <p:spPr>
          <a:xfrm>
            <a:off x="6256423" y="2536448"/>
            <a:ext cx="49195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Montserrat" panose="00000500000000000000" pitchFamily="2" charset="0"/>
              </a:rPr>
              <a:t>Financováno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Evropskou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unií</a:t>
            </a:r>
            <a:r>
              <a:rPr lang="en-US" sz="1600" dirty="0">
                <a:latin typeface="Montserrat" panose="00000500000000000000" pitchFamily="2" charset="0"/>
              </a:rPr>
              <a:t>. </a:t>
            </a:r>
            <a:r>
              <a:rPr lang="en-US" sz="1600" dirty="0" err="1">
                <a:latin typeface="Montserrat" panose="00000500000000000000" pitchFamily="2" charset="0"/>
              </a:rPr>
              <a:t>Vyjádřené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názory</a:t>
            </a:r>
            <a:r>
              <a:rPr lang="en-US" sz="1600" dirty="0">
                <a:latin typeface="Montserrat" panose="00000500000000000000" pitchFamily="2" charset="0"/>
              </a:rPr>
              <a:t> a </a:t>
            </a:r>
            <a:r>
              <a:rPr lang="en-US" sz="1600" dirty="0" err="1">
                <a:latin typeface="Montserrat" panose="00000500000000000000" pitchFamily="2" charset="0"/>
              </a:rPr>
              <a:t>stanoviska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jsou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však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pouze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názory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autora</a:t>
            </a:r>
            <a:r>
              <a:rPr lang="en-US" sz="1600" dirty="0">
                <a:latin typeface="Montserrat" panose="00000500000000000000" pitchFamily="2" charset="0"/>
              </a:rPr>
              <a:t> (</a:t>
            </a:r>
            <a:r>
              <a:rPr lang="en-US" sz="1600" dirty="0" err="1">
                <a:latin typeface="Montserrat" panose="00000500000000000000" pitchFamily="2" charset="0"/>
              </a:rPr>
              <a:t>autorů</a:t>
            </a:r>
            <a:r>
              <a:rPr lang="en-US" sz="1600" dirty="0">
                <a:latin typeface="Montserrat" panose="00000500000000000000" pitchFamily="2" charset="0"/>
              </a:rPr>
              <a:t>) a </a:t>
            </a:r>
            <a:r>
              <a:rPr lang="en-US" sz="1600" dirty="0" err="1">
                <a:latin typeface="Montserrat" panose="00000500000000000000" pitchFamily="2" charset="0"/>
              </a:rPr>
              <a:t>nemusí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nutně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odrážet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názory</a:t>
            </a:r>
            <a:r>
              <a:rPr lang="en-US" sz="1600" dirty="0">
                <a:latin typeface="Montserrat" panose="00000500000000000000" pitchFamily="2" charset="0"/>
              </a:rPr>
              <a:t> a </a:t>
            </a:r>
            <a:r>
              <a:rPr lang="en-US" sz="1600" dirty="0" err="1">
                <a:latin typeface="Montserrat" panose="00000500000000000000" pitchFamily="2" charset="0"/>
              </a:rPr>
              <a:t>stanoviska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Evropské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unie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nebo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Evropské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výkonné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agentury</a:t>
            </a:r>
            <a:r>
              <a:rPr lang="en-US" sz="1600" dirty="0">
                <a:latin typeface="Montserrat" panose="00000500000000000000" pitchFamily="2" charset="0"/>
              </a:rPr>
              <a:t> pro </a:t>
            </a:r>
            <a:r>
              <a:rPr lang="en-US" sz="1600" dirty="0" err="1">
                <a:latin typeface="Montserrat" panose="00000500000000000000" pitchFamily="2" charset="0"/>
              </a:rPr>
              <a:t>vzdělávání</a:t>
            </a:r>
            <a:r>
              <a:rPr lang="en-US" sz="1600" dirty="0">
                <a:latin typeface="Montserrat" panose="00000500000000000000" pitchFamily="2" charset="0"/>
              </a:rPr>
              <a:t> a </a:t>
            </a:r>
            <a:r>
              <a:rPr lang="en-US" sz="1600" dirty="0" err="1">
                <a:latin typeface="Montserrat" panose="00000500000000000000" pitchFamily="2" charset="0"/>
              </a:rPr>
              <a:t>kulturu</a:t>
            </a:r>
            <a:r>
              <a:rPr lang="en-US" sz="1600" dirty="0">
                <a:latin typeface="Montserrat" panose="00000500000000000000" pitchFamily="2" charset="0"/>
              </a:rPr>
              <a:t> (EACEA). </a:t>
            </a:r>
            <a:r>
              <a:rPr lang="en-US" sz="1600" dirty="0" err="1">
                <a:latin typeface="Montserrat" panose="00000500000000000000" pitchFamily="2" charset="0"/>
              </a:rPr>
              <a:t>Evropská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unie</a:t>
            </a:r>
            <a:r>
              <a:rPr lang="en-US" sz="1600" dirty="0">
                <a:latin typeface="Montserrat" panose="00000500000000000000" pitchFamily="2" charset="0"/>
              </a:rPr>
              <a:t> ani </a:t>
            </a:r>
            <a:r>
              <a:rPr lang="en-US" sz="1600" dirty="0" err="1">
                <a:latin typeface="Montserrat" panose="00000500000000000000" pitchFamily="2" charset="0"/>
              </a:rPr>
              <a:t>agentura</a:t>
            </a:r>
            <a:r>
              <a:rPr lang="en-US" sz="1600" dirty="0">
                <a:latin typeface="Montserrat" panose="00000500000000000000" pitchFamily="2" charset="0"/>
              </a:rPr>
              <a:t> EACEA za </a:t>
            </a:r>
            <a:r>
              <a:rPr lang="en-US" sz="1600" dirty="0" err="1">
                <a:latin typeface="Montserrat" panose="00000500000000000000" pitchFamily="2" charset="0"/>
              </a:rPr>
              <a:t>ně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nemohou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nést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odpovědnost</a:t>
            </a:r>
            <a:r>
              <a:rPr lang="en-US" sz="1600" dirty="0">
                <a:latin typeface="Montserrat" panose="00000500000000000000" pitchFamily="2" charset="0"/>
              </a:rPr>
              <a:t>.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0" name="Picture 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A3D40E5-8446-4C99-8E6D-CA92B6006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35" y="3017321"/>
            <a:ext cx="3695709" cy="8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1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6872748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08" y="365125"/>
            <a:ext cx="6489315" cy="1325563"/>
          </a:xfrm>
        </p:spPr>
        <p:txBody>
          <a:bodyPr>
            <a:normAutofit/>
          </a:bodyPr>
          <a:lstStyle/>
          <a:p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Sociální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začlenění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lze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například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zlepšit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změnami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v _____.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7" y="2592779"/>
            <a:ext cx="10515599" cy="2919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kulturních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zvyklostech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osobnostech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postojích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spánkových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návicích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ED5341-C553-45AD-EBC7-BD95E6FC9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33" y="1345518"/>
            <a:ext cx="3384420" cy="438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23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8396748" cy="1695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513649"/>
            <a:ext cx="7843102" cy="1325563"/>
          </a:xfrm>
        </p:spPr>
        <p:txBody>
          <a:bodyPr>
            <a:normAutofit/>
          </a:bodyPr>
          <a:lstStyle/>
          <a:p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Posilování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____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marginalizovaných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skupin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je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dobrým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způsobem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,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jak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řešit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sociální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vyloučení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34033"/>
            <a:ext cx="10515599" cy="2600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Pocitu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chuti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Pocitu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zraku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Pocitu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příslušnosti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Pocitu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hmatu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F73F1-A9A4-28BC-4B11-79F231FBD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33" y="1386619"/>
            <a:ext cx="2248765" cy="44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16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8562109" cy="1403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00" y="379991"/>
            <a:ext cx="7857719" cy="1325563"/>
          </a:xfrm>
        </p:spPr>
        <p:txBody>
          <a:bodyPr>
            <a:noAutofit/>
          </a:bodyPr>
          <a:lstStyle/>
          <a:p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Podpora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sociálního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začleňování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je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rovněž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jednou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z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hlavních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priorit _____.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62957"/>
            <a:ext cx="10515599" cy="2383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European Youth Law</a:t>
            </a: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Universal Declaration of Human Rights</a:t>
            </a: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EU Green Deal</a:t>
            </a: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EU Youth Strategy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490F6-DB2F-B1D2-BA39-D108EA5CC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19" y="1928299"/>
            <a:ext cx="3309952" cy="47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19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7048"/>
            <a:ext cx="5574890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52" y="2766218"/>
            <a:ext cx="5995632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Správné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odpovědi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30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5125"/>
            <a:ext cx="8632723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8" y="400013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Co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znázorňuje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tento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obrázek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2292"/>
            <a:ext cx="10515599" cy="22025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inkluzi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b="1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exkluzi</a:t>
            </a:r>
            <a:endParaRPr lang="en-US" b="1" u="sng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integraci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segregaci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CB73F8-B795-D33B-7FD1-325E763A4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44" y="646731"/>
            <a:ext cx="4626873" cy="5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7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4"/>
            <a:ext cx="9167149" cy="1736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6" y="570745"/>
            <a:ext cx="7968343" cy="1325563"/>
          </a:xfrm>
        </p:spPr>
        <p:txBody>
          <a:bodyPr>
            <a:noAutofit/>
          </a:bodyPr>
          <a:lstStyle/>
          <a:p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Který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z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následujících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faktorů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je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obvykle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spojen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s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rizikem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sociálního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vyloučení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8468"/>
            <a:ext cx="10515599" cy="2545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b="1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postižení</a:t>
            </a:r>
            <a:endParaRPr lang="en-US" b="1" u="sng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b="1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socioekonomický</a:t>
            </a:r>
            <a:r>
              <a:rPr lang="en-US" b="1" u="sng" dirty="0">
                <a:solidFill>
                  <a:schemeClr val="bg1"/>
                </a:solidFill>
                <a:latin typeface="Montserrat" panose="00000500000000000000" pitchFamily="2" charset="0"/>
              </a:rPr>
              <a:t> status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b="1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migrační</a:t>
            </a:r>
            <a:r>
              <a:rPr lang="en-US" b="1" u="sng" dirty="0">
                <a:solidFill>
                  <a:schemeClr val="bg1"/>
                </a:solidFill>
                <a:latin typeface="Montserrat" panose="00000500000000000000" pitchFamily="2" charset="0"/>
              </a:rPr>
              <a:t> status</a:t>
            </a: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b="1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genderová</a:t>
            </a:r>
            <a:r>
              <a:rPr lang="en-US" b="1" u="sng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identita</a:t>
            </a:r>
            <a:endParaRPr lang="fi-FI" b="1" u="sng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F240D-A4CD-4A5F-E661-85C89DC7C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77" y="1563879"/>
            <a:ext cx="1788522" cy="41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54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7"/>
            <a:ext cx="8524567" cy="1539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89" y="420875"/>
            <a:ext cx="7638951" cy="1325563"/>
          </a:xfrm>
        </p:spPr>
        <p:txBody>
          <a:bodyPr>
            <a:noAutofit/>
          </a:bodyPr>
          <a:lstStyle/>
          <a:p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V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Evropě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se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riziko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chudoby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sociálního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vyloučení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týká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_____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mladých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lidí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787758"/>
            <a:ext cx="10515599" cy="2395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všech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poloviny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b="1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třetiny</a:t>
            </a:r>
            <a:endParaRPr lang="en-US" b="1" u="sng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pětiny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5FFD8-2475-4039-E82E-E1AB02803E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4" y="1362534"/>
            <a:ext cx="2333585" cy="41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52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094"/>
            <a:ext cx="8475406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119" y="398731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Co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znázorňuje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tento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obrázek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3740"/>
            <a:ext cx="10515599" cy="2572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b="1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inkluzi</a:t>
            </a:r>
            <a:endParaRPr lang="en-US" b="1" u="sng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exkluzi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integraci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segregaci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8424B-57A4-3B3C-50DF-4DB8669DC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61" y="328617"/>
            <a:ext cx="4821932" cy="61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67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9724102" cy="1799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647" y="601914"/>
            <a:ext cx="8555621" cy="1325563"/>
          </a:xfrm>
        </p:spPr>
        <p:txBody>
          <a:bodyPr>
            <a:noAutofit/>
          </a:bodyPr>
          <a:lstStyle/>
          <a:p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Sociální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začleňování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je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"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proces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zlepšování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podmínek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pro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jednotlivce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skupiny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,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aby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se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mohli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účastnit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_____" (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Světová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banka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6203"/>
            <a:ext cx="10515599" cy="2697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volnočasových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aktivit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politiky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b="1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společnosti</a:t>
            </a:r>
            <a:endParaRPr lang="en-US" b="1" u="sng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sportů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DB8A2-BF44-08DF-5362-84BB1240E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68" y="2385235"/>
            <a:ext cx="1795531" cy="31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79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8150941" cy="1444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6" y="397387"/>
            <a:ext cx="6489315" cy="1325563"/>
          </a:xfrm>
        </p:spPr>
        <p:txBody>
          <a:bodyPr>
            <a:normAutofit/>
          </a:bodyPr>
          <a:lstStyle/>
          <a:p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Sociální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začleňování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lze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například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zlepšit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změnami</a:t>
            </a:r>
            <a:r>
              <a:rPr lang="fi-FI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v _____.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7" y="2592779"/>
            <a:ext cx="10515599" cy="2919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kulturních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zvyklostech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osobnostech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b="1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postojích</a:t>
            </a:r>
            <a:endParaRPr lang="en-US" b="1" u="sng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spánkových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návicích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ED5341-C553-45AD-EBC7-BD95E6FC9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33" y="1345518"/>
            <a:ext cx="3384420" cy="438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5806"/>
            <a:ext cx="9183328" cy="168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77" y="406017"/>
            <a:ext cx="10515600" cy="1362070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Pokyny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pro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facilitaci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:</a:t>
            </a:r>
            <a:b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</a:b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Jak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používat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tréninkový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model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012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Model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odborné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přípravy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se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skládá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z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několika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částí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z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nichž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všechny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vycházejí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z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obsahu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balíčku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nástrojů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vytvořeného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v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rámci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partnerství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Erasmus+ Inclusion is On (2021–2024).
Viz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obsah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dalším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snímku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.
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Různé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části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trénovacího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modelu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můžete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použít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samostatně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nebo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společně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vytvořit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tak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školení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základě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vašich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preferencí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času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který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máte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k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dispozici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. Model je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vhodný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jak pro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prezenční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tak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pro online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školení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.
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Každá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část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začíná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návodem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facilitaci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který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vám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poskytne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podrobné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kroky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potřebné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vybavení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pro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její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vedení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.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Pokyny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pro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facilitaci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jsou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skryté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snímky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(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nejsou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viditelné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v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prezentačním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režimu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).
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Veškeré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podklady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pro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trénovací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model a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další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výstupy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projektu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jsou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k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dispozici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v: 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https://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nuortenakatemia.fi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/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en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/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incon-projectresults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/</a:t>
            </a:r>
            <a:endParaRPr lang="fi-FI" sz="18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84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8704614" cy="1563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7" y="459909"/>
            <a:ext cx="7843102" cy="1325563"/>
          </a:xfrm>
        </p:spPr>
        <p:txBody>
          <a:bodyPr>
            <a:normAutofit/>
          </a:bodyPr>
          <a:lstStyle/>
          <a:p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Posilování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____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marginalizovaných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skupin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je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dobrým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způsobem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,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jak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řešit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sociální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vyloučení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.</a:t>
            </a:r>
            <a:endParaRPr lang="fi-FI" sz="2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34033"/>
            <a:ext cx="10515599" cy="2600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Pocitu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chuti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Pocitu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zraku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b="1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Pocitu</a:t>
            </a:r>
            <a:r>
              <a:rPr lang="en-US" b="1" u="sng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latin typeface="Montserrat" panose="00000500000000000000" pitchFamily="2" charset="0"/>
              </a:rPr>
              <a:t>příslušnosti</a:t>
            </a:r>
            <a:endParaRPr lang="en-US" b="1" u="sng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Pocitu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hmatu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F73F1-A9A4-28BC-4B11-79F231FBD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33" y="1386619"/>
            <a:ext cx="2248765" cy="44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01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039"/>
            <a:ext cx="8200103" cy="1563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37" y="453786"/>
            <a:ext cx="7577553" cy="1325563"/>
          </a:xfrm>
        </p:spPr>
        <p:txBody>
          <a:bodyPr>
            <a:noAutofit/>
          </a:bodyPr>
          <a:lstStyle/>
          <a:p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Podpora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sociálního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začleňování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je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rovněž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jednou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z </a:t>
            </a:r>
            <a:r>
              <a:rPr lang="fi-FI" sz="2800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hlavních</a:t>
            </a:r>
            <a:r>
              <a:rPr lang="fi-FI" sz="2800" b="1" dirty="0">
                <a:solidFill>
                  <a:srgbClr val="C00000"/>
                </a:solidFill>
                <a:latin typeface="Montserrat" panose="00000500000000000000" pitchFamily="2" charset="0"/>
              </a:rPr>
              <a:t> priorit _____.</a:t>
            </a:r>
            <a:endParaRPr lang="fi-FI" sz="2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62957"/>
            <a:ext cx="10515599" cy="2383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European Youth Law</a:t>
            </a: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Universal Declaration of Human Rights</a:t>
            </a: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EU Green Deal</a:t>
            </a: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b="1" u="sng" dirty="0">
                <a:solidFill>
                  <a:schemeClr val="bg1"/>
                </a:solidFill>
                <a:latin typeface="Montserrat" panose="00000500000000000000" pitchFamily="2" charset="0"/>
              </a:rPr>
              <a:t>EU Youth Strategy</a:t>
            </a:r>
            <a:endParaRPr lang="fi-FI" b="1" u="sng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490F6-DB2F-B1D2-BA39-D108EA5CC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19" y="1928299"/>
            <a:ext cx="3309952" cy="47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82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0E295-D86E-4BBB-E953-D5C6D9ED2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33" y="2426905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b="1" dirty="0">
                <a:latin typeface="Montserrat" panose="00000500000000000000" pitchFamily="2" charset="0"/>
              </a:rPr>
              <a:t>O </a:t>
            </a:r>
            <a:r>
              <a:rPr lang="fi-FI" b="1" dirty="0" err="1">
                <a:latin typeface="Montserrat" panose="00000500000000000000" pitchFamily="2" charset="0"/>
              </a:rPr>
              <a:t>safer</a:t>
            </a:r>
            <a:r>
              <a:rPr lang="fi-FI" b="1" dirty="0">
                <a:latin typeface="Montserrat" panose="00000500000000000000" pitchFamily="2" charset="0"/>
              </a:rPr>
              <a:t> </a:t>
            </a:r>
            <a:r>
              <a:rPr lang="fi-FI" b="1" dirty="0" err="1">
                <a:latin typeface="Montserrat" panose="00000500000000000000" pitchFamily="2" charset="0"/>
              </a:rPr>
              <a:t>spaces</a:t>
            </a:r>
            <a:endParaRPr lang="fi-FI" b="1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2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5985163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4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Pokyny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pro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facilitaci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Kroky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vybavení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čas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:</a:t>
            </a:r>
          </a:p>
          <a:p>
            <a:pPr lvl="1" fontAlgn="base">
              <a:lnSpc>
                <a:spcPct val="110000"/>
              </a:lnSpc>
            </a:pP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O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čem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mluvíme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: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Řekněte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účastníkům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aby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otázku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1 </a:t>
            </a:r>
            <a:r>
              <a:rPr lang="en-AU" sz="1800" b="1" dirty="0" err="1">
                <a:solidFill>
                  <a:srgbClr val="000000"/>
                </a:solidFill>
                <a:latin typeface="Montserrat" panose="02000505000000020004" pitchFamily="2" charset="77"/>
              </a:rPr>
              <a:t>minutu</a:t>
            </a:r>
            <a:r>
              <a:rPr lang="en-AU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reflektovali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.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Není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třeba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nic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zapisovat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Co je to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bezpečnější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prostor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?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Vysvětlete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účastníkům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základní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myšlenku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bezpečnějšího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prostoru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jeho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principy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podporou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prezentace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. </a:t>
            </a:r>
            <a:r>
              <a:rPr lang="en-AU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~2 minutes.</a:t>
            </a:r>
          </a:p>
          <a:p>
            <a:pPr lvl="1" fontAlgn="base">
              <a:lnSpc>
                <a:spcPct val="110000"/>
              </a:lnSpc>
            </a:pP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Příklady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běžně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používaných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principů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bezpečnějšího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prostoru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: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Prezentujte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účastníkům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některé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běžně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používané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principy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bezpečnějšího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prostoru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podporou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prezentace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. (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Můžete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také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zmínit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že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různí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aktéři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mohou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používat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různé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druhy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principů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;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neexistují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žádná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závazná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prohlášení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o tom, co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zahrnout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.) </a:t>
            </a:r>
            <a:r>
              <a:rPr lang="en-AU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~2 </a:t>
            </a:r>
            <a:r>
              <a:rPr lang="en-AU" sz="1800" b="1" dirty="0" err="1">
                <a:solidFill>
                  <a:srgbClr val="000000"/>
                </a:solidFill>
                <a:latin typeface="Montserrat" panose="02000505000000020004" pitchFamily="2" charset="77"/>
              </a:rPr>
              <a:t>minuty</a:t>
            </a:r>
            <a:r>
              <a:rPr lang="en-AU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83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cartoon people&#10;&#10;Description automatically generated">
            <a:extLst>
              <a:ext uri="{FF2B5EF4-FFF2-40B4-BE49-F238E27FC236}">
                <a16:creationId xmlns:a16="http://schemas.microsoft.com/office/drawing/2014/main" id="{4DDC5BFB-7BD4-0E28-E1BD-410492AE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9" y="404070"/>
            <a:ext cx="10795000" cy="50949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AF0DB0-8DCA-F558-6023-1E060BB64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31" y="501645"/>
            <a:ext cx="4342656" cy="167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1396-0283-2DDC-410B-FB89C57B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259" y="4192390"/>
            <a:ext cx="8069482" cy="13066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i-FI" sz="2400" dirty="0" err="1">
                <a:latin typeface="Montserrat" panose="02000505000000020004" pitchFamily="2" charset="77"/>
              </a:rPr>
              <a:t>Může</a:t>
            </a:r>
            <a:r>
              <a:rPr lang="fi-FI" sz="2400" dirty="0">
                <a:latin typeface="Montserrat" panose="02000505000000020004" pitchFamily="2" charset="77"/>
              </a:rPr>
              <a:t> </a:t>
            </a:r>
            <a:r>
              <a:rPr lang="fi-FI" sz="2400" dirty="0" err="1">
                <a:latin typeface="Montserrat" panose="02000505000000020004" pitchFamily="2" charset="77"/>
              </a:rPr>
              <a:t>někdo</a:t>
            </a:r>
            <a:r>
              <a:rPr lang="fi-FI" sz="2400" dirty="0">
                <a:latin typeface="Montserrat" panose="02000505000000020004" pitchFamily="2" charset="77"/>
              </a:rPr>
              <a:t> </a:t>
            </a:r>
            <a:r>
              <a:rPr lang="fi-FI" sz="2400" dirty="0" err="1">
                <a:latin typeface="Montserrat" panose="02000505000000020004" pitchFamily="2" charset="77"/>
              </a:rPr>
              <a:t>popsat</a:t>
            </a:r>
            <a:r>
              <a:rPr lang="fi-FI" sz="2400" dirty="0">
                <a:latin typeface="Montserrat" panose="02000505000000020004" pitchFamily="2" charset="77"/>
              </a:rPr>
              <a:t>, </a:t>
            </a:r>
            <a:r>
              <a:rPr lang="fi-FI" sz="2400" dirty="0" err="1">
                <a:latin typeface="Montserrat" panose="02000505000000020004" pitchFamily="2" charset="77"/>
              </a:rPr>
              <a:t>co</a:t>
            </a:r>
            <a:r>
              <a:rPr lang="fi-FI" sz="2400" dirty="0">
                <a:latin typeface="Montserrat" panose="02000505000000020004" pitchFamily="2" charset="77"/>
              </a:rPr>
              <a:t> </a:t>
            </a:r>
            <a:r>
              <a:rPr lang="fi-FI" sz="2400" dirty="0" err="1">
                <a:latin typeface="Montserrat" panose="02000505000000020004" pitchFamily="2" charset="77"/>
              </a:rPr>
              <a:t>jsou</a:t>
            </a:r>
            <a:r>
              <a:rPr lang="fi-FI" sz="2400" dirty="0">
                <a:latin typeface="Montserrat" panose="02000505000000020004" pitchFamily="2" charset="77"/>
              </a:rPr>
              <a:t> </a:t>
            </a:r>
            <a:r>
              <a:rPr lang="fi-FI" sz="2400" dirty="0" err="1">
                <a:latin typeface="Montserrat" panose="02000505000000020004" pitchFamily="2" charset="77"/>
              </a:rPr>
              <a:t>safer</a:t>
            </a:r>
            <a:r>
              <a:rPr lang="fi-FI" sz="2400" dirty="0">
                <a:latin typeface="Montserrat" panose="02000505000000020004" pitchFamily="2" charset="77"/>
              </a:rPr>
              <a:t> </a:t>
            </a:r>
            <a:r>
              <a:rPr lang="fi-FI" sz="2400" dirty="0" err="1">
                <a:latin typeface="Montserrat" panose="02000505000000020004" pitchFamily="2" charset="77"/>
              </a:rPr>
              <a:t>spaces</a:t>
            </a:r>
            <a:endParaRPr lang="fi-FI" sz="2400" dirty="0">
              <a:latin typeface="Montserrat" panose="02000505000000020004" pitchFamily="2" charset="7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400" dirty="0">
                <a:latin typeface="Montserrat" panose="02000505000000020004" pitchFamily="2" charset="77"/>
              </a:rPr>
              <a:t>a </a:t>
            </a:r>
            <a:r>
              <a:rPr lang="fi-FI" sz="2400" dirty="0" err="1">
                <a:latin typeface="Montserrat" panose="02000505000000020004" pitchFamily="2" charset="77"/>
              </a:rPr>
              <a:t>jejich</a:t>
            </a:r>
            <a:r>
              <a:rPr lang="fi-FI" sz="2400" dirty="0">
                <a:latin typeface="Montserrat" panose="02000505000000020004" pitchFamily="2" charset="77"/>
              </a:rPr>
              <a:t> </a:t>
            </a:r>
            <a:r>
              <a:rPr lang="fi-FI" sz="2400" dirty="0" err="1">
                <a:latin typeface="Montserrat" panose="02000505000000020004" pitchFamily="2" charset="77"/>
              </a:rPr>
              <a:t>principy</a:t>
            </a:r>
            <a:r>
              <a:rPr lang="fi-FI" sz="2400" dirty="0">
                <a:latin typeface="Montserrat" panose="02000505000000020004" pitchFamily="2" charset="77"/>
              </a:rPr>
              <a:t>?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C649885-17B8-3214-BEAA-A5C8B3BCC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D1116-F184-E753-6DB9-B16A4284A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B36F4-B3CB-2582-1951-67A52C0D4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55A7A3-4C24-0491-4307-5F0998857D91}"/>
              </a:ext>
            </a:extLst>
          </p:cNvPr>
          <p:cNvSpPr txBox="1">
            <a:spLocks/>
          </p:cNvSpPr>
          <p:nvPr/>
        </p:nvSpPr>
        <p:spPr>
          <a:xfrm>
            <a:off x="935779" y="5016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O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čem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je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řeč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8856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5F95DF-81C8-3812-8904-AF53B279E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61323" y="-13719"/>
            <a:ext cx="4731881" cy="2469853"/>
          </a:xfrm>
          <a:prstGeom prst="rect">
            <a:avLst/>
          </a:prstGeom>
        </p:spPr>
      </p:pic>
      <p:pic>
        <p:nvPicPr>
          <p:cNvPr id="8" name="Picture 7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A86DCBCA-1B68-796C-A98A-D4197555E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5D26C-22D3-105E-3CF6-AB9EF2A07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DB8EE-0B58-EF3F-9DF2-1B3E4CE0D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903961-25AD-22FA-2BD7-2984A9C2C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82" y="2255856"/>
            <a:ext cx="8674305" cy="37682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6F5A4-43A2-E529-1CC2-5B64F1CF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670" y="204842"/>
            <a:ext cx="4731882" cy="301711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8C6CEE-ABFF-C15B-702F-86B471500D70}"/>
              </a:ext>
            </a:extLst>
          </p:cNvPr>
          <p:cNvSpPr txBox="1">
            <a:spLocks/>
          </p:cNvSpPr>
          <p:nvPr/>
        </p:nvSpPr>
        <p:spPr>
          <a:xfrm>
            <a:off x="803665" y="3519208"/>
            <a:ext cx="8407021" cy="2242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Účelem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tzv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principů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safer space je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poskytnout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účastníkům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nebo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skupinám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nástroje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pokyny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či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zásady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pro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aktivitu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nebo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událost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které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podpoří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vytváření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tohoto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druhu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bezpečnějšího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prostředí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Hlavní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myšlenkou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je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vytvářet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povědomí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, ne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být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"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dokonalý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".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Zásady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safer space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jsou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obvykle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prezentovány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jako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plakát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nebo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jsou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účastníkům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prezentovány</a:t>
            </a:r>
            <a:r>
              <a:rPr lang="en-US" sz="18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online.</a:t>
            </a:r>
            <a:endParaRPr lang="fi-FI" sz="1800" dirty="0"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E78970-DB75-1A63-2A86-3C4EFEBE5508}"/>
              </a:ext>
            </a:extLst>
          </p:cNvPr>
          <p:cNvSpPr txBox="1">
            <a:spLocks/>
          </p:cNvSpPr>
          <p:nvPr/>
        </p:nvSpPr>
        <p:spPr>
          <a:xfrm>
            <a:off x="7282545" y="994282"/>
            <a:ext cx="3748132" cy="180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Safer space </a:t>
            </a:r>
            <a:r>
              <a:rPr lang="en-US" sz="20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označuje</a:t>
            </a:r>
            <a:r>
              <a:rPr lang="en-US" sz="20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inkluzivní</a:t>
            </a:r>
            <a:r>
              <a:rPr lang="en-US" sz="20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prostředí</a:t>
            </a:r>
            <a:r>
              <a:rPr lang="en-US" sz="20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kde</a:t>
            </a:r>
            <a:r>
              <a:rPr lang="en-US" sz="20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každý</a:t>
            </a:r>
            <a:r>
              <a:rPr lang="en-US" sz="20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může</a:t>
            </a:r>
            <a:r>
              <a:rPr lang="en-US" sz="20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cítit</a:t>
            </a:r>
            <a:r>
              <a:rPr lang="en-US" sz="20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komfortně</a:t>
            </a:r>
            <a:r>
              <a:rPr lang="en-US" sz="20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být</a:t>
            </a:r>
            <a:r>
              <a:rPr lang="en-US" sz="20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sám</a:t>
            </a:r>
            <a:r>
              <a:rPr lang="en-US" sz="20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sebou</a:t>
            </a:r>
            <a:r>
              <a:rPr lang="en-US" sz="2000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303E6C-14BE-70BC-0AD1-065AD4C90BDF}"/>
              </a:ext>
            </a:extLst>
          </p:cNvPr>
          <p:cNvSpPr txBox="1">
            <a:spLocks/>
          </p:cNvSpPr>
          <p:nvPr/>
        </p:nvSpPr>
        <p:spPr>
          <a:xfrm>
            <a:off x="495421" y="661331"/>
            <a:ext cx="5784826" cy="1729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Co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jsou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safer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spaces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8781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90566-A3C9-CCF9-572A-B9D6AAF76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7587" y="122082"/>
            <a:ext cx="6971070" cy="23557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0A1B03A-6B64-F6A1-923A-B57066EB6C9D}"/>
              </a:ext>
            </a:extLst>
          </p:cNvPr>
          <p:cNvSpPr txBox="1">
            <a:spLocks/>
          </p:cNvSpPr>
          <p:nvPr/>
        </p:nvSpPr>
        <p:spPr>
          <a:xfrm>
            <a:off x="931970" y="747933"/>
            <a:ext cx="6430229" cy="1729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Příklady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běžně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používaných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principů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safer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space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Picture 7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A86DCBCA-1B68-796C-A98A-D4197555E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5D26C-22D3-105E-3CF6-AB9EF2A07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DB8EE-0B58-EF3F-9DF2-1B3E4CE0D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655FFB-8AA5-E2D8-BA3F-64C4ABA5B154}"/>
              </a:ext>
            </a:extLst>
          </p:cNvPr>
          <p:cNvSpPr txBox="1"/>
          <p:nvPr/>
        </p:nvSpPr>
        <p:spPr>
          <a:xfrm>
            <a:off x="866943" y="2698707"/>
            <a:ext cx="5229057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Respektujeme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ostatní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účastníky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.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Názory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zkušenosti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právo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sebeurčení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osobní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hranice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Netolerujeme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diskriminaci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nezpochybňujeme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ani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nehodnotíme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názory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zkušenosti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druhých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Vyhýbáme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domněnkám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generalizacím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.</a:t>
            </a:r>
            <a:endParaRPr lang="fi-FI" dirty="0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2CB5B-A29A-5BFC-95AB-3F30FE7CE637}"/>
              </a:ext>
            </a:extLst>
          </p:cNvPr>
          <p:cNvSpPr txBox="1"/>
          <p:nvPr/>
        </p:nvSpPr>
        <p:spPr>
          <a:xfrm>
            <a:off x="6096000" y="2698707"/>
            <a:ext cx="566261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Dáváme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prostor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všem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, aby se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vyjádřili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, ale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nikoho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k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tomu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nenutíme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Jsme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otevřeni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dávat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přijímat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konstruktivní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kritiku</a:t>
            </a:r>
            <a:r>
              <a:rPr lang="en-US" dirty="0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V </a:t>
            </a: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případě</a:t>
            </a: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že</a:t>
            </a: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jste</a:t>
            </a: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svědky</a:t>
            </a: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jakékoli</a:t>
            </a: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diskriminace</a:t>
            </a: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nebo</a:t>
            </a: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obtěžování</a:t>
            </a: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endParaRPr lang="en-US" dirty="0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Obraťte</a:t>
            </a: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na</a:t>
            </a: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kontaktní</a:t>
            </a: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osobu</a:t>
            </a: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
</a:t>
            </a: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Zanechte</a:t>
            </a: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anonymní</a:t>
            </a: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zpětnou</a:t>
            </a:r>
            <a:r>
              <a:rPr lang="en-US" dirty="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vazbu</a:t>
            </a:r>
            <a:endParaRPr lang="fi-FI" dirty="0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63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large yellow sign&#10;&#10;Description automatically generated">
            <a:extLst>
              <a:ext uri="{FF2B5EF4-FFF2-40B4-BE49-F238E27FC236}">
                <a16:creationId xmlns:a16="http://schemas.microsoft.com/office/drawing/2014/main" id="{68D7F1CC-C02F-4A3D-3BA0-4E51DD717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315" y="2404872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b="1" dirty="0" err="1">
                <a:latin typeface="Montserrat" panose="00000500000000000000" pitchFamily="2" charset="0"/>
              </a:rPr>
              <a:t>Good</a:t>
            </a:r>
            <a:r>
              <a:rPr lang="fi-FI" b="1" dirty="0">
                <a:latin typeface="Montserrat" panose="00000500000000000000" pitchFamily="2" charset="0"/>
              </a:rPr>
              <a:t> </a:t>
            </a:r>
            <a:r>
              <a:rPr lang="fi-FI" b="1" dirty="0" err="1">
                <a:latin typeface="Montserrat" panose="00000500000000000000" pitchFamily="2" charset="0"/>
              </a:rPr>
              <a:t>practice</a:t>
            </a:r>
            <a:endParaRPr lang="fi-FI" b="1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67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65125"/>
            <a:ext cx="6095998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375443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Pokyny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pro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facilitaci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752668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Kroky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vybavení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čas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:</a:t>
            </a:r>
            <a:endParaRPr lang="fi-FI" sz="18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Řekněte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účastníkům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aby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se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podívali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témata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různých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osvědčených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postupů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(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názvy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osvědčených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postupů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jsou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dalším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snímku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).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~2 </a:t>
            </a:r>
            <a:r>
              <a:rPr lang="fi-FI" sz="1800" b="1" dirty="0" err="1">
                <a:solidFill>
                  <a:srgbClr val="000000"/>
                </a:solidFill>
                <a:latin typeface="Montserrat" panose="02000505000000020004" pitchFamily="2" charset="77"/>
              </a:rPr>
              <a:t>minuty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Řekněte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každému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účastníkovi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/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dvojici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/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skupině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aby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vybrali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jeden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osvědčený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postup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o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kterém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se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chtějí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dozvědět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více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 (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Nejlépe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každý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účastník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/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dvojice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/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skupina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vybere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jiný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ale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nevadí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když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se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neseznámíte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se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všemi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příklady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.) 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~1 </a:t>
            </a:r>
            <a:r>
              <a:rPr lang="fi-FI" sz="1800" b="1" dirty="0" err="1">
                <a:solidFill>
                  <a:srgbClr val="000000"/>
                </a:solidFill>
                <a:latin typeface="Montserrat" panose="02000505000000020004" pitchFamily="2" charset="77"/>
              </a:rPr>
              <a:t>minuta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Řekněte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jim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ať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jdou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https://nuortenakatemia.fi/en/incon-projectresults/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dejte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jim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asi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10–12 minut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to,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aby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se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dozvěděli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více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o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zvolené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osvědčené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praxi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poté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ostatní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seznámí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myšlenkou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hlavními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body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(~3 </a:t>
            </a:r>
            <a:r>
              <a:rPr lang="fi-FI" sz="1800" b="1" dirty="0" err="1">
                <a:solidFill>
                  <a:srgbClr val="000000"/>
                </a:solidFill>
                <a:latin typeface="Montserrat" panose="02000505000000020004" pitchFamily="2" charset="77"/>
              </a:rPr>
              <a:t>minuty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/</a:t>
            </a:r>
            <a:r>
              <a:rPr lang="fi-FI" sz="1800" b="1" dirty="0" err="1">
                <a:solidFill>
                  <a:srgbClr val="000000"/>
                </a:solidFill>
                <a:latin typeface="Montserrat" panose="02000505000000020004" pitchFamily="2" charset="77"/>
              </a:rPr>
              <a:t>postup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)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 </a:t>
            </a:r>
          </a:p>
          <a:p>
            <a:pPr lvl="1" fontAlgn="base">
              <a:lnSpc>
                <a:spcPct val="110000"/>
              </a:lnSpc>
            </a:pP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Nechte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účastníky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diskutovat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o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otázkách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posledním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snímku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.. 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~5 </a:t>
            </a:r>
            <a:r>
              <a:rPr lang="fi-FI" sz="1800" b="1" dirty="0" err="1">
                <a:solidFill>
                  <a:srgbClr val="000000"/>
                </a:solidFill>
                <a:latin typeface="Montserrat" panose="02000505000000020004" pitchFamily="2" charset="77"/>
              </a:rPr>
              <a:t>minuty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/</a:t>
            </a:r>
            <a:r>
              <a:rPr lang="fi-FI" sz="1800" b="1" dirty="0" err="1">
                <a:solidFill>
                  <a:srgbClr val="000000"/>
                </a:solidFill>
                <a:latin typeface="Montserrat" panose="02000505000000020004" pitchFamily="2" charset="77"/>
              </a:rPr>
              <a:t>postup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</a:pPr>
            <a:endParaRPr lang="fi-FI" sz="14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99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7556ECD-16F9-9BCB-8984-4CB93A703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4874">
            <a:off x="7644041" y="3080975"/>
            <a:ext cx="3936394" cy="3039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5" y="148517"/>
            <a:ext cx="4165665" cy="10482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B35BA3-BD15-F646-6AFD-183BF974C86B}"/>
              </a:ext>
            </a:extLst>
          </p:cNvPr>
          <p:cNvSpPr txBox="1">
            <a:spLocks/>
          </p:cNvSpPr>
          <p:nvPr/>
        </p:nvSpPr>
        <p:spPr>
          <a:xfrm>
            <a:off x="566701" y="14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Good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practice</a:t>
            </a:r>
            <a:endParaRPr lang="fi-FI" sz="32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B7FDFC-2825-E7A8-1E7B-6B7A4602F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319" y="1017070"/>
            <a:ext cx="3288198" cy="28387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C5E19FE-85A1-55D5-BB0F-1B1B46F40933}"/>
              </a:ext>
            </a:extLst>
          </p:cNvPr>
          <p:cNvSpPr txBox="1">
            <a:spLocks/>
          </p:cNvSpPr>
          <p:nvPr/>
        </p:nvSpPr>
        <p:spPr>
          <a:xfrm>
            <a:off x="309987" y="1280072"/>
            <a:ext cx="3152530" cy="155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 Academy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09012-0CD0-1ACC-DBB0-4A58751A7CF3}"/>
              </a:ext>
            </a:extLst>
          </p:cNvPr>
          <p:cNvSpPr txBox="1"/>
          <p:nvPr/>
        </p:nvSpPr>
        <p:spPr>
          <a:xfrm>
            <a:off x="327919" y="2219506"/>
            <a:ext cx="31070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Montserrat" panose="02000505000000020004" pitchFamily="2" charset="77"/>
                <a:cs typeface="Calibri"/>
              </a:rPr>
              <a:t>Introduced by Hobbies: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Příručka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,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která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má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zpřístupnit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volnočasové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aktivity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pro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mladé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lidi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z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přistěhovaleckého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prostředí</a:t>
            </a:r>
            <a:endParaRPr lang="en-US" sz="1600" dirty="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1CA3C5-D15A-1906-201D-139DD6D726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4444" y="858416"/>
            <a:ext cx="4103972" cy="261675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ECB70AE-8305-D94B-6E99-0F40901D12EC}"/>
              </a:ext>
            </a:extLst>
          </p:cNvPr>
          <p:cNvSpPr txBox="1">
            <a:spLocks/>
          </p:cNvSpPr>
          <p:nvPr/>
        </p:nvSpPr>
        <p:spPr>
          <a:xfrm>
            <a:off x="4068351" y="1057444"/>
            <a:ext cx="3152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000" b="1" dirty="0" err="1">
                <a:solidFill>
                  <a:srgbClr val="D20036"/>
                </a:solidFill>
                <a:latin typeface="Norwester" pitchFamily="2" charset="0"/>
              </a:rPr>
              <a:t>The</a:t>
            </a:r>
            <a:r>
              <a:rPr lang="fi-FI" sz="2000" b="1" dirty="0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000" b="1" dirty="0" err="1">
                <a:solidFill>
                  <a:srgbClr val="D20036"/>
                </a:solidFill>
                <a:latin typeface="Norwester" pitchFamily="2" charset="0"/>
              </a:rPr>
              <a:t>Finnish</a:t>
            </a:r>
            <a:r>
              <a:rPr lang="fi-FI" sz="2000" b="1" dirty="0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000" b="1" dirty="0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000" b="1" dirty="0">
                <a:solidFill>
                  <a:srgbClr val="D20036"/>
                </a:solidFill>
                <a:latin typeface="Norwester" pitchFamily="2" charset="0"/>
              </a:rPr>
              <a:t> Association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0365D-771B-1AD1-4E1B-02DBE679F6A6}"/>
              </a:ext>
            </a:extLst>
          </p:cNvPr>
          <p:cNvSpPr txBox="1"/>
          <p:nvPr/>
        </p:nvSpPr>
        <p:spPr>
          <a:xfrm>
            <a:off x="4068351" y="1910186"/>
            <a:ext cx="31943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Montserrat" panose="02000505000000020004" pitchFamily="2" charset="77"/>
                <a:cs typeface="Calibri"/>
              </a:rPr>
              <a:t>Naše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dveře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jsou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otevřené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pro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každého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: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Průvodce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inkluzivnější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praxí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v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kulturní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práci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s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mládeží</a:t>
            </a:r>
            <a:endParaRPr lang="en-US" sz="1600" dirty="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F3709-F7C2-4E54-7152-54383201B1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35384">
            <a:off x="7853264" y="-777907"/>
            <a:ext cx="5620532" cy="489228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D0A568C-E7D4-12F5-EA5E-5BC0AD7BF18F}"/>
              </a:ext>
            </a:extLst>
          </p:cNvPr>
          <p:cNvSpPr txBox="1">
            <a:spLocks/>
          </p:cNvSpPr>
          <p:nvPr/>
        </p:nvSpPr>
        <p:spPr>
          <a:xfrm>
            <a:off x="8563749" y="904655"/>
            <a:ext cx="3152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Tartu </a:t>
            </a:r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Work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 Center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C4BC2B-FFD3-9EC0-DE46-2BE8B327C042}"/>
              </a:ext>
            </a:extLst>
          </p:cNvPr>
          <p:cNvSpPr txBox="1"/>
          <p:nvPr/>
        </p:nvSpPr>
        <p:spPr>
          <a:xfrm>
            <a:off x="8088028" y="1948761"/>
            <a:ext cx="41039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Montserrat" panose="02000505000000020004" pitchFamily="2" charset="77"/>
                <a:cs typeface="Calibri"/>
              </a:rPr>
              <a:t>Přístupnost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otevřené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práce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s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mládeží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: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Integrace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dospívajících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se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zrakovým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,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sluchovým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a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pohybovým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postižením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, v Tartu, do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aktivit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center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mládeže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určeným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výchově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k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přírodě</a:t>
            </a:r>
            <a:endParaRPr lang="en-US" sz="1600" dirty="0">
              <a:latin typeface="Montserrat" panose="02000505000000020004" pitchFamily="2" charset="77"/>
              <a:cs typeface="Calibri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C561546-FF84-2C88-4B78-8231BBF26583}"/>
              </a:ext>
            </a:extLst>
          </p:cNvPr>
          <p:cNvSpPr txBox="1">
            <a:spLocks/>
          </p:cNvSpPr>
          <p:nvPr/>
        </p:nvSpPr>
        <p:spPr>
          <a:xfrm>
            <a:off x="7906336" y="3901913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GYIOT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CFE56A-9214-FDD8-2EC9-FBF0976127C3}"/>
              </a:ext>
            </a:extLst>
          </p:cNvPr>
          <p:cNvSpPr txBox="1"/>
          <p:nvPr/>
        </p:nvSpPr>
        <p:spPr>
          <a:xfrm>
            <a:off x="8235053" y="4522826"/>
            <a:ext cx="28146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Montserrat" panose="02000505000000020004" pitchFamily="2" charset="77"/>
                <a:cs typeface="Calibri"/>
              </a:rPr>
              <a:t>Přístupnost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rad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mládeže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a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rozhodovacích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procesů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: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příručka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pro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vedení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rad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mládeže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a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zlepšení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rozhodovacích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procesů</a:t>
            </a:r>
            <a:endParaRPr lang="en-US" sz="1600" dirty="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9DD05A0-AAD3-C5DB-CA90-7ED29790D2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5491" y="3064766"/>
            <a:ext cx="4074898" cy="3108796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BE84140-68FA-40D8-83D6-72777CD54A5E}"/>
              </a:ext>
            </a:extLst>
          </p:cNvPr>
          <p:cNvSpPr txBox="1">
            <a:spLocks/>
          </p:cNvSpPr>
          <p:nvPr/>
        </p:nvSpPr>
        <p:spPr>
          <a:xfrm>
            <a:off x="3976675" y="3751992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Radio 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0CFEAA-457C-2932-6626-737A9498940E}"/>
              </a:ext>
            </a:extLst>
          </p:cNvPr>
          <p:cNvSpPr txBox="1"/>
          <p:nvPr/>
        </p:nvSpPr>
        <p:spPr>
          <a:xfrm>
            <a:off x="4086660" y="4382885"/>
            <a:ext cx="29676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Montserrat" panose="02000505000000020004" pitchFamily="2" charset="77"/>
                <a:cs typeface="Calibri"/>
              </a:rPr>
              <a:t>Zvýšení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dostupnosti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mimoškolních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aktivit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pro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mládež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v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obtížných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situacích</a:t>
            </a:r>
            <a:endParaRPr lang="en-US" sz="1600" dirty="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FBE0B0-BE95-7347-7F30-29E7DB183E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871" y="4260148"/>
            <a:ext cx="3221951" cy="2068239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CF5EFDB2-FC96-0E8D-D608-51B462A08B8B}"/>
              </a:ext>
            </a:extLst>
          </p:cNvPr>
          <p:cNvSpPr txBox="1">
            <a:spLocks/>
          </p:cNvSpPr>
          <p:nvPr/>
        </p:nvSpPr>
        <p:spPr>
          <a:xfrm>
            <a:off x="257081" y="4214451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Le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Discipline</a:t>
            </a:r>
            <a:endParaRPr lang="fi-FI" sz="2400" b="1" dirty="0">
              <a:solidFill>
                <a:srgbClr val="D20036"/>
              </a:solidFill>
              <a:latin typeface="Norwester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195868-74B8-4008-FA24-0729B88448FD}"/>
              </a:ext>
            </a:extLst>
          </p:cNvPr>
          <p:cNvSpPr txBox="1"/>
          <p:nvPr/>
        </p:nvSpPr>
        <p:spPr>
          <a:xfrm>
            <a:off x="354253" y="4901075"/>
            <a:ext cx="2967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Montserrat" panose="02000505000000020004" pitchFamily="2" charset="77"/>
                <a:cs typeface="Calibri"/>
              </a:rPr>
              <a:t>Inkluze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a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aktivní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občanství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: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Skupina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vedoucí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k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aktivnímu</a:t>
            </a:r>
            <a:r>
              <a:rPr lang="en-US" sz="1600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US" sz="1600" dirty="0" err="1">
                <a:latin typeface="Montserrat" panose="02000505000000020004" pitchFamily="2" charset="77"/>
                <a:cs typeface="Calibri"/>
              </a:rPr>
              <a:t>občanství</a:t>
            </a:r>
            <a:endParaRPr lang="en-US" sz="1600" dirty="0"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955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50370-A57A-81E4-E3A9-86C7CD1B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9219" y="803177"/>
            <a:ext cx="5565341" cy="50281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fi-FI" dirty="0" err="1">
                <a:latin typeface="Montserrat" panose="02000505000000020004" pitchFamily="2" charset="77"/>
              </a:rPr>
              <a:t>Představení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projektu</a:t>
            </a:r>
            <a:r>
              <a:rPr lang="fi-FI" dirty="0">
                <a:latin typeface="Montserrat" panose="02000505000000020004" pitchFamily="2" charset="77"/>
              </a:rPr>
              <a:t>
</a:t>
            </a:r>
            <a:r>
              <a:rPr lang="fi-FI" dirty="0" err="1">
                <a:latin typeface="Montserrat" panose="02000505000000020004" pitchFamily="2" charset="77"/>
              </a:rPr>
              <a:t>Rozcvičovací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aktivity</a:t>
            </a:r>
            <a:r>
              <a:rPr lang="fi-FI" dirty="0">
                <a:latin typeface="Montserrat" panose="02000505000000020004" pitchFamily="2" charset="77"/>
              </a:rPr>
              <a:t>
</a:t>
            </a:r>
            <a:r>
              <a:rPr lang="fi-FI" dirty="0" err="1">
                <a:latin typeface="Montserrat" panose="02000505000000020004" pitchFamily="2" charset="77"/>
              </a:rPr>
              <a:t>Kvíz</a:t>
            </a:r>
            <a:r>
              <a:rPr lang="fi-FI" dirty="0">
                <a:latin typeface="Montserrat" panose="02000505000000020004" pitchFamily="2" charset="77"/>
              </a:rPr>
              <a:t> o </a:t>
            </a:r>
            <a:r>
              <a:rPr lang="fi-FI" dirty="0" err="1">
                <a:latin typeface="Montserrat" panose="02000505000000020004" pitchFamily="2" charset="77"/>
              </a:rPr>
              <a:t>sociálním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začleňování</a:t>
            </a:r>
            <a:r>
              <a:rPr lang="fi-FI" dirty="0">
                <a:latin typeface="Montserrat" panose="02000505000000020004" pitchFamily="2" charset="77"/>
              </a:rPr>
              <a:t> 
</a:t>
            </a:r>
            <a:r>
              <a:rPr lang="fi-FI" dirty="0" err="1">
                <a:latin typeface="Montserrat" panose="02000505000000020004" pitchFamily="2" charset="77"/>
              </a:rPr>
              <a:t>Safer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space</a:t>
            </a:r>
            <a:r>
              <a:rPr lang="fi-FI" dirty="0">
                <a:latin typeface="Montserrat" panose="02000505000000020004" pitchFamily="2" charset="77"/>
              </a:rPr>
              <a:t> (</a:t>
            </a:r>
            <a:r>
              <a:rPr lang="fi-FI" dirty="0" err="1">
                <a:latin typeface="Montserrat" panose="02000505000000020004" pitchFamily="2" charset="77"/>
              </a:rPr>
              <a:t>bezpečný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prostor</a:t>
            </a:r>
            <a:r>
              <a:rPr lang="fi-FI" dirty="0">
                <a:latin typeface="Montserrat" panose="02000505000000020004" pitchFamily="2" charset="77"/>
              </a:rPr>
              <a:t>)
</a:t>
            </a:r>
            <a:r>
              <a:rPr lang="fi-FI" dirty="0" err="1">
                <a:latin typeface="Montserrat" panose="02000505000000020004" pitchFamily="2" charset="77"/>
              </a:rPr>
              <a:t>Osvědčené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postupy</a:t>
            </a:r>
            <a:r>
              <a:rPr lang="fi-FI" dirty="0">
                <a:latin typeface="Montserrat" panose="02000505000000020004" pitchFamily="2" charset="77"/>
              </a:rPr>
              <a:t>
</a:t>
            </a:r>
            <a:r>
              <a:rPr lang="fi-FI" dirty="0" err="1">
                <a:latin typeface="Montserrat" panose="02000505000000020004" pitchFamily="2" charset="77"/>
              </a:rPr>
              <a:t>Inovace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nových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nástrojů</a:t>
            </a:r>
            <a:r>
              <a:rPr lang="fi-FI" dirty="0">
                <a:latin typeface="Montserrat" panose="02000505000000020004" pitchFamily="2" charset="77"/>
              </a:rPr>
              <a:t>: </a:t>
            </a:r>
            <a:r>
              <a:rPr lang="fi-FI" dirty="0" err="1">
                <a:latin typeface="Montserrat" panose="02000505000000020004" pitchFamily="2" charset="77"/>
              </a:rPr>
              <a:t>Udělejte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první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kroky</a:t>
            </a:r>
            <a:r>
              <a:rPr lang="fi-FI" dirty="0">
                <a:latin typeface="Montserrat" panose="02000505000000020004" pitchFamily="2" charset="77"/>
              </a:rPr>
              <a:t> k </a:t>
            </a:r>
            <a:r>
              <a:rPr lang="fi-FI" dirty="0" err="1">
                <a:latin typeface="Montserrat" panose="02000505000000020004" pitchFamily="2" charset="77"/>
              </a:rPr>
              <a:t>vytvoření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nástroje</a:t>
            </a:r>
            <a:r>
              <a:rPr lang="fi-FI" dirty="0">
                <a:latin typeface="Montserrat" panose="02000505000000020004" pitchFamily="2" charset="77"/>
              </a:rPr>
              <a:t>
</a:t>
            </a:r>
            <a:r>
              <a:rPr lang="fi-FI" dirty="0" err="1">
                <a:latin typeface="Montserrat" panose="02000505000000020004" pitchFamily="2" charset="77"/>
              </a:rPr>
              <a:t>Nástroje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vyrobené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partnery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projektu</a:t>
            </a:r>
            <a:r>
              <a:rPr lang="fi-FI" dirty="0">
                <a:latin typeface="Montserrat" panose="02000505000000020004" pitchFamily="2" charset="77"/>
              </a:rPr>
              <a:t>
</a:t>
            </a:r>
            <a:r>
              <a:rPr lang="fi-FI" dirty="0" err="1">
                <a:latin typeface="Montserrat" panose="02000505000000020004" pitchFamily="2" charset="77"/>
              </a:rPr>
              <a:t>Terminologie</a:t>
            </a:r>
            <a:r>
              <a:rPr lang="fi-FI" dirty="0">
                <a:latin typeface="Montserrat" panose="02000505000000020004" pitchFamily="2" charset="77"/>
              </a:rPr>
              <a:t> </a:t>
            </a:r>
            <a:r>
              <a:rPr lang="fi-FI" dirty="0" err="1">
                <a:latin typeface="Montserrat" panose="02000505000000020004" pitchFamily="2" charset="77"/>
              </a:rPr>
              <a:t>projektu</a:t>
            </a:r>
            <a:endParaRPr lang="fi-FI" dirty="0">
              <a:latin typeface="Montserrat" panose="02000505000000020004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0444C3-FA59-AFFF-2C20-49BD8B0A0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69" y="127820"/>
            <a:ext cx="3219777" cy="235228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0A1B03A-6B64-F6A1-923A-B57066EB6C9D}"/>
              </a:ext>
            </a:extLst>
          </p:cNvPr>
          <p:cNvSpPr txBox="1">
            <a:spLocks/>
          </p:cNvSpPr>
          <p:nvPr/>
        </p:nvSpPr>
        <p:spPr>
          <a:xfrm>
            <a:off x="1515336" y="10267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OBSAH</a:t>
            </a:r>
          </a:p>
        </p:txBody>
      </p:sp>
      <p:pic>
        <p:nvPicPr>
          <p:cNvPr id="8" name="Picture 7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A86DCBCA-1B68-796C-A98A-D4197555E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5D26C-22D3-105E-3CF6-AB9EF2A07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DB8EE-0B58-EF3F-9DF2-1B3E4CE0D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4" name="Picture 3" descr="A cartoon of a person pointing&#10;&#10;Description automatically generated">
            <a:extLst>
              <a:ext uri="{FF2B5EF4-FFF2-40B4-BE49-F238E27FC236}">
                <a16:creationId xmlns:a16="http://schemas.microsoft.com/office/drawing/2014/main" id="{C74BE6C1-A1C0-8E4D-7FE8-9D77865C2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8" t="25811" r="23737"/>
          <a:stretch/>
        </p:blipFill>
        <p:spPr>
          <a:xfrm>
            <a:off x="3448179" y="819384"/>
            <a:ext cx="2573867" cy="55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11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094"/>
            <a:ext cx="5907651" cy="19242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B35BA3-BD15-F646-6AFD-183BF974C86B}"/>
              </a:ext>
            </a:extLst>
          </p:cNvPr>
          <p:cNvSpPr txBox="1">
            <a:spLocks/>
          </p:cNvSpPr>
          <p:nvPr/>
        </p:nvSpPr>
        <p:spPr>
          <a:xfrm>
            <a:off x="896815" y="1304347"/>
            <a:ext cx="46169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0"/>
              </a:spcBef>
            </a:pP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Co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vás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napadne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,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když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slyšíte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pojem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good practice?</a:t>
            </a:r>
            <a:endParaRPr lang="en-US" sz="2400" b="1" i="0" u="none" strike="noStrike" dirty="0">
              <a:solidFill>
                <a:srgbClr val="D20036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BF1F8A-21CA-4272-83F6-CD9A7AEC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652" y="905555"/>
            <a:ext cx="5739527" cy="19242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8C768E-4220-8281-5A1C-6A38E1FECB5B}"/>
              </a:ext>
            </a:extLst>
          </p:cNvPr>
          <p:cNvSpPr txBox="1">
            <a:spLocks/>
          </p:cNvSpPr>
          <p:nvPr/>
        </p:nvSpPr>
        <p:spPr>
          <a:xfrm>
            <a:off x="6594231" y="1337323"/>
            <a:ext cx="45241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Bef>
                <a:spcPts val="0"/>
              </a:spcBef>
            </a:pP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Napadá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vás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o co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obohatit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good practice?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A68589-44A3-BEA0-4CA1-CD8B0741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" y="3223494"/>
            <a:ext cx="5920845" cy="197165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3BC2625-1227-809D-6361-6FAC5516F7D6}"/>
              </a:ext>
            </a:extLst>
          </p:cNvPr>
          <p:cNvSpPr txBox="1">
            <a:spLocks/>
          </p:cNvSpPr>
          <p:nvPr/>
        </p:nvSpPr>
        <p:spPr>
          <a:xfrm>
            <a:off x="747913" y="3504014"/>
            <a:ext cx="49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0"/>
              </a:spcBef>
            </a:pP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Jak by se good practice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nebo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jeho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části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hodily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do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vaší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vlastní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práce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333D84F-092F-662E-6BCD-A3501F98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649" y="3138447"/>
            <a:ext cx="5819205" cy="197165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9CD6B27-9273-E5A1-5BC1-5C0BAB5FDF94}"/>
              </a:ext>
            </a:extLst>
          </p:cNvPr>
          <p:cNvSpPr txBox="1">
            <a:spLocks/>
          </p:cNvSpPr>
          <p:nvPr/>
        </p:nvSpPr>
        <p:spPr>
          <a:xfrm>
            <a:off x="6432758" y="3504014"/>
            <a:ext cx="4847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Bef>
                <a:spcPts val="0"/>
              </a:spcBef>
              <a:spcAft>
                <a:spcPts val="1200"/>
              </a:spcAft>
            </a:pP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Napadají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vás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vase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vlastní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metody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,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které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lze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zařadit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mezi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good practice?</a:t>
            </a:r>
          </a:p>
        </p:txBody>
      </p:sp>
    </p:spTree>
    <p:extLst>
      <p:ext uri="{BB962C8B-B14F-4D97-AF65-F5344CB8AC3E}">
        <p14:creationId xmlns:p14="http://schemas.microsoft.com/office/powerpoint/2010/main" val="1658948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-152693" y="-400757"/>
            <a:ext cx="12497386" cy="7422147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015B56"/>
          </a:solidFill>
          <a:ln>
            <a:noFill/>
          </a:ln>
        </p:spPr>
        <p:txBody>
          <a:bodyPr/>
          <a:lstStyle/>
          <a:p>
            <a:endParaRPr lang="fi-FI" sz="1200" dirty="0"/>
          </a:p>
        </p:txBody>
      </p:sp>
      <p:pic>
        <p:nvPicPr>
          <p:cNvPr id="4" name="Picture 3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D51D1B15-6DA1-B5B7-27C0-EC0A54C5A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26" y="5737807"/>
            <a:ext cx="9518753" cy="1457416"/>
          </a:xfrm>
          <a:prstGeom prst="rect">
            <a:avLst/>
          </a:prstGeom>
        </p:spPr>
      </p:pic>
      <p:pic>
        <p:nvPicPr>
          <p:cNvPr id="9" name="Picture 8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31C743DD-395F-03C6-DFCB-E86034D39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56" y="-282074"/>
            <a:ext cx="7421435" cy="74221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C1ECB8-6AB9-46D2-3E50-6B20C942EDC7}"/>
              </a:ext>
            </a:extLst>
          </p:cNvPr>
          <p:cNvSpPr txBox="1">
            <a:spLocks/>
          </p:cNvSpPr>
          <p:nvPr/>
        </p:nvSpPr>
        <p:spPr>
          <a:xfrm>
            <a:off x="2494409" y="2360612"/>
            <a:ext cx="685734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i-FI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Inovace</a:t>
            </a:r>
            <a:r>
              <a:rPr lang="fi-FI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nových</a:t>
            </a:r>
            <a:r>
              <a:rPr lang="fi-FI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nástrojů</a:t>
            </a:r>
            <a:r>
              <a:rPr lang="fi-FI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: </a:t>
            </a:r>
          </a:p>
          <a:p>
            <a:pPr algn="ctr">
              <a:lnSpc>
                <a:spcPct val="100000"/>
              </a:lnSpc>
            </a:pPr>
            <a:r>
              <a:rPr lang="fi-FI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první</a:t>
            </a:r>
            <a:r>
              <a:rPr lang="fi-FI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kroky</a:t>
            </a:r>
            <a:r>
              <a:rPr lang="fi-FI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k </a:t>
            </a:r>
            <a:r>
              <a:rPr lang="fi-FI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vytvoření</a:t>
            </a:r>
            <a:r>
              <a:rPr lang="fi-FI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nástrojů</a:t>
            </a:r>
            <a:endParaRPr lang="fi-FI" sz="3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11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6282812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71" y="398718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Pokyny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pro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facilitaci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fontAlgn="base">
              <a:lnSpc>
                <a:spcPct val="110000"/>
              </a:lnSpc>
            </a:pP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Facilitujte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účastníkům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workshop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stromu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problémů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a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pěti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proč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(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poslední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snímek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).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Řekněte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účastníkům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, aby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přišli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s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problémem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souvisejícím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s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tématem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školení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,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tj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sociálním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začleňováním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  <a:r>
              <a:rPr lang="en-AU" sz="2000" b="1" dirty="0">
                <a:solidFill>
                  <a:schemeClr val="bg1"/>
                </a:solidFill>
                <a:latin typeface="Montserrat" panose="02000505000000020004" pitchFamily="2" charset="77"/>
              </a:rPr>
              <a:t>20-30 </a:t>
            </a:r>
            <a:r>
              <a:rPr lang="en-AU" sz="2000" b="1" dirty="0" err="1">
                <a:solidFill>
                  <a:schemeClr val="bg1"/>
                </a:solidFill>
                <a:latin typeface="Montserrat" panose="02000505000000020004" pitchFamily="2" charset="77"/>
              </a:rPr>
              <a:t>minut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Účastníci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potřebují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prázdné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listy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papíru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a (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barevné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)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fixy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/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pera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.. (Online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můžou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použít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např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  <a:hlinkClick r:id="rId3"/>
              </a:rPr>
              <a:t>Sketchpad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nebo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podobné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.)</a:t>
            </a:r>
          </a:p>
          <a:p>
            <a:pPr fontAlgn="base">
              <a:lnSpc>
                <a:spcPct val="110000"/>
              </a:lnSpc>
            </a:pP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Následující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snímky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obsahují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vysvětlení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základní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myšlenky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a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zjednodušené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prezentace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všech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kroků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inovačního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modelu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Před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zahájením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workshopu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je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účastníkům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stručně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představte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  <a:p>
            <a:pPr fontAlgn="base">
              <a:lnSpc>
                <a:spcPct val="110000"/>
              </a:lnSpc>
            </a:pP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Připomeňte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účastníkům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strom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problémů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a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pět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proč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,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které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jsou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výchozím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bodem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inovačního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procesu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Pokud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by je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zaujalo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vytvoření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vlastního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nástroje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,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mohou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najít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podrobný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návod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a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dlouhou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verzi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inovačního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modelu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na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  <a:hlinkClick r:id="rId4"/>
              </a:rPr>
              <a:t>https://nuortenakatemia.fi/en/incon-projectresults/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(v </a:t>
            </a:r>
            <a:r>
              <a:rPr lang="en-AU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sekci</a:t>
            </a:r>
            <a:r>
              <a:rPr lang="en-AU" sz="2000" dirty="0">
                <a:solidFill>
                  <a:schemeClr val="bg1"/>
                </a:solidFill>
                <a:latin typeface="Montserrat" panose="02000505000000020004" pitchFamily="2" charset="77"/>
              </a:rPr>
              <a:t> “project results”).</a:t>
            </a:r>
            <a:endParaRPr lang="en-AU" sz="2000" b="0" i="0" dirty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65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EA2329-952E-4049-C063-A66BC477EDE1}"/>
              </a:ext>
            </a:extLst>
          </p:cNvPr>
          <p:cNvSpPr txBox="1">
            <a:spLocks/>
          </p:cNvSpPr>
          <p:nvPr/>
        </p:nvSpPr>
        <p:spPr>
          <a:xfrm>
            <a:off x="516664" y="2121574"/>
            <a:ext cx="1369811" cy="2430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0" dirty="0">
                <a:solidFill>
                  <a:schemeClr val="bg1"/>
                </a:solidFill>
                <a:latin typeface="Norwester" pitchFamily="2" charset="0"/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365E-3F94-0845-E780-9AC8DC00E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2758104"/>
            <a:ext cx="9917853" cy="2104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Inovační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model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lze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využít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k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vytvoření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vlastních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nástrojů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podporu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sociálního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začleňování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přístupnosti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případně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jej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lze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aplikovat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jiné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tematické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oblasti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  <a:p>
            <a:pPr fontAlgn="base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Je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založen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metodách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designového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myšlení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jednotlivé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kroky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nabízejí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systematický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přístup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strukturovaný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rámec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k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řešení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problémů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  <a:endParaRPr lang="en-US" sz="2000" b="0" i="0" dirty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A2630-1F1F-0E41-B4AF-0A719571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4" y="-137898"/>
            <a:ext cx="5117219" cy="23159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CB0C95-4ACA-414F-E9E3-0F8973000EB5}"/>
              </a:ext>
            </a:extLst>
          </p:cNvPr>
          <p:cNvSpPr txBox="1">
            <a:spLocks/>
          </p:cNvSpPr>
          <p:nvPr/>
        </p:nvSpPr>
        <p:spPr>
          <a:xfrm>
            <a:off x="956733" y="7960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Inovační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model</a:t>
            </a:r>
            <a:endParaRPr lang="fi-FI" sz="40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7A34E504-29F7-D884-07C8-7D173426B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6867F-DD74-D805-A47F-BC2128342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5466B-4C6B-8E5E-9302-D62214F06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06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5BDC4E-9EDA-4DA6-97A1-EE18C7641C2D}"/>
              </a:ext>
            </a:extLst>
          </p:cNvPr>
          <p:cNvSpPr txBox="1">
            <a:spLocks/>
          </p:cNvSpPr>
          <p:nvPr/>
        </p:nvSpPr>
        <p:spPr>
          <a:xfrm>
            <a:off x="516664" y="2070572"/>
            <a:ext cx="1369811" cy="2430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0" dirty="0">
                <a:solidFill>
                  <a:schemeClr val="bg1"/>
                </a:solidFill>
                <a:latin typeface="Norwester" pitchFamily="2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A2630-1F1F-0E41-B4AF-0A719571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4" y="-137898"/>
            <a:ext cx="4782923" cy="2315943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7A34E504-29F7-D884-07C8-7D173426B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6867F-DD74-D805-A47F-BC2128342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5466B-4C6B-8E5E-9302-D62214F06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E652E2-1DA1-5CEA-BAAC-DB2577E56B0F}"/>
              </a:ext>
            </a:extLst>
          </p:cNvPr>
          <p:cNvSpPr txBox="1">
            <a:spLocks/>
          </p:cNvSpPr>
          <p:nvPr/>
        </p:nvSpPr>
        <p:spPr>
          <a:xfrm>
            <a:off x="1577504" y="2619700"/>
            <a:ext cx="969683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Můžete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pracovat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samostatně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nebo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skupinkách</a:t>
            </a:r>
            <a:endParaRPr lang="en-US" sz="2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lvl="1" fontAlgn="base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Skupiny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nejlépe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po 3-5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účastnících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. </a:t>
            </a:r>
          </a:p>
          <a:p>
            <a:pPr fontAlgn="base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Potřebujete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papír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, (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barevné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fixy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pera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čas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017DE8-FD62-57DF-63DD-45376F4784A9}"/>
              </a:ext>
            </a:extLst>
          </p:cNvPr>
          <p:cNvSpPr txBox="1">
            <a:spLocks/>
          </p:cNvSpPr>
          <p:nvPr/>
        </p:nvSpPr>
        <p:spPr>
          <a:xfrm>
            <a:off x="838200" y="7450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Inovační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model</a:t>
            </a:r>
            <a:endParaRPr lang="fi-FI" sz="40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53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8EAB453-19A2-0703-46EB-488E9849A4E0}"/>
              </a:ext>
            </a:extLst>
          </p:cNvPr>
          <p:cNvSpPr txBox="1">
            <a:spLocks/>
          </p:cNvSpPr>
          <p:nvPr/>
        </p:nvSpPr>
        <p:spPr>
          <a:xfrm>
            <a:off x="516664" y="2049137"/>
            <a:ext cx="1369811" cy="2430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0" dirty="0">
                <a:solidFill>
                  <a:schemeClr val="bg1"/>
                </a:solidFill>
                <a:latin typeface="Norwester" pitchFamily="2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A2630-1F1F-0E41-B4AF-0A719571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5" y="-137898"/>
            <a:ext cx="4999232" cy="2315943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7A34E504-29F7-D884-07C8-7D173426B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6867F-DD74-D805-A47F-BC2128342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5466B-4C6B-8E5E-9302-D62214F06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A1C3DC-0692-5992-6B12-EBA57D493D6D}"/>
              </a:ext>
            </a:extLst>
          </p:cNvPr>
          <p:cNvSpPr txBox="1">
            <a:spLocks/>
          </p:cNvSpPr>
          <p:nvPr/>
        </p:nvSpPr>
        <p:spPr>
          <a:xfrm>
            <a:off x="1539240" y="2563228"/>
            <a:ext cx="9933093" cy="3197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Před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zahájením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procesu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také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doporučuje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provést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krátký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průzkum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mapování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členy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jichž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týká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, o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problému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který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je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třeba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vyřešit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. </a:t>
            </a:r>
          </a:p>
          <a:p>
            <a:pPr fontAlgn="base"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Doporučuje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také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uspořádat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zpětnou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vazbu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s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tvůrci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ostatními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účastníky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mezi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jednotlivými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kroky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modelu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. (Tato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zpětná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vazba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není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součastí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prezentované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zjednodušené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verze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modelu</a:t>
            </a:r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77"/>
              </a:rPr>
              <a:t>.)</a:t>
            </a:r>
            <a:endParaRPr lang="en-US" sz="2000" dirty="0">
              <a:solidFill>
                <a:srgbClr val="000000"/>
              </a:solidFill>
              <a:latin typeface="Montserrat" panose="02000505000000020004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405D0-9117-BB82-8BF2-CC771816E584}"/>
              </a:ext>
            </a:extLst>
          </p:cNvPr>
          <p:cNvSpPr txBox="1">
            <a:spLocks/>
          </p:cNvSpPr>
          <p:nvPr/>
        </p:nvSpPr>
        <p:spPr>
          <a:xfrm>
            <a:off x="956733" y="7960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Inovační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model</a:t>
            </a:r>
            <a:endParaRPr lang="fi-FI" sz="40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33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88;p7">
            <a:extLst>
              <a:ext uri="{FF2B5EF4-FFF2-40B4-BE49-F238E27FC236}">
                <a16:creationId xmlns:a16="http://schemas.microsoft.com/office/drawing/2014/main" id="{ED014732-8570-35C2-92B1-67AC3448D78C}"/>
              </a:ext>
            </a:extLst>
          </p:cNvPr>
          <p:cNvSpPr/>
          <p:nvPr/>
        </p:nvSpPr>
        <p:spPr>
          <a:xfrm>
            <a:off x="8494537" y="601035"/>
            <a:ext cx="2873574" cy="3423221"/>
          </a:xfrm>
          <a:custGeom>
            <a:avLst/>
            <a:gdLst/>
            <a:ahLst/>
            <a:cxnLst/>
            <a:rect l="l" t="t" r="r" b="b"/>
            <a:pathLst>
              <a:path w="9269813" h="10175236" extrusionOk="0">
                <a:moveTo>
                  <a:pt x="0" y="0"/>
                </a:moveTo>
                <a:lnTo>
                  <a:pt x="9269813" y="0"/>
                </a:lnTo>
                <a:lnTo>
                  <a:pt x="9269813" y="10175236"/>
                </a:lnTo>
                <a:lnTo>
                  <a:pt x="0" y="10175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9B61D7-2C95-FF5F-EE2B-18944179F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671" y="2929480"/>
            <a:ext cx="4395984" cy="21895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58261"/>
            <a:ext cx="6945923" cy="585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7694029" y="3635525"/>
            <a:ext cx="4056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600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Strom</a:t>
            </a:r>
            <a:r>
              <a:rPr lang="fi-FI" sz="3600" b="1" dirty="0">
                <a:solidFill>
                  <a:srgbClr val="015B5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problémů</a:t>
            </a:r>
            <a:r>
              <a:rPr lang="fi-FI" sz="3600" b="1" dirty="0">
                <a:solidFill>
                  <a:srgbClr val="015B56"/>
                </a:solidFill>
                <a:latin typeface="Montserrat" panose="00000500000000000000" pitchFamily="2" charset="0"/>
              </a:rPr>
              <a:t> a </a:t>
            </a:r>
            <a:r>
              <a:rPr lang="fi-FI" sz="3600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pět</a:t>
            </a:r>
            <a:r>
              <a:rPr lang="fi-FI" sz="3600" b="1" dirty="0">
                <a:solidFill>
                  <a:srgbClr val="015B5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proč</a:t>
            </a:r>
            <a:endParaRPr lang="fi-FI" sz="3600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03018C-6E8A-35C1-3CBC-09E488938F2F}"/>
              </a:ext>
            </a:extLst>
          </p:cNvPr>
          <p:cNvGrpSpPr/>
          <p:nvPr/>
        </p:nvGrpSpPr>
        <p:grpSpPr>
          <a:xfrm>
            <a:off x="923958" y="68965"/>
            <a:ext cx="5172042" cy="5430038"/>
            <a:chOff x="923958" y="68965"/>
            <a:chExt cx="5172042" cy="5430038"/>
          </a:xfrm>
        </p:grpSpPr>
        <p:sp>
          <p:nvSpPr>
            <p:cNvPr id="11" name="Google Shape;188;p7">
              <a:extLst>
                <a:ext uri="{FF2B5EF4-FFF2-40B4-BE49-F238E27FC236}">
                  <a16:creationId xmlns:a16="http://schemas.microsoft.com/office/drawing/2014/main" id="{0F7E32E7-1501-882B-1F3E-5F9AC335093C}"/>
                </a:ext>
              </a:extLst>
            </p:cNvPr>
            <p:cNvSpPr/>
            <p:nvPr/>
          </p:nvSpPr>
          <p:spPr>
            <a:xfrm>
              <a:off x="1548614" y="68965"/>
              <a:ext cx="4547386" cy="5417193"/>
            </a:xfrm>
            <a:custGeom>
              <a:avLst/>
              <a:gdLst/>
              <a:ahLst/>
              <a:cxnLst/>
              <a:rect l="l" t="t" r="r" b="b"/>
              <a:pathLst>
                <a:path w="9269813" h="10175236" extrusionOk="0">
                  <a:moveTo>
                    <a:pt x="0" y="0"/>
                  </a:moveTo>
                  <a:lnTo>
                    <a:pt x="9269813" y="0"/>
                  </a:lnTo>
                  <a:lnTo>
                    <a:pt x="9269813" y="10175236"/>
                  </a:lnTo>
                  <a:lnTo>
                    <a:pt x="0" y="101752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fi-FI" sz="1200"/>
            </a:p>
          </p:txBody>
        </p:sp>
        <p:sp>
          <p:nvSpPr>
            <p:cNvPr id="12" name="Google Shape;194;p7">
              <a:extLst>
                <a:ext uri="{FF2B5EF4-FFF2-40B4-BE49-F238E27FC236}">
                  <a16:creationId xmlns:a16="http://schemas.microsoft.com/office/drawing/2014/main" id="{00DF3950-B0FF-2971-F1AC-0F3BE7260BDD}"/>
                </a:ext>
              </a:extLst>
            </p:cNvPr>
            <p:cNvSpPr txBox="1"/>
            <p:nvPr/>
          </p:nvSpPr>
          <p:spPr>
            <a:xfrm>
              <a:off x="2500141" y="2803588"/>
              <a:ext cx="2644332" cy="4826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67986"/>
                </a:lnSpc>
              </a:pPr>
              <a:r>
                <a:rPr lang="en-US" sz="1867" dirty="0" err="1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Určete</a:t>
              </a:r>
              <a:r>
                <a:rPr lang="en-US" sz="1867" dirty="0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67" dirty="0" err="1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si</a:t>
              </a:r>
              <a:r>
                <a:rPr lang="en-US" sz="1867" dirty="0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67" dirty="0" err="1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problém</a:t>
              </a:r>
              <a:endParaRPr sz="1200" dirty="0">
                <a:highlight>
                  <a:srgbClr val="FAFFCA"/>
                </a:highlight>
              </a:endParaRPr>
            </a:p>
          </p:txBody>
        </p:sp>
        <p:sp>
          <p:nvSpPr>
            <p:cNvPr id="15" name="Google Shape;195;p7">
              <a:extLst>
                <a:ext uri="{FF2B5EF4-FFF2-40B4-BE49-F238E27FC236}">
                  <a16:creationId xmlns:a16="http://schemas.microsoft.com/office/drawing/2014/main" id="{F6625F99-6E75-3F3C-3932-A5259C31CB7B}"/>
                </a:ext>
              </a:extLst>
            </p:cNvPr>
            <p:cNvSpPr txBox="1"/>
            <p:nvPr/>
          </p:nvSpPr>
          <p:spPr>
            <a:xfrm>
              <a:off x="3004993" y="4719740"/>
              <a:ext cx="1634627" cy="4826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67986"/>
                </a:lnSpc>
              </a:pPr>
              <a:r>
                <a:rPr lang="en-US" sz="1867" dirty="0" err="1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Příčiny</a:t>
              </a:r>
              <a:endParaRPr sz="1200" dirty="0">
                <a:highlight>
                  <a:srgbClr val="FAFFCA"/>
                </a:highlight>
              </a:endParaRPr>
            </a:p>
          </p:txBody>
        </p:sp>
        <p:sp>
          <p:nvSpPr>
            <p:cNvPr id="16" name="Google Shape;196;p7">
              <a:extLst>
                <a:ext uri="{FF2B5EF4-FFF2-40B4-BE49-F238E27FC236}">
                  <a16:creationId xmlns:a16="http://schemas.microsoft.com/office/drawing/2014/main" id="{C94F6E7B-7EA1-E20C-434B-DD19A00507EB}"/>
                </a:ext>
              </a:extLst>
            </p:cNvPr>
            <p:cNvSpPr txBox="1"/>
            <p:nvPr/>
          </p:nvSpPr>
          <p:spPr>
            <a:xfrm>
              <a:off x="923958" y="3534747"/>
              <a:ext cx="2081035" cy="1964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67985"/>
                </a:lnSpc>
              </a:pPr>
              <a:r>
                <a:rPr lang="en-US" sz="1333" dirty="0" err="1">
                  <a:solidFill>
                    <a:srgbClr val="F09833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Proč</a:t>
              </a:r>
              <a:r>
                <a:rPr lang="en-US" sz="1333" dirty="0">
                  <a:solidFill>
                    <a:srgbClr val="000000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 se to </a:t>
              </a:r>
              <a:r>
                <a:rPr lang="en-US" sz="1333" dirty="0" err="1">
                  <a:solidFill>
                    <a:srgbClr val="000000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děje</a:t>
              </a:r>
              <a:r>
                <a:rPr lang="en-US" sz="1333" dirty="0">
                  <a:solidFill>
                    <a:srgbClr val="000000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?</a:t>
              </a:r>
              <a:endParaRPr sz="1333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167985"/>
                </a:lnSpc>
              </a:pPr>
              <a:r>
                <a:rPr lang="en-US" sz="1333" dirty="0" err="1">
                  <a:solidFill>
                    <a:srgbClr val="F09833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Proč</a:t>
              </a:r>
              <a:r>
                <a:rPr lang="en-US" sz="1333" dirty="0">
                  <a:solidFill>
                    <a:srgbClr val="000000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?</a:t>
              </a:r>
              <a:endParaRPr sz="1333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167985"/>
                </a:lnSpc>
              </a:pPr>
              <a:r>
                <a:rPr lang="en-US" sz="1333" dirty="0" err="1">
                  <a:solidFill>
                    <a:srgbClr val="F09833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Proč</a:t>
              </a:r>
              <a:r>
                <a:rPr lang="en-US" sz="1333" dirty="0">
                  <a:solidFill>
                    <a:srgbClr val="000000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?</a:t>
              </a:r>
              <a:endParaRPr sz="1333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167985"/>
                </a:lnSpc>
              </a:pPr>
              <a:r>
                <a:rPr lang="en-US" sz="1333" dirty="0" err="1">
                  <a:solidFill>
                    <a:srgbClr val="F09833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Proč</a:t>
              </a:r>
              <a:r>
                <a:rPr lang="en-US" sz="1333" dirty="0">
                  <a:solidFill>
                    <a:srgbClr val="000000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 ?</a:t>
              </a:r>
              <a:endParaRPr sz="1333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167985"/>
                </a:lnSpc>
              </a:pPr>
              <a:r>
                <a:rPr lang="en-US" sz="1333" dirty="0" err="1">
                  <a:solidFill>
                    <a:srgbClr val="F09833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Proč</a:t>
              </a:r>
              <a:r>
                <a:rPr lang="en-US" sz="1333" dirty="0">
                  <a:solidFill>
                    <a:srgbClr val="000000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?</a:t>
              </a:r>
              <a:endParaRPr sz="1333" dirty="0">
                <a:latin typeface="Montserrat" panose="02000505000000020004" pitchFamily="2" charset="77"/>
              </a:endParaRPr>
            </a:p>
            <a:p>
              <a:pPr>
                <a:lnSpc>
                  <a:spcPct val="106957"/>
                </a:lnSpc>
              </a:pPr>
              <a:endParaRPr sz="1466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" name="Google Shape;198;p7">
              <a:extLst>
                <a:ext uri="{FF2B5EF4-FFF2-40B4-BE49-F238E27FC236}">
                  <a16:creationId xmlns:a16="http://schemas.microsoft.com/office/drawing/2014/main" id="{FD225C52-78DB-9C5C-76EB-3C2A17400699}"/>
                </a:ext>
              </a:extLst>
            </p:cNvPr>
            <p:cNvSpPr txBox="1"/>
            <p:nvPr/>
          </p:nvSpPr>
          <p:spPr>
            <a:xfrm>
              <a:off x="2606784" y="904429"/>
              <a:ext cx="1970508" cy="4826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67986"/>
                </a:lnSpc>
              </a:pPr>
              <a:r>
                <a:rPr lang="en-US" sz="1867" dirty="0" err="1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Důsledky</a:t>
              </a:r>
              <a:endParaRPr sz="1200" dirty="0">
                <a:highlight>
                  <a:srgbClr val="FAFFCA"/>
                </a:highlight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B3F3CB7-5320-66AC-9C70-A133AB9A11E6}"/>
                </a:ext>
              </a:extLst>
            </p:cNvPr>
            <p:cNvCxnSpPr/>
            <p:nvPr/>
          </p:nvCxnSpPr>
          <p:spPr>
            <a:xfrm>
              <a:off x="2103120" y="4472940"/>
              <a:ext cx="1135380" cy="449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2122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2587C91-5D97-24C7-4904-37C32C4F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597" y="2630989"/>
            <a:ext cx="4395984" cy="23055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7286572" y="3443167"/>
            <a:ext cx="47748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200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Cílová</a:t>
            </a:r>
            <a:r>
              <a:rPr lang="fi-FI" sz="3200" b="1" dirty="0">
                <a:solidFill>
                  <a:srgbClr val="015B5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skupina</a:t>
            </a:r>
            <a:r>
              <a:rPr lang="fi-FI" sz="3200" b="1" dirty="0">
                <a:solidFill>
                  <a:srgbClr val="015B56"/>
                </a:solidFill>
                <a:latin typeface="Montserrat" panose="00000500000000000000" pitchFamily="2" charset="0"/>
              </a:rPr>
              <a:t> a </a:t>
            </a:r>
            <a:r>
              <a:rPr lang="fi-FI" sz="3200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zainteresované</a:t>
            </a:r>
            <a:r>
              <a:rPr lang="fi-FI" sz="3200" b="1" dirty="0">
                <a:solidFill>
                  <a:srgbClr val="015B5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strany</a:t>
            </a:r>
            <a:endParaRPr lang="fi-FI" sz="3200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2" name="Google Shape;209;p8">
            <a:extLst>
              <a:ext uri="{FF2B5EF4-FFF2-40B4-BE49-F238E27FC236}">
                <a16:creationId xmlns:a16="http://schemas.microsoft.com/office/drawing/2014/main" id="{111D14CF-126C-B5EF-BB86-199B532B8BB7}"/>
              </a:ext>
            </a:extLst>
          </p:cNvPr>
          <p:cNvSpPr/>
          <p:nvPr/>
        </p:nvSpPr>
        <p:spPr>
          <a:xfrm>
            <a:off x="837424" y="291988"/>
            <a:ext cx="5172347" cy="5172347"/>
          </a:xfrm>
          <a:custGeom>
            <a:avLst/>
            <a:gdLst/>
            <a:ahLst/>
            <a:cxnLst/>
            <a:rect l="l" t="t" r="r" b="b"/>
            <a:pathLst>
              <a:path w="7758520" h="7758520" extrusionOk="0">
                <a:moveTo>
                  <a:pt x="0" y="0"/>
                </a:moveTo>
                <a:lnTo>
                  <a:pt x="7758520" y="0"/>
                </a:lnTo>
                <a:lnTo>
                  <a:pt x="7758520" y="7758520"/>
                </a:lnTo>
                <a:lnTo>
                  <a:pt x="0" y="7758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3" name="Google Shape;212;p8">
            <a:extLst>
              <a:ext uri="{FF2B5EF4-FFF2-40B4-BE49-F238E27FC236}">
                <a16:creationId xmlns:a16="http://schemas.microsoft.com/office/drawing/2014/main" id="{2D11900B-C05A-DFF9-14B9-3CC4391335E6}"/>
              </a:ext>
            </a:extLst>
          </p:cNvPr>
          <p:cNvSpPr/>
          <p:nvPr/>
        </p:nvSpPr>
        <p:spPr>
          <a:xfrm>
            <a:off x="1628980" y="1083545"/>
            <a:ext cx="3589235" cy="3589235"/>
          </a:xfrm>
          <a:custGeom>
            <a:avLst/>
            <a:gdLst/>
            <a:ahLst/>
            <a:cxnLst/>
            <a:rect l="l" t="t" r="r" b="b"/>
            <a:pathLst>
              <a:path w="5383853" h="5383853" extrusionOk="0">
                <a:moveTo>
                  <a:pt x="0" y="0"/>
                </a:moveTo>
                <a:lnTo>
                  <a:pt x="5383853" y="0"/>
                </a:lnTo>
                <a:lnTo>
                  <a:pt x="5383853" y="5383853"/>
                </a:lnTo>
                <a:lnTo>
                  <a:pt x="0" y="53838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4" name="Google Shape;213;p8">
            <a:extLst>
              <a:ext uri="{FF2B5EF4-FFF2-40B4-BE49-F238E27FC236}">
                <a16:creationId xmlns:a16="http://schemas.microsoft.com/office/drawing/2014/main" id="{799C63CA-74E7-AE73-17BE-1AE11E46A40B}"/>
              </a:ext>
            </a:extLst>
          </p:cNvPr>
          <p:cNvSpPr/>
          <p:nvPr/>
        </p:nvSpPr>
        <p:spPr>
          <a:xfrm>
            <a:off x="2518002" y="1972567"/>
            <a:ext cx="1811191" cy="1811191"/>
          </a:xfrm>
          <a:custGeom>
            <a:avLst/>
            <a:gdLst/>
            <a:ahLst/>
            <a:cxnLst/>
            <a:rect l="l" t="t" r="r" b="b"/>
            <a:pathLst>
              <a:path w="2716787" h="2716787" extrusionOk="0">
                <a:moveTo>
                  <a:pt x="0" y="0"/>
                </a:moveTo>
                <a:lnTo>
                  <a:pt x="2716787" y="0"/>
                </a:lnTo>
                <a:lnTo>
                  <a:pt x="2716787" y="2716787"/>
                </a:lnTo>
                <a:lnTo>
                  <a:pt x="0" y="2716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5" name="Google Shape;214;p8">
            <a:extLst>
              <a:ext uri="{FF2B5EF4-FFF2-40B4-BE49-F238E27FC236}">
                <a16:creationId xmlns:a16="http://schemas.microsoft.com/office/drawing/2014/main" id="{2C0D43F5-AA78-748D-C6A7-084CD3B645E8}"/>
              </a:ext>
            </a:extLst>
          </p:cNvPr>
          <p:cNvSpPr txBox="1"/>
          <p:nvPr/>
        </p:nvSpPr>
        <p:spPr>
          <a:xfrm rot="67161">
            <a:off x="2396933" y="2534866"/>
            <a:ext cx="205332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6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Cílová</a:t>
            </a:r>
            <a:r>
              <a:rPr lang="en-US" sz="16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skupina</a:t>
            </a:r>
            <a:endParaRPr sz="1067" b="1" dirty="0"/>
          </a:p>
        </p:txBody>
      </p:sp>
      <p:sp>
        <p:nvSpPr>
          <p:cNvPr id="6" name="Google Shape;215;p8">
            <a:extLst>
              <a:ext uri="{FF2B5EF4-FFF2-40B4-BE49-F238E27FC236}">
                <a16:creationId xmlns:a16="http://schemas.microsoft.com/office/drawing/2014/main" id="{5C80E885-EA72-FC7B-E020-7CB40CEF5F8D}"/>
              </a:ext>
            </a:extLst>
          </p:cNvPr>
          <p:cNvSpPr txBox="1"/>
          <p:nvPr/>
        </p:nvSpPr>
        <p:spPr>
          <a:xfrm rot="67161">
            <a:off x="2187700" y="1366825"/>
            <a:ext cx="2471795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Koho se to </a:t>
            </a:r>
            <a:r>
              <a:rPr lang="en-US" sz="15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také</a:t>
            </a:r>
            <a:r>
              <a:rPr lang="en-US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týká</a:t>
            </a:r>
            <a:r>
              <a:rPr lang="en-US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 b="1" dirty="0"/>
          </a:p>
        </p:txBody>
      </p:sp>
      <p:sp>
        <p:nvSpPr>
          <p:cNvPr id="8" name="Google Shape;216;p8">
            <a:extLst>
              <a:ext uri="{FF2B5EF4-FFF2-40B4-BE49-F238E27FC236}">
                <a16:creationId xmlns:a16="http://schemas.microsoft.com/office/drawing/2014/main" id="{B1768465-FC29-B5A9-2C59-2D7E426AF32B}"/>
              </a:ext>
            </a:extLst>
          </p:cNvPr>
          <p:cNvSpPr txBox="1"/>
          <p:nvPr/>
        </p:nvSpPr>
        <p:spPr>
          <a:xfrm rot="67161">
            <a:off x="1910527" y="451466"/>
            <a:ext cx="3026136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Kdo</a:t>
            </a:r>
            <a:r>
              <a:rPr lang="en-US" sz="1599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to </a:t>
            </a:r>
            <a:r>
              <a:rPr lang="en-US" sz="1599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může</a:t>
            </a:r>
            <a:r>
              <a:rPr lang="en-US" sz="1599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ovlivnit</a:t>
            </a:r>
            <a:r>
              <a:rPr lang="en-US" sz="1599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 b="1" dirty="0"/>
          </a:p>
        </p:txBody>
      </p:sp>
      <p:sp>
        <p:nvSpPr>
          <p:cNvPr id="9" name="Google Shape;208;p8">
            <a:extLst>
              <a:ext uri="{FF2B5EF4-FFF2-40B4-BE49-F238E27FC236}">
                <a16:creationId xmlns:a16="http://schemas.microsoft.com/office/drawing/2014/main" id="{5F6BB587-FAEA-4480-27D0-100EBB448F57}"/>
              </a:ext>
            </a:extLst>
          </p:cNvPr>
          <p:cNvSpPr/>
          <p:nvPr/>
        </p:nvSpPr>
        <p:spPr>
          <a:xfrm>
            <a:off x="2245250" y="3790901"/>
            <a:ext cx="2356691" cy="1353153"/>
          </a:xfrm>
          <a:custGeom>
            <a:avLst/>
            <a:gdLst/>
            <a:ahLst/>
            <a:cxnLst/>
            <a:rect l="l" t="t" r="r" b="b"/>
            <a:pathLst>
              <a:path w="5323165" h="2634967" extrusionOk="0">
                <a:moveTo>
                  <a:pt x="0" y="0"/>
                </a:moveTo>
                <a:lnTo>
                  <a:pt x="5323165" y="0"/>
                </a:lnTo>
                <a:lnTo>
                  <a:pt x="5323165" y="2634967"/>
                </a:lnTo>
                <a:lnTo>
                  <a:pt x="0" y="2634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68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20" name="Google Shape;208;p8">
            <a:extLst>
              <a:ext uri="{FF2B5EF4-FFF2-40B4-BE49-F238E27FC236}">
                <a16:creationId xmlns:a16="http://schemas.microsoft.com/office/drawing/2014/main" id="{7ABF1202-2C55-C4B4-7E4A-F4ACC3B1FFD6}"/>
              </a:ext>
            </a:extLst>
          </p:cNvPr>
          <p:cNvSpPr/>
          <p:nvPr/>
        </p:nvSpPr>
        <p:spPr>
          <a:xfrm>
            <a:off x="8702175" y="1224939"/>
            <a:ext cx="2356691" cy="1353153"/>
          </a:xfrm>
          <a:custGeom>
            <a:avLst/>
            <a:gdLst/>
            <a:ahLst/>
            <a:cxnLst/>
            <a:rect l="l" t="t" r="r" b="b"/>
            <a:pathLst>
              <a:path w="5323165" h="2634967" extrusionOk="0">
                <a:moveTo>
                  <a:pt x="0" y="0"/>
                </a:moveTo>
                <a:lnTo>
                  <a:pt x="5323165" y="0"/>
                </a:lnTo>
                <a:lnTo>
                  <a:pt x="5323165" y="2634967"/>
                </a:lnTo>
                <a:lnTo>
                  <a:pt x="0" y="2634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68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5648373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D3AA486-7269-A30F-B9B0-9BF4E220C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522" y="2612319"/>
            <a:ext cx="4395984" cy="18005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7694029" y="3087313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4000" b="1" dirty="0">
                <a:solidFill>
                  <a:srgbClr val="015B56"/>
                </a:solidFill>
                <a:latin typeface="Montserrat" panose="00000500000000000000" pitchFamily="2" charset="0"/>
              </a:rPr>
              <a:t>PERSONY</a:t>
            </a:r>
            <a:endParaRPr lang="fi-FI" sz="4000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8" name="Google Shape;216;p8">
            <a:extLst>
              <a:ext uri="{FF2B5EF4-FFF2-40B4-BE49-F238E27FC236}">
                <a16:creationId xmlns:a16="http://schemas.microsoft.com/office/drawing/2014/main" id="{B1768465-FC29-B5A9-2C59-2D7E426AF32B}"/>
              </a:ext>
            </a:extLst>
          </p:cNvPr>
          <p:cNvSpPr txBox="1"/>
          <p:nvPr/>
        </p:nvSpPr>
        <p:spPr>
          <a:xfrm rot="67161">
            <a:off x="2396934" y="425621"/>
            <a:ext cx="2053326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Who can affect?</a:t>
            </a:r>
            <a:endParaRPr sz="1200" b="1"/>
          </a:p>
        </p:txBody>
      </p:sp>
      <p:sp>
        <p:nvSpPr>
          <p:cNvPr id="11" name="Google Shape;226;p9">
            <a:extLst>
              <a:ext uri="{FF2B5EF4-FFF2-40B4-BE49-F238E27FC236}">
                <a16:creationId xmlns:a16="http://schemas.microsoft.com/office/drawing/2014/main" id="{9EBA6D8A-4CD7-C127-54B9-601B5380DC25}"/>
              </a:ext>
            </a:extLst>
          </p:cNvPr>
          <p:cNvSpPr/>
          <p:nvPr/>
        </p:nvSpPr>
        <p:spPr>
          <a:xfrm>
            <a:off x="2314871" y="3750095"/>
            <a:ext cx="2337567" cy="1569479"/>
          </a:xfrm>
          <a:custGeom>
            <a:avLst/>
            <a:gdLst/>
            <a:ahLst/>
            <a:cxnLst/>
            <a:rect l="l" t="t" r="r" b="b"/>
            <a:pathLst>
              <a:path w="4734803" h="2900067" extrusionOk="0">
                <a:moveTo>
                  <a:pt x="0" y="0"/>
                </a:moveTo>
                <a:lnTo>
                  <a:pt x="4734803" y="0"/>
                </a:lnTo>
                <a:lnTo>
                  <a:pt x="4734803" y="2900067"/>
                </a:lnTo>
                <a:lnTo>
                  <a:pt x="0" y="2900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59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12" name="Google Shape;229;p9">
            <a:extLst>
              <a:ext uri="{FF2B5EF4-FFF2-40B4-BE49-F238E27FC236}">
                <a16:creationId xmlns:a16="http://schemas.microsoft.com/office/drawing/2014/main" id="{8C094D1F-9970-F0FB-CBB4-D5AA92B0D665}"/>
              </a:ext>
            </a:extLst>
          </p:cNvPr>
          <p:cNvSpPr txBox="1"/>
          <p:nvPr/>
        </p:nvSpPr>
        <p:spPr>
          <a:xfrm rot="-512948">
            <a:off x="4011810" y="1400137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Touhy?</a:t>
            </a:r>
            <a:endParaRPr sz="1200" dirty="0"/>
          </a:p>
        </p:txBody>
      </p:sp>
      <p:sp>
        <p:nvSpPr>
          <p:cNvPr id="15" name="Google Shape;230;p9">
            <a:extLst>
              <a:ext uri="{FF2B5EF4-FFF2-40B4-BE49-F238E27FC236}">
                <a16:creationId xmlns:a16="http://schemas.microsoft.com/office/drawing/2014/main" id="{9560D13F-3D03-CAEB-1358-28F627EFA073}"/>
              </a:ext>
            </a:extLst>
          </p:cNvPr>
          <p:cNvSpPr txBox="1"/>
          <p:nvPr/>
        </p:nvSpPr>
        <p:spPr>
          <a:xfrm rot="404166">
            <a:off x="1656802" y="1564552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Potřeby</a:t>
            </a:r>
            <a:r>
              <a:rPr lang="en-US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 dirty="0"/>
          </a:p>
        </p:txBody>
      </p:sp>
      <p:sp>
        <p:nvSpPr>
          <p:cNvPr id="16" name="Google Shape;231;p9">
            <a:extLst>
              <a:ext uri="{FF2B5EF4-FFF2-40B4-BE49-F238E27FC236}">
                <a16:creationId xmlns:a16="http://schemas.microsoft.com/office/drawing/2014/main" id="{9A344F4A-DF43-C7E4-3D7A-3A99B81E59A8}"/>
              </a:ext>
            </a:extLst>
          </p:cNvPr>
          <p:cNvSpPr txBox="1"/>
          <p:nvPr/>
        </p:nvSpPr>
        <p:spPr>
          <a:xfrm rot="593436">
            <a:off x="2888996" y="2117467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Frustrace</a:t>
            </a:r>
            <a:r>
              <a:rPr lang="en-US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 dirty="0"/>
          </a:p>
        </p:txBody>
      </p:sp>
      <p:sp>
        <p:nvSpPr>
          <p:cNvPr id="17" name="Google Shape;232;p9">
            <a:extLst>
              <a:ext uri="{FF2B5EF4-FFF2-40B4-BE49-F238E27FC236}">
                <a16:creationId xmlns:a16="http://schemas.microsoft.com/office/drawing/2014/main" id="{C1A5EC41-11E4-1BC9-17B4-E9DFB759702E}"/>
              </a:ext>
            </a:extLst>
          </p:cNvPr>
          <p:cNvSpPr txBox="1"/>
          <p:nvPr/>
        </p:nvSpPr>
        <p:spPr>
          <a:xfrm>
            <a:off x="3706266" y="2921073"/>
            <a:ext cx="1964287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Citlivá</a:t>
            </a:r>
            <a:r>
              <a:rPr lang="en-US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místa</a:t>
            </a:r>
            <a:r>
              <a:rPr lang="en-US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 dirty="0"/>
          </a:p>
        </p:txBody>
      </p:sp>
      <p:sp>
        <p:nvSpPr>
          <p:cNvPr id="18" name="Google Shape;233;p9">
            <a:extLst>
              <a:ext uri="{FF2B5EF4-FFF2-40B4-BE49-F238E27FC236}">
                <a16:creationId xmlns:a16="http://schemas.microsoft.com/office/drawing/2014/main" id="{3C3EA379-FA43-586D-1AAF-F795D1456DC8}"/>
              </a:ext>
            </a:extLst>
          </p:cNvPr>
          <p:cNvSpPr txBox="1"/>
          <p:nvPr/>
        </p:nvSpPr>
        <p:spPr>
          <a:xfrm rot="-1210160">
            <a:off x="1812659" y="2704137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Výzvy</a:t>
            </a:r>
            <a:r>
              <a:rPr lang="en-US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 dirty="0"/>
          </a:p>
        </p:txBody>
      </p:sp>
      <p:sp>
        <p:nvSpPr>
          <p:cNvPr id="20" name="Google Shape;234;p9">
            <a:extLst>
              <a:ext uri="{FF2B5EF4-FFF2-40B4-BE49-F238E27FC236}">
                <a16:creationId xmlns:a16="http://schemas.microsoft.com/office/drawing/2014/main" id="{456C997E-8DBB-D670-07A9-5D8D6873F297}"/>
              </a:ext>
            </a:extLst>
          </p:cNvPr>
          <p:cNvSpPr txBox="1"/>
          <p:nvPr/>
        </p:nvSpPr>
        <p:spPr>
          <a:xfrm>
            <a:off x="2807561" y="590649"/>
            <a:ext cx="1627541" cy="110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Základní</a:t>
            </a:r>
            <a:r>
              <a:rPr lang="en-US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demografické</a:t>
            </a:r>
            <a:r>
              <a:rPr lang="en-US" sz="15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údaje</a:t>
            </a:r>
            <a:endParaRPr sz="1200" dirty="0"/>
          </a:p>
        </p:txBody>
      </p:sp>
      <p:sp>
        <p:nvSpPr>
          <p:cNvPr id="23" name="Google Shape;226;p9">
            <a:extLst>
              <a:ext uri="{FF2B5EF4-FFF2-40B4-BE49-F238E27FC236}">
                <a16:creationId xmlns:a16="http://schemas.microsoft.com/office/drawing/2014/main" id="{7F0C27EA-CAAC-8D4B-28B1-DF1F51A7AA4B}"/>
              </a:ext>
            </a:extLst>
          </p:cNvPr>
          <p:cNvSpPr/>
          <p:nvPr/>
        </p:nvSpPr>
        <p:spPr>
          <a:xfrm>
            <a:off x="8894405" y="1282171"/>
            <a:ext cx="2128123" cy="1428854"/>
          </a:xfrm>
          <a:custGeom>
            <a:avLst/>
            <a:gdLst/>
            <a:ahLst/>
            <a:cxnLst/>
            <a:rect l="l" t="t" r="r" b="b"/>
            <a:pathLst>
              <a:path w="4734803" h="2900067" extrusionOk="0">
                <a:moveTo>
                  <a:pt x="0" y="0"/>
                </a:moveTo>
                <a:lnTo>
                  <a:pt x="4734803" y="0"/>
                </a:lnTo>
                <a:lnTo>
                  <a:pt x="4734803" y="2900067"/>
                </a:lnTo>
                <a:lnTo>
                  <a:pt x="0" y="2900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59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1100869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522" y="2954006"/>
            <a:ext cx="4395984" cy="1800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7793520" y="3429000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Brainstorming</a:t>
            </a:r>
            <a:endParaRPr lang="fi-FI" sz="3600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CD30D1-C2C4-E6F6-5E09-E13EDE577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59" y="1227676"/>
            <a:ext cx="5698067" cy="1009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err="1">
                <a:solidFill>
                  <a:srgbClr val="015B56"/>
                </a:solidFill>
                <a:latin typeface="Norwester" pitchFamily="2" charset="0"/>
                <a:ea typeface="+mj-ea"/>
                <a:cs typeface="+mj-cs"/>
                <a:sym typeface="Montserrat"/>
              </a:rPr>
              <a:t>Vymýšlení</a:t>
            </a:r>
            <a:r>
              <a:rPr lang="en-US" sz="2400" dirty="0">
                <a:solidFill>
                  <a:srgbClr val="015B56"/>
                </a:solidFill>
                <a:latin typeface="Norwester" pitchFamily="2" charset="0"/>
                <a:ea typeface="+mj-ea"/>
                <a:cs typeface="+mj-cs"/>
                <a:sym typeface="Montserrat"/>
              </a:rPr>
              <a:t> co </a:t>
            </a:r>
            <a:r>
              <a:rPr lang="en-US" sz="2400" dirty="0" err="1">
                <a:solidFill>
                  <a:srgbClr val="015B56"/>
                </a:solidFill>
                <a:latin typeface="Norwester" pitchFamily="2" charset="0"/>
                <a:ea typeface="+mj-ea"/>
                <a:cs typeface="+mj-cs"/>
                <a:sym typeface="Montserrat"/>
              </a:rPr>
              <a:t>největšího</a:t>
            </a:r>
            <a:r>
              <a:rPr lang="en-US" sz="2400" dirty="0">
                <a:solidFill>
                  <a:srgbClr val="015B56"/>
                </a:solidFill>
                <a:latin typeface="Norwester" pitchFamily="2" charset="0"/>
                <a:ea typeface="+mj-ea"/>
                <a:cs typeface="+mj-cs"/>
                <a:sym typeface="Montserrat"/>
              </a:rPr>
              <a:t> </a:t>
            </a:r>
            <a:r>
              <a:rPr lang="en-US" sz="2400" dirty="0" err="1">
                <a:solidFill>
                  <a:srgbClr val="015B56"/>
                </a:solidFill>
                <a:latin typeface="Norwester" pitchFamily="2" charset="0"/>
                <a:ea typeface="+mj-ea"/>
                <a:cs typeface="+mj-cs"/>
                <a:sym typeface="Montserrat"/>
              </a:rPr>
              <a:t>počtu</a:t>
            </a:r>
            <a:r>
              <a:rPr lang="en-US" sz="2400" dirty="0">
                <a:solidFill>
                  <a:srgbClr val="015B56"/>
                </a:solidFill>
                <a:latin typeface="Norwester" pitchFamily="2" charset="0"/>
                <a:ea typeface="+mj-ea"/>
                <a:cs typeface="+mj-cs"/>
                <a:sym typeface="Montserrat"/>
              </a:rPr>
              <a:t> </a:t>
            </a:r>
            <a:r>
              <a:rPr lang="en-US" sz="2400" dirty="0" err="1">
                <a:solidFill>
                  <a:srgbClr val="015B56"/>
                </a:solidFill>
                <a:latin typeface="Norwester" pitchFamily="2" charset="0"/>
                <a:ea typeface="+mj-ea"/>
                <a:cs typeface="+mj-cs"/>
                <a:sym typeface="Montserrat"/>
              </a:rPr>
              <a:t>nápadů</a:t>
            </a:r>
            <a:r>
              <a:rPr lang="en-US" sz="2400" dirty="0">
                <a:solidFill>
                  <a:srgbClr val="015B56"/>
                </a:solidFill>
                <a:latin typeface="Norwester" pitchFamily="2" charset="0"/>
                <a:ea typeface="+mj-ea"/>
                <a:cs typeface="+mj-cs"/>
                <a:sym typeface="Montserrat"/>
              </a:rPr>
              <a:t> pro </a:t>
            </a:r>
            <a:r>
              <a:rPr lang="en-US" sz="2400" dirty="0" err="1">
                <a:solidFill>
                  <a:srgbClr val="015B56"/>
                </a:solidFill>
                <a:latin typeface="Norwester" pitchFamily="2" charset="0"/>
                <a:ea typeface="+mj-ea"/>
                <a:cs typeface="+mj-cs"/>
                <a:sym typeface="Montserrat"/>
              </a:rPr>
              <a:t>řešení</a:t>
            </a:r>
            <a:r>
              <a:rPr lang="en-US" sz="2400" dirty="0">
                <a:solidFill>
                  <a:srgbClr val="015B56"/>
                </a:solidFill>
                <a:latin typeface="Norwester" pitchFamily="2" charset="0"/>
                <a:ea typeface="+mj-ea"/>
                <a:cs typeface="+mj-cs"/>
                <a:sym typeface="Montserrat"/>
              </a:rPr>
              <a:t> </a:t>
            </a:r>
            <a:r>
              <a:rPr lang="en-US" sz="2400" dirty="0" err="1">
                <a:solidFill>
                  <a:srgbClr val="015B56"/>
                </a:solidFill>
                <a:latin typeface="Norwester" pitchFamily="2" charset="0"/>
                <a:ea typeface="+mj-ea"/>
                <a:cs typeface="+mj-cs"/>
                <a:sym typeface="Montserrat"/>
              </a:rPr>
              <a:t>problému</a:t>
            </a:r>
            <a:r>
              <a:rPr lang="en-US" sz="2400" dirty="0">
                <a:solidFill>
                  <a:srgbClr val="015B56"/>
                </a:solidFill>
                <a:latin typeface="Norwester" pitchFamily="2" charset="0"/>
                <a:ea typeface="+mj-ea"/>
                <a:cs typeface="+mj-cs"/>
                <a:sym typeface="Montserrat"/>
              </a:rPr>
              <a:t>!</a:t>
            </a:r>
            <a:endParaRPr lang="en-US" sz="2400" dirty="0">
              <a:solidFill>
                <a:srgbClr val="015B56"/>
              </a:solidFill>
              <a:latin typeface="Norwester" pitchFamily="2" charset="0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623927" y="2178045"/>
            <a:ext cx="569806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304" lvl="1" indent="-115152">
              <a:lnSpc>
                <a:spcPct val="100000"/>
              </a:lnSpc>
              <a:buClr>
                <a:srgbClr val="000000"/>
              </a:buClr>
              <a:buSzPts val="1599"/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Seskupování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nápadů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na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základě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relevance a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podobností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.</a:t>
            </a:r>
          </a:p>
          <a:p>
            <a:pPr marL="230304" lvl="1" indent="-115152">
              <a:lnSpc>
                <a:spcPct val="100000"/>
              </a:lnSpc>
              <a:buClr>
                <a:srgbClr val="000000"/>
              </a:buClr>
              <a:buSzPts val="1599"/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Definování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kladů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záporů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každého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nápadu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za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účelem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posouzení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jeho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životaschopnosti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.</a:t>
            </a:r>
          </a:p>
          <a:p>
            <a:pPr marL="230304" lvl="1" indent="-115152">
              <a:lnSpc>
                <a:spcPct val="100000"/>
              </a:lnSpc>
              <a:buClr>
                <a:srgbClr val="000000"/>
              </a:buClr>
              <a:buSzPts val="1599"/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Výběr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nejslibnějšího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nápadu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jako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základu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pro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váš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prototyp</a:t>
            </a:r>
            <a:r>
              <a:rPr lang="en-US" sz="2000" dirty="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.</a:t>
            </a:r>
            <a:endParaRPr lang="en-US" sz="2000" dirty="0">
              <a:latin typeface="Montserrat" panose="02000505000000020004" pitchFamily="2" charset="77"/>
            </a:endParaRPr>
          </a:p>
        </p:txBody>
      </p:sp>
      <p:sp>
        <p:nvSpPr>
          <p:cNvPr id="6" name="Google Shape;264;p11">
            <a:extLst>
              <a:ext uri="{FF2B5EF4-FFF2-40B4-BE49-F238E27FC236}">
                <a16:creationId xmlns:a16="http://schemas.microsoft.com/office/drawing/2014/main" id="{393FF98E-22F5-E89D-0DE0-B389264EEDE7}"/>
              </a:ext>
            </a:extLst>
          </p:cNvPr>
          <p:cNvSpPr/>
          <p:nvPr/>
        </p:nvSpPr>
        <p:spPr>
          <a:xfrm>
            <a:off x="8538972" y="748334"/>
            <a:ext cx="2141084" cy="1968175"/>
          </a:xfrm>
          <a:custGeom>
            <a:avLst/>
            <a:gdLst/>
            <a:ahLst/>
            <a:cxnLst/>
            <a:rect l="l" t="t" r="r" b="b"/>
            <a:pathLst>
              <a:path w="4262034" h="4114800" extrusionOk="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334817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large rectangular sign&#10;&#10;Description automatically generated">
            <a:extLst>
              <a:ext uri="{FF2B5EF4-FFF2-40B4-BE49-F238E27FC236}">
                <a16:creationId xmlns:a16="http://schemas.microsoft.com/office/drawing/2014/main" id="{1F61744C-4751-F1F8-D4EA-D10F17AD4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829" y="2480949"/>
            <a:ext cx="6720341" cy="1325563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Představení</a:t>
            </a:r>
            <a:r>
              <a:rPr lang="fi-FI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projektu</a:t>
            </a:r>
            <a:endParaRPr lang="fi-FI" sz="4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93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342" y="2743639"/>
            <a:ext cx="4013986" cy="168413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7461844" y="3102206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4000" b="1" dirty="0" err="1">
                <a:solidFill>
                  <a:srgbClr val="015B56"/>
                </a:solidFill>
                <a:latin typeface="Montserrat" panose="00000500000000000000" pitchFamily="2" charset="0"/>
                <a:cs typeface="Calibri Light"/>
              </a:rPr>
              <a:t>Prototyp</a:t>
            </a:r>
            <a:endParaRPr lang="fi-FI" sz="4000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762591" y="1589319"/>
            <a:ext cx="569806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 err="1">
                <a:latin typeface="Montserrat"/>
              </a:rPr>
              <a:t>Vytvoření</a:t>
            </a:r>
            <a:r>
              <a:rPr lang="en-US" sz="2400" dirty="0">
                <a:latin typeface="Montserrat"/>
              </a:rPr>
              <a:t> </a:t>
            </a:r>
            <a:r>
              <a:rPr lang="en-US" sz="2400" dirty="0" err="1">
                <a:latin typeface="Montserrat"/>
              </a:rPr>
              <a:t>reprezentace</a:t>
            </a:r>
            <a:r>
              <a:rPr lang="en-US" sz="2400" dirty="0">
                <a:latin typeface="Montserrat"/>
              </a:rPr>
              <a:t> </a:t>
            </a:r>
            <a:r>
              <a:rPr lang="en-US" sz="2400" dirty="0" err="1">
                <a:latin typeface="Montserrat"/>
              </a:rPr>
              <a:t>produktu</a:t>
            </a:r>
            <a:r>
              <a:rPr lang="en-US" sz="2400" dirty="0">
                <a:latin typeface="Montserrat"/>
              </a:rPr>
              <a:t> </a:t>
            </a:r>
            <a:r>
              <a:rPr lang="en-US" sz="2400" dirty="0" err="1">
                <a:latin typeface="Montserrat"/>
              </a:rPr>
              <a:t>nebo</a:t>
            </a:r>
            <a:r>
              <a:rPr lang="en-US" sz="2400" dirty="0">
                <a:latin typeface="Montserrat"/>
              </a:rPr>
              <a:t> </a:t>
            </a:r>
            <a:r>
              <a:rPr lang="en-US" sz="2400" dirty="0" err="1">
                <a:latin typeface="Montserrat"/>
              </a:rPr>
              <a:t>služby</a:t>
            </a:r>
            <a:r>
              <a:rPr lang="en-US" sz="2400" dirty="0">
                <a:latin typeface="Montserrat"/>
              </a:rPr>
              <a:t>. </a:t>
            </a:r>
            <a:r>
              <a:rPr lang="en-US" sz="2400" dirty="0" err="1">
                <a:latin typeface="Montserrat"/>
              </a:rPr>
              <a:t>Jedná</a:t>
            </a:r>
            <a:r>
              <a:rPr lang="en-US" sz="2400" dirty="0">
                <a:latin typeface="Montserrat"/>
              </a:rPr>
              <a:t> se o </a:t>
            </a:r>
            <a:r>
              <a:rPr lang="en-US" sz="2400" dirty="0" err="1">
                <a:latin typeface="Montserrat"/>
              </a:rPr>
              <a:t>proces</a:t>
            </a:r>
            <a:r>
              <a:rPr lang="en-US" sz="2400" dirty="0">
                <a:latin typeface="Montserrat"/>
              </a:rPr>
              <a:t>, </a:t>
            </a:r>
            <a:r>
              <a:rPr lang="en-US" sz="2400" dirty="0" err="1">
                <a:latin typeface="Montserrat"/>
              </a:rPr>
              <a:t>což</a:t>
            </a:r>
            <a:r>
              <a:rPr lang="en-US" sz="2400" dirty="0">
                <a:latin typeface="Montserrat"/>
              </a:rPr>
              <a:t> </a:t>
            </a:r>
            <a:r>
              <a:rPr lang="en-US" sz="2400" dirty="0" err="1">
                <a:latin typeface="Montserrat"/>
              </a:rPr>
              <a:t>znamená</a:t>
            </a:r>
            <a:r>
              <a:rPr lang="en-US" sz="2400" dirty="0">
                <a:latin typeface="Montserrat"/>
              </a:rPr>
              <a:t>, </a:t>
            </a:r>
            <a:r>
              <a:rPr lang="en-US" sz="2400" dirty="0" err="1">
                <a:latin typeface="Montserrat"/>
              </a:rPr>
              <a:t>že</a:t>
            </a:r>
            <a:r>
              <a:rPr lang="en-US" sz="2400" dirty="0">
                <a:latin typeface="Montserrat"/>
              </a:rPr>
              <a:t> </a:t>
            </a:r>
            <a:r>
              <a:rPr lang="en-US" sz="2400" dirty="0" err="1">
                <a:latin typeface="Montserrat"/>
              </a:rPr>
              <a:t>postupně</a:t>
            </a:r>
            <a:r>
              <a:rPr lang="en-US" sz="2400" dirty="0">
                <a:latin typeface="Montserrat"/>
              </a:rPr>
              <a:t> </a:t>
            </a:r>
            <a:r>
              <a:rPr lang="en-US" sz="2400" dirty="0" err="1">
                <a:latin typeface="Montserrat"/>
              </a:rPr>
              <a:t>vyvíjíte</a:t>
            </a:r>
            <a:r>
              <a:rPr lang="en-US" sz="2400" dirty="0">
                <a:latin typeface="Montserrat"/>
              </a:rPr>
              <a:t> </a:t>
            </a:r>
            <a:r>
              <a:rPr lang="en-US" sz="2400" dirty="0" err="1">
                <a:latin typeface="Montserrat"/>
              </a:rPr>
              <a:t>různé</a:t>
            </a:r>
            <a:r>
              <a:rPr lang="en-US" sz="2400" dirty="0">
                <a:latin typeface="Montserrat"/>
              </a:rPr>
              <a:t> </a:t>
            </a:r>
            <a:r>
              <a:rPr lang="en-US" sz="2400" dirty="0" err="1">
                <a:latin typeface="Montserrat"/>
              </a:rPr>
              <a:t>verze</a:t>
            </a:r>
            <a:r>
              <a:rPr lang="en-US" sz="2400" dirty="0">
                <a:latin typeface="Montserrat"/>
              </a:rPr>
              <a:t> </a:t>
            </a:r>
            <a:r>
              <a:rPr lang="en-US" sz="2400" dirty="0" err="1">
                <a:latin typeface="Montserrat"/>
              </a:rPr>
              <a:t>prototypu</a:t>
            </a:r>
            <a:r>
              <a:rPr lang="en-US" sz="2400" dirty="0">
                <a:latin typeface="Montserrat"/>
              </a:rPr>
              <a:t> (</a:t>
            </a:r>
            <a:r>
              <a:rPr lang="en-US" sz="2400" dirty="0" err="1">
                <a:latin typeface="Montserrat"/>
              </a:rPr>
              <a:t>prototyp</a:t>
            </a:r>
            <a:r>
              <a:rPr lang="en-US" sz="2400" dirty="0">
                <a:latin typeface="Montserrat"/>
              </a:rPr>
              <a:t> 1, </a:t>
            </a:r>
            <a:r>
              <a:rPr lang="en-US" sz="2400" dirty="0" err="1">
                <a:latin typeface="Montserrat"/>
              </a:rPr>
              <a:t>prototyp</a:t>
            </a:r>
            <a:r>
              <a:rPr lang="en-US" sz="2400" dirty="0">
                <a:latin typeface="Montserrat"/>
              </a:rPr>
              <a:t> 2, </a:t>
            </a:r>
            <a:r>
              <a:rPr lang="en-US" sz="2400" dirty="0" err="1">
                <a:latin typeface="Montserrat"/>
              </a:rPr>
              <a:t>prototyp</a:t>
            </a:r>
            <a:r>
              <a:rPr lang="en-US" sz="2400" dirty="0">
                <a:latin typeface="Montserrat"/>
              </a:rPr>
              <a:t> 3).</a:t>
            </a:r>
          </a:p>
        </p:txBody>
      </p:sp>
      <p:sp>
        <p:nvSpPr>
          <p:cNvPr id="8" name="Google Shape;281;p12">
            <a:extLst>
              <a:ext uri="{FF2B5EF4-FFF2-40B4-BE49-F238E27FC236}">
                <a16:creationId xmlns:a16="http://schemas.microsoft.com/office/drawing/2014/main" id="{5CFEDEBF-C875-D18E-8269-5565C11C2191}"/>
              </a:ext>
            </a:extLst>
          </p:cNvPr>
          <p:cNvSpPr/>
          <p:nvPr/>
        </p:nvSpPr>
        <p:spPr>
          <a:xfrm>
            <a:off x="8015707" y="1182224"/>
            <a:ext cx="2840935" cy="2054543"/>
          </a:xfrm>
          <a:custGeom>
            <a:avLst/>
            <a:gdLst/>
            <a:ahLst/>
            <a:cxnLst/>
            <a:rect l="l" t="t" r="r" b="b"/>
            <a:pathLst>
              <a:path w="5744921" h="4114800" extrusionOk="0">
                <a:moveTo>
                  <a:pt x="0" y="0"/>
                </a:moveTo>
                <a:lnTo>
                  <a:pt x="5744922" y="0"/>
                </a:lnTo>
                <a:lnTo>
                  <a:pt x="5744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116604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844" y="2743639"/>
            <a:ext cx="4616355" cy="1800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7157043" y="3218633"/>
            <a:ext cx="48579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600" b="1" dirty="0">
                <a:solidFill>
                  <a:srgbClr val="015B56"/>
                </a:solidFill>
                <a:latin typeface="Montserrat" panose="00000500000000000000" pitchFamily="2" charset="0"/>
                <a:cs typeface="Calibri Light"/>
              </a:rPr>
              <a:t>ZREALIZUJTE TO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870648" y="1247422"/>
            <a:ext cx="569806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11" indent="-228611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4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Plánování</a:t>
            </a:r>
            <a:r>
              <a:rPr lang="en-US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zdrojů</a:t>
            </a:r>
            <a:r>
              <a:rPr lang="en-US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
</a:t>
            </a:r>
            <a:r>
              <a:rPr lang="en-US" sz="24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Plánování</a:t>
            </a:r>
            <a:r>
              <a:rPr lang="en-US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aktivit</a:t>
            </a:r>
            <a:r>
              <a:rPr lang="en-US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
</a:t>
            </a:r>
            <a:r>
              <a:rPr lang="en-US" sz="24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Hodnocení</a:t>
            </a:r>
            <a:r>
              <a:rPr lang="en-US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udržitelnosti</a:t>
            </a:r>
            <a:r>
              <a:rPr lang="en-US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
</a:t>
            </a:r>
            <a:r>
              <a:rPr lang="en-US" sz="24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Odhad</a:t>
            </a:r>
            <a:r>
              <a:rPr lang="en-US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nákladů</a:t>
            </a:r>
            <a:r>
              <a:rPr lang="en-US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
</a:t>
            </a:r>
            <a:r>
              <a:rPr lang="en-US" sz="24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Hodnocení</a:t>
            </a:r>
            <a:r>
              <a:rPr lang="en-US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zmírňování</a:t>
            </a:r>
            <a:r>
              <a:rPr lang="en-US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rizik</a:t>
            </a:r>
            <a:r>
              <a:rPr lang="en-US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
</a:t>
            </a:r>
            <a:r>
              <a:rPr lang="en-US" sz="24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Komunikace</a:t>
            </a:r>
            <a:r>
              <a:rPr lang="en-US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se </a:t>
            </a:r>
            <a:r>
              <a:rPr lang="en-US" sz="24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zúčastněnými</a:t>
            </a:r>
            <a:r>
              <a:rPr lang="en-US" sz="2400" dirty="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stranami</a:t>
            </a:r>
            <a:endParaRPr lang="fi-FI" sz="2400" dirty="0"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Graphic 5" descr="Aspiration with solid fill">
            <a:extLst>
              <a:ext uri="{FF2B5EF4-FFF2-40B4-BE49-F238E27FC236}">
                <a16:creationId xmlns:a16="http://schemas.microsoft.com/office/drawing/2014/main" id="{1D7D7178-E185-E383-6D3F-B5ED5A7F9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9151" y="908918"/>
            <a:ext cx="2309715" cy="23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03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186" y="2743639"/>
            <a:ext cx="4321387" cy="1800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7588886" y="3194510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4000" b="1" dirty="0" err="1">
                <a:solidFill>
                  <a:srgbClr val="015B56"/>
                </a:solidFill>
                <a:latin typeface="Montserrat" panose="00000500000000000000" pitchFamily="2" charset="0"/>
                <a:cs typeface="Calibri Light"/>
              </a:rPr>
              <a:t>Představení</a:t>
            </a:r>
            <a:endParaRPr lang="fi-FI" sz="4000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870649" y="2145323"/>
            <a:ext cx="5225352" cy="3097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21"/>
              </a:lnSpc>
              <a:buNone/>
            </a:pPr>
            <a:r>
              <a:rPr lang="en-US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Prezentace</a:t>
            </a:r>
            <a:r>
              <a:rPr lang="en-US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 </a:t>
            </a:r>
            <a:r>
              <a:rPr lang="en-US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představením</a:t>
            </a:r>
            <a:r>
              <a:rPr lang="en-US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vašich</a:t>
            </a:r>
            <a:r>
              <a:rPr lang="en-US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navrhovaných</a:t>
            </a:r>
            <a:r>
              <a:rPr lang="en-US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řešení</a:t>
            </a:r>
            <a:endParaRPr lang="en-US" dirty="0"/>
          </a:p>
        </p:txBody>
      </p:sp>
      <p:sp>
        <p:nvSpPr>
          <p:cNvPr id="4" name="Google Shape;296;p13">
            <a:extLst>
              <a:ext uri="{FF2B5EF4-FFF2-40B4-BE49-F238E27FC236}">
                <a16:creationId xmlns:a16="http://schemas.microsoft.com/office/drawing/2014/main" id="{5CB4FBEA-5FAC-8931-96B7-9FCDF74B0191}"/>
              </a:ext>
            </a:extLst>
          </p:cNvPr>
          <p:cNvSpPr/>
          <p:nvPr/>
        </p:nvSpPr>
        <p:spPr>
          <a:xfrm>
            <a:off x="8785555" y="691973"/>
            <a:ext cx="2296746" cy="226039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761038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455C-BC6E-DEF8-BD2D-6A24EEE28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673" y="2178045"/>
            <a:ext cx="45473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Začněte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inovační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proces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vytvořením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stromu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problémů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a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zodpovězením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pěti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proč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Pracujte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buď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individuálně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,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nebo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v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malých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skupinách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lidí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,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nejlépe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ze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stejné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ontserrat" panose="02000505000000020004" pitchFamily="2" charset="77"/>
              </a:rPr>
              <a:t>organizace</a:t>
            </a:r>
            <a:r>
              <a:rPr lang="fi-FI" sz="2400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6468673" y="757266"/>
            <a:ext cx="56799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err="1">
                <a:solidFill>
                  <a:schemeClr val="bg1"/>
                </a:solidFill>
                <a:latin typeface="Norwester" pitchFamily="2" charset="0"/>
              </a:rPr>
              <a:t>Strom</a:t>
            </a:r>
            <a:r>
              <a:rPr lang="fi-FI" sz="4000" dirty="0">
                <a:solidFill>
                  <a:schemeClr val="bg1"/>
                </a:solidFill>
                <a:latin typeface="Norwester" pitchFamily="2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Norwester" pitchFamily="2" charset="0"/>
              </a:rPr>
              <a:t>problémů</a:t>
            </a:r>
            <a:r>
              <a:rPr lang="fi-FI" sz="4000" dirty="0">
                <a:solidFill>
                  <a:schemeClr val="bg1"/>
                </a:solidFill>
                <a:latin typeface="Norwester" pitchFamily="2" charset="0"/>
              </a:rPr>
              <a:t> 
a </a:t>
            </a:r>
            <a:r>
              <a:rPr lang="fi-FI" sz="4000" dirty="0" err="1">
                <a:solidFill>
                  <a:schemeClr val="bg1"/>
                </a:solidFill>
                <a:latin typeface="Norwester" pitchFamily="2" charset="0"/>
              </a:rPr>
              <a:t>pět</a:t>
            </a:r>
            <a:r>
              <a:rPr lang="fi-FI" sz="4000" dirty="0">
                <a:solidFill>
                  <a:schemeClr val="bg1"/>
                </a:solidFill>
                <a:latin typeface="Norwester" pitchFamily="2" charset="0"/>
              </a:rPr>
              <a:t> </a:t>
            </a:r>
            <a:r>
              <a:rPr lang="fi-FI" sz="4000" dirty="0" err="1">
                <a:solidFill>
                  <a:schemeClr val="bg1"/>
                </a:solidFill>
                <a:latin typeface="Norwester" pitchFamily="2" charset="0"/>
              </a:rPr>
              <a:t>proč</a:t>
            </a:r>
            <a:endParaRPr lang="fi-FI" sz="4000" dirty="0">
              <a:solidFill>
                <a:schemeClr val="bg1"/>
              </a:solidFill>
              <a:latin typeface="Norwester" pitchFamily="2" charset="0"/>
              <a:cs typeface="Calibri Light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4BFCD-CC01-3CCB-B439-9F3B7CAE6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4097" y="0"/>
            <a:ext cx="1916408" cy="1533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6A2E3B-4DAA-B581-9FDB-1B22517C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2008" y="538420"/>
            <a:ext cx="1916408" cy="796009"/>
          </a:xfrm>
        </p:spPr>
        <p:txBody>
          <a:bodyPr>
            <a:noAutofit/>
          </a:bodyPr>
          <a:lstStyle/>
          <a:p>
            <a:r>
              <a:rPr lang="fi-FI" sz="2400" b="1" dirty="0">
                <a:solidFill>
                  <a:srgbClr val="015B56"/>
                </a:solidFill>
                <a:latin typeface="Montserrat" panose="00000500000000000000" pitchFamily="2" charset="0"/>
              </a:rPr>
              <a:t>Workshop</a:t>
            </a:r>
            <a:endParaRPr lang="fi-FI" sz="2400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643F50-0560-09E2-0E4A-F60443F45F55}"/>
              </a:ext>
            </a:extLst>
          </p:cNvPr>
          <p:cNvGrpSpPr/>
          <p:nvPr/>
        </p:nvGrpSpPr>
        <p:grpSpPr>
          <a:xfrm>
            <a:off x="416022" y="227017"/>
            <a:ext cx="5679978" cy="5949205"/>
            <a:chOff x="923958" y="68965"/>
            <a:chExt cx="5172042" cy="5417193"/>
          </a:xfrm>
        </p:grpSpPr>
        <p:sp>
          <p:nvSpPr>
            <p:cNvPr id="16" name="Google Shape;188;p7">
              <a:extLst>
                <a:ext uri="{FF2B5EF4-FFF2-40B4-BE49-F238E27FC236}">
                  <a16:creationId xmlns:a16="http://schemas.microsoft.com/office/drawing/2014/main" id="{22C902C0-425B-897C-20BD-A300C962589C}"/>
                </a:ext>
              </a:extLst>
            </p:cNvPr>
            <p:cNvSpPr/>
            <p:nvPr/>
          </p:nvSpPr>
          <p:spPr>
            <a:xfrm>
              <a:off x="1548614" y="68965"/>
              <a:ext cx="4547386" cy="5417193"/>
            </a:xfrm>
            <a:custGeom>
              <a:avLst/>
              <a:gdLst/>
              <a:ahLst/>
              <a:cxnLst/>
              <a:rect l="l" t="t" r="r" b="b"/>
              <a:pathLst>
                <a:path w="9269813" h="10175236" extrusionOk="0">
                  <a:moveTo>
                    <a:pt x="0" y="0"/>
                  </a:moveTo>
                  <a:lnTo>
                    <a:pt x="9269813" y="0"/>
                  </a:lnTo>
                  <a:lnTo>
                    <a:pt x="9269813" y="10175236"/>
                  </a:lnTo>
                  <a:lnTo>
                    <a:pt x="0" y="101752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fi-FI" sz="1200"/>
            </a:p>
          </p:txBody>
        </p:sp>
        <p:sp>
          <p:nvSpPr>
            <p:cNvPr id="17" name="Google Shape;194;p7">
              <a:extLst>
                <a:ext uri="{FF2B5EF4-FFF2-40B4-BE49-F238E27FC236}">
                  <a16:creationId xmlns:a16="http://schemas.microsoft.com/office/drawing/2014/main" id="{743CA133-A2BA-9FEA-4C22-529BFDDE4037}"/>
                </a:ext>
              </a:extLst>
            </p:cNvPr>
            <p:cNvSpPr txBox="1"/>
            <p:nvPr/>
          </p:nvSpPr>
          <p:spPr>
            <a:xfrm>
              <a:off x="2500141" y="2803588"/>
              <a:ext cx="2644332" cy="4826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67986"/>
                </a:lnSpc>
              </a:pPr>
              <a:r>
                <a:rPr lang="en-US" sz="1867" dirty="0" err="1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Určete</a:t>
              </a:r>
              <a:r>
                <a:rPr lang="en-US" sz="1867" dirty="0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67" dirty="0" err="1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si</a:t>
              </a:r>
              <a:r>
                <a:rPr lang="en-US" sz="1867" dirty="0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67" dirty="0" err="1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problém</a:t>
              </a:r>
              <a:endParaRPr sz="1200" dirty="0">
                <a:highlight>
                  <a:srgbClr val="FAFFCA"/>
                </a:highlight>
              </a:endParaRPr>
            </a:p>
          </p:txBody>
        </p:sp>
        <p:sp>
          <p:nvSpPr>
            <p:cNvPr id="18" name="Google Shape;195;p7">
              <a:extLst>
                <a:ext uri="{FF2B5EF4-FFF2-40B4-BE49-F238E27FC236}">
                  <a16:creationId xmlns:a16="http://schemas.microsoft.com/office/drawing/2014/main" id="{05F16440-E2A6-F964-419F-B4DC029D6B0C}"/>
                </a:ext>
              </a:extLst>
            </p:cNvPr>
            <p:cNvSpPr txBox="1"/>
            <p:nvPr/>
          </p:nvSpPr>
          <p:spPr>
            <a:xfrm>
              <a:off x="3004993" y="4719740"/>
              <a:ext cx="1634627" cy="4826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67986"/>
                </a:lnSpc>
              </a:pPr>
              <a:r>
                <a:rPr lang="en-US" sz="1867" dirty="0" err="1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Příčiny</a:t>
              </a:r>
              <a:endParaRPr sz="1200" dirty="0">
                <a:highlight>
                  <a:srgbClr val="FAFFCA"/>
                </a:highlight>
              </a:endParaRPr>
            </a:p>
          </p:txBody>
        </p:sp>
        <p:sp>
          <p:nvSpPr>
            <p:cNvPr id="19" name="Google Shape;196;p7">
              <a:extLst>
                <a:ext uri="{FF2B5EF4-FFF2-40B4-BE49-F238E27FC236}">
                  <a16:creationId xmlns:a16="http://schemas.microsoft.com/office/drawing/2014/main" id="{B8815088-A627-5FA5-A099-0ABCC13D7115}"/>
                </a:ext>
              </a:extLst>
            </p:cNvPr>
            <p:cNvSpPr txBox="1"/>
            <p:nvPr/>
          </p:nvSpPr>
          <p:spPr>
            <a:xfrm>
              <a:off x="923958" y="3534747"/>
              <a:ext cx="2081035" cy="1788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67985"/>
                </a:lnSpc>
              </a:pPr>
              <a:r>
                <a:rPr lang="en-US" sz="1333" dirty="0" err="1">
                  <a:solidFill>
                    <a:schemeClr val="bg1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Proč</a:t>
              </a:r>
              <a:r>
                <a:rPr lang="en-US" sz="1333" dirty="0">
                  <a:solidFill>
                    <a:schemeClr val="bg1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 se to </a:t>
              </a:r>
              <a:r>
                <a:rPr lang="en-US" sz="1333" dirty="0" err="1">
                  <a:solidFill>
                    <a:schemeClr val="bg1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děje</a:t>
              </a:r>
              <a:r>
                <a:rPr lang="en-US" sz="1333" dirty="0">
                  <a:solidFill>
                    <a:schemeClr val="bg1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?</a:t>
              </a:r>
              <a:endParaRPr sz="1333" dirty="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167985"/>
                </a:lnSpc>
              </a:pPr>
              <a:r>
                <a:rPr lang="en-US" sz="1333" dirty="0" err="1">
                  <a:solidFill>
                    <a:schemeClr val="bg1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Proč</a:t>
              </a:r>
              <a:r>
                <a:rPr lang="en-US" sz="1333" dirty="0">
                  <a:solidFill>
                    <a:schemeClr val="bg1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?</a:t>
              </a:r>
              <a:endParaRPr sz="1333" dirty="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167985"/>
                </a:lnSpc>
              </a:pPr>
              <a:r>
                <a:rPr lang="en-US" sz="1333" dirty="0" err="1">
                  <a:solidFill>
                    <a:schemeClr val="bg1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Proč</a:t>
              </a:r>
              <a:r>
                <a:rPr lang="en-US" sz="1333" dirty="0">
                  <a:solidFill>
                    <a:schemeClr val="bg1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?</a:t>
              </a:r>
              <a:endParaRPr sz="1333" dirty="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167985"/>
                </a:lnSpc>
              </a:pPr>
              <a:r>
                <a:rPr lang="en-US" sz="1333" dirty="0" err="1">
                  <a:solidFill>
                    <a:schemeClr val="bg1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Proč</a:t>
              </a:r>
              <a:r>
                <a:rPr lang="en-US" sz="1333" dirty="0">
                  <a:solidFill>
                    <a:schemeClr val="bg1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?</a:t>
              </a:r>
              <a:endParaRPr sz="1333" dirty="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endParaRPr>
            </a:p>
            <a:p>
              <a:pPr>
                <a:lnSpc>
                  <a:spcPct val="167985"/>
                </a:lnSpc>
              </a:pPr>
              <a:r>
                <a:rPr lang="en-US" sz="1333" dirty="0" err="1">
                  <a:solidFill>
                    <a:schemeClr val="bg1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Proč</a:t>
              </a:r>
              <a:r>
                <a:rPr lang="en-US" sz="1333" dirty="0">
                  <a:solidFill>
                    <a:schemeClr val="bg1"/>
                  </a:solidFill>
                  <a:latin typeface="Montserrat" panose="02000505000000020004" pitchFamily="2" charset="77"/>
                  <a:ea typeface="Montserrat"/>
                  <a:cs typeface="Montserrat"/>
                  <a:sym typeface="Montserrat"/>
                </a:rPr>
                <a:t>?</a:t>
              </a:r>
              <a:endParaRPr sz="1333" dirty="0">
                <a:solidFill>
                  <a:schemeClr val="bg1"/>
                </a:solidFill>
                <a:latin typeface="Montserrat" panose="02000505000000020004" pitchFamily="2" charset="77"/>
              </a:endParaRPr>
            </a:p>
            <a:p>
              <a:pPr>
                <a:lnSpc>
                  <a:spcPct val="106957"/>
                </a:lnSpc>
              </a:pPr>
              <a:endParaRPr sz="1466" dirty="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" name="Google Shape;198;p7">
              <a:extLst>
                <a:ext uri="{FF2B5EF4-FFF2-40B4-BE49-F238E27FC236}">
                  <a16:creationId xmlns:a16="http://schemas.microsoft.com/office/drawing/2014/main" id="{818696F5-5DB5-089D-41D9-8455D4904E91}"/>
                </a:ext>
              </a:extLst>
            </p:cNvPr>
            <p:cNvSpPr txBox="1"/>
            <p:nvPr/>
          </p:nvSpPr>
          <p:spPr>
            <a:xfrm>
              <a:off x="2606784" y="904429"/>
              <a:ext cx="1970508" cy="4826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67986"/>
                </a:lnSpc>
              </a:pPr>
              <a:r>
                <a:rPr lang="en-US" sz="1867" dirty="0" err="1">
                  <a:solidFill>
                    <a:srgbClr val="000000"/>
                  </a:solidFill>
                  <a:highlight>
                    <a:srgbClr val="FAFFCA"/>
                  </a:highlight>
                  <a:latin typeface="Montserrat"/>
                  <a:ea typeface="Montserrat"/>
                  <a:cs typeface="Montserrat"/>
                  <a:sym typeface="Montserrat"/>
                </a:rPr>
                <a:t>Důsledky</a:t>
              </a:r>
              <a:endParaRPr sz="1200" dirty="0">
                <a:highlight>
                  <a:srgbClr val="FAFFCA"/>
                </a:highlight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625BE11-51AA-CAB8-7A47-6F751FB42B02}"/>
                </a:ext>
              </a:extLst>
            </p:cNvPr>
            <p:cNvCxnSpPr/>
            <p:nvPr/>
          </p:nvCxnSpPr>
          <p:spPr>
            <a:xfrm>
              <a:off x="2103120" y="4472940"/>
              <a:ext cx="1135380" cy="44958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9614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rectangular sign&#10;&#10;Description automatically generated">
            <a:extLst>
              <a:ext uri="{FF2B5EF4-FFF2-40B4-BE49-F238E27FC236}">
                <a16:creationId xmlns:a16="http://schemas.microsoft.com/office/drawing/2014/main" id="{41B5627A-BEB2-5D5E-7A65-FA3F20F1A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33" y="2504024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 err="1">
                <a:latin typeface="Montserrat" panose="00000500000000000000" pitchFamily="2" charset="0"/>
              </a:rPr>
              <a:t>Nástroje</a:t>
            </a:r>
            <a:r>
              <a:rPr lang="fi-FI" sz="4000" b="1" dirty="0"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latin typeface="Montserrat" panose="00000500000000000000" pitchFamily="2" charset="0"/>
              </a:rPr>
              <a:t>vytvořené</a:t>
            </a:r>
            <a:r>
              <a:rPr lang="fi-FI" sz="4000" b="1" dirty="0"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latin typeface="Montserrat" panose="00000500000000000000" pitchFamily="2" charset="0"/>
              </a:rPr>
              <a:t>partnery</a:t>
            </a:r>
            <a:r>
              <a:rPr lang="fi-FI" sz="4000" b="1" dirty="0"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latin typeface="Montserrat" panose="00000500000000000000" pitchFamily="2" charset="0"/>
              </a:rPr>
              <a:t>projektu</a:t>
            </a:r>
            <a:endParaRPr lang="fi-FI" sz="4000" b="1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360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65125"/>
            <a:ext cx="6292644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85762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Pokyny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pro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facilitaci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Kroky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vybavení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čas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:</a:t>
            </a:r>
            <a:endParaRPr lang="fi-FI" sz="18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Řekněte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účastníkům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aby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se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podívali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témata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různých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nástrojů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(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názvy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nástrojů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jsou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dalším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snímku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). 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~2 </a:t>
            </a:r>
            <a:r>
              <a:rPr lang="fi-FI" sz="1800" b="1" dirty="0" err="1">
                <a:solidFill>
                  <a:srgbClr val="000000"/>
                </a:solidFill>
                <a:latin typeface="Montserrat" panose="02000505000000020004" pitchFamily="2" charset="77"/>
              </a:rPr>
              <a:t>minuty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Řekněte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každému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účastníkovi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/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dvojici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/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skupině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aby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vybral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jeden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nástroj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o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kterém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se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chce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dozvědět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více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 (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Nejlépe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každý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účastník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/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dvojice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/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skupina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vybere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jinou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ale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nevadí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že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se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neobeznámíte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se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všemi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nástroji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.) 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~1 </a:t>
            </a:r>
            <a:r>
              <a:rPr lang="fi-FI" sz="1800" b="1" dirty="0" err="1">
                <a:solidFill>
                  <a:srgbClr val="000000"/>
                </a:solidFill>
                <a:latin typeface="Montserrat" panose="02000505000000020004" pitchFamily="2" charset="77"/>
              </a:rPr>
              <a:t>minuta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Řekněte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jim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ať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jdou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https://nuortenakatemia.fi/en/incon-projectresults/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dejte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jim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asi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8–10 minut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to,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aby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se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dozvěděli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více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o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vybraném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nástroji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poté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ostatní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seznámí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s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myšlenkou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některými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jejími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hlavními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body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(~3minuty/</a:t>
            </a:r>
            <a:r>
              <a:rPr lang="fi-FI" sz="1800" b="1" dirty="0" err="1">
                <a:solidFill>
                  <a:srgbClr val="000000"/>
                </a:solidFill>
                <a:latin typeface="Montserrat" panose="02000505000000020004" pitchFamily="2" charset="77"/>
              </a:rPr>
              <a:t>nástroj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). </a:t>
            </a:r>
          </a:p>
          <a:p>
            <a:pPr lvl="1" fontAlgn="base">
              <a:lnSpc>
                <a:spcPct val="110000"/>
              </a:lnSpc>
            </a:pP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Nechte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účastníky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diskutovat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o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otázkách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posledním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snímku</a:t>
            </a:r>
            <a:r>
              <a:rPr lang="fi-FI" sz="1800" dirty="0">
                <a:solidFill>
                  <a:srgbClr val="000000"/>
                </a:solidFill>
                <a:latin typeface="Montserrat" panose="02000505000000020004" pitchFamily="2" charset="77"/>
              </a:rPr>
              <a:t>.. 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~5 </a:t>
            </a:r>
            <a:r>
              <a:rPr lang="fi-FI" sz="1800" b="1" dirty="0" err="1">
                <a:solidFill>
                  <a:srgbClr val="000000"/>
                </a:solidFill>
                <a:latin typeface="Montserrat" panose="02000505000000020004" pitchFamily="2" charset="77"/>
              </a:rPr>
              <a:t>minuty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/</a:t>
            </a:r>
            <a:r>
              <a:rPr lang="fi-FI" sz="1800" b="1" dirty="0" err="1">
                <a:solidFill>
                  <a:srgbClr val="000000"/>
                </a:solidFill>
                <a:latin typeface="Montserrat" panose="02000505000000020004" pitchFamily="2" charset="77"/>
              </a:rPr>
              <a:t>nástroj</a:t>
            </a:r>
            <a:r>
              <a:rPr lang="fi-FI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656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7556ECD-16F9-9BCB-8984-4CB93A70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262" y="2144192"/>
            <a:ext cx="3335306" cy="3647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6" y="178363"/>
            <a:ext cx="2995557" cy="12541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B35BA3-BD15-F646-6AFD-183BF974C86B}"/>
              </a:ext>
            </a:extLst>
          </p:cNvPr>
          <p:cNvSpPr txBox="1">
            <a:spLocks/>
          </p:cNvSpPr>
          <p:nvPr/>
        </p:nvSpPr>
        <p:spPr>
          <a:xfrm>
            <a:off x="543266" y="1525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Nástroje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1CA3C5-D15A-1906-201D-139DD6D72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913" y="855942"/>
            <a:ext cx="4297168" cy="297995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ECB70AE-8305-D94B-6E99-0F40901D12EC}"/>
              </a:ext>
            </a:extLst>
          </p:cNvPr>
          <p:cNvSpPr txBox="1">
            <a:spLocks/>
          </p:cNvSpPr>
          <p:nvPr/>
        </p:nvSpPr>
        <p:spPr>
          <a:xfrm>
            <a:off x="3132397" y="1277188"/>
            <a:ext cx="3152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The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Finnish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 Association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0365D-771B-1AD1-4E1B-02DBE679F6A6}"/>
              </a:ext>
            </a:extLst>
          </p:cNvPr>
          <p:cNvSpPr txBox="1"/>
          <p:nvPr/>
        </p:nvSpPr>
        <p:spPr>
          <a:xfrm>
            <a:off x="2802606" y="2246535"/>
            <a:ext cx="3542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en-AU" dirty="0" err="1">
                <a:latin typeface="Montserrat" panose="02000505000000020004" pitchFamily="2" charset="77"/>
                <a:cs typeface="Calibri"/>
              </a:rPr>
              <a:t>Plán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na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nábor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zaměstnanců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se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správným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přístupem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k safer space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F3709-F7C2-4E54-7152-54383201B1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27666">
            <a:off x="6975712" y="64568"/>
            <a:ext cx="4602034" cy="34788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D0A568C-E7D4-12F5-EA5E-5BC0AD7BF18F}"/>
              </a:ext>
            </a:extLst>
          </p:cNvPr>
          <p:cNvSpPr txBox="1">
            <a:spLocks/>
          </p:cNvSpPr>
          <p:nvPr/>
        </p:nvSpPr>
        <p:spPr>
          <a:xfrm>
            <a:off x="7163517" y="1218187"/>
            <a:ext cx="3152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Tartu </a:t>
            </a:r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Work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 Center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C4BC2B-FFD3-9EC0-DE46-2BE8B327C042}"/>
              </a:ext>
            </a:extLst>
          </p:cNvPr>
          <p:cNvSpPr txBox="1"/>
          <p:nvPr/>
        </p:nvSpPr>
        <p:spPr>
          <a:xfrm>
            <a:off x="6992499" y="2216968"/>
            <a:ext cx="3716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err="1">
                <a:latin typeface="Montserrat" panose="02000505000000020004" pitchFamily="2" charset="77"/>
                <a:cs typeface="Calibri"/>
              </a:rPr>
              <a:t>Plán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na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zvýšení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reputace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práce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s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mládeží</a:t>
            </a:r>
            <a:endParaRPr lang="en-AU" dirty="0">
              <a:latin typeface="Montserrat" panose="02000505000000020004" pitchFamily="2" charset="77"/>
              <a:cs typeface="Calibri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C561546-FF84-2C88-4B78-8231BBF26583}"/>
              </a:ext>
            </a:extLst>
          </p:cNvPr>
          <p:cNvSpPr txBox="1">
            <a:spLocks/>
          </p:cNvSpPr>
          <p:nvPr/>
        </p:nvSpPr>
        <p:spPr>
          <a:xfrm>
            <a:off x="8739782" y="3157778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GYIOT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CFE56A-9214-FDD8-2EC9-FBF0976127C3}"/>
              </a:ext>
            </a:extLst>
          </p:cNvPr>
          <p:cNvSpPr txBox="1"/>
          <p:nvPr/>
        </p:nvSpPr>
        <p:spPr>
          <a:xfrm>
            <a:off x="8906642" y="3794477"/>
            <a:ext cx="2818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dirty="0" err="1">
                <a:latin typeface="Montserrat" panose="02000505000000020004" pitchFamily="2" charset="77"/>
                <a:cs typeface="Calibri"/>
              </a:rPr>
              <a:t>Plán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na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zvýšení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povědomí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o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inkluzi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a safer spaces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během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akcí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a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programů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v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sektoru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mládeže</a:t>
            </a:r>
            <a:endParaRPr lang="en-AU" dirty="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9DD05A0-AAD3-C5DB-CA90-7ED29790D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1369" y="3169865"/>
            <a:ext cx="4500497" cy="297995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BE84140-68FA-40D8-83D6-72777CD54A5E}"/>
              </a:ext>
            </a:extLst>
          </p:cNvPr>
          <p:cNvSpPr txBox="1">
            <a:spLocks/>
          </p:cNvSpPr>
          <p:nvPr/>
        </p:nvSpPr>
        <p:spPr>
          <a:xfrm>
            <a:off x="4643772" y="3835896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Radio 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0CFEAA-457C-2932-6626-737A9498940E}"/>
              </a:ext>
            </a:extLst>
          </p:cNvPr>
          <p:cNvSpPr txBox="1"/>
          <p:nvPr/>
        </p:nvSpPr>
        <p:spPr>
          <a:xfrm>
            <a:off x="4440639" y="4404196"/>
            <a:ext cx="36219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err="1">
                <a:latin typeface="Montserrat" panose="02000505000000020004" pitchFamily="2" charset="77"/>
                <a:cs typeface="Calibri"/>
              </a:rPr>
              <a:t>Plán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na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zvýšení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motivace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a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participace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dobrovolníků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uvnitř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organizace</a:t>
            </a:r>
            <a:endParaRPr lang="en-AU" dirty="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FBE0B0-BE95-7347-7F30-29E7DB183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750" y="4298355"/>
            <a:ext cx="3488744" cy="1969740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CF5EFDB2-FC96-0E8D-D608-51B462A08B8B}"/>
              </a:ext>
            </a:extLst>
          </p:cNvPr>
          <p:cNvSpPr txBox="1">
            <a:spLocks/>
          </p:cNvSpPr>
          <p:nvPr/>
        </p:nvSpPr>
        <p:spPr>
          <a:xfrm>
            <a:off x="495928" y="4197383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Le</a:t>
            </a:r>
            <a:r>
              <a:rPr lang="fi-FI" sz="2400" b="1" dirty="0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dirty="0" err="1">
                <a:solidFill>
                  <a:srgbClr val="D20036"/>
                </a:solidFill>
                <a:latin typeface="Norwester" pitchFamily="2" charset="0"/>
              </a:rPr>
              <a:t>Discipline</a:t>
            </a:r>
            <a:endParaRPr lang="fi-FI" sz="2400" b="1" dirty="0">
              <a:solidFill>
                <a:srgbClr val="D20036"/>
              </a:solidFill>
              <a:latin typeface="Norwester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195868-74B8-4008-FA24-0729B88448FD}"/>
              </a:ext>
            </a:extLst>
          </p:cNvPr>
          <p:cNvSpPr txBox="1"/>
          <p:nvPr/>
        </p:nvSpPr>
        <p:spPr>
          <a:xfrm>
            <a:off x="577264" y="4854795"/>
            <a:ext cx="296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dirty="0" err="1">
                <a:latin typeface="Montserrat" panose="02000505000000020004" pitchFamily="2" charset="77"/>
                <a:cs typeface="Calibri"/>
              </a:rPr>
              <a:t>Plán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na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vytvoření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zásad</a:t>
            </a:r>
            <a:r>
              <a:rPr lang="en-AU" dirty="0">
                <a:latin typeface="Montserrat" panose="02000505000000020004" pitchFamily="2" charset="77"/>
                <a:cs typeface="Calibri"/>
              </a:rPr>
              <a:t> safer space v </a:t>
            </a:r>
            <a:r>
              <a:rPr lang="en-AU" dirty="0" err="1">
                <a:latin typeface="Montserrat" panose="02000505000000020004" pitchFamily="2" charset="77"/>
                <a:cs typeface="Calibri"/>
              </a:rPr>
              <a:t>organizaci</a:t>
            </a:r>
            <a:endParaRPr lang="en-AU" dirty="0">
              <a:latin typeface="Montserrat" panose="02000505000000020004" pitchFamily="2" charset="7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434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094"/>
            <a:ext cx="5907651" cy="19242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B35BA3-BD15-F646-6AFD-183BF974C86B}"/>
              </a:ext>
            </a:extLst>
          </p:cNvPr>
          <p:cNvSpPr txBox="1">
            <a:spLocks/>
          </p:cNvSpPr>
          <p:nvPr/>
        </p:nvSpPr>
        <p:spPr>
          <a:xfrm>
            <a:off x="896815" y="1304347"/>
            <a:ext cx="46169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0"/>
              </a:spcBef>
            </a:pP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Co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vás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napadá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ohledně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tohoto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nástroje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  <a:endParaRPr lang="en-US" sz="2400" b="1" i="0" u="none" strike="noStrike" dirty="0">
              <a:solidFill>
                <a:srgbClr val="D20036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BF1F8A-21CA-4272-83F6-CD9A7AEC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652" y="905555"/>
            <a:ext cx="5739527" cy="19242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8C768E-4220-8281-5A1C-6A38E1FECB5B}"/>
              </a:ext>
            </a:extLst>
          </p:cNvPr>
          <p:cNvSpPr txBox="1">
            <a:spLocks/>
          </p:cNvSpPr>
          <p:nvPr/>
        </p:nvSpPr>
        <p:spPr>
          <a:xfrm>
            <a:off x="6306150" y="1304346"/>
            <a:ext cx="5100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Bef>
                <a:spcPts val="0"/>
              </a:spcBef>
            </a:pP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Napadá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vás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něco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, co by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bylo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možné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do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nástroje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přidat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  <a:endParaRPr lang="en-US" sz="28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A68589-44A3-BEA0-4CA1-CD8B0741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" y="3223494"/>
            <a:ext cx="5920845" cy="197165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3BC2625-1227-809D-6361-6FAC5516F7D6}"/>
              </a:ext>
            </a:extLst>
          </p:cNvPr>
          <p:cNvSpPr txBox="1">
            <a:spLocks/>
          </p:cNvSpPr>
          <p:nvPr/>
        </p:nvSpPr>
        <p:spPr>
          <a:xfrm>
            <a:off x="747913" y="3504014"/>
            <a:ext cx="49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0"/>
              </a:spcBef>
            </a:pP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Jak by se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nástroj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nebo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jeho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části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hodily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k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vaší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vlastní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práci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333D84F-092F-662E-6BCD-A3501F98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649" y="3138447"/>
            <a:ext cx="5819205" cy="197165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9CD6B27-9273-E5A1-5BC1-5C0BAB5FDF94}"/>
              </a:ext>
            </a:extLst>
          </p:cNvPr>
          <p:cNvSpPr txBox="1">
            <a:spLocks/>
          </p:cNvSpPr>
          <p:nvPr/>
        </p:nvSpPr>
        <p:spPr>
          <a:xfrm>
            <a:off x="6224649" y="3504014"/>
            <a:ext cx="50552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Bef>
                <a:spcPts val="0"/>
              </a:spcBef>
              <a:spcAft>
                <a:spcPts val="1200"/>
              </a:spcAft>
            </a:pP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Napadá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vás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nějaký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další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podobný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druh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nástrojů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, o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které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byste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se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chtěli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podělit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67723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holding a large rectangular sign&#10;&#10;Description automatically generated">
            <a:extLst>
              <a:ext uri="{FF2B5EF4-FFF2-40B4-BE49-F238E27FC236}">
                <a16:creationId xmlns:a16="http://schemas.microsoft.com/office/drawing/2014/main" id="{716A1115-9AD7-24AB-C05D-BD5CD9C5F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33" y="2145564"/>
            <a:ext cx="6144533" cy="1825934"/>
          </a:xfrm>
        </p:spPr>
        <p:txBody>
          <a:bodyPr>
            <a:noAutofit/>
          </a:bodyPr>
          <a:lstStyle/>
          <a:p>
            <a:pPr algn="ctr"/>
            <a:r>
              <a:rPr lang="fi-FI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Vysvětlení</a:t>
            </a:r>
            <a:r>
              <a:rPr lang="fi-FI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slov</a:t>
            </a:r>
            <a:endParaRPr lang="fi-FI" sz="4800" b="1" dirty="0">
              <a:solidFill>
                <a:schemeClr val="bg1"/>
              </a:solidFill>
              <a:highlight>
                <a:srgbClr val="FFFF00"/>
              </a:highlight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51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6164825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11" y="379207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Pokyny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pro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facilitaci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Kroky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,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vybavení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a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čas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:</a:t>
            </a:r>
            <a:endParaRPr lang="en-AU" sz="1800" b="0" i="0" dirty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Na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následujících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snímcích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je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osm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slov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souvisejících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s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tématem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,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které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se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řeší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v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trénovacím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modelu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Snímky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také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obsahují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vysvětlení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každého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slova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(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animovaně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).</a:t>
            </a:r>
          </a:p>
          <a:p>
            <a:pPr lvl="1" fontAlgn="base">
              <a:lnSpc>
                <a:spcPct val="110000"/>
              </a:lnSpc>
            </a:pP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Ukažte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účastníkům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slova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jedno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po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druhém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,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nechte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je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chvíli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přemýšlet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a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poté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je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požádejte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, aby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vysvětlili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význam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každého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slova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(to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lze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provést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všichni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společně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,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ve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dvojicích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nebo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v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malých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skupinách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v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závislosti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na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počtu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účastníků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).</a:t>
            </a:r>
          </a:p>
          <a:p>
            <a:pPr lvl="1" fontAlgn="base">
              <a:lnSpc>
                <a:spcPct val="110000"/>
              </a:lnSpc>
            </a:pP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Povzbuďte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účastníky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, aby se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pokusili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popsat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své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nápady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nebo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dokonce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jen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odhady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;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Nezáleží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na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tom,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že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neznají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konkrétní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významy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Poté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, co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účastníci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nejprve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vysvětlí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,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ukažte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jim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popis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slova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. Jak se to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povedlo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;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znali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víceméně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význam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,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nebo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to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bylo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nové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slovo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?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Můžete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se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také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zeptat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, co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si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účastníci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myslí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o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popisu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na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chemeClr val="bg1"/>
                </a:solidFill>
                <a:latin typeface="Montserrat" panose="02000505000000020004" pitchFamily="2" charset="77"/>
              </a:rPr>
              <a:t>snímku</a:t>
            </a:r>
            <a:r>
              <a:rPr lang="en-AU" sz="1800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  <a:endParaRPr lang="fi-FI" sz="14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4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4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800" b="1" dirty="0">
              <a:solidFill>
                <a:srgbClr val="000000"/>
              </a:solidFill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F21334-FC91-D6D2-9536-2E6636B65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F68C37-B4F7-589A-38C1-2AB763AE7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5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661"/>
            <a:ext cx="4503174" cy="1327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66" y="408962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Inclusion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is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046" y="2321795"/>
            <a:ext cx="5034888" cy="4012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Erasmus+ 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Youth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Partnership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 in 2021-2024</a:t>
            </a:r>
          </a:p>
          <a:p>
            <a:pPr fontAlgn="base">
              <a:lnSpc>
                <a:spcPct val="110000"/>
              </a:lnSpc>
            </a:pP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Téma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: 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Sociální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začleňování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ve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volnočasových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aktivitách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mládeže</a:t>
            </a:r>
            <a:endParaRPr lang="fi-FI" sz="2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r>
              <a:rPr lang="fi-FI" sz="1600" dirty="0" err="1">
                <a:solidFill>
                  <a:schemeClr val="bg1"/>
                </a:solidFill>
                <a:latin typeface="Montserrat" panose="02000505000000020004" pitchFamily="2" charset="77"/>
              </a:rPr>
              <a:t>Sdílení</a:t>
            </a:r>
            <a:r>
              <a:rPr lang="fi-FI" sz="16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1600" dirty="0" err="1">
                <a:solidFill>
                  <a:schemeClr val="bg1"/>
                </a:solidFill>
                <a:latin typeface="Montserrat" panose="02000505000000020004" pitchFamily="2" charset="77"/>
              </a:rPr>
              <a:t>osvědčených</a:t>
            </a:r>
            <a:r>
              <a:rPr lang="fi-FI" sz="16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1600" dirty="0" err="1">
                <a:solidFill>
                  <a:schemeClr val="bg1"/>
                </a:solidFill>
                <a:latin typeface="Montserrat" panose="02000505000000020004" pitchFamily="2" charset="77"/>
              </a:rPr>
              <a:t>postupů</a:t>
            </a:r>
            <a:r>
              <a:rPr lang="fi-FI" sz="1600" dirty="0">
                <a:solidFill>
                  <a:schemeClr val="bg1"/>
                </a:solidFill>
                <a:latin typeface="Montserrat" panose="02000505000000020004" pitchFamily="2" charset="77"/>
              </a:rPr>
              <a:t> a </a:t>
            </a:r>
            <a:r>
              <a:rPr lang="fi-FI" sz="1600" dirty="0" err="1">
                <a:solidFill>
                  <a:schemeClr val="bg1"/>
                </a:solidFill>
                <a:latin typeface="Montserrat" panose="02000505000000020004" pitchFamily="2" charset="77"/>
              </a:rPr>
              <a:t>inovace</a:t>
            </a:r>
            <a:r>
              <a:rPr lang="fi-FI" sz="16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1600" dirty="0" err="1">
                <a:solidFill>
                  <a:schemeClr val="bg1"/>
                </a:solidFill>
                <a:latin typeface="Montserrat" panose="02000505000000020004" pitchFamily="2" charset="77"/>
              </a:rPr>
              <a:t>nových</a:t>
            </a:r>
            <a:r>
              <a:rPr lang="fi-FI" sz="16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1600" dirty="0" err="1">
                <a:solidFill>
                  <a:schemeClr val="bg1"/>
                </a:solidFill>
                <a:latin typeface="Montserrat" panose="02000505000000020004" pitchFamily="2" charset="77"/>
              </a:rPr>
              <a:t>nástrojů</a:t>
            </a:r>
            <a:endParaRPr lang="en-US" sz="1600" b="0" i="0" dirty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8303B6-C89B-A522-057F-7346ED66AE48}"/>
              </a:ext>
            </a:extLst>
          </p:cNvPr>
          <p:cNvSpPr txBox="1"/>
          <p:nvPr/>
        </p:nvSpPr>
        <p:spPr>
          <a:xfrm>
            <a:off x="6333067" y="2321795"/>
            <a:ext cx="5627663" cy="244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Výsledky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/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výstupy</a:t>
            </a:r>
            <a:endParaRPr lang="fi-FI" sz="2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800100" lvl="1" indent="-34290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Školení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 v 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partnerských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zemích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
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Dva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průzkumy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
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Model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inovace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
Sada 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nástrojů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
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Tréninkovýmodel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
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Podcastová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Montserrat" panose="02000505000000020004" pitchFamily="2" charset="77"/>
              </a:rPr>
              <a:t>série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CF665-0ACE-8BC6-D9FD-D937A8BB3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3CEE2-8F95-FAD6-4978-047F3BE8F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659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2871018" cy="12080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96" y="306361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Rovnost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Rovnost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zajišťuje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že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jednotlivci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mají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k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dispozici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zdroje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které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potřebují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k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tomu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aby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měli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přístup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ke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stejným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příležitostem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Zatímco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spravedlivost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znamená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uniformitu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kde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je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vše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rovnoměrně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rozděleno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mezi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lidi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rovnost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uznává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že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každý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člověk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má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jiné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okolnosti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a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přiděluje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přesné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zdroje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příležitosti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potřebné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k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dosažení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rovného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výsledku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fi-FI" sz="2000" b="1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63F0D6-1DA0-08AA-8D5C-70F1E83AD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69C37-9593-905E-5956-DC14B579B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695"/>
            <a:ext cx="3254477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66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Diverzita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Mnoho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různých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věcí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objekty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nebo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lidé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Diverzita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znamená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rozpoznání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rozdílů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následné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vytvoření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prostředí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které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podporuje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inovace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kreativitu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fi-FI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125859-CC6E-3DE7-79A0-EFE645D5F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177142-23BA-70B5-82C3-6D40A9BF5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5229058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14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Intersekcionalita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Rámec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pro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popis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pochopení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toho, jak se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různé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druhy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charakteristik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mohou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vzájemně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prolínat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nebo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překrývat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a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tak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vytvářet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různé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formy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diskriminace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represivní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zkušenosti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fi-FI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F75BD7-7804-1EA0-1430-5532D7AC0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06265-AA82-2D9F-06FA-A5928AB18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65125"/>
            <a:ext cx="3175818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1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LGBTIQ+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Zkratka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která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označuje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lidi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kteří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identifikují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jako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lesby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gayové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bi, trans, queer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nebo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intersexuálové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 Plus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znamená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obrovskou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rozmanitost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lidí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pokud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jde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o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sexuální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orientaci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vyjádření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genderové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identity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nebo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pohlavních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znaků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fi-FI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B95856-03E0-BCAF-5A87-6D4B3E284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51288C-FA71-4F2C-DE0D-5679637E2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7068"/>
            <a:ext cx="9222659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7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Diskriminace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na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více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základech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Diskriminace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ke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které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dochází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z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důvodu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více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než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jedné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charakteristiky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jako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je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pohlaví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rasa,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věk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náboženství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sexuální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orientace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nebo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jakýkoli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jiný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faktor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fi-FI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A43159-F2AA-38BD-8717-56E007F1E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3D2CE4-7997-99D5-10AB-281CBA476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6095999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11" y="358626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Fyzická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přístupnost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Navrhování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prvků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které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umožňují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osobám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zdravotním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postižením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nezávislý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bezpečný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přístup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budov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ulic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dalších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oblastí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Například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zajištění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ramp,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výtahů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automatických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dveří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atd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 Tyto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funkce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umožňují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lidem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účastnit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veřejného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života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bez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ohledu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jejich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postižení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fi-FI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42E373-8606-1581-E58A-3F478B8E7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739670-625C-44D7-0040-D40FBFFCD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3598605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66" y="397899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Předsudek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Názor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který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není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založen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rozumovém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poznání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Může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být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pozitivní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nebo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negativní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 Toto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slovo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často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používá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k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označení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předpojatého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hodnocení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jiné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osoby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které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je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založeno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jejích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předpokládaných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osobních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vlastnostech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fi-FI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E0101-2124-AA13-BDBF-D1B9C4C24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F19354-1B53-FE8F-2231-980118305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956"/>
            <a:ext cx="3264310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45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Rasismus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Diskriminace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nebo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předsudky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vůči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lidem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základě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jejich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rasy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etnického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původu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nebo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okolnostech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s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tímto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souvisejících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Myšlenka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rasistických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praktik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často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spočívá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v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předpokladu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že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lidé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mohou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být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rozděleni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samostatných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skupin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které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liší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svým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sociálním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chováním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vrozenými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schopnostmi</a:t>
            </a: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fi-FI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large rectangular sign&#10;&#10;Description automatically generated">
            <a:extLst>
              <a:ext uri="{FF2B5EF4-FFF2-40B4-BE49-F238E27FC236}">
                <a16:creationId xmlns:a16="http://schemas.microsoft.com/office/drawing/2014/main" id="{8DB25663-14AF-A30C-84CD-D9A764991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21" y="-838611"/>
            <a:ext cx="8170555" cy="8171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60" y="1903315"/>
            <a:ext cx="7000875" cy="1825934"/>
          </a:xfrm>
        </p:spPr>
        <p:txBody>
          <a:bodyPr>
            <a:noAutofit/>
          </a:bodyPr>
          <a:lstStyle/>
          <a:p>
            <a:pPr algn="ctr"/>
            <a:r>
              <a:rPr lang="fi-FI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Podívejte</a:t>
            </a:r>
            <a: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se </a:t>
            </a:r>
            <a:r>
              <a:rPr lang="fi-FI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na</a:t>
            </a:r>
            <a: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všechny</a:t>
            </a:r>
            <a: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b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fi-FI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materiály</a:t>
            </a:r>
            <a: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k </a:t>
            </a:r>
            <a:r>
              <a:rPr lang="fi-FI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projektu</a:t>
            </a:r>
            <a: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:</a:t>
            </a:r>
            <a:br>
              <a:rPr lang="fi-FI" sz="24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fi-FI" sz="1800" dirty="0">
                <a:solidFill>
                  <a:schemeClr val="bg1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https://nuortenakatemia.fi/en/incon-projectresults/</a:t>
            </a:r>
            <a:r>
              <a:rPr lang="fi-FI" sz="18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0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none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</a:t>
            </a:r>
            <a:r>
              <a:rPr lang="fi-FI" sz="2000" dirty="0">
                <a:solidFill>
                  <a:schemeClr val="bg1"/>
                </a:solidFill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 Academy</a:t>
            </a:r>
            <a:r>
              <a:rPr lang="fi-FI" sz="2000" u="none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Finland</a:t>
            </a:r>
            <a:r>
              <a:rPr lang="en-US" sz="2000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</a:t>
            </a:r>
            <a:endParaRPr lang="en-US" sz="2000" dirty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Finnish Youth Association</a:t>
            </a:r>
            <a:r>
              <a:rPr lang="fi-FI" sz="2000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​, Finland</a:t>
            </a:r>
            <a:endParaRPr lang="fi-FI" sz="2000" dirty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 R, Czech Republic </a:t>
            </a:r>
            <a:r>
              <a:rPr lang="fi-FI" sz="2000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Tartu Youth Work Center, Estonia </a:t>
            </a:r>
            <a:r>
              <a:rPr lang="fi-FI" sz="2000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Federation of Children´s and Youth Municipal Councils, Hungary </a:t>
            </a:r>
            <a:r>
              <a:rPr lang="fi-FI" sz="2000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 Discipline, Italy</a:t>
            </a:r>
            <a:r>
              <a:rPr lang="fi-FI" sz="2000" dirty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 dirty="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Croatian Office for Creativity and Innovation, Croatia</a:t>
            </a:r>
            <a:endParaRPr lang="fi-FI" sz="2000" dirty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endParaRPr lang="fi-FI" dirty="0">
              <a:highlight>
                <a:srgbClr val="FFFF00"/>
              </a:highlight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6" name="Picture 5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D7899E6E-9A7C-AAA9-4939-CE3E287F93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2559CF-D16E-8675-918C-3A57A3A1F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90467"/>
            <a:ext cx="3460955" cy="13462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6498E05-C5A7-3B50-9280-B15E7D53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67" y="811104"/>
            <a:ext cx="2847704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PARTNEŘI</a:t>
            </a:r>
          </a:p>
        </p:txBody>
      </p:sp>
      <p:pic>
        <p:nvPicPr>
          <p:cNvPr id="2" name="Picture 1" descr="A cartoon of a person in a wheelchair&#10;&#10;Description automatically generated">
            <a:extLst>
              <a:ext uri="{FF2B5EF4-FFF2-40B4-BE49-F238E27FC236}">
                <a16:creationId xmlns:a16="http://schemas.microsoft.com/office/drawing/2014/main" id="{753E29EC-6DFD-4291-1A3D-6BBC9B2AB17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3" t="21093" r="35403" b="30063"/>
          <a:stretch/>
        </p:blipFill>
        <p:spPr>
          <a:xfrm>
            <a:off x="8269029" y="597434"/>
            <a:ext cx="2847704" cy="3279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2E99E4-4CBA-E798-532E-C41C49E098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DFA32-60E4-91AC-3E7E-D8475B2BF7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large yellow sign&#10;&#10;Description automatically generated">
            <a:extLst>
              <a:ext uri="{FF2B5EF4-FFF2-40B4-BE49-F238E27FC236}">
                <a16:creationId xmlns:a16="http://schemas.microsoft.com/office/drawing/2014/main" id="{3ACA3F1F-ACDD-6138-61F3-4D476FDCD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315" y="2404872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b="1" dirty="0" err="1">
                <a:latin typeface="Montserrat" panose="00000500000000000000" pitchFamily="2" charset="0"/>
              </a:rPr>
              <a:t>Úvodní</a:t>
            </a:r>
            <a:r>
              <a:rPr lang="fi-FI" b="1" dirty="0">
                <a:latin typeface="Montserrat" panose="00000500000000000000" pitchFamily="2" charset="0"/>
              </a:rPr>
              <a:t> </a:t>
            </a:r>
            <a:r>
              <a:rPr lang="fi-FI" b="1" dirty="0" err="1">
                <a:latin typeface="Montserrat" panose="00000500000000000000" pitchFamily="2" charset="0"/>
              </a:rPr>
              <a:t>aktivity</a:t>
            </a:r>
            <a:endParaRPr lang="fi-FI" b="1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5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368"/>
            <a:ext cx="5909187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1" y="328617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Pokyny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pro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facilitaci</a:t>
            </a:r>
            <a:endParaRPr lang="fi-FI" sz="36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Kroky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vybavení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čas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:</a:t>
            </a:r>
          </a:p>
          <a:p>
            <a:pPr lvl="1" fontAlgn="base">
              <a:lnSpc>
                <a:spcPct val="110000"/>
              </a:lnSpc>
            </a:pP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Přemýšlejte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minutu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sami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: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Řekněte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účastníkům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aby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nad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otázkou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přemýšleli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1 </a:t>
            </a:r>
            <a:r>
              <a:rPr lang="en-AU" sz="1800" b="1" dirty="0" err="1">
                <a:solidFill>
                  <a:srgbClr val="000000"/>
                </a:solidFill>
                <a:latin typeface="Montserrat" panose="02000505000000020004" pitchFamily="2" charset="77"/>
              </a:rPr>
              <a:t>minutu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.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Není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třeba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nic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zapisovat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Word cloud: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Použijte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například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svůj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lepící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bloček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pera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nebo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online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generátor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slovních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mraků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jako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je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Answergarden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(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přidejte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otázku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jako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téma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stiskněte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klávesu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Enter a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poté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ukažte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/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zkopírujte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odkaz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web, aby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účastníci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měli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přístup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k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přidávání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slov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pomocí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svých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telefonů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). V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závislosti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počtu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lidí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dejte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účastníkům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1-3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minuty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práci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slovním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mraku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a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poté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stručně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projděte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jaké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nápady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v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mraku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existují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.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Diskutujte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ve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dvojici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nebo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v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malé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skupině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: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Řekněte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účastníkům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, aby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diskutovali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o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otázkách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po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dobu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3-5 </a:t>
            </a:r>
            <a:r>
              <a:rPr lang="en-AU" sz="1800" b="1" dirty="0" err="1">
                <a:solidFill>
                  <a:srgbClr val="000000"/>
                </a:solidFill>
                <a:latin typeface="Montserrat" panose="02000505000000020004" pitchFamily="2" charset="77"/>
              </a:rPr>
              <a:t>minut</a:t>
            </a:r>
            <a:r>
              <a:rPr lang="en-AU" sz="1800" b="1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v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závislosti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na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počtu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 panose="02000505000000020004" pitchFamily="2" charset="77"/>
              </a:rPr>
              <a:t>lidí</a:t>
            </a:r>
            <a:r>
              <a:rPr lang="en-AU" sz="1800" dirty="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  <a:endParaRPr lang="fi-FI" sz="1600" dirty="0">
              <a:solidFill>
                <a:srgbClr val="000000"/>
              </a:solidFill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600" dirty="0">
              <a:solidFill>
                <a:srgbClr val="000000"/>
              </a:solidFill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6B84576EBF6A84384872AD0432F3AAD" ma:contentTypeVersion="18" ma:contentTypeDescription="Luo uusi asiakirja." ma:contentTypeScope="" ma:versionID="c4620b2dcc4a78826106b4b360f49de3">
  <xsd:schema xmlns:xsd="http://www.w3.org/2001/XMLSchema" xmlns:xs="http://www.w3.org/2001/XMLSchema" xmlns:p="http://schemas.microsoft.com/office/2006/metadata/properties" xmlns:ns2="b1188ef3-5983-423b-9949-173ef6e53242" xmlns:ns3="3a387dbe-9acf-47b1-97ea-ce4e9eae4f6a" targetNamespace="http://schemas.microsoft.com/office/2006/metadata/properties" ma:root="true" ma:fieldsID="a11b02f85c230fecd25287549032df30" ns2:_="" ns3:_="">
    <xsd:import namespace="b1188ef3-5983-423b-9949-173ef6e53242"/>
    <xsd:import namespace="3a387dbe-9acf-47b1-97ea-ce4e9eae4f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88ef3-5983-423b-9949-173ef6e53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5a05df22-f028-4329-bfa6-daf770b3d8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87dbe-9acf-47b1-97ea-ce4e9eae4f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20acab3-db41-4a0a-89e6-30f1cb591e8f}" ma:internalName="TaxCatchAll" ma:showField="CatchAllData" ma:web="3a387dbe-9acf-47b1-97ea-ce4e9eae4f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188ef3-5983-423b-9949-173ef6e53242">
      <Terms xmlns="http://schemas.microsoft.com/office/infopath/2007/PartnerControls"/>
    </lcf76f155ced4ddcb4097134ff3c332f>
    <TaxCatchAll xmlns="3a387dbe-9acf-47b1-97ea-ce4e9eae4f6a" xsi:nil="true"/>
  </documentManagement>
</p:properties>
</file>

<file path=customXml/itemProps1.xml><?xml version="1.0" encoding="utf-8"?>
<ds:datastoreItem xmlns:ds="http://schemas.openxmlformats.org/officeDocument/2006/customXml" ds:itemID="{ED066537-468D-4C16-8115-E8AC4FD110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CFBCA3-29B5-4645-ACD9-1D3BCFE65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188ef3-5983-423b-9949-173ef6e53242"/>
    <ds:schemaRef ds:uri="3a387dbe-9acf-47b1-97ea-ce4e9eae4f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EB0A7E-1C89-4ACD-A27E-131EFCA64A83}">
  <ds:schemaRefs>
    <ds:schemaRef ds:uri="http://www.w3.org/XML/1998/namespace"/>
    <ds:schemaRef ds:uri="b1188ef3-5983-423b-9949-173ef6e53242"/>
    <ds:schemaRef ds:uri="http://purl.org/dc/dcmitype/"/>
    <ds:schemaRef ds:uri="http://schemas.microsoft.com/office/2006/documentManagement/types"/>
    <ds:schemaRef ds:uri="3a387dbe-9acf-47b1-97ea-ce4e9eae4f6a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4519</TotalTime>
  <Words>2711</Words>
  <Application>Microsoft Office PowerPoint</Application>
  <PresentationFormat>Laajakuva</PresentationFormat>
  <Paragraphs>308</Paragraphs>
  <Slides>68</Slides>
  <Notes>21</Notes>
  <HiddenSlides>8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68</vt:i4>
      </vt:variant>
    </vt:vector>
  </HeadingPairs>
  <TitlesOfParts>
    <vt:vector size="76" baseType="lpstr">
      <vt:lpstr>Arial</vt:lpstr>
      <vt:lpstr>Calibri</vt:lpstr>
      <vt:lpstr>Calibri Light</vt:lpstr>
      <vt:lpstr>Montserrat</vt:lpstr>
      <vt:lpstr>Norwester</vt:lpstr>
      <vt:lpstr>Symbol</vt:lpstr>
      <vt:lpstr>Wingdings</vt:lpstr>
      <vt:lpstr>Office-teema</vt:lpstr>
      <vt:lpstr>Inclusion is On Model odborné přípravy pracovníků s mládeží</vt:lpstr>
      <vt:lpstr>PowerPoint-esitys</vt:lpstr>
      <vt:lpstr>Pokyny pro facilitaci: Jak používat tréninkový model?</vt:lpstr>
      <vt:lpstr>PowerPoint-esitys</vt:lpstr>
      <vt:lpstr>Představení projektu</vt:lpstr>
      <vt:lpstr>Inclusion is On</vt:lpstr>
      <vt:lpstr>PARTNEŘI</vt:lpstr>
      <vt:lpstr>Úvodní aktivity</vt:lpstr>
      <vt:lpstr>Pokyny pro facilitaci</vt:lpstr>
      <vt:lpstr>PowerPoint-esitys</vt:lpstr>
      <vt:lpstr>PowerPoint-esitys</vt:lpstr>
      <vt:lpstr>PowerPoint-esitys</vt:lpstr>
      <vt:lpstr>Kvíz o sociálním začlenění</vt:lpstr>
      <vt:lpstr>Pokyny pro facilitaci</vt:lpstr>
      <vt:lpstr>Co znázorňuje tento obrázek?</vt:lpstr>
      <vt:lpstr>Který z následujících faktorů je obvykle spojen s rizikem sociálního vyloučení?</vt:lpstr>
      <vt:lpstr>V Evropě se riziko chudoby a sociálního vyloučení týká _____ mladých lidí.</vt:lpstr>
      <vt:lpstr>Co znázorňuje tento obrázek?</vt:lpstr>
      <vt:lpstr>Sociální začlenění je "proces zlepšování podmínek pro jednotlivce a skupiny, aby se mohli účastnit _____" (WORLD BANK).</vt:lpstr>
      <vt:lpstr>Sociální začlenění lze například zlepšit změnami v _____.</vt:lpstr>
      <vt:lpstr>Posilování ____ marginalizovaných skupin je dobrým způsobem, jak řešit sociální vyloučení.</vt:lpstr>
      <vt:lpstr>Podpora sociálního začleňování je rovněž jednou z hlavních priorit _____.</vt:lpstr>
      <vt:lpstr>Správné odpovědi</vt:lpstr>
      <vt:lpstr>Co znázorňuje tento obrázek?</vt:lpstr>
      <vt:lpstr>Který z následujících faktorů je obvykle spojen s rizikem sociálního vyloučení?</vt:lpstr>
      <vt:lpstr>V Evropě se riziko chudoby a sociálního vyloučení týká _____ mladých lidí.</vt:lpstr>
      <vt:lpstr>Co znázorňuje tento obrázek?</vt:lpstr>
      <vt:lpstr>Sociální začleňování je "proces zlepšování podmínek pro jednotlivce a skupiny, aby se mohli účastnit _____" (Světová banka).</vt:lpstr>
      <vt:lpstr>Sociální začleňování lze například zlepšit změnami v _____.</vt:lpstr>
      <vt:lpstr>Posilování ____ marginalizovaných skupin je dobrým způsobem, jak řešit sociální vyloučení.</vt:lpstr>
      <vt:lpstr>Podpora sociálního začleňování je rovněž jednou z hlavních priorit _____.</vt:lpstr>
      <vt:lpstr>O safer spaces</vt:lpstr>
      <vt:lpstr>Pokyny pro facilitaci</vt:lpstr>
      <vt:lpstr>PowerPoint-esitys</vt:lpstr>
      <vt:lpstr>PowerPoint-esitys</vt:lpstr>
      <vt:lpstr>PowerPoint-esitys</vt:lpstr>
      <vt:lpstr>Good practice</vt:lpstr>
      <vt:lpstr>Pokyny pro facilitaci</vt:lpstr>
      <vt:lpstr>PowerPoint-esitys</vt:lpstr>
      <vt:lpstr>PowerPoint-esitys</vt:lpstr>
      <vt:lpstr>PowerPoint-esitys</vt:lpstr>
      <vt:lpstr>Pokyny pro facilitaci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Workshop</vt:lpstr>
      <vt:lpstr>Nástroje vytvořené partnery projektu</vt:lpstr>
      <vt:lpstr>Pokyny pro facilitaci</vt:lpstr>
      <vt:lpstr>PowerPoint-esitys</vt:lpstr>
      <vt:lpstr>PowerPoint-esitys</vt:lpstr>
      <vt:lpstr>Vysvětlení slov</vt:lpstr>
      <vt:lpstr>Pokyny pro facilitaci</vt:lpstr>
      <vt:lpstr>Rovnost</vt:lpstr>
      <vt:lpstr>Diverzita</vt:lpstr>
      <vt:lpstr>Intersekcionalita</vt:lpstr>
      <vt:lpstr>LGBTIQ+</vt:lpstr>
      <vt:lpstr>Diskriminace na více základech</vt:lpstr>
      <vt:lpstr>Fyzická přístupnost</vt:lpstr>
      <vt:lpstr>Předsudek</vt:lpstr>
      <vt:lpstr>Rasismus</vt:lpstr>
      <vt:lpstr>Podívejte se na všechny  materiály k projektu: https://nuortenakatemia.fi/en/incon-projectresults/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Viviana Muranen</cp:lastModifiedBy>
  <cp:revision>134</cp:revision>
  <dcterms:created xsi:type="dcterms:W3CDTF">2023-04-15T12:19:09Z</dcterms:created>
  <dcterms:modified xsi:type="dcterms:W3CDTF">2024-02-13T09:35:30Z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0x01010086B84576EBF6A84384872AD0432F3AAD</vt:lpwstr>
  </property>
  <property fmtid="{D5CDD505-2E9C-101B-9397-08002B2CF9AE}" pid="3" name="MediaServiceImageTags">
    <vt:lpwstr/>
  </property>
</Properties>
</file>