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0"/>
  </p:notesMasterIdLst>
  <p:sldIdLst>
    <p:sldId id="271" r:id="rId5"/>
    <p:sldId id="291" r:id="rId6"/>
    <p:sldId id="272" r:id="rId7"/>
    <p:sldId id="279" r:id="rId8"/>
    <p:sldId id="284" r:id="rId9"/>
    <p:sldId id="282" r:id="rId10"/>
    <p:sldId id="273" r:id="rId11"/>
    <p:sldId id="285" r:id="rId12"/>
    <p:sldId id="270" r:id="rId13"/>
    <p:sldId id="263" r:id="rId14"/>
    <p:sldId id="264" r:id="rId15"/>
    <p:sldId id="274" r:id="rId16"/>
    <p:sldId id="266" r:id="rId17"/>
    <p:sldId id="286" r:id="rId18"/>
    <p:sldId id="280" r:id="rId19"/>
    <p:sldId id="275" r:id="rId20"/>
    <p:sldId id="267" r:id="rId21"/>
    <p:sldId id="290" r:id="rId22"/>
    <p:sldId id="287" r:id="rId23"/>
    <p:sldId id="276" r:id="rId24"/>
    <p:sldId id="281" r:id="rId25"/>
    <p:sldId id="268" r:id="rId26"/>
    <p:sldId id="288" r:id="rId27"/>
    <p:sldId id="289" r:id="rId28"/>
    <p:sldId id="278" r:id="rId29"/>
  </p:sldIdLst>
  <p:sldSz cx="18288000" cy="10287000"/>
  <p:notesSz cx="6858000" cy="9144000"/>
  <p:embeddedFontLst>
    <p:embeddedFont>
      <p:font typeface="Impact" panose="020B0806030902050204" pitchFamily="34" charset="0"/>
      <p:regular r:id="rId31"/>
    </p:embeddedFont>
    <p:embeddedFont>
      <p:font typeface="Montserrat" panose="00000500000000000000" pitchFamily="2" charset="0"/>
      <p:regular r:id="rId32"/>
      <p:bold r:id="rId33"/>
      <p:italic r:id="rId34"/>
      <p:boldItalic r:id="rId35"/>
    </p:embeddedFont>
    <p:embeddedFont>
      <p:font typeface="Norwester"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0" roundtripDataSignature="AMtx7mjPO7Jcx1wa3MRFiT+92s8bg6tX7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AC6362-E2B2-C256-3145-F234249B432D}" name="Sanna Lindgren" initials="SL" userId="S::sanna.lindgren@nuortenakatemia.fi::d7f8f64c-9e1b-4c54-81a9-ba4523763735" providerId="AD"/>
  <p188:author id="{29153D66-4501-DAD1-8EC4-EAAB762C32F2}" name="katarina" initials="ka" userId="S::katarina_huki.hr#ext#@nuortenakatemia.onmicrosoft.com::39b0cefc-c1cc-40ce-bb49-e1b3b18382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FCA"/>
    <a:srgbClr val="E6C32A"/>
    <a:srgbClr val="F7E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E40D1-74A6-40CB-82DA-F9DF8DFCD354}" v="21" dt="2024-02-13T06:27:46.523"/>
    <p1510:client id="{A2A93368-0EBC-4490-AF4B-B151DE4E2E6D}" v="74" dt="2024-02-12T14:37:51.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4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ana Muranen" userId="6e275375-9272-42ba-bff7-b43fb8e9ea77" providerId="ADAL" clId="{A2A93368-0EBC-4490-AF4B-B151DE4E2E6D}"/>
    <pc:docChg chg="undo custSel modSld">
      <pc:chgData name="Viviana Muranen" userId="6e275375-9272-42ba-bff7-b43fb8e9ea77" providerId="ADAL" clId="{A2A93368-0EBC-4490-AF4B-B151DE4E2E6D}" dt="2024-02-12T14:37:51.182" v="75" actId="2711"/>
      <pc:docMkLst>
        <pc:docMk/>
      </pc:docMkLst>
      <pc:sldChg chg="modSp mod">
        <pc:chgData name="Viviana Muranen" userId="6e275375-9272-42ba-bff7-b43fb8e9ea77" providerId="ADAL" clId="{A2A93368-0EBC-4490-AF4B-B151DE4E2E6D}" dt="2024-02-08T14:52:37.644" v="23" actId="688"/>
        <pc:sldMkLst>
          <pc:docMk/>
          <pc:sldMk cId="0" sldId="263"/>
        </pc:sldMkLst>
        <pc:spChg chg="mod">
          <ac:chgData name="Viviana Muranen" userId="6e275375-9272-42ba-bff7-b43fb8e9ea77" providerId="ADAL" clId="{A2A93368-0EBC-4490-AF4B-B151DE4E2E6D}" dt="2024-02-08T14:52:37.644" v="23" actId="688"/>
          <ac:spMkLst>
            <pc:docMk/>
            <pc:sldMk cId="0" sldId="263"/>
            <ac:spMk id="215" creationId="{00000000-0000-0000-0000-000000000000}"/>
          </ac:spMkLst>
        </pc:spChg>
      </pc:sldChg>
      <pc:sldChg chg="modSp mod">
        <pc:chgData name="Viviana Muranen" userId="6e275375-9272-42ba-bff7-b43fb8e9ea77" providerId="ADAL" clId="{A2A93368-0EBC-4490-AF4B-B151DE4E2E6D}" dt="2024-02-08T14:52:50.518" v="25" actId="1076"/>
        <pc:sldMkLst>
          <pc:docMk/>
          <pc:sldMk cId="0" sldId="264"/>
        </pc:sldMkLst>
        <pc:picChg chg="mod">
          <ac:chgData name="Viviana Muranen" userId="6e275375-9272-42ba-bff7-b43fb8e9ea77" providerId="ADAL" clId="{A2A93368-0EBC-4490-AF4B-B151DE4E2E6D}" dt="2024-02-08T14:52:50.518" v="25" actId="1076"/>
          <ac:picMkLst>
            <pc:docMk/>
            <pc:sldMk cId="0" sldId="264"/>
            <ac:picMk id="3" creationId="{9EE6B0A3-5208-F864-EA55-077A862E6957}"/>
          </ac:picMkLst>
        </pc:picChg>
      </pc:sldChg>
      <pc:sldChg chg="modSp mod">
        <pc:chgData name="Viviana Muranen" userId="6e275375-9272-42ba-bff7-b43fb8e9ea77" providerId="ADAL" clId="{A2A93368-0EBC-4490-AF4B-B151DE4E2E6D}" dt="2024-02-08T14:53:30.981" v="34" actId="14100"/>
        <pc:sldMkLst>
          <pc:docMk/>
          <pc:sldMk cId="0" sldId="267"/>
        </pc:sldMkLst>
        <pc:picChg chg="mod">
          <ac:chgData name="Viviana Muranen" userId="6e275375-9272-42ba-bff7-b43fb8e9ea77" providerId="ADAL" clId="{A2A93368-0EBC-4490-AF4B-B151DE4E2E6D}" dt="2024-02-08T14:53:30.981" v="34" actId="14100"/>
          <ac:picMkLst>
            <pc:docMk/>
            <pc:sldMk cId="0" sldId="267"/>
            <ac:picMk id="4" creationId="{A17DCE50-2244-D58A-1619-F60E0CA11163}"/>
          </ac:picMkLst>
        </pc:picChg>
      </pc:sldChg>
      <pc:sldChg chg="modSp mod">
        <pc:chgData name="Viviana Muranen" userId="6e275375-9272-42ba-bff7-b43fb8e9ea77" providerId="ADAL" clId="{A2A93368-0EBC-4490-AF4B-B151DE4E2E6D}" dt="2024-02-08T14:52:26.463" v="22" actId="1076"/>
        <pc:sldMkLst>
          <pc:docMk/>
          <pc:sldMk cId="1566513922" sldId="270"/>
        </pc:sldMkLst>
        <pc:spChg chg="mod">
          <ac:chgData name="Viviana Muranen" userId="6e275375-9272-42ba-bff7-b43fb8e9ea77" providerId="ADAL" clId="{A2A93368-0EBC-4490-AF4B-B151DE4E2E6D}" dt="2024-02-08T14:52:26.463" v="22" actId="1076"/>
          <ac:spMkLst>
            <pc:docMk/>
            <pc:sldMk cId="1566513922" sldId="270"/>
            <ac:spMk id="192" creationId="{00000000-0000-0000-0000-000000000000}"/>
          </ac:spMkLst>
        </pc:spChg>
        <pc:picChg chg="mod">
          <ac:chgData name="Viviana Muranen" userId="6e275375-9272-42ba-bff7-b43fb8e9ea77" providerId="ADAL" clId="{A2A93368-0EBC-4490-AF4B-B151DE4E2E6D}" dt="2024-02-08T14:52:23.709" v="21" actId="14100"/>
          <ac:picMkLst>
            <pc:docMk/>
            <pc:sldMk cId="1566513922" sldId="270"/>
            <ac:picMk id="2" creationId="{49735276-D68E-5FC1-4090-BB75CB732C8D}"/>
          </ac:picMkLst>
        </pc:picChg>
      </pc:sldChg>
      <pc:sldChg chg="modSp mod">
        <pc:chgData name="Viviana Muranen" userId="6e275375-9272-42ba-bff7-b43fb8e9ea77" providerId="ADAL" clId="{A2A93368-0EBC-4490-AF4B-B151DE4E2E6D}" dt="2024-02-12T14:36:41.053" v="60" actId="113"/>
        <pc:sldMkLst>
          <pc:docMk/>
          <pc:sldMk cId="3534940300" sldId="272"/>
        </pc:sldMkLst>
        <pc:spChg chg="mod">
          <ac:chgData name="Viviana Muranen" userId="6e275375-9272-42ba-bff7-b43fb8e9ea77" providerId="ADAL" clId="{A2A93368-0EBC-4490-AF4B-B151DE4E2E6D}" dt="2024-02-12T14:36:41.053" v="60" actId="113"/>
          <ac:spMkLst>
            <pc:docMk/>
            <pc:sldMk cId="3534940300" sldId="272"/>
            <ac:spMk id="7" creationId="{FF39B242-DB9C-3297-A697-00941B9165E2}"/>
          </ac:spMkLst>
        </pc:spChg>
        <pc:picChg chg="mod ord">
          <ac:chgData name="Viviana Muranen" userId="6e275375-9272-42ba-bff7-b43fb8e9ea77" providerId="ADAL" clId="{A2A93368-0EBC-4490-AF4B-B151DE4E2E6D}" dt="2024-02-08T14:55:08.804" v="55" actId="1076"/>
          <ac:picMkLst>
            <pc:docMk/>
            <pc:sldMk cId="3534940300" sldId="272"/>
            <ac:picMk id="8" creationId="{E0601348-8F1F-E6F6-44F6-0541D0BD7AA4}"/>
          </ac:picMkLst>
        </pc:picChg>
        <pc:picChg chg="mod ord">
          <ac:chgData name="Viviana Muranen" userId="6e275375-9272-42ba-bff7-b43fb8e9ea77" providerId="ADAL" clId="{A2A93368-0EBC-4490-AF4B-B151DE4E2E6D}" dt="2024-02-08T14:54:56.532" v="54" actId="166"/>
          <ac:picMkLst>
            <pc:docMk/>
            <pc:sldMk cId="3534940300" sldId="272"/>
            <ac:picMk id="9" creationId="{E2AE4071-A4D7-2027-A385-103F4597043C}"/>
          </ac:picMkLst>
        </pc:picChg>
      </pc:sldChg>
      <pc:sldChg chg="modSp mod">
        <pc:chgData name="Viviana Muranen" userId="6e275375-9272-42ba-bff7-b43fb8e9ea77" providerId="ADAL" clId="{A2A93368-0EBC-4490-AF4B-B151DE4E2E6D}" dt="2024-02-08T14:52:05.366" v="17" actId="1076"/>
        <pc:sldMkLst>
          <pc:docMk/>
          <pc:sldMk cId="3018719108" sldId="273"/>
        </pc:sldMkLst>
        <pc:picChg chg="mod">
          <ac:chgData name="Viviana Muranen" userId="6e275375-9272-42ba-bff7-b43fb8e9ea77" providerId="ADAL" clId="{A2A93368-0EBC-4490-AF4B-B151DE4E2E6D}" dt="2024-02-08T14:52:05.366" v="17" actId="1076"/>
          <ac:picMkLst>
            <pc:docMk/>
            <pc:sldMk cId="3018719108" sldId="273"/>
            <ac:picMk id="9" creationId="{3ECEFEE4-65B0-54F5-B8E5-57BB055F1F72}"/>
          </ac:picMkLst>
        </pc:picChg>
      </pc:sldChg>
      <pc:sldChg chg="modSp mod">
        <pc:chgData name="Viviana Muranen" userId="6e275375-9272-42ba-bff7-b43fb8e9ea77" providerId="ADAL" clId="{A2A93368-0EBC-4490-AF4B-B151DE4E2E6D}" dt="2024-02-08T14:54:20.049" v="48" actId="1076"/>
        <pc:sldMkLst>
          <pc:docMk/>
          <pc:sldMk cId="1827772866" sldId="278"/>
        </pc:sldMkLst>
        <pc:spChg chg="mod">
          <ac:chgData name="Viviana Muranen" userId="6e275375-9272-42ba-bff7-b43fb8e9ea77" providerId="ADAL" clId="{A2A93368-0EBC-4490-AF4B-B151DE4E2E6D}" dt="2024-02-08T14:54:12.408" v="46" actId="1076"/>
          <ac:spMkLst>
            <pc:docMk/>
            <pc:sldMk cId="1827772866" sldId="278"/>
            <ac:spMk id="297" creationId="{00000000-0000-0000-0000-000000000000}"/>
          </ac:spMkLst>
        </pc:spChg>
        <pc:spChg chg="mod">
          <ac:chgData name="Viviana Muranen" userId="6e275375-9272-42ba-bff7-b43fb8e9ea77" providerId="ADAL" clId="{A2A93368-0EBC-4490-AF4B-B151DE4E2E6D}" dt="2024-02-08T14:54:20.049" v="48" actId="1076"/>
          <ac:spMkLst>
            <pc:docMk/>
            <pc:sldMk cId="1827772866" sldId="278"/>
            <ac:spMk id="299" creationId="{00000000-0000-0000-0000-000000000000}"/>
          </ac:spMkLst>
        </pc:spChg>
        <pc:spChg chg="mod">
          <ac:chgData name="Viviana Muranen" userId="6e275375-9272-42ba-bff7-b43fb8e9ea77" providerId="ADAL" clId="{A2A93368-0EBC-4490-AF4B-B151DE4E2E6D}" dt="2024-02-08T14:54:17.707" v="47" actId="1076"/>
          <ac:spMkLst>
            <pc:docMk/>
            <pc:sldMk cId="1827772866" sldId="278"/>
            <ac:spMk id="300" creationId="{00000000-0000-0000-0000-000000000000}"/>
          </ac:spMkLst>
        </pc:spChg>
        <pc:picChg chg="mod">
          <ac:chgData name="Viviana Muranen" userId="6e275375-9272-42ba-bff7-b43fb8e9ea77" providerId="ADAL" clId="{A2A93368-0EBC-4490-AF4B-B151DE4E2E6D}" dt="2024-02-08T14:54:06.931" v="45" actId="1076"/>
          <ac:picMkLst>
            <pc:docMk/>
            <pc:sldMk cId="1827772866" sldId="278"/>
            <ac:picMk id="3" creationId="{7696E1B1-F212-4D1E-649A-F762D5F4E8B9}"/>
          </ac:picMkLst>
        </pc:picChg>
      </pc:sldChg>
      <pc:sldChg chg="modSp mod">
        <pc:chgData name="Viviana Muranen" userId="6e275375-9272-42ba-bff7-b43fb8e9ea77" providerId="ADAL" clId="{A2A93368-0EBC-4490-AF4B-B151DE4E2E6D}" dt="2024-02-12T14:37:51.182" v="75" actId="2711"/>
        <pc:sldMkLst>
          <pc:docMk/>
          <pc:sldMk cId="1931773896" sldId="279"/>
        </pc:sldMkLst>
        <pc:spChg chg="mod">
          <ac:chgData name="Viviana Muranen" userId="6e275375-9272-42ba-bff7-b43fb8e9ea77" providerId="ADAL" clId="{A2A93368-0EBC-4490-AF4B-B151DE4E2E6D}" dt="2024-02-12T14:37:51.182" v="75" actId="2711"/>
          <ac:spMkLst>
            <pc:docMk/>
            <pc:sldMk cId="1931773896" sldId="279"/>
            <ac:spMk id="7" creationId="{FF39B242-DB9C-3297-A697-00941B9165E2}"/>
          </ac:spMkLst>
        </pc:spChg>
        <pc:picChg chg="mod">
          <ac:chgData name="Viviana Muranen" userId="6e275375-9272-42ba-bff7-b43fb8e9ea77" providerId="ADAL" clId="{A2A93368-0EBC-4490-AF4B-B151DE4E2E6D}" dt="2024-02-08T14:51:19.308" v="7" actId="14100"/>
          <ac:picMkLst>
            <pc:docMk/>
            <pc:sldMk cId="1931773896" sldId="279"/>
            <ac:picMk id="9" creationId="{233D5D76-B4F7-5297-C2E9-B38AF83BDCDE}"/>
          </ac:picMkLst>
        </pc:picChg>
      </pc:sldChg>
      <pc:sldChg chg="modSp mod">
        <pc:chgData name="Viviana Muranen" userId="6e275375-9272-42ba-bff7-b43fb8e9ea77" providerId="ADAL" clId="{A2A93368-0EBC-4490-AF4B-B151DE4E2E6D}" dt="2024-02-08T14:53:16.916" v="32" actId="14100"/>
        <pc:sldMkLst>
          <pc:docMk/>
          <pc:sldMk cId="2014720434" sldId="280"/>
        </pc:sldMkLst>
        <pc:picChg chg="mod">
          <ac:chgData name="Viviana Muranen" userId="6e275375-9272-42ba-bff7-b43fb8e9ea77" providerId="ADAL" clId="{A2A93368-0EBC-4490-AF4B-B151DE4E2E6D}" dt="2024-02-08T14:53:16.916" v="32" actId="14100"/>
          <ac:picMkLst>
            <pc:docMk/>
            <pc:sldMk cId="2014720434" sldId="280"/>
            <ac:picMk id="3" creationId="{7D1101C0-9014-85C6-76B1-D5089BCA7C7C}"/>
          </ac:picMkLst>
        </pc:picChg>
      </pc:sldChg>
      <pc:sldChg chg="modSp mod">
        <pc:chgData name="Viviana Muranen" userId="6e275375-9272-42ba-bff7-b43fb8e9ea77" providerId="ADAL" clId="{A2A93368-0EBC-4490-AF4B-B151DE4E2E6D}" dt="2024-02-12T14:37:34.673" v="72" actId="2711"/>
        <pc:sldMkLst>
          <pc:docMk/>
          <pc:sldMk cId="951403587" sldId="282"/>
        </pc:sldMkLst>
        <pc:spChg chg="mod">
          <ac:chgData name="Viviana Muranen" userId="6e275375-9272-42ba-bff7-b43fb8e9ea77" providerId="ADAL" clId="{A2A93368-0EBC-4490-AF4B-B151DE4E2E6D}" dt="2024-02-12T14:37:34.673" v="72" actId="2711"/>
          <ac:spMkLst>
            <pc:docMk/>
            <pc:sldMk cId="951403587" sldId="282"/>
            <ac:spMk id="7" creationId="{E12A3E76-3820-FDAB-715C-0C51B34B26FB}"/>
          </ac:spMkLst>
        </pc:spChg>
        <pc:picChg chg="mod">
          <ac:chgData name="Viviana Muranen" userId="6e275375-9272-42ba-bff7-b43fb8e9ea77" providerId="ADAL" clId="{A2A93368-0EBC-4490-AF4B-B151DE4E2E6D}" dt="2024-02-08T14:51:44.730" v="13" actId="1076"/>
          <ac:picMkLst>
            <pc:docMk/>
            <pc:sldMk cId="951403587" sldId="282"/>
            <ac:picMk id="3" creationId="{C1478889-B6BB-E967-BBF5-377ECAD1228F}"/>
          </ac:picMkLst>
        </pc:picChg>
      </pc:sldChg>
      <pc:sldChg chg="modSp mod">
        <pc:chgData name="Viviana Muranen" userId="6e275375-9272-42ba-bff7-b43fb8e9ea77" providerId="ADAL" clId="{A2A93368-0EBC-4490-AF4B-B151DE4E2E6D}" dt="2024-02-12T14:37:44.746" v="74" actId="1076"/>
        <pc:sldMkLst>
          <pc:docMk/>
          <pc:sldMk cId="2299338535" sldId="284"/>
        </pc:sldMkLst>
        <pc:spChg chg="mod">
          <ac:chgData name="Viviana Muranen" userId="6e275375-9272-42ba-bff7-b43fb8e9ea77" providerId="ADAL" clId="{A2A93368-0EBC-4490-AF4B-B151DE4E2E6D}" dt="2024-02-12T14:37:43.585" v="73" actId="2711"/>
          <ac:spMkLst>
            <pc:docMk/>
            <pc:sldMk cId="2299338535" sldId="284"/>
            <ac:spMk id="7" creationId="{FF39B242-DB9C-3297-A697-00941B9165E2}"/>
          </ac:spMkLst>
        </pc:spChg>
        <pc:picChg chg="mod">
          <ac:chgData name="Viviana Muranen" userId="6e275375-9272-42ba-bff7-b43fb8e9ea77" providerId="ADAL" clId="{A2A93368-0EBC-4490-AF4B-B151DE4E2E6D}" dt="2024-02-12T14:37:44.746" v="74" actId="1076"/>
          <ac:picMkLst>
            <pc:docMk/>
            <pc:sldMk cId="2299338535" sldId="284"/>
            <ac:picMk id="6" creationId="{E68885AF-0E38-22CA-3F3B-300756E5596D}"/>
          </ac:picMkLst>
        </pc:picChg>
      </pc:sldChg>
      <pc:sldChg chg="modSp mod">
        <pc:chgData name="Viviana Muranen" userId="6e275375-9272-42ba-bff7-b43fb8e9ea77" providerId="ADAL" clId="{A2A93368-0EBC-4490-AF4B-B151DE4E2E6D}" dt="2024-02-08T14:52:12.077" v="19" actId="14100"/>
        <pc:sldMkLst>
          <pc:docMk/>
          <pc:sldMk cId="2240291771" sldId="285"/>
        </pc:sldMkLst>
        <pc:picChg chg="mod">
          <ac:chgData name="Viviana Muranen" userId="6e275375-9272-42ba-bff7-b43fb8e9ea77" providerId="ADAL" clId="{A2A93368-0EBC-4490-AF4B-B151DE4E2E6D}" dt="2024-02-08T14:52:12.077" v="19" actId="14100"/>
          <ac:picMkLst>
            <pc:docMk/>
            <pc:sldMk cId="2240291771" sldId="285"/>
            <ac:picMk id="5" creationId="{37CC91E5-369B-4A4E-6727-888A65275E25}"/>
          </ac:picMkLst>
        </pc:picChg>
      </pc:sldChg>
      <pc:sldChg chg="modSp mod">
        <pc:chgData name="Viviana Muranen" userId="6e275375-9272-42ba-bff7-b43fb8e9ea77" providerId="ADAL" clId="{A2A93368-0EBC-4490-AF4B-B151DE4E2E6D}" dt="2024-02-08T14:53:09.823" v="30" actId="14100"/>
        <pc:sldMkLst>
          <pc:docMk/>
          <pc:sldMk cId="4013979798" sldId="286"/>
        </pc:sldMkLst>
        <pc:spChg chg="mod">
          <ac:chgData name="Viviana Muranen" userId="6e275375-9272-42ba-bff7-b43fb8e9ea77" providerId="ADAL" clId="{A2A93368-0EBC-4490-AF4B-B151DE4E2E6D}" dt="2024-02-08T14:52:59.064" v="26" actId="1076"/>
          <ac:spMkLst>
            <pc:docMk/>
            <pc:sldMk cId="4013979798" sldId="286"/>
            <ac:spMk id="266" creationId="{00000000-0000-0000-0000-000000000000}"/>
          </ac:spMkLst>
        </pc:spChg>
        <pc:picChg chg="mod">
          <ac:chgData name="Viviana Muranen" userId="6e275375-9272-42ba-bff7-b43fb8e9ea77" providerId="ADAL" clId="{A2A93368-0EBC-4490-AF4B-B151DE4E2E6D}" dt="2024-02-08T14:53:09.823" v="30" actId="14100"/>
          <ac:picMkLst>
            <pc:docMk/>
            <pc:sldMk cId="4013979798" sldId="286"/>
            <ac:picMk id="3" creationId="{07AEB74E-D22A-9F67-7E93-D38F05FC0CDA}"/>
          </ac:picMkLst>
        </pc:picChg>
      </pc:sldChg>
      <pc:sldChg chg="modSp mod">
        <pc:chgData name="Viviana Muranen" userId="6e275375-9272-42ba-bff7-b43fb8e9ea77" providerId="ADAL" clId="{A2A93368-0EBC-4490-AF4B-B151DE4E2E6D}" dt="2024-02-08T14:53:43.865" v="38" actId="14100"/>
        <pc:sldMkLst>
          <pc:docMk/>
          <pc:sldMk cId="3590713172" sldId="287"/>
        </pc:sldMkLst>
        <pc:picChg chg="mod">
          <ac:chgData name="Viviana Muranen" userId="6e275375-9272-42ba-bff7-b43fb8e9ea77" providerId="ADAL" clId="{A2A93368-0EBC-4490-AF4B-B151DE4E2E6D}" dt="2024-02-08T14:53:43.865" v="38" actId="14100"/>
          <ac:picMkLst>
            <pc:docMk/>
            <pc:sldMk cId="3590713172" sldId="287"/>
            <ac:picMk id="3" creationId="{28DFD2BC-EE46-E76F-F6B7-BD3CD193B3FF}"/>
          </ac:picMkLst>
        </pc:picChg>
      </pc:sldChg>
      <pc:sldChg chg="modSp mod">
        <pc:chgData name="Viviana Muranen" userId="6e275375-9272-42ba-bff7-b43fb8e9ea77" providerId="ADAL" clId="{A2A93368-0EBC-4490-AF4B-B151DE4E2E6D}" dt="2024-02-08T14:53:37.608" v="36" actId="14100"/>
        <pc:sldMkLst>
          <pc:docMk/>
          <pc:sldMk cId="1566697848" sldId="290"/>
        </pc:sldMkLst>
        <pc:picChg chg="mod">
          <ac:chgData name="Viviana Muranen" userId="6e275375-9272-42ba-bff7-b43fb8e9ea77" providerId="ADAL" clId="{A2A93368-0EBC-4490-AF4B-B151DE4E2E6D}" dt="2024-02-08T14:53:37.608" v="36" actId="14100"/>
          <ac:picMkLst>
            <pc:docMk/>
            <pc:sldMk cId="1566697848" sldId="290"/>
            <ac:picMk id="4" creationId="{A17DCE50-2244-D58A-1619-F60E0CA11163}"/>
          </ac:picMkLst>
        </pc:picChg>
      </pc:sldChg>
    </pc:docChg>
  </pc:docChgLst>
  <pc:docChgLst>
    <pc:chgData name="Viviana Muranen" userId="S::viviana.muranen@nuortenakatemia.fi::6e275375-9272-42ba-bff7-b43fb8e9ea77" providerId="AD" clId="Web-{65EE40D1-74A6-40CB-82DA-F9DF8DFCD354}"/>
    <pc:docChg chg="modSld">
      <pc:chgData name="Viviana Muranen" userId="S::viviana.muranen@nuortenakatemia.fi::6e275375-9272-42ba-bff7-b43fb8e9ea77" providerId="AD" clId="Web-{65EE40D1-74A6-40CB-82DA-F9DF8DFCD354}" dt="2024-02-13T06:27:46.523" v="15" actId="14100"/>
      <pc:docMkLst>
        <pc:docMk/>
      </pc:docMkLst>
      <pc:sldChg chg="modSp">
        <pc:chgData name="Viviana Muranen" userId="S::viviana.muranen@nuortenakatemia.fi::6e275375-9272-42ba-bff7-b43fb8e9ea77" providerId="AD" clId="Web-{65EE40D1-74A6-40CB-82DA-F9DF8DFCD354}" dt="2024-02-13T06:27:46.523" v="15" actId="14100"/>
        <pc:sldMkLst>
          <pc:docMk/>
          <pc:sldMk cId="0" sldId="264"/>
        </pc:sldMkLst>
        <pc:spChg chg="mod">
          <ac:chgData name="Viviana Muranen" userId="S::viviana.muranen@nuortenakatemia.fi::6e275375-9272-42ba-bff7-b43fb8e9ea77" providerId="AD" clId="Web-{65EE40D1-74A6-40CB-82DA-F9DF8DFCD354}" dt="2024-02-13T06:27:42.054" v="13" actId="1076"/>
          <ac:spMkLst>
            <pc:docMk/>
            <pc:sldMk cId="0" sldId="264"/>
            <ac:spMk id="227" creationId="{00000000-0000-0000-0000-000000000000}"/>
          </ac:spMkLst>
        </pc:spChg>
        <pc:picChg chg="mod">
          <ac:chgData name="Viviana Muranen" userId="S::viviana.muranen@nuortenakatemia.fi::6e275375-9272-42ba-bff7-b43fb8e9ea77" providerId="AD" clId="Web-{65EE40D1-74A6-40CB-82DA-F9DF8DFCD354}" dt="2024-02-13T06:27:46.523" v="15" actId="14100"/>
          <ac:picMkLst>
            <pc:docMk/>
            <pc:sldMk cId="0" sldId="264"/>
            <ac:picMk id="3" creationId="{9EE6B0A3-5208-F864-EA55-077A862E6957}"/>
          </ac:picMkLst>
        </pc:picChg>
      </pc:sldChg>
      <pc:sldChg chg="modSp">
        <pc:chgData name="Viviana Muranen" userId="S::viviana.muranen@nuortenakatemia.fi::6e275375-9272-42ba-bff7-b43fb8e9ea77" providerId="AD" clId="Web-{65EE40D1-74A6-40CB-82DA-F9DF8DFCD354}" dt="2024-02-13T06:27:02.960" v="1" actId="20577"/>
        <pc:sldMkLst>
          <pc:docMk/>
          <pc:sldMk cId="3534940300" sldId="272"/>
        </pc:sldMkLst>
        <pc:spChg chg="mod">
          <ac:chgData name="Viviana Muranen" userId="S::viviana.muranen@nuortenakatemia.fi::6e275375-9272-42ba-bff7-b43fb8e9ea77" providerId="AD" clId="Web-{65EE40D1-74A6-40CB-82DA-F9DF8DFCD354}" dt="2024-02-13T06:27:02.960" v="1" actId="20577"/>
          <ac:spMkLst>
            <pc:docMk/>
            <pc:sldMk cId="3534940300" sldId="272"/>
            <ac:spMk id="7" creationId="{FF39B242-DB9C-3297-A697-00941B9165E2}"/>
          </ac:spMkLst>
        </pc:spChg>
      </pc:sldChg>
    </pc:docChg>
  </pc:docChgLst>
  <pc:docChgLst>
    <pc:chgData name="Sanna Lindgren" userId="d7f8f64c-9e1b-4c54-81a9-ba4523763735" providerId="ADAL" clId="{08AAF437-F893-4503-861D-6E3192E61A66}"/>
    <pc:docChg chg="custSel addSld modSld sldOrd">
      <pc:chgData name="Sanna Lindgren" userId="d7f8f64c-9e1b-4c54-81a9-ba4523763735" providerId="ADAL" clId="{08AAF437-F893-4503-861D-6E3192E61A66}" dt="2024-01-16T16:20:59.636" v="30" actId="1076"/>
      <pc:docMkLst>
        <pc:docMk/>
      </pc:docMkLst>
      <pc:sldChg chg="addSp delSp modSp add mod ord">
        <pc:chgData name="Sanna Lindgren" userId="d7f8f64c-9e1b-4c54-81a9-ba4523763735" providerId="ADAL" clId="{08AAF437-F893-4503-861D-6E3192E61A66}" dt="2024-01-16T16:20:59.636" v="30" actId="1076"/>
        <pc:sldMkLst>
          <pc:docMk/>
          <pc:sldMk cId="1951611043" sldId="291"/>
        </pc:sldMkLst>
        <pc:spChg chg="del">
          <ac:chgData name="Sanna Lindgren" userId="d7f8f64c-9e1b-4c54-81a9-ba4523763735" providerId="ADAL" clId="{08AAF437-F893-4503-861D-6E3192E61A66}" dt="2024-01-16T16:18:32.790" v="6" actId="478"/>
          <ac:spMkLst>
            <pc:docMk/>
            <pc:sldMk cId="1951611043" sldId="291"/>
            <ac:spMk id="4" creationId="{85B6BE8C-EE35-42CE-8A97-F346FC5511AD}"/>
          </ac:spMkLst>
        </pc:spChg>
        <pc:spChg chg="add mod">
          <ac:chgData name="Sanna Lindgren" userId="d7f8f64c-9e1b-4c54-81a9-ba4523763735" providerId="ADAL" clId="{08AAF437-F893-4503-861D-6E3192E61A66}" dt="2024-01-16T16:19:47.354" v="24" actId="1076"/>
          <ac:spMkLst>
            <pc:docMk/>
            <pc:sldMk cId="1951611043" sldId="291"/>
            <ac:spMk id="5" creationId="{DCC605A8-1A03-790A-3E4B-E3ED59054C18}"/>
          </ac:spMkLst>
        </pc:spChg>
        <pc:spChg chg="del">
          <ac:chgData name="Sanna Lindgren" userId="d7f8f64c-9e1b-4c54-81a9-ba4523763735" providerId="ADAL" clId="{08AAF437-F893-4503-861D-6E3192E61A66}" dt="2024-01-16T16:15:35.182" v="4" actId="478"/>
          <ac:spMkLst>
            <pc:docMk/>
            <pc:sldMk cId="1951611043" sldId="291"/>
            <ac:spMk id="7" creationId="{FF39B242-DB9C-3297-A697-00941B9165E2}"/>
          </ac:spMkLst>
        </pc:spChg>
        <pc:picChg chg="del">
          <ac:chgData name="Sanna Lindgren" userId="d7f8f64c-9e1b-4c54-81a9-ba4523763735" providerId="ADAL" clId="{08AAF437-F893-4503-861D-6E3192E61A66}" dt="2024-01-16T16:15:36.190" v="5" actId="478"/>
          <ac:picMkLst>
            <pc:docMk/>
            <pc:sldMk cId="1951611043" sldId="291"/>
            <ac:picMk id="8" creationId="{E0601348-8F1F-E6F6-44F6-0541D0BD7AA4}"/>
          </ac:picMkLst>
        </pc:picChg>
        <pc:picChg chg="del">
          <ac:chgData name="Sanna Lindgren" userId="d7f8f64c-9e1b-4c54-81a9-ba4523763735" providerId="ADAL" clId="{08AAF437-F893-4503-861D-6E3192E61A66}" dt="2024-01-16T16:15:32.836" v="3" actId="478"/>
          <ac:picMkLst>
            <pc:docMk/>
            <pc:sldMk cId="1951611043" sldId="291"/>
            <ac:picMk id="9" creationId="{E2AE4071-A4D7-2027-A385-103F4597043C}"/>
          </ac:picMkLst>
        </pc:picChg>
        <pc:picChg chg="add mod">
          <ac:chgData name="Sanna Lindgren" userId="d7f8f64c-9e1b-4c54-81a9-ba4523763735" providerId="ADAL" clId="{08AAF437-F893-4503-861D-6E3192E61A66}" dt="2024-01-16T16:20:59.636" v="30" actId="1076"/>
          <ac:picMkLst>
            <pc:docMk/>
            <pc:sldMk cId="1951611043" sldId="291"/>
            <ac:picMk id="10" creationId="{CA3D40E5-8446-4C99-8E6D-CA92B6006D2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482568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1" name="Google Shape;201;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2" name="Google Shape;202;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5" name="Google Shape;205;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702346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57" name="Google Shape;257;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58" name="Google Shape;258;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solidFill>
                  <a:srgbClr val="FF0000"/>
                </a:solidFill>
                <a:latin typeface="Montserrat"/>
                <a:ea typeface="MS Mincho"/>
              </a:rPr>
              <a:t>Also, the so-called method of reversed brainstorming can be used here to go against the usual problem-solving approaches.</a:t>
            </a:r>
          </a:p>
          <a:p>
            <a:pPr marL="0" lvl="0" indent="0" algn="l" rtl="0">
              <a:spcBef>
                <a:spcPts val="0"/>
              </a:spcBef>
              <a:spcAft>
                <a:spcPts val="0"/>
              </a:spcAft>
              <a:buNone/>
            </a:pPr>
            <a:endParaRPr/>
          </a:p>
        </p:txBody>
      </p:sp>
      <p:sp>
        <p:nvSpPr>
          <p:cNvPr id="260" name="Google Shape;260;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61" name="Google Shape;261;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57" name="Google Shape;257;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58" name="Google Shape;258;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61" name="Google Shape;261;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257026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57" name="Google Shape;257;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58" name="Google Shape;258;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61" name="Google Shape;261;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186000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743812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74" name="Google Shape;274;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75" name="Google Shape;275;p1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78" name="Google Shape;278;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74" name="Google Shape;274;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75" name="Google Shape;275;p1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78" name="Google Shape;278;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191641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57" name="Google Shape;257;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58" name="Google Shape;258;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61" name="Google Shape;261;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247295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62646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184520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9" name="Google Shape;289;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90" name="Google Shape;290;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3" name="Google Shape;293;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436684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9" name="Google Shape;289;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90" name="Google Shape;290;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3" name="Google Shape;293;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9" name="Google Shape;289;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90" name="Google Shape;290;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3" name="Google Shape;293;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8337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9" name="Google Shape;289;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90" name="Google Shape;290;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3" name="Google Shape;293;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09601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9" name="Google Shape;289;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90" name="Google Shape;290;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3" name="Google Shape;293;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25455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7269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97729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129912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46A6D08C-4CAA-4CA6-B3BB-4F1724B5EBB9}"/>
            </a:ext>
          </a:extLst>
        </p:cNvPr>
        <p:cNvGrpSpPr/>
        <p:nvPr/>
      </p:nvGrpSpPr>
      <p:grpSpPr>
        <a:xfrm>
          <a:off x="0" y="0"/>
          <a:ext cx="0" cy="0"/>
          <a:chOff x="0" y="0"/>
          <a:chExt cx="0" cy="0"/>
        </a:xfrm>
      </p:grpSpPr>
      <p:sp>
        <p:nvSpPr>
          <p:cNvPr id="218" name="Google Shape;218;p9:notes">
            <a:extLst>
              <a:ext uri="{FF2B5EF4-FFF2-40B4-BE49-F238E27FC236}">
                <a16:creationId xmlns:a16="http://schemas.microsoft.com/office/drawing/2014/main" id="{40DD6D62-5F9F-5B21-A840-1CF60C056742}"/>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a:extLst>
              <a:ext uri="{FF2B5EF4-FFF2-40B4-BE49-F238E27FC236}">
                <a16:creationId xmlns:a16="http://schemas.microsoft.com/office/drawing/2014/main" id="{027DAC35-2305-431B-8425-A7802E974517}"/>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0" name="Google Shape;220;p9:notes">
            <a:extLst>
              <a:ext uri="{FF2B5EF4-FFF2-40B4-BE49-F238E27FC236}">
                <a16:creationId xmlns:a16="http://schemas.microsoft.com/office/drawing/2014/main" id="{E67B7031-F4A8-C370-1E2E-2369FC10E2EB}"/>
              </a:ext>
            </a:extLst>
          </p:cNvPr>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a:extLst>
              <a:ext uri="{FF2B5EF4-FFF2-40B4-BE49-F238E27FC236}">
                <a16:creationId xmlns:a16="http://schemas.microsoft.com/office/drawing/2014/main" id="{BDB18F1C-1904-ACB8-FB36-50AAEEE66001}"/>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a:extLst>
              <a:ext uri="{FF2B5EF4-FFF2-40B4-BE49-F238E27FC236}">
                <a16:creationId xmlns:a16="http://schemas.microsoft.com/office/drawing/2014/main" id="{4B59A374-98B6-FA4E-C6AA-C05BE9101276}"/>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a:extLst>
              <a:ext uri="{FF2B5EF4-FFF2-40B4-BE49-F238E27FC236}">
                <a16:creationId xmlns:a16="http://schemas.microsoft.com/office/drawing/2014/main" id="{2229E2E9-1A37-6458-01BF-90FAD1F9433F}"/>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853509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39080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541115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81" name="Google Shape;181;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82" name="Google Shape;182;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85" name="Google Shape;185;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674875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1792288" y="612775"/>
            <a:ext cx="5486400" cy="4114800"/>
          </a:xfrm>
          <a:prstGeom prst="rect">
            <a:avLst/>
          </a:prstGeom>
          <a:noFill/>
          <a:ln>
            <a:noFill/>
          </a:ln>
        </p:spPr>
      </p:sp>
      <p:sp>
        <p:nvSpPr>
          <p:cNvPr id="68" name="Google Shape;68;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229040" y="-601135"/>
            <a:ext cx="18746079" cy="1113322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3" name="Picture 2" descr="A group of people holding a yellow sign&#10;&#10;Description automatically generated">
            <a:extLst>
              <a:ext uri="{FF2B5EF4-FFF2-40B4-BE49-F238E27FC236}">
                <a16:creationId xmlns:a16="http://schemas.microsoft.com/office/drawing/2014/main" id="{7A2584F5-4555-B842-70A6-A513A3D93BF0}"/>
              </a:ext>
            </a:extLst>
          </p:cNvPr>
          <p:cNvPicPr>
            <a:picLocks noChangeAspect="1"/>
          </p:cNvPicPr>
          <p:nvPr/>
        </p:nvPicPr>
        <p:blipFill>
          <a:blip r:embed="rId3"/>
          <a:stretch>
            <a:fillRect/>
          </a:stretch>
        </p:blipFill>
        <p:spPr>
          <a:xfrm>
            <a:off x="2902540" y="-1275984"/>
            <a:ext cx="12482917" cy="12482917"/>
          </a:xfrm>
          <a:prstGeom prst="rect">
            <a:avLst/>
          </a:prstGeom>
        </p:spPr>
      </p:pic>
      <p:pic>
        <p:nvPicPr>
          <p:cNvPr id="4" name="Picture 3" descr="A white and black logo&#10;&#10;Description automatically generated with medium confidence">
            <a:extLst>
              <a:ext uri="{FF2B5EF4-FFF2-40B4-BE49-F238E27FC236}">
                <a16:creationId xmlns:a16="http://schemas.microsoft.com/office/drawing/2014/main" id="{D51D1B15-6DA1-B5B7-27C0-EC0A54C5A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438" y="8606711"/>
            <a:ext cx="14278130" cy="2186124"/>
          </a:xfrm>
          <a:prstGeom prst="rect">
            <a:avLst/>
          </a:prstGeom>
        </p:spPr>
      </p:pic>
    </p:spTree>
    <p:extLst>
      <p:ext uri="{BB962C8B-B14F-4D97-AF65-F5344CB8AC3E}">
        <p14:creationId xmlns:p14="http://schemas.microsoft.com/office/powerpoint/2010/main" val="2590411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 name="Google Shape;295;p13">
            <a:extLst>
              <a:ext uri="{FF2B5EF4-FFF2-40B4-BE49-F238E27FC236}">
                <a16:creationId xmlns:a16="http://schemas.microsoft.com/office/drawing/2014/main" id="{5E03D107-D73B-2C2B-3C2F-D2183D2C8903}"/>
              </a:ext>
            </a:extLst>
          </p:cNvPr>
          <p:cNvSpPr/>
          <p:nvPr/>
        </p:nvSpPr>
        <p:spPr>
          <a:xfrm>
            <a:off x="0" y="0"/>
            <a:ext cx="9204938"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209" name="Google Shape;209;p8"/>
          <p:cNvSpPr/>
          <p:nvPr/>
        </p:nvSpPr>
        <p:spPr>
          <a:xfrm>
            <a:off x="9999799" y="1372917"/>
            <a:ext cx="7758520" cy="7758520"/>
          </a:xfrm>
          <a:custGeom>
            <a:avLst/>
            <a:gdLst/>
            <a:ahLst/>
            <a:cxnLst/>
            <a:rect l="l" t="t" r="r" b="b"/>
            <a:pathLst>
              <a:path w="7758520" h="7758520" extrusionOk="0">
                <a:moveTo>
                  <a:pt x="0" y="0"/>
                </a:moveTo>
                <a:lnTo>
                  <a:pt x="7758520" y="0"/>
                </a:lnTo>
                <a:lnTo>
                  <a:pt x="7758520" y="7758520"/>
                </a:lnTo>
                <a:lnTo>
                  <a:pt x="0" y="7758520"/>
                </a:lnTo>
                <a:lnTo>
                  <a:pt x="0" y="0"/>
                </a:lnTo>
                <a:close/>
              </a:path>
            </a:pathLst>
          </a:custGeom>
          <a:blipFill rotWithShape="1">
            <a:blip r:embed="rId3">
              <a:alphaModFix/>
            </a:blip>
            <a:stretch>
              <a:fillRect/>
            </a:stretch>
          </a:blipFill>
          <a:ln>
            <a:noFill/>
          </a:ln>
        </p:spPr>
        <p:txBody>
          <a:bodyPr/>
          <a:lstStyle/>
          <a:p>
            <a:endParaRPr lang="fi-FI"/>
          </a:p>
        </p:txBody>
      </p:sp>
      <p:sp>
        <p:nvSpPr>
          <p:cNvPr id="211" name="Google Shape;211;p8"/>
          <p:cNvSpPr txBox="1"/>
          <p:nvPr/>
        </p:nvSpPr>
        <p:spPr>
          <a:xfrm>
            <a:off x="791506" y="3958875"/>
            <a:ext cx="7874760" cy="5770811"/>
          </a:xfrm>
          <a:prstGeom prst="rect">
            <a:avLst/>
          </a:prstGeom>
          <a:noFill/>
          <a:ln>
            <a:noFill/>
          </a:ln>
        </p:spPr>
        <p:txBody>
          <a:bodyPr spcFirstLastPara="1" wrap="square" lIns="0" tIns="0" rIns="0" bIns="0" anchor="t" anchorCtr="0">
            <a:spAutoFit/>
          </a:bodyPr>
          <a:lstStyle/>
          <a:p>
            <a:pPr lvl="0" algn="just">
              <a:lnSpc>
                <a:spcPct val="150000"/>
              </a:lnSpc>
              <a:spcAft>
                <a:spcPts val="600"/>
              </a:spcAft>
            </a:pPr>
            <a:r>
              <a:rPr lang="it-IT" sz="2000">
                <a:latin typeface="Montserrat" panose="00000500000000000000" pitchFamily="2" charset="0"/>
                <a:ea typeface="Montserrat"/>
                <a:cs typeface="Montserrat"/>
                <a:sym typeface="Montserrat"/>
              </a:rPr>
              <a:t>Chi è interessato dal problema? Chi può influenzarlo</a:t>
            </a:r>
            <a:r>
              <a:rPr lang="en-US" sz="2000" i="0" u="none" strike="noStrike" cap="none">
                <a:solidFill>
                  <a:srgbClr val="000000"/>
                </a:solidFill>
                <a:latin typeface="Montserrat" panose="00000500000000000000" pitchFamily="2" charset="0"/>
                <a:ea typeface="Montserrat"/>
                <a:cs typeface="Montserrat"/>
                <a:sym typeface="Montserrat"/>
              </a:rPr>
              <a:t>?</a:t>
            </a:r>
            <a:endParaRPr lang="en-US" sz="2000">
              <a:latin typeface="Montserrat" panose="00000500000000000000" pitchFamily="2" charset="0"/>
              <a:ea typeface="Montserrat"/>
              <a:cs typeface="Montserrat"/>
              <a:sym typeface="Montserrat"/>
            </a:endParaRPr>
          </a:p>
          <a:p>
            <a:pPr marL="285750" lvl="0" indent="-285750" algn="just">
              <a:lnSpc>
                <a:spcPct val="150000"/>
              </a:lnSpc>
              <a:spcAft>
                <a:spcPts val="600"/>
              </a:spcAft>
              <a:buFont typeface="Wingdings" panose="05000000000000000000" pitchFamily="2" charset="2"/>
              <a:buChar char="Ø"/>
            </a:pPr>
            <a:r>
              <a:rPr lang="it-IT" sz="2000">
                <a:latin typeface="Montserrat" panose="00000500000000000000" pitchFamily="2" charset="0"/>
                <a:ea typeface="MS Mincho" panose="02020609040205080304" pitchFamily="49" charset="-128"/>
                <a:cs typeface="Arial" panose="020B0604020202020204" pitchFamily="34" charset="0"/>
              </a:rPr>
              <a:t>Prendi un foglio di carta bianco e disegna un grande cerchio. Disegna un altro cerchio all'interno del primo e un altro cerchio più piccolo all'interno del secondo. Analizza chi è interessato dal problema e chi può influenzarlo</a:t>
            </a:r>
            <a:r>
              <a:rPr lang="en-US" sz="2000">
                <a:effectLst/>
                <a:latin typeface="Montserrat" panose="00000500000000000000" pitchFamily="2" charset="0"/>
                <a:ea typeface="MS Mincho" panose="02020609040205080304" pitchFamily="49" charset="-128"/>
                <a:cs typeface="Arial" panose="020B0604020202020204" pitchFamily="34" charset="0"/>
              </a:rPr>
              <a:t>.</a:t>
            </a:r>
            <a:endParaRPr lang="fi-FI" sz="2000">
              <a:latin typeface="Montserrat" panose="00000500000000000000" pitchFamily="2" charset="0"/>
              <a:ea typeface="MS Mincho" panose="02020609040205080304" pitchFamily="49" charset="-128"/>
              <a:cs typeface="Arial" panose="020B0604020202020204" pitchFamily="34" charset="0"/>
            </a:endParaRPr>
          </a:p>
          <a:p>
            <a:pPr marL="285750" marR="0" lvl="0" indent="-285750" algn="just" rtl="0">
              <a:lnSpc>
                <a:spcPct val="150000"/>
              </a:lnSpc>
              <a:spcBef>
                <a:spcPts val="0"/>
              </a:spcBef>
              <a:spcAft>
                <a:spcPts val="600"/>
              </a:spcAft>
              <a:buFont typeface="Wingdings" panose="05000000000000000000" pitchFamily="2" charset="2"/>
              <a:buChar char="Ø"/>
            </a:pPr>
            <a:r>
              <a:rPr lang="it-IT" sz="2000">
                <a:effectLst/>
                <a:latin typeface="Montserrat" panose="00000500000000000000" pitchFamily="2" charset="0"/>
                <a:ea typeface="MS Mincho" panose="02020609040205080304" pitchFamily="49" charset="-128"/>
                <a:cs typeface="Arial" panose="020B0604020202020204" pitchFamily="34" charset="0"/>
              </a:rPr>
              <a:t>La comprensione del problema richiede una comprensione approfondita del gruppo target e degli stakeholder, fornendo approfondimenti sulle questioni in gioco. In questa fase possono essere utilizzati vari metodi e strumenti, tra cui sondaggi, interviste, analisi demografiche, ricerca osservativa, mappatura degli stakeholder.</a:t>
            </a:r>
            <a:endParaRPr/>
          </a:p>
        </p:txBody>
      </p:sp>
      <p:sp>
        <p:nvSpPr>
          <p:cNvPr id="212" name="Google Shape;212;p8"/>
          <p:cNvSpPr/>
          <p:nvPr/>
        </p:nvSpPr>
        <p:spPr>
          <a:xfrm>
            <a:off x="11187133" y="2560251"/>
            <a:ext cx="5383853" cy="5383853"/>
          </a:xfrm>
          <a:custGeom>
            <a:avLst/>
            <a:gdLst/>
            <a:ahLst/>
            <a:cxnLst/>
            <a:rect l="l" t="t" r="r" b="b"/>
            <a:pathLst>
              <a:path w="5383853" h="5383853" extrusionOk="0">
                <a:moveTo>
                  <a:pt x="0" y="0"/>
                </a:moveTo>
                <a:lnTo>
                  <a:pt x="5383853" y="0"/>
                </a:lnTo>
                <a:lnTo>
                  <a:pt x="5383853" y="5383853"/>
                </a:lnTo>
                <a:lnTo>
                  <a:pt x="0" y="5383853"/>
                </a:lnTo>
                <a:lnTo>
                  <a:pt x="0" y="0"/>
                </a:lnTo>
                <a:close/>
              </a:path>
            </a:pathLst>
          </a:custGeom>
          <a:blipFill rotWithShape="1">
            <a:blip r:embed="rId4">
              <a:alphaModFix/>
            </a:blip>
            <a:stretch>
              <a:fillRect/>
            </a:stretch>
          </a:blipFill>
          <a:ln>
            <a:noFill/>
          </a:ln>
        </p:spPr>
        <p:txBody>
          <a:bodyPr/>
          <a:lstStyle/>
          <a:p>
            <a:endParaRPr lang="fi-FI"/>
          </a:p>
        </p:txBody>
      </p:sp>
      <p:sp>
        <p:nvSpPr>
          <p:cNvPr id="213" name="Google Shape;213;p8"/>
          <p:cNvSpPr/>
          <p:nvPr/>
        </p:nvSpPr>
        <p:spPr>
          <a:xfrm>
            <a:off x="12520666" y="3893784"/>
            <a:ext cx="2716787" cy="2716787"/>
          </a:xfrm>
          <a:custGeom>
            <a:avLst/>
            <a:gdLst/>
            <a:ahLst/>
            <a:cxnLst/>
            <a:rect l="l" t="t" r="r" b="b"/>
            <a:pathLst>
              <a:path w="2716787" h="2716787" extrusionOk="0">
                <a:moveTo>
                  <a:pt x="0" y="0"/>
                </a:moveTo>
                <a:lnTo>
                  <a:pt x="2716787" y="0"/>
                </a:lnTo>
                <a:lnTo>
                  <a:pt x="2716787" y="2716787"/>
                </a:lnTo>
                <a:lnTo>
                  <a:pt x="0" y="2716787"/>
                </a:lnTo>
                <a:lnTo>
                  <a:pt x="0" y="0"/>
                </a:lnTo>
                <a:close/>
              </a:path>
            </a:pathLst>
          </a:custGeom>
          <a:blipFill rotWithShape="1">
            <a:blip r:embed="rId5">
              <a:alphaModFix/>
            </a:blip>
            <a:stretch>
              <a:fillRect/>
            </a:stretch>
          </a:blipFill>
          <a:ln>
            <a:noFill/>
          </a:ln>
        </p:spPr>
        <p:txBody>
          <a:bodyPr/>
          <a:lstStyle/>
          <a:p>
            <a:endParaRPr lang="fi-FI"/>
          </a:p>
        </p:txBody>
      </p:sp>
      <p:sp>
        <p:nvSpPr>
          <p:cNvPr id="214" name="Google Shape;214;p8"/>
          <p:cNvSpPr txBox="1"/>
          <p:nvPr/>
        </p:nvSpPr>
        <p:spPr>
          <a:xfrm rot="67161">
            <a:off x="12339063" y="4737234"/>
            <a:ext cx="3079989" cy="812530"/>
          </a:xfrm>
          <a:prstGeom prst="rect">
            <a:avLst/>
          </a:prstGeom>
          <a:noFill/>
          <a:ln>
            <a:noFill/>
          </a:ln>
        </p:spPr>
        <p:txBody>
          <a:bodyPr spcFirstLastPara="1" wrap="square" lIns="0" tIns="0" rIns="0" bIns="0" anchor="t" anchorCtr="0">
            <a:spAutoFit/>
          </a:bodyPr>
          <a:lstStyle/>
          <a:p>
            <a:pPr lvl="0" algn="ctr">
              <a:lnSpc>
                <a:spcPct val="219633"/>
              </a:lnSpc>
            </a:pPr>
            <a:r>
              <a:rPr lang="en-US" sz="2400" b="1">
                <a:latin typeface="Montserrat"/>
                <a:ea typeface="Montserrat"/>
                <a:cs typeface="Montserrat"/>
                <a:sym typeface="Montserrat"/>
              </a:rPr>
              <a:t>Gruppo target</a:t>
            </a:r>
            <a:endParaRPr sz="1600" b="1"/>
          </a:p>
        </p:txBody>
      </p:sp>
      <p:sp>
        <p:nvSpPr>
          <p:cNvPr id="215" name="Google Shape;215;p8"/>
          <p:cNvSpPr txBox="1"/>
          <p:nvPr/>
        </p:nvSpPr>
        <p:spPr>
          <a:xfrm>
            <a:off x="12025210" y="2374598"/>
            <a:ext cx="3707693" cy="1624547"/>
          </a:xfrm>
          <a:prstGeom prst="rect">
            <a:avLst/>
          </a:prstGeom>
          <a:noFill/>
          <a:ln>
            <a:noFill/>
          </a:ln>
        </p:spPr>
        <p:txBody>
          <a:bodyPr spcFirstLastPara="1" wrap="square" lIns="0" tIns="0" rIns="0" bIns="0" anchor="t" anchorCtr="0">
            <a:spAutoFit/>
          </a:bodyPr>
          <a:lstStyle/>
          <a:p>
            <a:pPr lvl="0" algn="ctr">
              <a:lnSpc>
                <a:spcPct val="219633"/>
              </a:lnSpc>
            </a:pPr>
            <a:r>
              <a:rPr lang="en-US" sz="2399" b="1">
                <a:latin typeface="Montserrat"/>
                <a:ea typeface="Montserrat"/>
                <a:cs typeface="Montserrat"/>
                <a:sym typeface="Montserrat"/>
              </a:rPr>
              <a:t>Chi </a:t>
            </a:r>
            <a:r>
              <a:rPr lang="en-US" sz="2399" b="1" err="1">
                <a:latin typeface="Montserrat"/>
                <a:ea typeface="Montserrat"/>
                <a:cs typeface="Montserrat"/>
                <a:sym typeface="Montserrat"/>
              </a:rPr>
              <a:t>altro</a:t>
            </a:r>
            <a:r>
              <a:rPr lang="en-US" sz="2399" b="1">
                <a:latin typeface="Montserrat"/>
                <a:ea typeface="Montserrat"/>
                <a:cs typeface="Montserrat"/>
                <a:sym typeface="Montserrat"/>
              </a:rPr>
              <a:t> </a:t>
            </a:r>
            <a:r>
              <a:rPr lang="en-US" sz="2399" b="1" err="1">
                <a:latin typeface="Montserrat"/>
                <a:ea typeface="Montserrat"/>
                <a:cs typeface="Montserrat"/>
                <a:sym typeface="Montserrat"/>
              </a:rPr>
              <a:t>è</a:t>
            </a:r>
            <a:br>
              <a:rPr lang="en-US" sz="2399" b="1">
                <a:latin typeface="Montserrat"/>
                <a:ea typeface="Montserrat"/>
                <a:cs typeface="Montserrat"/>
                <a:sym typeface="Montserrat"/>
              </a:rPr>
            </a:br>
            <a:r>
              <a:rPr lang="en-US" sz="2399" b="1" err="1">
                <a:latin typeface="Montserrat"/>
                <a:ea typeface="Montserrat"/>
                <a:cs typeface="Montserrat"/>
                <a:sym typeface="Montserrat"/>
              </a:rPr>
              <a:t>interessato</a:t>
            </a:r>
            <a:r>
              <a:rPr lang="en-US" sz="2399" b="1">
                <a:latin typeface="Montserrat"/>
                <a:ea typeface="Montserrat"/>
                <a:cs typeface="Montserrat"/>
                <a:sym typeface="Montserrat"/>
              </a:rPr>
              <a:t>?</a:t>
            </a:r>
            <a:endParaRPr b="1"/>
          </a:p>
        </p:txBody>
      </p:sp>
      <p:sp>
        <p:nvSpPr>
          <p:cNvPr id="216" name="Google Shape;216;p8"/>
          <p:cNvSpPr txBox="1"/>
          <p:nvPr/>
        </p:nvSpPr>
        <p:spPr>
          <a:xfrm rot="67161">
            <a:off x="12339034" y="1576430"/>
            <a:ext cx="3400362" cy="812274"/>
          </a:xfrm>
          <a:prstGeom prst="rect">
            <a:avLst/>
          </a:prstGeom>
          <a:noFill/>
          <a:ln>
            <a:noFill/>
          </a:ln>
        </p:spPr>
        <p:txBody>
          <a:bodyPr spcFirstLastPara="1" wrap="square" lIns="0" tIns="0" rIns="0" bIns="0" anchor="t" anchorCtr="0">
            <a:spAutoFit/>
          </a:bodyPr>
          <a:lstStyle/>
          <a:p>
            <a:pPr lvl="0" algn="ctr">
              <a:lnSpc>
                <a:spcPct val="219633"/>
              </a:lnSpc>
            </a:pPr>
            <a:r>
              <a:rPr lang="en-US" sz="2399" b="1">
                <a:solidFill>
                  <a:srgbClr val="FFFFFF"/>
                </a:solidFill>
                <a:latin typeface="Montserrat"/>
                <a:ea typeface="Montserrat"/>
                <a:cs typeface="Montserrat"/>
                <a:sym typeface="Montserrat"/>
              </a:rPr>
              <a:t>Chi </a:t>
            </a:r>
            <a:r>
              <a:rPr lang="en-US" sz="2399" b="1" err="1">
                <a:solidFill>
                  <a:srgbClr val="FFFFFF"/>
                </a:solidFill>
                <a:latin typeface="Montserrat"/>
                <a:ea typeface="Montserrat"/>
                <a:cs typeface="Montserrat"/>
                <a:sym typeface="Montserrat"/>
              </a:rPr>
              <a:t>può</a:t>
            </a:r>
            <a:r>
              <a:rPr lang="en-US" sz="2399" b="1">
                <a:solidFill>
                  <a:srgbClr val="FFFFFF"/>
                </a:solidFill>
                <a:latin typeface="Montserrat"/>
                <a:ea typeface="Montserrat"/>
                <a:cs typeface="Montserrat"/>
                <a:sym typeface="Montserrat"/>
              </a:rPr>
              <a:t> </a:t>
            </a:r>
            <a:r>
              <a:rPr lang="en-US" sz="2399" b="1" err="1">
                <a:solidFill>
                  <a:srgbClr val="FFFFFF"/>
                </a:solidFill>
                <a:latin typeface="Montserrat"/>
                <a:ea typeface="Montserrat"/>
                <a:cs typeface="Montserrat"/>
                <a:sym typeface="Montserrat"/>
              </a:rPr>
              <a:t>influenzare</a:t>
            </a:r>
            <a:r>
              <a:rPr lang="en-US" sz="2399" b="1">
                <a:solidFill>
                  <a:srgbClr val="FFFFFF"/>
                </a:solidFill>
                <a:latin typeface="Montserrat"/>
                <a:ea typeface="Montserrat"/>
                <a:cs typeface="Montserrat"/>
                <a:sym typeface="Montserrat"/>
              </a:rPr>
              <a:t>?</a:t>
            </a:r>
            <a:endParaRPr b="1"/>
          </a:p>
        </p:txBody>
      </p:sp>
      <p:sp>
        <p:nvSpPr>
          <p:cNvPr id="208" name="Google Shape;208;p8"/>
          <p:cNvSpPr/>
          <p:nvPr/>
        </p:nvSpPr>
        <p:spPr>
          <a:xfrm>
            <a:off x="12111539" y="6621286"/>
            <a:ext cx="3535036" cy="2029730"/>
          </a:xfrm>
          <a:custGeom>
            <a:avLst/>
            <a:gdLst/>
            <a:ahLst/>
            <a:cxnLst/>
            <a:rect l="l" t="t" r="r" b="b"/>
            <a:pathLst>
              <a:path w="5323165" h="2634967" extrusionOk="0">
                <a:moveTo>
                  <a:pt x="0" y="0"/>
                </a:moveTo>
                <a:lnTo>
                  <a:pt x="5323165" y="0"/>
                </a:lnTo>
                <a:lnTo>
                  <a:pt x="5323165" y="2634967"/>
                </a:lnTo>
                <a:lnTo>
                  <a:pt x="0" y="2634967"/>
                </a:lnTo>
                <a:lnTo>
                  <a:pt x="0" y="0"/>
                </a:lnTo>
                <a:close/>
              </a:path>
            </a:pathLst>
          </a:custGeom>
          <a:blipFill rotWithShape="1">
            <a:blip r:embed="rId6">
              <a:alphaModFix/>
            </a:blip>
            <a:stretch>
              <a:fillRect b="-168"/>
            </a:stretch>
          </a:blipFill>
          <a:ln>
            <a:noFill/>
          </a:ln>
        </p:spPr>
        <p:txBody>
          <a:bodyPr/>
          <a:lstStyle/>
          <a:p>
            <a:endParaRPr lang="fi-FI"/>
          </a:p>
        </p:txBody>
      </p:sp>
      <p:pic>
        <p:nvPicPr>
          <p:cNvPr id="3" name="Picture 2">
            <a:extLst>
              <a:ext uri="{FF2B5EF4-FFF2-40B4-BE49-F238E27FC236}">
                <a16:creationId xmlns:a16="http://schemas.microsoft.com/office/drawing/2014/main" id="{186D5473-0B29-424A-B9FD-FE1785972A22}"/>
              </a:ext>
            </a:extLst>
          </p:cNvPr>
          <p:cNvPicPr>
            <a:picLocks noChangeAspect="1"/>
          </p:cNvPicPr>
          <p:nvPr/>
        </p:nvPicPr>
        <p:blipFill>
          <a:blip r:embed="rId7"/>
          <a:stretch>
            <a:fillRect/>
          </a:stretch>
        </p:blipFill>
        <p:spPr>
          <a:xfrm rot="10800000">
            <a:off x="649189" y="336375"/>
            <a:ext cx="7302129" cy="3286125"/>
          </a:xfrm>
          <a:prstGeom prst="rect">
            <a:avLst/>
          </a:prstGeom>
        </p:spPr>
      </p:pic>
      <p:sp>
        <p:nvSpPr>
          <p:cNvPr id="210" name="Google Shape;210;p8"/>
          <p:cNvSpPr txBox="1"/>
          <p:nvPr/>
        </p:nvSpPr>
        <p:spPr>
          <a:xfrm>
            <a:off x="1920548" y="1534235"/>
            <a:ext cx="5900891" cy="1661993"/>
          </a:xfrm>
          <a:prstGeom prst="rect">
            <a:avLst/>
          </a:prstGeom>
          <a:noFill/>
          <a:ln>
            <a:noFill/>
          </a:ln>
        </p:spPr>
        <p:txBody>
          <a:bodyPr spcFirstLastPara="1" wrap="square" lIns="0" tIns="0" rIns="0" bIns="0" anchor="t" anchorCtr="0">
            <a:spAutoFit/>
          </a:bodyPr>
          <a:lstStyle/>
          <a:p>
            <a:pPr lvl="0"/>
            <a:r>
              <a:rPr lang="en-US" sz="5400" b="1">
                <a:latin typeface="Norwester" pitchFamily="2" charset="0"/>
                <a:ea typeface="Montserrat"/>
                <a:cs typeface="Montserrat"/>
                <a:sym typeface="Montserrat"/>
              </a:rPr>
              <a:t>GRUPPO TARGET E STAKEHOLDER</a:t>
            </a:r>
            <a:endParaRPr sz="5400">
              <a:latin typeface="Norwester"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0" y="0"/>
            <a:ext cx="9138967"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226" name="Google Shape;226;p9"/>
          <p:cNvSpPr/>
          <p:nvPr/>
        </p:nvSpPr>
        <p:spPr>
          <a:xfrm>
            <a:off x="11886544" y="6129576"/>
            <a:ext cx="3506350" cy="2354218"/>
          </a:xfrm>
          <a:custGeom>
            <a:avLst/>
            <a:gdLst/>
            <a:ahLst/>
            <a:cxnLst/>
            <a:rect l="l" t="t" r="r" b="b"/>
            <a:pathLst>
              <a:path w="4734803" h="2900067" extrusionOk="0">
                <a:moveTo>
                  <a:pt x="0" y="0"/>
                </a:moveTo>
                <a:lnTo>
                  <a:pt x="4734803" y="0"/>
                </a:lnTo>
                <a:lnTo>
                  <a:pt x="4734803" y="2900067"/>
                </a:lnTo>
                <a:lnTo>
                  <a:pt x="0" y="2900067"/>
                </a:lnTo>
                <a:lnTo>
                  <a:pt x="0" y="0"/>
                </a:lnTo>
                <a:close/>
              </a:path>
            </a:pathLst>
          </a:custGeom>
          <a:blipFill rotWithShape="1">
            <a:blip r:embed="rId3">
              <a:alphaModFix/>
            </a:blip>
            <a:stretch>
              <a:fillRect r="-59"/>
            </a:stretch>
          </a:blipFill>
          <a:ln>
            <a:noFill/>
          </a:ln>
        </p:spPr>
        <p:txBody>
          <a:bodyPr/>
          <a:lstStyle/>
          <a:p>
            <a:endParaRPr lang="fi-FI"/>
          </a:p>
        </p:txBody>
      </p:sp>
      <p:sp>
        <p:nvSpPr>
          <p:cNvPr id="228" name="Google Shape;228;p9"/>
          <p:cNvSpPr txBox="1"/>
          <p:nvPr/>
        </p:nvSpPr>
        <p:spPr>
          <a:xfrm>
            <a:off x="119723" y="3843766"/>
            <a:ext cx="8317629" cy="5693866"/>
          </a:xfrm>
          <a:prstGeom prst="rect">
            <a:avLst/>
          </a:prstGeom>
          <a:noFill/>
          <a:ln>
            <a:noFill/>
          </a:ln>
        </p:spPr>
        <p:txBody>
          <a:bodyPr spcFirstLastPara="1" wrap="square" lIns="0" tIns="0" rIns="0" bIns="0" anchor="t" anchorCtr="0">
            <a:spAutoFit/>
          </a:bodyPr>
          <a:lstStyle/>
          <a:p>
            <a:pPr marL="800100" indent="-342900" algn="just">
              <a:lnSpc>
                <a:spcPct val="150000"/>
              </a:lnSpc>
              <a:spcAft>
                <a:spcPts val="600"/>
              </a:spcAft>
              <a:buFont typeface="Wingdings" panose="05000000000000000000" pitchFamily="2" charset="2"/>
              <a:buChar char="Ø"/>
            </a:pPr>
            <a:r>
              <a:rPr lang="it-IT" sz="2000">
                <a:latin typeface="Montserrat" panose="00000500000000000000" pitchFamily="2" charset="0"/>
                <a:ea typeface="MS Mincho" panose="02020609040205080304" pitchFamily="49" charset="-128"/>
                <a:cs typeface="Arial" panose="020B0604020202020204" pitchFamily="34" charset="0"/>
              </a:rPr>
              <a:t>Prendi un foglio di carta bianco e disegna, ad esempio, tre rettangoli/quadrati su di esso. All’interno di ciascuno dei rettangoli/quadrati crea dei profili fittizi degli utenti medi che rappresentino il gruppo target: serve a comprendere gli individui interessati dalla soluzione, promuovendo un approccio incentrato sulla persona.</a:t>
            </a:r>
          </a:p>
          <a:p>
            <a:pPr marL="800100" indent="-342900" algn="just">
              <a:lnSpc>
                <a:spcPct val="150000"/>
              </a:lnSpc>
              <a:spcAft>
                <a:spcPts val="600"/>
              </a:spcAft>
              <a:buFont typeface="Wingdings" panose="05000000000000000000" pitchFamily="2" charset="2"/>
              <a:buChar char="Ø"/>
            </a:pPr>
            <a:r>
              <a:rPr lang="it-IT" sz="2000">
                <a:effectLst/>
                <a:latin typeface="Montserrat" panose="00000500000000000000" pitchFamily="2" charset="0"/>
                <a:ea typeface="MS Mincho" panose="02020609040205080304" pitchFamily="49" charset="-128"/>
                <a:cs typeface="Arial" panose="020B0604020202020204" pitchFamily="34" charset="0"/>
              </a:rPr>
              <a:t>Le "</a:t>
            </a:r>
            <a:r>
              <a:rPr lang="it-IT" sz="2000" err="1">
                <a:effectLst/>
                <a:latin typeface="Montserrat" panose="00000500000000000000" pitchFamily="2" charset="0"/>
                <a:ea typeface="MS Mincho" panose="02020609040205080304" pitchFamily="49" charset="-128"/>
                <a:cs typeface="Arial" panose="020B0604020202020204" pitchFamily="34" charset="0"/>
              </a:rPr>
              <a:t>personas</a:t>
            </a:r>
            <a:r>
              <a:rPr lang="it-IT" sz="2000">
                <a:effectLst/>
                <a:latin typeface="Montserrat" panose="00000500000000000000" pitchFamily="2" charset="0"/>
                <a:ea typeface="MS Mincho" panose="02020609040205080304" pitchFamily="49" charset="-128"/>
                <a:cs typeface="Arial" panose="020B0604020202020204" pitchFamily="34" charset="0"/>
              </a:rPr>
              <a:t>" sono rappresentazioni dettagliate e semi-fittizie di un utente </a:t>
            </a:r>
            <a:r>
              <a:rPr lang="it-IT" sz="2000">
                <a:latin typeface="Montserrat" panose="00000500000000000000" pitchFamily="2" charset="0"/>
                <a:ea typeface="MS Mincho" panose="02020609040205080304" pitchFamily="49" charset="-128"/>
                <a:cs typeface="Arial" panose="020B0604020202020204" pitchFamily="34" charset="0"/>
              </a:rPr>
              <a:t>i</a:t>
            </a:r>
            <a:r>
              <a:rPr lang="it-IT" sz="2000">
                <a:effectLst/>
                <a:latin typeface="Montserrat" panose="00000500000000000000" pitchFamily="2" charset="0"/>
                <a:ea typeface="MS Mincho" panose="02020609040205080304" pitchFamily="49" charset="-128"/>
                <a:cs typeface="Arial" panose="020B0604020202020204" pitchFamily="34" charset="0"/>
              </a:rPr>
              <a:t>dealizzato, create per comprendere e affrontare meglio le esigenze, i comportamenti e le preferenze di uno specifico target di riferimento. Possono anche derivare da ricerche condotte all'interno del gruppo target.</a:t>
            </a:r>
            <a:endParaRPr lang="fi-FI" sz="2000">
              <a:effectLst/>
              <a:latin typeface="Montserrat" panose="00000500000000000000" pitchFamily="2" charset="0"/>
              <a:ea typeface="MS Mincho" panose="02020609040205080304" pitchFamily="49" charset="-128"/>
              <a:cs typeface="Arial" panose="020B0604020202020204" pitchFamily="34" charset="0"/>
            </a:endParaRPr>
          </a:p>
        </p:txBody>
      </p:sp>
      <p:sp>
        <p:nvSpPr>
          <p:cNvPr id="229" name="Google Shape;229;p9"/>
          <p:cNvSpPr txBox="1"/>
          <p:nvPr/>
        </p:nvSpPr>
        <p:spPr>
          <a:xfrm rot="-512948">
            <a:off x="14431953" y="2604574"/>
            <a:ext cx="2441312" cy="812274"/>
          </a:xfrm>
          <a:prstGeom prst="rect">
            <a:avLst/>
          </a:prstGeom>
          <a:noFill/>
          <a:ln>
            <a:noFill/>
          </a:ln>
        </p:spPr>
        <p:txBody>
          <a:bodyPr spcFirstLastPara="1" wrap="square" lIns="0" tIns="0" rIns="0" bIns="0" anchor="t" anchorCtr="0">
            <a:spAutoFit/>
          </a:bodyPr>
          <a:lstStyle/>
          <a:p>
            <a:pPr lvl="0" algn="ctr">
              <a:lnSpc>
                <a:spcPct val="219633"/>
              </a:lnSpc>
            </a:pPr>
            <a:r>
              <a:rPr lang="en-US" sz="2399" b="1" err="1">
                <a:latin typeface="Montserrat"/>
                <a:ea typeface="Montserrat"/>
                <a:cs typeface="Montserrat"/>
                <a:sym typeface="Montserrat"/>
              </a:rPr>
              <a:t>Desideri</a:t>
            </a:r>
            <a:r>
              <a:rPr lang="en-US" sz="2399" b="1">
                <a:latin typeface="Montserrat"/>
                <a:ea typeface="Montserrat"/>
                <a:cs typeface="Montserrat"/>
                <a:sym typeface="Montserrat"/>
              </a:rPr>
              <a:t>?</a:t>
            </a:r>
            <a:endParaRPr/>
          </a:p>
        </p:txBody>
      </p:sp>
      <p:sp>
        <p:nvSpPr>
          <p:cNvPr id="230" name="Google Shape;230;p9"/>
          <p:cNvSpPr txBox="1"/>
          <p:nvPr/>
        </p:nvSpPr>
        <p:spPr>
          <a:xfrm rot="404166">
            <a:off x="10899441" y="2851196"/>
            <a:ext cx="2441312" cy="812274"/>
          </a:xfrm>
          <a:prstGeom prst="rect">
            <a:avLst/>
          </a:prstGeom>
          <a:noFill/>
          <a:ln>
            <a:noFill/>
          </a:ln>
        </p:spPr>
        <p:txBody>
          <a:bodyPr spcFirstLastPara="1" wrap="square" lIns="0" tIns="0" rIns="0" bIns="0" anchor="t" anchorCtr="0">
            <a:spAutoFit/>
          </a:bodyPr>
          <a:lstStyle/>
          <a:p>
            <a:pPr lvl="0" algn="ctr">
              <a:lnSpc>
                <a:spcPct val="219633"/>
              </a:lnSpc>
            </a:pPr>
            <a:r>
              <a:rPr lang="en-US" sz="2399" b="1" err="1">
                <a:latin typeface="Montserrat"/>
                <a:ea typeface="Montserrat"/>
                <a:cs typeface="Montserrat"/>
                <a:sym typeface="Montserrat"/>
              </a:rPr>
              <a:t>Bisogni</a:t>
            </a:r>
            <a:r>
              <a:rPr lang="en-US" sz="2399" b="1">
                <a:latin typeface="Montserrat"/>
                <a:ea typeface="Montserrat"/>
                <a:cs typeface="Montserrat"/>
                <a:sym typeface="Montserrat"/>
              </a:rPr>
              <a:t>?</a:t>
            </a:r>
            <a:endParaRPr/>
          </a:p>
        </p:txBody>
      </p:sp>
      <p:sp>
        <p:nvSpPr>
          <p:cNvPr id="231" name="Google Shape;231;p9"/>
          <p:cNvSpPr txBox="1"/>
          <p:nvPr/>
        </p:nvSpPr>
        <p:spPr>
          <a:xfrm rot="593436">
            <a:off x="12747732" y="3680569"/>
            <a:ext cx="2441312" cy="812274"/>
          </a:xfrm>
          <a:prstGeom prst="rect">
            <a:avLst/>
          </a:prstGeom>
          <a:noFill/>
          <a:ln>
            <a:noFill/>
          </a:ln>
        </p:spPr>
        <p:txBody>
          <a:bodyPr spcFirstLastPara="1" wrap="square" lIns="0" tIns="0" rIns="0" bIns="0" anchor="t" anchorCtr="0">
            <a:spAutoFit/>
          </a:bodyPr>
          <a:lstStyle/>
          <a:p>
            <a:pPr lvl="0" algn="ctr">
              <a:lnSpc>
                <a:spcPct val="219633"/>
              </a:lnSpc>
            </a:pPr>
            <a:r>
              <a:rPr lang="en-US" sz="2399" b="1" err="1">
                <a:latin typeface="Montserrat"/>
                <a:ea typeface="Montserrat"/>
                <a:cs typeface="Montserrat"/>
                <a:sym typeface="Montserrat"/>
              </a:rPr>
              <a:t>Frustrazioni</a:t>
            </a:r>
            <a:r>
              <a:rPr lang="en-US" sz="2399" b="1" i="0" u="none" strike="noStrike" cap="none">
                <a:solidFill>
                  <a:srgbClr val="000000"/>
                </a:solidFill>
                <a:latin typeface="Montserrat"/>
                <a:ea typeface="Montserrat"/>
                <a:cs typeface="Montserrat"/>
                <a:sym typeface="Montserrat"/>
              </a:rPr>
              <a:t>?</a:t>
            </a:r>
            <a:endParaRPr/>
          </a:p>
        </p:txBody>
      </p:sp>
      <p:sp>
        <p:nvSpPr>
          <p:cNvPr id="232" name="Google Shape;232;p9"/>
          <p:cNvSpPr txBox="1"/>
          <p:nvPr/>
        </p:nvSpPr>
        <p:spPr>
          <a:xfrm>
            <a:off x="14165573" y="4886043"/>
            <a:ext cx="2441312" cy="812274"/>
          </a:xfrm>
          <a:prstGeom prst="rect">
            <a:avLst/>
          </a:prstGeom>
          <a:noFill/>
          <a:ln>
            <a:noFill/>
          </a:ln>
        </p:spPr>
        <p:txBody>
          <a:bodyPr spcFirstLastPara="1" wrap="square" lIns="0" tIns="0" rIns="0" bIns="0" anchor="t" anchorCtr="0">
            <a:spAutoFit/>
          </a:bodyPr>
          <a:lstStyle/>
          <a:p>
            <a:pPr lvl="0" algn="ctr">
              <a:lnSpc>
                <a:spcPct val="219633"/>
              </a:lnSpc>
            </a:pPr>
            <a:r>
              <a:rPr lang="en-US" sz="2399" b="1" err="1">
                <a:latin typeface="Montserrat"/>
                <a:ea typeface="Montserrat"/>
                <a:cs typeface="Montserrat"/>
                <a:sym typeface="Montserrat"/>
              </a:rPr>
              <a:t>Tasti</a:t>
            </a:r>
            <a:r>
              <a:rPr lang="en-US" sz="2399" b="1">
                <a:latin typeface="Montserrat"/>
                <a:ea typeface="Montserrat"/>
                <a:cs typeface="Montserrat"/>
                <a:sym typeface="Montserrat"/>
              </a:rPr>
              <a:t> </a:t>
            </a:r>
            <a:r>
              <a:rPr lang="en-US" sz="2399" b="1" err="1">
                <a:latin typeface="Montserrat"/>
                <a:ea typeface="Montserrat"/>
                <a:cs typeface="Montserrat"/>
                <a:sym typeface="Montserrat"/>
              </a:rPr>
              <a:t>dolenti</a:t>
            </a:r>
            <a:r>
              <a:rPr lang="en-US" sz="2399" b="1">
                <a:latin typeface="Montserrat"/>
                <a:ea typeface="Montserrat"/>
                <a:cs typeface="Montserrat"/>
                <a:sym typeface="Montserrat"/>
              </a:rPr>
              <a:t>?</a:t>
            </a:r>
            <a:endParaRPr/>
          </a:p>
        </p:txBody>
      </p:sp>
      <p:sp>
        <p:nvSpPr>
          <p:cNvPr id="233" name="Google Shape;233;p9"/>
          <p:cNvSpPr txBox="1"/>
          <p:nvPr/>
        </p:nvSpPr>
        <p:spPr>
          <a:xfrm rot="-1210160">
            <a:off x="11133226" y="4560574"/>
            <a:ext cx="2441312" cy="812274"/>
          </a:xfrm>
          <a:prstGeom prst="rect">
            <a:avLst/>
          </a:prstGeom>
          <a:noFill/>
          <a:ln>
            <a:noFill/>
          </a:ln>
        </p:spPr>
        <p:txBody>
          <a:bodyPr spcFirstLastPara="1" wrap="square" lIns="0" tIns="0" rIns="0" bIns="0" anchor="t" anchorCtr="0">
            <a:spAutoFit/>
          </a:bodyPr>
          <a:lstStyle/>
          <a:p>
            <a:pPr lvl="0" algn="ctr">
              <a:lnSpc>
                <a:spcPct val="219633"/>
              </a:lnSpc>
            </a:pPr>
            <a:r>
              <a:rPr lang="en-US" sz="2399" b="1" err="1">
                <a:latin typeface="Montserrat"/>
                <a:ea typeface="Montserrat"/>
                <a:cs typeface="Montserrat"/>
                <a:sym typeface="Montserrat"/>
              </a:rPr>
              <a:t>Sfide</a:t>
            </a:r>
            <a:r>
              <a:rPr lang="en-US" sz="2399" b="1" i="0" u="none" strike="noStrike" cap="none">
                <a:solidFill>
                  <a:srgbClr val="000000"/>
                </a:solidFill>
                <a:latin typeface="Montserrat"/>
                <a:ea typeface="Montserrat"/>
                <a:cs typeface="Montserrat"/>
                <a:sym typeface="Montserrat"/>
              </a:rPr>
              <a:t>?</a:t>
            </a:r>
            <a:endParaRPr/>
          </a:p>
        </p:txBody>
      </p:sp>
      <p:sp>
        <p:nvSpPr>
          <p:cNvPr id="234" name="Google Shape;234;p9"/>
          <p:cNvSpPr txBox="1"/>
          <p:nvPr/>
        </p:nvSpPr>
        <p:spPr>
          <a:xfrm>
            <a:off x="12625579" y="1390406"/>
            <a:ext cx="2441312" cy="1661417"/>
          </a:xfrm>
          <a:prstGeom prst="rect">
            <a:avLst/>
          </a:prstGeom>
          <a:noFill/>
          <a:ln>
            <a:noFill/>
          </a:ln>
        </p:spPr>
        <p:txBody>
          <a:bodyPr spcFirstLastPara="1" wrap="square" lIns="0" tIns="0" rIns="0" bIns="0" anchor="t" anchorCtr="0">
            <a:spAutoFit/>
          </a:bodyPr>
          <a:lstStyle/>
          <a:p>
            <a:pPr lvl="0" algn="ctr">
              <a:lnSpc>
                <a:spcPct val="150000"/>
              </a:lnSpc>
            </a:pPr>
            <a:r>
              <a:rPr lang="en-US" sz="2399" b="1" err="1">
                <a:latin typeface="Montserrat"/>
                <a:ea typeface="Montserrat"/>
                <a:cs typeface="Montserrat"/>
                <a:sym typeface="Montserrat"/>
              </a:rPr>
              <a:t>Informazioni</a:t>
            </a:r>
            <a:r>
              <a:rPr lang="en-US" sz="2399" b="1">
                <a:latin typeface="Montserrat"/>
                <a:ea typeface="Montserrat"/>
                <a:cs typeface="Montserrat"/>
                <a:sym typeface="Montserrat"/>
              </a:rPr>
              <a:t> </a:t>
            </a:r>
            <a:r>
              <a:rPr lang="en-US" sz="2399" b="1" err="1">
                <a:latin typeface="Montserrat"/>
                <a:ea typeface="Montserrat"/>
                <a:cs typeface="Montserrat"/>
                <a:sym typeface="Montserrat"/>
              </a:rPr>
              <a:t>demografiche</a:t>
            </a:r>
            <a:r>
              <a:rPr lang="en-US" sz="2399" b="1">
                <a:latin typeface="Montserrat"/>
                <a:ea typeface="Montserrat"/>
                <a:cs typeface="Montserrat"/>
                <a:sym typeface="Montserrat"/>
              </a:rPr>
              <a:t> di base</a:t>
            </a:r>
            <a:endParaRPr/>
          </a:p>
        </p:txBody>
      </p:sp>
      <p:pic>
        <p:nvPicPr>
          <p:cNvPr id="3" name="Picture 2">
            <a:extLst>
              <a:ext uri="{FF2B5EF4-FFF2-40B4-BE49-F238E27FC236}">
                <a16:creationId xmlns:a16="http://schemas.microsoft.com/office/drawing/2014/main" id="{9EE6B0A3-5208-F864-EA55-077A862E6957}"/>
              </a:ext>
            </a:extLst>
          </p:cNvPr>
          <p:cNvPicPr>
            <a:picLocks noChangeAspect="1"/>
          </p:cNvPicPr>
          <p:nvPr/>
        </p:nvPicPr>
        <p:blipFill>
          <a:blip r:embed="rId4"/>
          <a:stretch>
            <a:fillRect/>
          </a:stretch>
        </p:blipFill>
        <p:spPr>
          <a:xfrm rot="10800000">
            <a:off x="1167222" y="327214"/>
            <a:ext cx="6444879" cy="2379712"/>
          </a:xfrm>
          <a:prstGeom prst="rect">
            <a:avLst/>
          </a:prstGeom>
        </p:spPr>
      </p:pic>
      <p:sp>
        <p:nvSpPr>
          <p:cNvPr id="227" name="Google Shape;227;p9"/>
          <p:cNvSpPr txBox="1"/>
          <p:nvPr/>
        </p:nvSpPr>
        <p:spPr>
          <a:xfrm>
            <a:off x="2240002" y="968043"/>
            <a:ext cx="5412367" cy="1462580"/>
          </a:xfrm>
          <a:prstGeom prst="rect">
            <a:avLst/>
          </a:prstGeom>
          <a:noFill/>
          <a:ln>
            <a:noFill/>
          </a:ln>
        </p:spPr>
        <p:txBody>
          <a:bodyPr spcFirstLastPara="1" wrap="square" lIns="0" tIns="0" rIns="0" bIns="0" anchor="t" anchorCtr="0">
            <a:spAutoFit/>
          </a:bodyPr>
          <a:lstStyle/>
          <a:p>
            <a:pPr lvl="0">
              <a:lnSpc>
                <a:spcPct val="143987"/>
              </a:lnSpc>
            </a:pPr>
            <a:r>
              <a:rPr lang="en-US" sz="6600" b="1" dirty="0">
                <a:latin typeface="Norwester"/>
                <a:ea typeface="Montserrat"/>
                <a:cs typeface="Montserrat"/>
                <a:sym typeface="Montserrat"/>
              </a:rPr>
              <a:t>“Personas”</a:t>
            </a:r>
            <a:endParaRPr lang="en-US" sz="6600" dirty="0">
              <a:latin typeface="Norwest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297659" y="-593557"/>
            <a:ext cx="18746079" cy="1113322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3" name="Picture 2">
            <a:extLst>
              <a:ext uri="{FF2B5EF4-FFF2-40B4-BE49-F238E27FC236}">
                <a16:creationId xmlns:a16="http://schemas.microsoft.com/office/drawing/2014/main" id="{8BB097B1-5005-D8F9-9F9B-FFF3842A7745}"/>
              </a:ext>
            </a:extLst>
          </p:cNvPr>
          <p:cNvPicPr>
            <a:picLocks noChangeAspect="1"/>
          </p:cNvPicPr>
          <p:nvPr/>
        </p:nvPicPr>
        <p:blipFill>
          <a:blip r:embed="rId3"/>
          <a:stretch>
            <a:fillRect/>
          </a:stretch>
        </p:blipFill>
        <p:spPr>
          <a:xfrm>
            <a:off x="2469786" y="2323187"/>
            <a:ext cx="13211188" cy="5768923"/>
          </a:xfrm>
          <a:prstGeom prst="rect">
            <a:avLst/>
          </a:prstGeom>
        </p:spPr>
      </p:pic>
      <p:pic>
        <p:nvPicPr>
          <p:cNvPr id="5" name="Picture 4" descr="A white and black logo&#10;&#10;Description automatically generated with medium confidence">
            <a:extLst>
              <a:ext uri="{FF2B5EF4-FFF2-40B4-BE49-F238E27FC236}">
                <a16:creationId xmlns:a16="http://schemas.microsoft.com/office/drawing/2014/main" id="{0EF2A3B6-BB5C-A097-98A8-C6BF8BDE0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438" y="8606711"/>
            <a:ext cx="14278130" cy="2186124"/>
          </a:xfrm>
          <a:prstGeom prst="rect">
            <a:avLst/>
          </a:prstGeom>
        </p:spPr>
      </p:pic>
      <p:sp>
        <p:nvSpPr>
          <p:cNvPr id="6" name="Google Shape;227;p9">
            <a:extLst>
              <a:ext uri="{FF2B5EF4-FFF2-40B4-BE49-F238E27FC236}">
                <a16:creationId xmlns:a16="http://schemas.microsoft.com/office/drawing/2014/main" id="{8F3894FB-7BC2-70DD-F8CD-D440CF744CBE}"/>
              </a:ext>
            </a:extLst>
          </p:cNvPr>
          <p:cNvSpPr txBox="1"/>
          <p:nvPr/>
        </p:nvSpPr>
        <p:spPr>
          <a:xfrm>
            <a:off x="1301457" y="3197199"/>
            <a:ext cx="15547845" cy="246221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8000" b="1" err="1">
                <a:solidFill>
                  <a:schemeClr val="bg1"/>
                </a:solidFill>
                <a:latin typeface="Norwester" pitchFamily="2" charset="0"/>
                <a:ea typeface="Montserrat"/>
                <a:cs typeface="Montserrat"/>
                <a:sym typeface="Montserrat"/>
              </a:rPr>
              <a:t>Fase</a:t>
            </a:r>
            <a:r>
              <a:rPr lang="en-US" sz="8000" b="1" i="0" u="none" strike="noStrike" cap="none">
                <a:solidFill>
                  <a:schemeClr val="bg1"/>
                </a:solidFill>
                <a:latin typeface="Norwester" pitchFamily="2" charset="0"/>
                <a:ea typeface="Montserrat"/>
                <a:cs typeface="Montserrat"/>
                <a:sym typeface="Montserrat"/>
              </a:rPr>
              <a:t> 2: </a:t>
            </a:r>
          </a:p>
          <a:p>
            <a:pPr marL="0" marR="0" lvl="0" indent="0" algn="ctr" rtl="0">
              <a:spcBef>
                <a:spcPts val="0"/>
              </a:spcBef>
              <a:spcAft>
                <a:spcPts val="0"/>
              </a:spcAft>
              <a:buNone/>
            </a:pPr>
            <a:r>
              <a:rPr lang="en-US" sz="8000" b="1" err="1">
                <a:solidFill>
                  <a:schemeClr val="bg1"/>
                </a:solidFill>
                <a:latin typeface="Norwester" pitchFamily="2" charset="0"/>
                <a:sym typeface="Montserrat"/>
              </a:rPr>
              <a:t>Crezione</a:t>
            </a:r>
            <a:endParaRPr lang="en-US" sz="8000">
              <a:solidFill>
                <a:schemeClr val="bg1"/>
              </a:solidFill>
              <a:latin typeface="Norwester" pitchFamily="2" charset="0"/>
            </a:endParaRPr>
          </a:p>
        </p:txBody>
      </p:sp>
    </p:spTree>
    <p:extLst>
      <p:ext uri="{BB962C8B-B14F-4D97-AF65-F5344CB8AC3E}">
        <p14:creationId xmlns:p14="http://schemas.microsoft.com/office/powerpoint/2010/main" val="1260955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Google Shape;295;p13">
            <a:extLst>
              <a:ext uri="{FF2B5EF4-FFF2-40B4-BE49-F238E27FC236}">
                <a16:creationId xmlns:a16="http://schemas.microsoft.com/office/drawing/2014/main" id="{D31A9455-3E19-45AC-8FB5-4416FFB04119}"/>
              </a:ext>
            </a:extLst>
          </p:cNvPr>
          <p:cNvSpPr/>
          <p:nvPr/>
        </p:nvSpPr>
        <p:spPr>
          <a:xfrm>
            <a:off x="0" y="-1"/>
            <a:ext cx="9144000" cy="10345153"/>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264" name="Google Shape;264;p11"/>
          <p:cNvSpPr/>
          <p:nvPr/>
        </p:nvSpPr>
        <p:spPr>
          <a:xfrm>
            <a:off x="11201401" y="2242862"/>
            <a:ext cx="5162550" cy="4967786"/>
          </a:xfrm>
          <a:custGeom>
            <a:avLst/>
            <a:gdLst/>
            <a:ahLst/>
            <a:cxnLst/>
            <a:rect l="l" t="t" r="r" b="b"/>
            <a:pathLst>
              <a:path w="4262034" h="4114800" extrusionOk="0">
                <a:moveTo>
                  <a:pt x="0" y="0"/>
                </a:moveTo>
                <a:lnTo>
                  <a:pt x="4262034" y="0"/>
                </a:lnTo>
                <a:lnTo>
                  <a:pt x="4262034" y="4114800"/>
                </a:lnTo>
                <a:lnTo>
                  <a:pt x="0" y="4114800"/>
                </a:lnTo>
                <a:lnTo>
                  <a:pt x="0" y="0"/>
                </a:lnTo>
                <a:close/>
              </a:path>
            </a:pathLst>
          </a:custGeom>
          <a:blipFill rotWithShape="1">
            <a:blip r:embed="rId3">
              <a:alphaModFix/>
            </a:blip>
            <a:stretch>
              <a:fillRect/>
            </a:stretch>
          </a:blipFill>
          <a:ln>
            <a:noFill/>
          </a:ln>
        </p:spPr>
        <p:txBody>
          <a:bodyPr/>
          <a:lstStyle/>
          <a:p>
            <a:endParaRPr lang="fi-FI"/>
          </a:p>
        </p:txBody>
      </p:sp>
      <p:sp>
        <p:nvSpPr>
          <p:cNvPr id="270" name="Google Shape;270;p11"/>
          <p:cNvSpPr txBox="1"/>
          <p:nvPr/>
        </p:nvSpPr>
        <p:spPr>
          <a:xfrm>
            <a:off x="843155" y="4396906"/>
            <a:ext cx="7457689" cy="5324535"/>
          </a:xfrm>
          <a:prstGeom prst="rect">
            <a:avLst/>
          </a:prstGeom>
          <a:noFill/>
          <a:ln>
            <a:noFill/>
          </a:ln>
        </p:spPr>
        <p:txBody>
          <a:bodyPr spcFirstLastPara="1" wrap="square" lIns="0" tIns="0" rIns="0" bIns="0" anchor="t" anchorCtr="0">
            <a:spAutoFit/>
          </a:bodyPr>
          <a:lstStyle/>
          <a:p>
            <a:pPr marL="914400" lvl="1" indent="-457200">
              <a:lnSpc>
                <a:spcPct val="150000"/>
              </a:lnSpc>
              <a:spcAft>
                <a:spcPts val="600"/>
              </a:spcAft>
              <a:buFont typeface="Wingdings" panose="05000000000000000000" pitchFamily="2" charset="2"/>
              <a:buChar char="Ø"/>
            </a:pP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Prendi</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un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foglio</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bianco</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e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scrivici</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sopra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quante</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più</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idee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possibili</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per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affrontare</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il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problema</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Sii</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creativo</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in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questa</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fase</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la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quantità</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è</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più</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importante</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della</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 </a:t>
            </a:r>
            <a:r>
              <a:rPr lang="en-US" sz="3200" err="1">
                <a:solidFill>
                  <a:schemeClr val="tx1"/>
                </a:solidFill>
                <a:latin typeface="Montserrat" panose="00000500000000000000" pitchFamily="2" charset="0"/>
                <a:ea typeface="MS Mincho" panose="02020609040205080304" pitchFamily="49" charset="-128"/>
                <a:cs typeface="Arial" panose="020B0604020202020204" pitchFamily="34" charset="0"/>
              </a:rPr>
              <a:t>qualità</a:t>
            </a:r>
            <a:r>
              <a:rPr lang="en-US" sz="3200">
                <a:solidFill>
                  <a:schemeClr val="tx1"/>
                </a:solidFill>
                <a:latin typeface="Montserrat" panose="00000500000000000000" pitchFamily="2" charset="0"/>
                <a:ea typeface="MS Mincho" panose="02020609040205080304" pitchFamily="49" charset="-128"/>
                <a:cs typeface="Arial" panose="020B0604020202020204" pitchFamily="34" charset="0"/>
              </a:rPr>
              <a:t>!</a:t>
            </a:r>
            <a:endParaRPr lang="fi-FI" sz="3200">
              <a:solidFill>
                <a:schemeClr val="tx1"/>
              </a:solidFill>
              <a:effectLst/>
              <a:latin typeface="Montserrat" panose="00000500000000000000" pitchFamily="2" charset="0"/>
              <a:ea typeface="MS Mincho" panose="02020609040205080304" pitchFamily="49" charset="-128"/>
              <a:cs typeface="Arial" panose="020B0604020202020204" pitchFamily="34" charset="0"/>
            </a:endParaRPr>
          </a:p>
        </p:txBody>
      </p:sp>
      <p:sp>
        <p:nvSpPr>
          <p:cNvPr id="4" name="TextBox 3">
            <a:extLst>
              <a:ext uri="{FF2B5EF4-FFF2-40B4-BE49-F238E27FC236}">
                <a16:creationId xmlns:a16="http://schemas.microsoft.com/office/drawing/2014/main" id="{B2F1A7B3-CD4A-3D9F-ED39-8A90B57203FC}"/>
              </a:ext>
            </a:extLst>
          </p:cNvPr>
          <p:cNvSpPr txBox="1"/>
          <p:nvPr/>
        </p:nvSpPr>
        <p:spPr>
          <a:xfrm>
            <a:off x="11325226" y="7659924"/>
            <a:ext cx="4914900" cy="665823"/>
          </a:xfrm>
          <a:prstGeom prst="rect">
            <a:avLst/>
          </a:prstGeom>
          <a:noFill/>
        </p:spPr>
        <p:txBody>
          <a:bodyPr wrap="square">
            <a:spAutoFit/>
          </a:bodyPr>
          <a:lstStyle/>
          <a:p>
            <a:pPr marL="457200" lvl="1">
              <a:lnSpc>
                <a:spcPct val="150000"/>
              </a:lnSpc>
              <a:spcAft>
                <a:spcPts val="600"/>
              </a:spcAft>
            </a:pPr>
            <a:r>
              <a:rPr lang="en-US" sz="2800" b="1" i="0" u="none" strike="noStrike" cap="none">
                <a:solidFill>
                  <a:srgbClr val="000000"/>
                </a:solidFill>
                <a:latin typeface="Montserrat"/>
                <a:ea typeface="Montserrat"/>
                <a:cs typeface="Montserrat"/>
                <a:sym typeface="Montserrat"/>
              </a:rPr>
              <a:t>Generating Concepts</a:t>
            </a:r>
            <a:endParaRPr lang="en-US" sz="2800">
              <a:solidFill>
                <a:schemeClr val="tx1"/>
              </a:solidFill>
              <a:effectLst/>
              <a:latin typeface="Montserrat" panose="00000500000000000000" pitchFamily="2" charset="0"/>
              <a:ea typeface="MS Mincho" panose="02020609040205080304" pitchFamily="49" charset="-128"/>
              <a:cs typeface="Arial" panose="020B0604020202020204" pitchFamily="34" charset="0"/>
            </a:endParaRPr>
          </a:p>
        </p:txBody>
      </p:sp>
      <p:pic>
        <p:nvPicPr>
          <p:cNvPr id="3" name="Picture 2">
            <a:extLst>
              <a:ext uri="{FF2B5EF4-FFF2-40B4-BE49-F238E27FC236}">
                <a16:creationId xmlns:a16="http://schemas.microsoft.com/office/drawing/2014/main" id="{D96316E8-8CEE-55D6-6BF3-3A314DC776AC}"/>
              </a:ext>
            </a:extLst>
          </p:cNvPr>
          <p:cNvPicPr>
            <a:picLocks noChangeAspect="1"/>
          </p:cNvPicPr>
          <p:nvPr/>
        </p:nvPicPr>
        <p:blipFill>
          <a:blip r:embed="rId4"/>
          <a:stretch>
            <a:fillRect/>
          </a:stretch>
        </p:blipFill>
        <p:spPr>
          <a:xfrm rot="10800000">
            <a:off x="761999" y="526592"/>
            <a:ext cx="7302129" cy="3286125"/>
          </a:xfrm>
          <a:prstGeom prst="rect">
            <a:avLst/>
          </a:prstGeom>
        </p:spPr>
      </p:pic>
      <p:sp>
        <p:nvSpPr>
          <p:cNvPr id="266" name="Google Shape;266;p11"/>
          <p:cNvSpPr txBox="1"/>
          <p:nvPr/>
        </p:nvSpPr>
        <p:spPr>
          <a:xfrm>
            <a:off x="1797451" y="1787433"/>
            <a:ext cx="7295377" cy="1440394"/>
          </a:xfrm>
          <a:prstGeom prst="rect">
            <a:avLst/>
          </a:prstGeom>
          <a:noFill/>
          <a:ln>
            <a:noFill/>
          </a:ln>
        </p:spPr>
        <p:txBody>
          <a:bodyPr spcFirstLastPara="1" wrap="square" lIns="0" tIns="0" rIns="0" bIns="0" anchor="t" anchorCtr="0">
            <a:spAutoFit/>
          </a:bodyPr>
          <a:lstStyle/>
          <a:p>
            <a:pPr marL="0" marR="0" lvl="0" indent="0" rtl="0">
              <a:lnSpc>
                <a:spcPct val="144000"/>
              </a:lnSpc>
              <a:spcBef>
                <a:spcPts val="0"/>
              </a:spcBef>
              <a:spcAft>
                <a:spcPts val="0"/>
              </a:spcAft>
              <a:buNone/>
            </a:pPr>
            <a:r>
              <a:rPr lang="en-US" sz="6500" b="1" i="0" u="none" strike="noStrike" cap="none">
                <a:solidFill>
                  <a:srgbClr val="000000"/>
                </a:solidFill>
                <a:latin typeface="Norwester" pitchFamily="2" charset="0"/>
                <a:ea typeface="Montserrat"/>
                <a:cs typeface="Montserrat"/>
                <a:sym typeface="Montserrat"/>
              </a:rPr>
              <a:t>BRAINSTORMING </a:t>
            </a:r>
            <a:endParaRPr sz="6500">
              <a:latin typeface="Norwester"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Google Shape;295;p13">
            <a:extLst>
              <a:ext uri="{FF2B5EF4-FFF2-40B4-BE49-F238E27FC236}">
                <a16:creationId xmlns:a16="http://schemas.microsoft.com/office/drawing/2014/main" id="{D31A9455-3E19-45AC-8FB5-4416FFB04119}"/>
              </a:ext>
            </a:extLst>
          </p:cNvPr>
          <p:cNvSpPr/>
          <p:nvPr/>
        </p:nvSpPr>
        <p:spPr>
          <a:xfrm>
            <a:off x="0" y="-1"/>
            <a:ext cx="9144000" cy="10345153"/>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3" name="Picture 2">
            <a:extLst>
              <a:ext uri="{FF2B5EF4-FFF2-40B4-BE49-F238E27FC236}">
                <a16:creationId xmlns:a16="http://schemas.microsoft.com/office/drawing/2014/main" id="{07AEB74E-D22A-9F67-7E93-D38F05FC0CDA}"/>
              </a:ext>
            </a:extLst>
          </p:cNvPr>
          <p:cNvPicPr>
            <a:picLocks noChangeAspect="1"/>
          </p:cNvPicPr>
          <p:nvPr/>
        </p:nvPicPr>
        <p:blipFill>
          <a:blip r:embed="rId3"/>
          <a:stretch>
            <a:fillRect/>
          </a:stretch>
        </p:blipFill>
        <p:spPr>
          <a:xfrm rot="10800000">
            <a:off x="1475038" y="163284"/>
            <a:ext cx="6193920" cy="4061752"/>
          </a:xfrm>
          <a:prstGeom prst="rect">
            <a:avLst/>
          </a:prstGeom>
        </p:spPr>
      </p:pic>
      <p:sp>
        <p:nvSpPr>
          <p:cNvPr id="265" name="Google Shape;265;p11"/>
          <p:cNvSpPr/>
          <p:nvPr/>
        </p:nvSpPr>
        <p:spPr>
          <a:xfrm rot="1642057">
            <a:off x="8472259" y="3035699"/>
            <a:ext cx="2421201" cy="1929252"/>
          </a:xfrm>
          <a:custGeom>
            <a:avLst/>
            <a:gdLst/>
            <a:ahLst/>
            <a:cxnLst/>
            <a:rect l="l" t="t" r="r" b="b"/>
            <a:pathLst>
              <a:path w="2325951" h="1721204" extrusionOk="0">
                <a:moveTo>
                  <a:pt x="0" y="0"/>
                </a:moveTo>
                <a:lnTo>
                  <a:pt x="2325952" y="0"/>
                </a:lnTo>
                <a:lnTo>
                  <a:pt x="2325952" y="1721204"/>
                </a:lnTo>
                <a:lnTo>
                  <a:pt x="0" y="1721204"/>
                </a:lnTo>
                <a:lnTo>
                  <a:pt x="0" y="0"/>
                </a:lnTo>
                <a:close/>
              </a:path>
            </a:pathLst>
          </a:custGeom>
          <a:blipFill rotWithShape="1">
            <a:blip r:embed="rId4">
              <a:alphaModFix/>
            </a:blip>
            <a:stretch>
              <a:fillRect/>
            </a:stretch>
          </a:blipFill>
          <a:ln>
            <a:noFill/>
          </a:ln>
        </p:spPr>
        <p:txBody>
          <a:bodyPr/>
          <a:lstStyle/>
          <a:p>
            <a:endParaRPr lang="fi-FI"/>
          </a:p>
        </p:txBody>
      </p:sp>
      <p:sp>
        <p:nvSpPr>
          <p:cNvPr id="266" name="Google Shape;266;p11"/>
          <p:cNvSpPr txBox="1"/>
          <p:nvPr/>
        </p:nvSpPr>
        <p:spPr>
          <a:xfrm>
            <a:off x="1475039" y="1338658"/>
            <a:ext cx="6193921" cy="1661993"/>
          </a:xfrm>
          <a:prstGeom prst="rect">
            <a:avLst/>
          </a:prstGeom>
          <a:noFill/>
          <a:ln>
            <a:noFill/>
          </a:ln>
        </p:spPr>
        <p:txBody>
          <a:bodyPr spcFirstLastPara="1" wrap="square" lIns="0" tIns="0" rIns="0" bIns="0" anchor="t" anchorCtr="0">
            <a:spAutoFit/>
          </a:bodyPr>
          <a:lstStyle/>
          <a:p>
            <a:pPr algn="ctr"/>
            <a:r>
              <a:rPr lang="en-US" sz="5400" b="1">
                <a:latin typeface="Norwester" pitchFamily="2" charset="0"/>
                <a:ea typeface="Montserrat"/>
                <a:cs typeface="Montserrat"/>
                <a:sym typeface="Montserrat"/>
              </a:rPr>
              <a:t>DESIGN CONCETTUALE 
E MODELLI</a:t>
            </a:r>
            <a:endParaRPr sz="5400">
              <a:latin typeface="Norwester" pitchFamily="2" charset="0"/>
            </a:endParaRPr>
          </a:p>
        </p:txBody>
      </p:sp>
      <p:sp>
        <p:nvSpPr>
          <p:cNvPr id="4" name="TextBox 3">
            <a:extLst>
              <a:ext uri="{FF2B5EF4-FFF2-40B4-BE49-F238E27FC236}">
                <a16:creationId xmlns:a16="http://schemas.microsoft.com/office/drawing/2014/main" id="{9E6AE2B3-ACDA-5869-B414-5195AE2E0EFF}"/>
              </a:ext>
            </a:extLst>
          </p:cNvPr>
          <p:cNvSpPr txBox="1"/>
          <p:nvPr/>
        </p:nvSpPr>
        <p:spPr>
          <a:xfrm>
            <a:off x="503569" y="4530228"/>
            <a:ext cx="7818987" cy="4061753"/>
          </a:xfrm>
          <a:prstGeom prst="rect">
            <a:avLst/>
          </a:prstGeom>
          <a:noFill/>
        </p:spPr>
        <p:txBody>
          <a:bodyPr wrap="square">
            <a:spAutoFit/>
          </a:bodyPr>
          <a:lstStyle/>
          <a:p>
            <a:pPr marL="742950" indent="-285750">
              <a:lnSpc>
                <a:spcPct val="150000"/>
              </a:lnSpc>
              <a:spcAft>
                <a:spcPts val="600"/>
              </a:spcAft>
              <a:buFont typeface="Wingdings" panose="05000000000000000000" pitchFamily="2" charset="2"/>
              <a:buChar char="Ø"/>
            </a:pPr>
            <a:r>
              <a:rPr lang="en-US" sz="2400" err="1">
                <a:solidFill>
                  <a:schemeClr val="tx1"/>
                </a:solidFill>
                <a:latin typeface="Montserrat" panose="00000500000000000000" pitchFamily="2" charset="0"/>
                <a:ea typeface="MS Mincho"/>
              </a:rPr>
              <a:t>Raggruppa</a:t>
            </a:r>
            <a:r>
              <a:rPr lang="en-US" sz="2400">
                <a:solidFill>
                  <a:schemeClr val="tx1"/>
                </a:solidFill>
                <a:latin typeface="Montserrat" panose="00000500000000000000" pitchFamily="2" charset="0"/>
                <a:ea typeface="MS Mincho"/>
              </a:rPr>
              <a:t> le </a:t>
            </a:r>
            <a:r>
              <a:rPr lang="en-US" sz="2400" err="1">
                <a:solidFill>
                  <a:schemeClr val="tx1"/>
                </a:solidFill>
                <a:latin typeface="Montserrat" panose="00000500000000000000" pitchFamily="2" charset="0"/>
                <a:ea typeface="MS Mincho"/>
              </a:rPr>
              <a:t>tue</a:t>
            </a:r>
            <a:r>
              <a:rPr lang="en-US" sz="2400">
                <a:solidFill>
                  <a:schemeClr val="tx1"/>
                </a:solidFill>
                <a:latin typeface="Montserrat" panose="00000500000000000000" pitchFamily="2" charset="0"/>
                <a:ea typeface="MS Mincho"/>
              </a:rPr>
              <a:t> idee </a:t>
            </a:r>
            <a:r>
              <a:rPr lang="en-US" sz="2400" err="1">
                <a:solidFill>
                  <a:schemeClr val="tx1"/>
                </a:solidFill>
                <a:latin typeface="Montserrat" panose="00000500000000000000" pitchFamily="2" charset="0"/>
                <a:ea typeface="MS Mincho"/>
              </a:rPr>
              <a:t>della</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fase</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precedente</a:t>
            </a:r>
            <a:r>
              <a:rPr lang="en-US" sz="2400">
                <a:solidFill>
                  <a:schemeClr val="tx1"/>
                </a:solidFill>
                <a:latin typeface="Montserrat" panose="00000500000000000000" pitchFamily="2" charset="0"/>
                <a:ea typeface="MS Mincho"/>
              </a:rPr>
              <a:t> (ad </a:t>
            </a:r>
            <a:r>
              <a:rPr lang="en-US" sz="2400" err="1">
                <a:solidFill>
                  <a:schemeClr val="tx1"/>
                </a:solidFill>
                <a:latin typeface="Montserrat" panose="00000500000000000000" pitchFamily="2" charset="0"/>
                <a:ea typeface="MS Mincho"/>
              </a:rPr>
              <a:t>esempio</a:t>
            </a:r>
            <a:r>
              <a:rPr lang="en-US" sz="2400">
                <a:solidFill>
                  <a:schemeClr val="tx1"/>
                </a:solidFill>
                <a:latin typeface="Montserrat" panose="00000500000000000000" pitchFamily="2" charset="0"/>
                <a:ea typeface="MS Mincho"/>
              </a:rPr>
              <a:t> con </a:t>
            </a:r>
            <a:r>
              <a:rPr lang="en-US" sz="2400" err="1">
                <a:solidFill>
                  <a:schemeClr val="tx1"/>
                </a:solidFill>
                <a:latin typeface="Montserrat" panose="00000500000000000000" pitchFamily="2" charset="0"/>
                <a:ea typeface="MS Mincho"/>
              </a:rPr>
              <a:t>colori</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diversi</a:t>
            </a:r>
            <a:r>
              <a:rPr lang="en-US" sz="2400">
                <a:solidFill>
                  <a:schemeClr val="tx1"/>
                </a:solidFill>
                <a:latin typeface="Montserrat" panose="00000500000000000000" pitchFamily="2" charset="0"/>
                <a:ea typeface="MS Mincho"/>
              </a:rPr>
              <a:t>) in base </a:t>
            </a:r>
            <a:r>
              <a:rPr lang="en-US" sz="2400" err="1">
                <a:solidFill>
                  <a:schemeClr val="tx1"/>
                </a:solidFill>
                <a:latin typeface="Montserrat" panose="00000500000000000000" pitchFamily="2" charset="0"/>
                <a:ea typeface="MS Mincho"/>
              </a:rPr>
              <a:t>alla</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pertinenza</a:t>
            </a:r>
            <a:r>
              <a:rPr lang="en-US" sz="2400">
                <a:solidFill>
                  <a:schemeClr val="tx1"/>
                </a:solidFill>
                <a:latin typeface="Montserrat" panose="00000500000000000000" pitchFamily="2" charset="0"/>
                <a:ea typeface="MS Mincho"/>
              </a:rPr>
              <a:t> e alle </a:t>
            </a:r>
            <a:r>
              <a:rPr lang="en-US" sz="2400" err="1">
                <a:solidFill>
                  <a:schemeClr val="tx1"/>
                </a:solidFill>
                <a:latin typeface="Montserrat" panose="00000500000000000000" pitchFamily="2" charset="0"/>
                <a:ea typeface="MS Mincho"/>
              </a:rPr>
              <a:t>somiglianze</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Definisci</a:t>
            </a:r>
            <a:r>
              <a:rPr lang="en-US" sz="2400">
                <a:solidFill>
                  <a:schemeClr val="tx1"/>
                </a:solidFill>
                <a:latin typeface="Montserrat" panose="00000500000000000000" pitchFamily="2" charset="0"/>
                <a:ea typeface="MS Mincho"/>
              </a:rPr>
              <a:t> e </a:t>
            </a:r>
            <a:r>
              <a:rPr lang="en-US" sz="2400" err="1">
                <a:solidFill>
                  <a:schemeClr val="tx1"/>
                </a:solidFill>
                <a:latin typeface="Montserrat" panose="00000500000000000000" pitchFamily="2" charset="0"/>
                <a:ea typeface="MS Mincho"/>
              </a:rPr>
              <a:t>scrivi</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i</a:t>
            </a:r>
            <a:r>
              <a:rPr lang="en-US" sz="2400">
                <a:solidFill>
                  <a:schemeClr val="tx1"/>
                </a:solidFill>
                <a:latin typeface="Montserrat" panose="00000500000000000000" pitchFamily="2" charset="0"/>
                <a:ea typeface="MS Mincho"/>
              </a:rPr>
              <a:t> pro e </a:t>
            </a:r>
            <a:r>
              <a:rPr lang="en-US" sz="2400" err="1">
                <a:solidFill>
                  <a:schemeClr val="tx1"/>
                </a:solidFill>
                <a:latin typeface="Montserrat" panose="00000500000000000000" pitchFamily="2" charset="0"/>
                <a:ea typeface="MS Mincho"/>
              </a:rPr>
              <a:t>i</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contro</a:t>
            </a:r>
            <a:r>
              <a:rPr lang="en-US" sz="2400">
                <a:solidFill>
                  <a:schemeClr val="tx1"/>
                </a:solidFill>
                <a:latin typeface="Montserrat" panose="00000500000000000000" pitchFamily="2" charset="0"/>
                <a:ea typeface="MS Mincho"/>
              </a:rPr>
              <a:t> di </a:t>
            </a:r>
            <a:r>
              <a:rPr lang="en-US" sz="2400" err="1">
                <a:solidFill>
                  <a:schemeClr val="tx1"/>
                </a:solidFill>
                <a:latin typeface="Montserrat" panose="00000500000000000000" pitchFamily="2" charset="0"/>
                <a:ea typeface="MS Mincho"/>
              </a:rPr>
              <a:t>ogni</a:t>
            </a:r>
            <a:r>
              <a:rPr lang="en-US" sz="2400">
                <a:solidFill>
                  <a:schemeClr val="tx1"/>
                </a:solidFill>
                <a:latin typeface="Montserrat" panose="00000500000000000000" pitchFamily="2" charset="0"/>
                <a:ea typeface="MS Mincho"/>
              </a:rPr>
              <a:t> idea per </a:t>
            </a:r>
            <a:r>
              <a:rPr lang="en-US" sz="2400" err="1">
                <a:solidFill>
                  <a:schemeClr val="tx1"/>
                </a:solidFill>
                <a:latin typeface="Montserrat" panose="00000500000000000000" pitchFamily="2" charset="0"/>
                <a:ea typeface="MS Mincho"/>
              </a:rPr>
              <a:t>valutarne</a:t>
            </a:r>
            <a:r>
              <a:rPr lang="en-US" sz="2400">
                <a:solidFill>
                  <a:schemeClr val="tx1"/>
                </a:solidFill>
                <a:latin typeface="Montserrat" panose="00000500000000000000" pitchFamily="2" charset="0"/>
                <a:ea typeface="MS Mincho"/>
              </a:rPr>
              <a:t> la </a:t>
            </a:r>
            <a:r>
              <a:rPr lang="en-US" sz="2400" err="1">
                <a:solidFill>
                  <a:schemeClr val="tx1"/>
                </a:solidFill>
                <a:latin typeface="Montserrat" panose="00000500000000000000" pitchFamily="2" charset="0"/>
                <a:ea typeface="MS Mincho"/>
              </a:rPr>
              <a:t>fattibilità</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Scegli</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l'idea</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più</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convincente</a:t>
            </a:r>
            <a:r>
              <a:rPr lang="en-US" sz="2400">
                <a:solidFill>
                  <a:schemeClr val="tx1"/>
                </a:solidFill>
                <a:latin typeface="Montserrat" panose="00000500000000000000" pitchFamily="2" charset="0"/>
                <a:ea typeface="MS Mincho"/>
              </a:rPr>
              <a:t>. Questa </a:t>
            </a:r>
            <a:r>
              <a:rPr lang="en-US" sz="2400" err="1">
                <a:solidFill>
                  <a:schemeClr val="tx1"/>
                </a:solidFill>
                <a:latin typeface="Montserrat" panose="00000500000000000000" pitchFamily="2" charset="0"/>
                <a:ea typeface="MS Mincho"/>
              </a:rPr>
              <a:t>sarà</a:t>
            </a:r>
            <a:r>
              <a:rPr lang="en-US" sz="2400">
                <a:solidFill>
                  <a:schemeClr val="tx1"/>
                </a:solidFill>
                <a:latin typeface="Montserrat" panose="00000500000000000000" pitchFamily="2" charset="0"/>
                <a:ea typeface="MS Mincho"/>
              </a:rPr>
              <a:t> la base per il </a:t>
            </a:r>
            <a:r>
              <a:rPr lang="en-US" sz="2400" err="1">
                <a:solidFill>
                  <a:schemeClr val="tx1"/>
                </a:solidFill>
                <a:latin typeface="Montserrat" panose="00000500000000000000" pitchFamily="2" charset="0"/>
                <a:ea typeface="MS Mincho"/>
              </a:rPr>
              <a:t>tuo</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prototipo</a:t>
            </a:r>
            <a:r>
              <a:rPr lang="en-US" sz="2400">
                <a:solidFill>
                  <a:schemeClr val="tx1"/>
                </a:solidFill>
                <a:latin typeface="Montserrat" panose="00000500000000000000" pitchFamily="2" charset="0"/>
                <a:ea typeface="MS Mincho"/>
              </a:rPr>
              <a:t>.</a:t>
            </a:r>
            <a:endParaRPr lang="fi-FI" sz="2400">
              <a:solidFill>
                <a:schemeClr val="tx1"/>
              </a:solidFill>
              <a:latin typeface="Montserrat" panose="00000500000000000000" pitchFamily="2" charset="0"/>
              <a:ea typeface="MS Mincho"/>
            </a:endParaRPr>
          </a:p>
        </p:txBody>
      </p:sp>
      <p:sp>
        <p:nvSpPr>
          <p:cNvPr id="5" name="Google Shape;264;p11">
            <a:extLst>
              <a:ext uri="{FF2B5EF4-FFF2-40B4-BE49-F238E27FC236}">
                <a16:creationId xmlns:a16="http://schemas.microsoft.com/office/drawing/2014/main" id="{BEC40B04-FD0B-FABF-6EAA-356E254A6E2C}"/>
              </a:ext>
            </a:extLst>
          </p:cNvPr>
          <p:cNvSpPr/>
          <p:nvPr/>
        </p:nvSpPr>
        <p:spPr>
          <a:xfrm>
            <a:off x="11201401" y="2242862"/>
            <a:ext cx="5162550" cy="4967786"/>
          </a:xfrm>
          <a:custGeom>
            <a:avLst/>
            <a:gdLst/>
            <a:ahLst/>
            <a:cxnLst/>
            <a:rect l="l" t="t" r="r" b="b"/>
            <a:pathLst>
              <a:path w="4262034" h="4114800" extrusionOk="0">
                <a:moveTo>
                  <a:pt x="0" y="0"/>
                </a:moveTo>
                <a:lnTo>
                  <a:pt x="4262034" y="0"/>
                </a:lnTo>
                <a:lnTo>
                  <a:pt x="4262034" y="4114800"/>
                </a:lnTo>
                <a:lnTo>
                  <a:pt x="0" y="4114800"/>
                </a:lnTo>
                <a:lnTo>
                  <a:pt x="0" y="0"/>
                </a:lnTo>
                <a:close/>
              </a:path>
            </a:pathLst>
          </a:custGeom>
          <a:blipFill rotWithShape="1">
            <a:blip r:embed="rId5">
              <a:alphaModFix/>
            </a:blip>
            <a:stretch>
              <a:fillRect/>
            </a:stretch>
          </a:blipFill>
          <a:ln>
            <a:noFill/>
          </a:ln>
        </p:spPr>
        <p:txBody>
          <a:bodyPr/>
          <a:lstStyle/>
          <a:p>
            <a:endParaRPr lang="fi-FI"/>
          </a:p>
        </p:txBody>
      </p:sp>
      <p:sp>
        <p:nvSpPr>
          <p:cNvPr id="7" name="TextBox 6">
            <a:extLst>
              <a:ext uri="{FF2B5EF4-FFF2-40B4-BE49-F238E27FC236}">
                <a16:creationId xmlns:a16="http://schemas.microsoft.com/office/drawing/2014/main" id="{DEC0DB86-5BD4-FD1E-B221-16CEF80FD24B}"/>
              </a:ext>
            </a:extLst>
          </p:cNvPr>
          <p:cNvSpPr txBox="1"/>
          <p:nvPr/>
        </p:nvSpPr>
        <p:spPr>
          <a:xfrm>
            <a:off x="9739314" y="8037665"/>
            <a:ext cx="8086724" cy="583814"/>
          </a:xfrm>
          <a:prstGeom prst="rect">
            <a:avLst/>
          </a:prstGeom>
          <a:noFill/>
        </p:spPr>
        <p:txBody>
          <a:bodyPr wrap="square">
            <a:spAutoFit/>
          </a:bodyPr>
          <a:lstStyle/>
          <a:p>
            <a:pPr marL="457200">
              <a:lnSpc>
                <a:spcPct val="150000"/>
              </a:lnSpc>
              <a:spcAft>
                <a:spcPts val="600"/>
              </a:spcAft>
            </a:pPr>
            <a:r>
              <a:rPr lang="en-US" sz="2400" b="1" err="1">
                <a:solidFill>
                  <a:schemeClr val="tx1"/>
                </a:solidFill>
                <a:latin typeface="Montserrat" panose="00000500000000000000" pitchFamily="2" charset="0"/>
                <a:ea typeface="Montserrat"/>
                <a:cs typeface="Montserrat"/>
                <a:sym typeface="Montserrat"/>
              </a:rPr>
              <a:t>Sviluppo</a:t>
            </a:r>
            <a:r>
              <a:rPr lang="en-US" sz="2400" b="1">
                <a:solidFill>
                  <a:schemeClr val="tx1"/>
                </a:solidFill>
                <a:latin typeface="Montserrat" panose="00000500000000000000" pitchFamily="2" charset="0"/>
                <a:ea typeface="Montserrat"/>
                <a:cs typeface="Montserrat"/>
                <a:sym typeface="Montserrat"/>
              </a:rPr>
              <a:t> </a:t>
            </a:r>
            <a:r>
              <a:rPr lang="en-US" sz="2400" b="1" err="1">
                <a:solidFill>
                  <a:schemeClr val="tx1"/>
                </a:solidFill>
                <a:latin typeface="Montserrat" panose="00000500000000000000" pitchFamily="2" charset="0"/>
                <a:ea typeface="Montserrat"/>
                <a:cs typeface="Montserrat"/>
                <a:sym typeface="Montserrat"/>
              </a:rPr>
              <a:t>dell'idea</a:t>
            </a:r>
            <a:r>
              <a:rPr lang="en-US" sz="2400" b="1">
                <a:solidFill>
                  <a:schemeClr val="tx1"/>
                </a:solidFill>
                <a:latin typeface="Montserrat" panose="00000500000000000000" pitchFamily="2" charset="0"/>
                <a:ea typeface="Montserrat"/>
                <a:cs typeface="Montserrat"/>
                <a:sym typeface="Montserrat"/>
              </a:rPr>
              <a:t> e </a:t>
            </a:r>
            <a:r>
              <a:rPr lang="en-US" sz="2400" b="1" err="1">
                <a:solidFill>
                  <a:schemeClr val="tx1"/>
                </a:solidFill>
                <a:latin typeface="Montserrat" panose="00000500000000000000" pitchFamily="2" charset="0"/>
                <a:ea typeface="Montserrat"/>
                <a:cs typeface="Montserrat"/>
                <a:sym typeface="Montserrat"/>
              </a:rPr>
              <a:t>scelta</a:t>
            </a:r>
            <a:r>
              <a:rPr lang="en-US" sz="2400" b="1">
                <a:solidFill>
                  <a:schemeClr val="tx1"/>
                </a:solidFill>
                <a:latin typeface="Montserrat" panose="00000500000000000000" pitchFamily="2" charset="0"/>
                <a:ea typeface="Montserrat"/>
                <a:cs typeface="Montserrat"/>
                <a:sym typeface="Montserrat"/>
              </a:rPr>
              <a:t> del </a:t>
            </a:r>
            <a:r>
              <a:rPr lang="en-US" sz="2400" b="1" err="1">
                <a:solidFill>
                  <a:schemeClr val="tx1"/>
                </a:solidFill>
                <a:latin typeface="Montserrat" panose="00000500000000000000" pitchFamily="2" charset="0"/>
                <a:ea typeface="Montserrat"/>
                <a:cs typeface="Montserrat"/>
                <a:sym typeface="Montserrat"/>
              </a:rPr>
              <a:t>prototipo</a:t>
            </a:r>
            <a:endParaRPr lang="en-US" sz="2400">
              <a:solidFill>
                <a:schemeClr val="tx1"/>
              </a:solidFill>
              <a:effectLst/>
              <a:latin typeface="Montserrat" panose="00000500000000000000" pitchFamily="2" charset="0"/>
              <a:ea typeface="MS Mincho"/>
            </a:endParaRPr>
          </a:p>
        </p:txBody>
      </p:sp>
    </p:spTree>
    <p:extLst>
      <p:ext uri="{BB962C8B-B14F-4D97-AF65-F5344CB8AC3E}">
        <p14:creationId xmlns:p14="http://schemas.microsoft.com/office/powerpoint/2010/main" val="4013979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Google Shape;295;p13">
            <a:extLst>
              <a:ext uri="{FF2B5EF4-FFF2-40B4-BE49-F238E27FC236}">
                <a16:creationId xmlns:a16="http://schemas.microsoft.com/office/drawing/2014/main" id="{D31A9455-3E19-45AC-8FB5-4416FFB04119}"/>
              </a:ext>
            </a:extLst>
          </p:cNvPr>
          <p:cNvSpPr/>
          <p:nvPr/>
        </p:nvSpPr>
        <p:spPr>
          <a:xfrm>
            <a:off x="0" y="-1"/>
            <a:ext cx="9144000" cy="10345153"/>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3" name="Picture 2">
            <a:extLst>
              <a:ext uri="{FF2B5EF4-FFF2-40B4-BE49-F238E27FC236}">
                <a16:creationId xmlns:a16="http://schemas.microsoft.com/office/drawing/2014/main" id="{7D1101C0-9014-85C6-76B1-D5089BCA7C7C}"/>
              </a:ext>
            </a:extLst>
          </p:cNvPr>
          <p:cNvPicPr>
            <a:picLocks noChangeAspect="1"/>
          </p:cNvPicPr>
          <p:nvPr/>
        </p:nvPicPr>
        <p:blipFill>
          <a:blip r:embed="rId3"/>
          <a:stretch>
            <a:fillRect/>
          </a:stretch>
        </p:blipFill>
        <p:spPr>
          <a:xfrm rot="10800000" flipH="1" flipV="1">
            <a:off x="1355271" y="1628775"/>
            <a:ext cx="6286500" cy="3286125"/>
          </a:xfrm>
          <a:prstGeom prst="rect">
            <a:avLst/>
          </a:prstGeom>
        </p:spPr>
      </p:pic>
      <p:sp>
        <p:nvSpPr>
          <p:cNvPr id="266" name="Google Shape;266;p11"/>
          <p:cNvSpPr txBox="1"/>
          <p:nvPr/>
        </p:nvSpPr>
        <p:spPr>
          <a:xfrm>
            <a:off x="590940" y="2233245"/>
            <a:ext cx="7676619" cy="1621914"/>
          </a:xfrm>
          <a:prstGeom prst="rect">
            <a:avLst/>
          </a:prstGeom>
          <a:noFill/>
          <a:ln>
            <a:noFill/>
          </a:ln>
        </p:spPr>
        <p:txBody>
          <a:bodyPr spcFirstLastPara="1" wrap="square" lIns="0" tIns="0" rIns="0" bIns="0" anchor="t" anchorCtr="0">
            <a:spAutoFit/>
          </a:bodyPr>
          <a:lstStyle/>
          <a:p>
            <a:pPr marL="0" marR="0" lvl="0" indent="0" algn="ctr" rtl="0">
              <a:lnSpc>
                <a:spcPct val="144000"/>
              </a:lnSpc>
              <a:spcBef>
                <a:spcPts val="0"/>
              </a:spcBef>
              <a:spcAft>
                <a:spcPts val="0"/>
              </a:spcAft>
              <a:buNone/>
            </a:pPr>
            <a:r>
              <a:rPr lang="en-US" sz="7200" b="1" i="0" u="none" strike="noStrike" cap="none">
                <a:solidFill>
                  <a:srgbClr val="000000"/>
                </a:solidFill>
                <a:latin typeface="Norwester" pitchFamily="2" charset="0"/>
                <a:ea typeface="Montserrat"/>
                <a:cs typeface="Montserrat"/>
                <a:sym typeface="Montserrat"/>
              </a:rPr>
              <a:t>FEEDBACK</a:t>
            </a:r>
            <a:endParaRPr sz="7200">
              <a:latin typeface="Norwester" pitchFamily="2" charset="0"/>
            </a:endParaRPr>
          </a:p>
        </p:txBody>
      </p:sp>
      <p:sp>
        <p:nvSpPr>
          <p:cNvPr id="270" name="Google Shape;270;p11"/>
          <p:cNvSpPr txBox="1"/>
          <p:nvPr/>
        </p:nvSpPr>
        <p:spPr>
          <a:xfrm>
            <a:off x="9889486" y="3489201"/>
            <a:ext cx="7484585" cy="3954929"/>
          </a:xfrm>
          <a:prstGeom prst="rect">
            <a:avLst/>
          </a:prstGeom>
          <a:noFill/>
          <a:ln>
            <a:noFill/>
          </a:ln>
        </p:spPr>
        <p:txBody>
          <a:bodyPr spcFirstLastPara="1" wrap="square" lIns="0" tIns="0" rIns="0" bIns="0" anchor="t" anchorCtr="0">
            <a:spAutoFit/>
          </a:bodyPr>
          <a:lstStyle/>
          <a:p>
            <a:pPr marL="742950" lvl="1" indent="-285750">
              <a:lnSpc>
                <a:spcPct val="150000"/>
              </a:lnSpc>
              <a:spcAft>
                <a:spcPts val="600"/>
              </a:spcAft>
              <a:buFont typeface="Wingdings" panose="05000000000000000000" pitchFamily="2" charset="2"/>
              <a:buChar char="Ø"/>
            </a:pPr>
            <a:r>
              <a:rPr lang="en-US" sz="2800">
                <a:latin typeface="Montserrat" panose="00000500000000000000" pitchFamily="2" charset="0"/>
                <a:ea typeface="MS Mincho" panose="02020609040205080304" pitchFamily="49" charset="-128"/>
                <a:cs typeface="Arial" panose="020B0604020202020204" pitchFamily="34" charset="0"/>
              </a:rPr>
              <a:t> </a:t>
            </a:r>
            <a:r>
              <a:rPr lang="en-US" sz="2800" err="1">
                <a:latin typeface="Montserrat" panose="00000500000000000000" pitchFamily="2" charset="0"/>
                <a:ea typeface="MS Mincho" panose="02020609040205080304" pitchFamily="49" charset="-128"/>
                <a:cs typeface="Arial" panose="020B0604020202020204" pitchFamily="34" charset="0"/>
              </a:rPr>
              <a:t>Raccogliere</a:t>
            </a:r>
            <a:r>
              <a:rPr lang="en-US" sz="2800">
                <a:latin typeface="Montserrat" panose="00000500000000000000" pitchFamily="2" charset="0"/>
                <a:ea typeface="MS Mincho" panose="02020609040205080304" pitchFamily="49" charset="-128"/>
                <a:cs typeface="Arial" panose="020B0604020202020204" pitchFamily="34" charset="0"/>
              </a:rPr>
              <a:t> </a:t>
            </a:r>
            <a:r>
              <a:rPr lang="en-US" sz="2800" err="1">
                <a:latin typeface="Montserrat" panose="00000500000000000000" pitchFamily="2" charset="0"/>
                <a:ea typeface="MS Mincho" panose="02020609040205080304" pitchFamily="49" charset="-128"/>
                <a:cs typeface="Arial" panose="020B0604020202020204" pitchFamily="34" charset="0"/>
              </a:rPr>
              <a:t>una</a:t>
            </a:r>
            <a:r>
              <a:rPr lang="en-US" sz="2800">
                <a:latin typeface="Montserrat" panose="00000500000000000000" pitchFamily="2" charset="0"/>
                <a:ea typeface="MS Mincho" panose="02020609040205080304" pitchFamily="49" charset="-128"/>
                <a:cs typeface="Arial" panose="020B0604020202020204" pitchFamily="34" charset="0"/>
              </a:rPr>
              <a:t> </a:t>
            </a:r>
            <a:r>
              <a:rPr lang="en-US" sz="2800" err="1">
                <a:latin typeface="Montserrat" panose="00000500000000000000" pitchFamily="2" charset="0"/>
                <a:ea typeface="MS Mincho" panose="02020609040205080304" pitchFamily="49" charset="-128"/>
                <a:cs typeface="Arial" panose="020B0604020202020204" pitchFamily="34" charset="0"/>
              </a:rPr>
              <a:t>serie</a:t>
            </a:r>
            <a:r>
              <a:rPr lang="en-US" sz="2800">
                <a:latin typeface="Montserrat" panose="00000500000000000000" pitchFamily="2" charset="0"/>
                <a:ea typeface="MS Mincho" panose="02020609040205080304" pitchFamily="49" charset="-128"/>
                <a:cs typeface="Arial" panose="020B0604020202020204" pitchFamily="34" charset="0"/>
              </a:rPr>
              <a:t> di feedback per </a:t>
            </a:r>
            <a:r>
              <a:rPr lang="en-US" sz="2800" err="1">
                <a:latin typeface="Montserrat" panose="00000500000000000000" pitchFamily="2" charset="0"/>
                <a:ea typeface="MS Mincho" panose="02020609040205080304" pitchFamily="49" charset="-128"/>
                <a:cs typeface="Arial" panose="020B0604020202020204" pitchFamily="34" charset="0"/>
              </a:rPr>
              <a:t>avere</a:t>
            </a:r>
            <a:r>
              <a:rPr lang="en-US" sz="2800">
                <a:latin typeface="Montserrat" panose="00000500000000000000" pitchFamily="2" charset="0"/>
                <a:ea typeface="MS Mincho" panose="02020609040205080304" pitchFamily="49" charset="-128"/>
                <a:cs typeface="Arial" panose="020B0604020202020204" pitchFamily="34" charset="0"/>
              </a:rPr>
              <a:t> </a:t>
            </a:r>
            <a:r>
              <a:rPr lang="en-US" sz="2800" err="1">
                <a:latin typeface="Montserrat" panose="00000500000000000000" pitchFamily="2" charset="0"/>
                <a:ea typeface="MS Mincho" panose="02020609040205080304" pitchFamily="49" charset="-128"/>
                <a:cs typeface="Arial" panose="020B0604020202020204" pitchFamily="34" charset="0"/>
              </a:rPr>
              <a:t>informazioni</a:t>
            </a:r>
            <a:r>
              <a:rPr lang="en-US" sz="2800">
                <a:latin typeface="Montserrat" panose="00000500000000000000" pitchFamily="2" charset="0"/>
                <a:ea typeface="MS Mincho" panose="02020609040205080304" pitchFamily="49" charset="-128"/>
                <a:cs typeface="Arial" panose="020B0604020202020204" pitchFamily="34" charset="0"/>
              </a:rPr>
              <a:t> </a:t>
            </a:r>
            <a:r>
              <a:rPr lang="en-US" sz="2800" err="1">
                <a:latin typeface="Montserrat" panose="00000500000000000000" pitchFamily="2" charset="0"/>
                <a:ea typeface="MS Mincho" panose="02020609040205080304" pitchFamily="49" charset="-128"/>
                <a:cs typeface="Arial" panose="020B0604020202020204" pitchFamily="34" charset="0"/>
              </a:rPr>
              <a:t>dai</a:t>
            </a:r>
            <a:r>
              <a:rPr lang="en-US" sz="2800">
                <a:latin typeface="Montserrat" panose="00000500000000000000" pitchFamily="2" charset="0"/>
                <a:ea typeface="MS Mincho" panose="02020609040205080304" pitchFamily="49" charset="-128"/>
                <a:cs typeface="Arial" panose="020B0604020202020204" pitchFamily="34" charset="0"/>
              </a:rPr>
              <a:t> </a:t>
            </a:r>
            <a:r>
              <a:rPr lang="en-US" sz="2800" err="1">
                <a:latin typeface="Montserrat" panose="00000500000000000000" pitchFamily="2" charset="0"/>
                <a:ea typeface="MS Mincho" panose="02020609040205080304" pitchFamily="49" charset="-128"/>
                <a:cs typeface="Arial" panose="020B0604020202020204" pitchFamily="34" charset="0"/>
              </a:rPr>
              <a:t>membri</a:t>
            </a:r>
            <a:r>
              <a:rPr lang="en-US" sz="2800">
                <a:latin typeface="Montserrat" panose="00000500000000000000" pitchFamily="2" charset="0"/>
                <a:ea typeface="MS Mincho" panose="02020609040205080304" pitchFamily="49" charset="-128"/>
                <a:cs typeface="Arial" panose="020B0604020202020204" pitchFamily="34" charset="0"/>
              </a:rPr>
              <a:t> del team, </a:t>
            </a:r>
            <a:r>
              <a:rPr lang="en-US" sz="2800" err="1">
                <a:latin typeface="Montserrat" panose="00000500000000000000" pitchFamily="2" charset="0"/>
                <a:ea typeface="MS Mincho" panose="02020609040205080304" pitchFamily="49" charset="-128"/>
                <a:cs typeface="Arial" panose="020B0604020202020204" pitchFamily="34" charset="0"/>
              </a:rPr>
              <a:t>dalle</a:t>
            </a:r>
            <a:r>
              <a:rPr lang="en-US" sz="2800">
                <a:latin typeface="Montserrat" panose="00000500000000000000" pitchFamily="2" charset="0"/>
                <a:ea typeface="MS Mincho" panose="02020609040205080304" pitchFamily="49" charset="-128"/>
                <a:cs typeface="Arial" panose="020B0604020202020204" pitchFamily="34" charset="0"/>
              </a:rPr>
              <a:t> parti </a:t>
            </a:r>
            <a:r>
              <a:rPr lang="en-US" sz="2800" err="1">
                <a:latin typeface="Montserrat" panose="00000500000000000000" pitchFamily="2" charset="0"/>
                <a:ea typeface="MS Mincho" panose="02020609040205080304" pitchFamily="49" charset="-128"/>
                <a:cs typeface="Arial" panose="020B0604020202020204" pitchFamily="34" charset="0"/>
              </a:rPr>
              <a:t>interessate</a:t>
            </a:r>
            <a:r>
              <a:rPr lang="en-US" sz="2800">
                <a:latin typeface="Montserrat" panose="00000500000000000000" pitchFamily="2" charset="0"/>
                <a:ea typeface="MS Mincho" panose="02020609040205080304" pitchFamily="49" charset="-128"/>
                <a:cs typeface="Arial" panose="020B0604020202020204" pitchFamily="34" charset="0"/>
              </a:rPr>
              <a:t> e </a:t>
            </a:r>
            <a:r>
              <a:rPr lang="en-US" sz="2800" err="1">
                <a:latin typeface="Montserrat" panose="00000500000000000000" pitchFamily="2" charset="0"/>
                <a:ea typeface="MS Mincho" panose="02020609040205080304" pitchFamily="49" charset="-128"/>
                <a:cs typeface="Arial" panose="020B0604020202020204" pitchFamily="34" charset="0"/>
              </a:rPr>
              <a:t>dai</a:t>
            </a:r>
            <a:r>
              <a:rPr lang="en-US" sz="2800">
                <a:latin typeface="Montserrat" panose="00000500000000000000" pitchFamily="2" charset="0"/>
                <a:ea typeface="MS Mincho" panose="02020609040205080304" pitchFamily="49" charset="-128"/>
                <a:cs typeface="Arial" panose="020B0604020202020204" pitchFamily="34" charset="0"/>
              </a:rPr>
              <a:t> </a:t>
            </a:r>
            <a:r>
              <a:rPr lang="en-US" sz="2800" err="1">
                <a:latin typeface="Montserrat" panose="00000500000000000000" pitchFamily="2" charset="0"/>
                <a:ea typeface="MS Mincho" panose="02020609040205080304" pitchFamily="49" charset="-128"/>
                <a:cs typeface="Arial" panose="020B0604020202020204" pitchFamily="34" charset="0"/>
              </a:rPr>
              <a:t>potenziali</a:t>
            </a:r>
            <a:r>
              <a:rPr lang="en-US" sz="2800">
                <a:latin typeface="Montserrat" panose="00000500000000000000" pitchFamily="2" charset="0"/>
                <a:ea typeface="MS Mincho" panose="02020609040205080304" pitchFamily="49" charset="-128"/>
                <a:cs typeface="Arial" panose="020B0604020202020204" pitchFamily="34" charset="0"/>
              </a:rPr>
              <a:t> </a:t>
            </a:r>
            <a:r>
              <a:rPr lang="en-US" sz="2800" err="1">
                <a:latin typeface="Montserrat" panose="00000500000000000000" pitchFamily="2" charset="0"/>
                <a:ea typeface="MS Mincho" panose="02020609040205080304" pitchFamily="49" charset="-128"/>
                <a:cs typeface="Arial" panose="020B0604020202020204" pitchFamily="34" charset="0"/>
              </a:rPr>
              <a:t>utenti</a:t>
            </a:r>
            <a:r>
              <a:rPr lang="en-US" sz="2800">
                <a:latin typeface="Montserrat" panose="00000500000000000000" pitchFamily="2" charset="0"/>
                <a:ea typeface="MS Mincho" panose="02020609040205080304" pitchFamily="49" charset="-128"/>
                <a:cs typeface="Arial" panose="020B0604020202020204" pitchFamily="34" charset="0"/>
              </a:rPr>
              <a:t> per </a:t>
            </a:r>
            <a:r>
              <a:rPr lang="en-US" sz="2800" err="1">
                <a:latin typeface="Montserrat" panose="00000500000000000000" pitchFamily="2" charset="0"/>
                <a:ea typeface="MS Mincho" panose="02020609040205080304" pitchFamily="49" charset="-128"/>
                <a:cs typeface="Arial" panose="020B0604020202020204" pitchFamily="34" charset="0"/>
              </a:rPr>
              <a:t>garantire</a:t>
            </a:r>
            <a:r>
              <a:rPr lang="en-US" sz="2800">
                <a:latin typeface="Montserrat" panose="00000500000000000000" pitchFamily="2" charset="0"/>
                <a:ea typeface="MS Mincho" panose="02020609040205080304" pitchFamily="49" charset="-128"/>
                <a:cs typeface="Arial" panose="020B0604020202020204" pitchFamily="34" charset="0"/>
              </a:rPr>
              <a:t> </a:t>
            </a:r>
            <a:r>
              <a:rPr lang="en-US" sz="2800" err="1">
                <a:latin typeface="Montserrat" panose="00000500000000000000" pitchFamily="2" charset="0"/>
                <a:ea typeface="MS Mincho" panose="02020609040205080304" pitchFamily="49" charset="-128"/>
                <a:cs typeface="Arial" panose="020B0604020202020204" pitchFamily="34" charset="0"/>
              </a:rPr>
              <a:t>che</a:t>
            </a:r>
            <a:r>
              <a:rPr lang="en-US" sz="2800">
                <a:latin typeface="Montserrat" panose="00000500000000000000" pitchFamily="2" charset="0"/>
                <a:ea typeface="MS Mincho" panose="02020609040205080304" pitchFamily="49" charset="-128"/>
                <a:cs typeface="Arial" panose="020B0604020202020204" pitchFamily="34" charset="0"/>
              </a:rPr>
              <a:t> le idee </a:t>
            </a:r>
            <a:r>
              <a:rPr lang="en-US" sz="2800" err="1">
                <a:latin typeface="Montserrat" panose="00000500000000000000" pitchFamily="2" charset="0"/>
                <a:ea typeface="MS Mincho" panose="02020609040205080304" pitchFamily="49" charset="-128"/>
                <a:cs typeface="Arial" panose="020B0604020202020204" pitchFamily="34" charset="0"/>
              </a:rPr>
              <a:t>proposte</a:t>
            </a:r>
            <a:r>
              <a:rPr lang="en-US" sz="2800">
                <a:latin typeface="Montserrat" panose="00000500000000000000" pitchFamily="2" charset="0"/>
                <a:ea typeface="MS Mincho" panose="02020609040205080304" pitchFamily="49" charset="-128"/>
                <a:cs typeface="Arial" panose="020B0604020202020204" pitchFamily="34" charset="0"/>
              </a:rPr>
              <a:t> </a:t>
            </a:r>
            <a:r>
              <a:rPr lang="en-US" sz="2800" err="1">
                <a:latin typeface="Montserrat" panose="00000500000000000000" pitchFamily="2" charset="0"/>
                <a:ea typeface="MS Mincho" panose="02020609040205080304" pitchFamily="49" charset="-128"/>
                <a:cs typeface="Arial" panose="020B0604020202020204" pitchFamily="34" charset="0"/>
              </a:rPr>
              <a:t>siano</a:t>
            </a:r>
            <a:r>
              <a:rPr lang="en-US" sz="2800">
                <a:latin typeface="Montserrat" panose="00000500000000000000" pitchFamily="2" charset="0"/>
                <a:ea typeface="MS Mincho" panose="02020609040205080304" pitchFamily="49" charset="-128"/>
                <a:cs typeface="Arial" panose="020B0604020202020204" pitchFamily="34" charset="0"/>
              </a:rPr>
              <a:t> in </a:t>
            </a:r>
            <a:r>
              <a:rPr lang="en-US" sz="2800" err="1">
                <a:latin typeface="Montserrat" panose="00000500000000000000" pitchFamily="2" charset="0"/>
                <a:ea typeface="MS Mincho" panose="02020609040205080304" pitchFamily="49" charset="-128"/>
                <a:cs typeface="Arial" panose="020B0604020202020204" pitchFamily="34" charset="0"/>
              </a:rPr>
              <a:t>linea</a:t>
            </a:r>
            <a:r>
              <a:rPr lang="en-US" sz="2800">
                <a:latin typeface="Montserrat" panose="00000500000000000000" pitchFamily="2" charset="0"/>
                <a:ea typeface="MS Mincho" panose="02020609040205080304" pitchFamily="49" charset="-128"/>
                <a:cs typeface="Arial" panose="020B0604020202020204" pitchFamily="34" charset="0"/>
              </a:rPr>
              <a:t> con le </a:t>
            </a:r>
            <a:r>
              <a:rPr lang="en-US" sz="2800" err="1">
                <a:latin typeface="Montserrat" panose="00000500000000000000" pitchFamily="2" charset="0"/>
                <a:ea typeface="MS Mincho" panose="02020609040205080304" pitchFamily="49" charset="-128"/>
                <a:cs typeface="Arial" panose="020B0604020202020204" pitchFamily="34" charset="0"/>
              </a:rPr>
              <a:t>esigenze</a:t>
            </a:r>
            <a:r>
              <a:rPr lang="en-US" sz="2800">
                <a:latin typeface="Montserrat" panose="00000500000000000000" pitchFamily="2" charset="0"/>
                <a:ea typeface="MS Mincho" panose="02020609040205080304" pitchFamily="49" charset="-128"/>
                <a:cs typeface="Arial" panose="020B0604020202020204" pitchFamily="34" charset="0"/>
              </a:rPr>
              <a:t> </a:t>
            </a:r>
            <a:r>
              <a:rPr lang="en-US" sz="2800" err="1">
                <a:latin typeface="Montserrat" panose="00000500000000000000" pitchFamily="2" charset="0"/>
                <a:ea typeface="MS Mincho" panose="02020609040205080304" pitchFamily="49" charset="-128"/>
                <a:cs typeface="Arial" panose="020B0604020202020204" pitchFamily="34" charset="0"/>
              </a:rPr>
              <a:t>della</a:t>
            </a:r>
            <a:r>
              <a:rPr lang="en-US" sz="2800">
                <a:latin typeface="Montserrat" panose="00000500000000000000" pitchFamily="2" charset="0"/>
                <a:ea typeface="MS Mincho" panose="02020609040205080304" pitchFamily="49" charset="-128"/>
                <a:cs typeface="Arial" panose="020B0604020202020204" pitchFamily="34" charset="0"/>
              </a:rPr>
              <a:t> community.</a:t>
            </a:r>
            <a:endParaRPr lang="fi-FI" sz="2800">
              <a:effectLst/>
              <a:latin typeface="Montserrat" panose="00000500000000000000" pitchFamily="2" charset="0"/>
              <a:ea typeface="MS Mincho" panose="02020609040205080304" pitchFamily="49" charset="-128"/>
              <a:cs typeface="Arial" panose="020B0604020202020204" pitchFamily="34" charset="0"/>
            </a:endParaRPr>
          </a:p>
        </p:txBody>
      </p:sp>
      <p:pic>
        <p:nvPicPr>
          <p:cNvPr id="4" name="Picture 3" descr="A cartoon of a person on a skateboard&#10;&#10;Description automatically generated">
            <a:extLst>
              <a:ext uri="{FF2B5EF4-FFF2-40B4-BE49-F238E27FC236}">
                <a16:creationId xmlns:a16="http://schemas.microsoft.com/office/drawing/2014/main" id="{A0498BE2-8D64-4812-B029-98A16185EF13}"/>
              </a:ext>
            </a:extLst>
          </p:cNvPr>
          <p:cNvPicPr>
            <a:picLocks noChangeAspect="1"/>
          </p:cNvPicPr>
          <p:nvPr/>
        </p:nvPicPr>
        <p:blipFill rotWithShape="1">
          <a:blip r:embed="rId4">
            <a:extLst>
              <a:ext uri="{28A0092B-C50C-407E-A947-70E740481C1C}">
                <a14:useLocalDpi xmlns:a14="http://schemas.microsoft.com/office/drawing/2010/main" val="0"/>
              </a:ext>
            </a:extLst>
          </a:blip>
          <a:srcRect l="66678" t="32766" r="10229" b="7943"/>
          <a:stretch/>
        </p:blipFill>
        <p:spPr>
          <a:xfrm>
            <a:off x="3252448" y="3716718"/>
            <a:ext cx="3697969" cy="6628434"/>
          </a:xfrm>
          <a:prstGeom prst="rect">
            <a:avLst/>
          </a:prstGeom>
        </p:spPr>
      </p:pic>
    </p:spTree>
    <p:extLst>
      <p:ext uri="{BB962C8B-B14F-4D97-AF65-F5344CB8AC3E}">
        <p14:creationId xmlns:p14="http://schemas.microsoft.com/office/powerpoint/2010/main" val="2014720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229040" y="-579270"/>
            <a:ext cx="18746079" cy="1113322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3" name="Picture 2">
            <a:extLst>
              <a:ext uri="{FF2B5EF4-FFF2-40B4-BE49-F238E27FC236}">
                <a16:creationId xmlns:a16="http://schemas.microsoft.com/office/drawing/2014/main" id="{4EE9E8B7-9941-AECE-28F6-50C4E1260373}"/>
              </a:ext>
            </a:extLst>
          </p:cNvPr>
          <p:cNvPicPr>
            <a:picLocks noChangeAspect="1"/>
          </p:cNvPicPr>
          <p:nvPr/>
        </p:nvPicPr>
        <p:blipFill>
          <a:blip r:embed="rId3"/>
          <a:stretch>
            <a:fillRect/>
          </a:stretch>
        </p:blipFill>
        <p:spPr>
          <a:xfrm>
            <a:off x="2469786" y="2337474"/>
            <a:ext cx="13211188" cy="5768923"/>
          </a:xfrm>
          <a:prstGeom prst="rect">
            <a:avLst/>
          </a:prstGeom>
        </p:spPr>
      </p:pic>
      <p:pic>
        <p:nvPicPr>
          <p:cNvPr id="5" name="Picture 4" descr="A white and black logo&#10;&#10;Description automatically generated with medium confidence">
            <a:extLst>
              <a:ext uri="{FF2B5EF4-FFF2-40B4-BE49-F238E27FC236}">
                <a16:creationId xmlns:a16="http://schemas.microsoft.com/office/drawing/2014/main" id="{A7791595-E1B0-D102-80D7-3D634DBCD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438" y="8606711"/>
            <a:ext cx="14278130" cy="2186124"/>
          </a:xfrm>
          <a:prstGeom prst="rect">
            <a:avLst/>
          </a:prstGeom>
        </p:spPr>
      </p:pic>
      <p:sp>
        <p:nvSpPr>
          <p:cNvPr id="227" name="Google Shape;227;p9"/>
          <p:cNvSpPr txBox="1"/>
          <p:nvPr/>
        </p:nvSpPr>
        <p:spPr>
          <a:xfrm>
            <a:off x="1706960" y="3199257"/>
            <a:ext cx="14874078" cy="2462213"/>
          </a:xfrm>
          <a:prstGeom prst="rect">
            <a:avLst/>
          </a:prstGeom>
          <a:noFill/>
          <a:ln>
            <a:noFill/>
          </a:ln>
        </p:spPr>
        <p:txBody>
          <a:bodyPr spcFirstLastPara="1" wrap="square" lIns="0" tIns="0" rIns="0" bIns="0" anchor="t" anchorCtr="0">
            <a:spAutoFit/>
          </a:bodyPr>
          <a:lstStyle/>
          <a:p>
            <a:pPr lvl="0" algn="ctr"/>
            <a:r>
              <a:rPr lang="en-US" sz="8000" b="1" err="1">
                <a:solidFill>
                  <a:schemeClr val="bg1"/>
                </a:solidFill>
                <a:latin typeface="Norwester" pitchFamily="2" charset="0"/>
                <a:ea typeface="Montserrat"/>
                <a:cs typeface="Montserrat"/>
                <a:sym typeface="Montserrat"/>
              </a:rPr>
              <a:t>Fase</a:t>
            </a:r>
            <a:r>
              <a:rPr lang="en-US" sz="8000" b="1">
                <a:solidFill>
                  <a:schemeClr val="bg1"/>
                </a:solidFill>
                <a:latin typeface="Norwester" pitchFamily="2" charset="0"/>
                <a:ea typeface="Montserrat"/>
                <a:cs typeface="Montserrat"/>
                <a:sym typeface="Montserrat"/>
              </a:rPr>
              <a:t> 3: 
</a:t>
            </a:r>
            <a:r>
              <a:rPr lang="en-US" sz="8000" b="1" err="1">
                <a:solidFill>
                  <a:schemeClr val="bg1"/>
                </a:solidFill>
                <a:latin typeface="Norwester" pitchFamily="2" charset="0"/>
                <a:ea typeface="Montserrat"/>
                <a:cs typeface="Montserrat"/>
                <a:sym typeface="Montserrat"/>
              </a:rPr>
              <a:t>Sviluppo</a:t>
            </a:r>
            <a:r>
              <a:rPr lang="en-US" sz="8000" b="1">
                <a:solidFill>
                  <a:schemeClr val="bg1"/>
                </a:solidFill>
                <a:latin typeface="Norwester" pitchFamily="2" charset="0"/>
                <a:ea typeface="Montserrat"/>
                <a:cs typeface="Montserrat"/>
                <a:sym typeface="Montserrat"/>
              </a:rPr>
              <a:t> e test</a:t>
            </a:r>
            <a:endParaRPr lang="en-US" sz="8000" b="1">
              <a:solidFill>
                <a:schemeClr val="bg1"/>
              </a:solidFill>
              <a:latin typeface="Norwester" pitchFamily="2" charset="0"/>
            </a:endParaRPr>
          </a:p>
        </p:txBody>
      </p:sp>
    </p:spTree>
    <p:extLst>
      <p:ext uri="{BB962C8B-B14F-4D97-AF65-F5344CB8AC3E}">
        <p14:creationId xmlns:p14="http://schemas.microsoft.com/office/powerpoint/2010/main" val="2759878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3" name="Google Shape;295;p13">
            <a:extLst>
              <a:ext uri="{FF2B5EF4-FFF2-40B4-BE49-F238E27FC236}">
                <a16:creationId xmlns:a16="http://schemas.microsoft.com/office/drawing/2014/main" id="{BFE0FCB7-2234-FFF3-17BD-341A94607238}"/>
              </a:ext>
            </a:extLst>
          </p:cNvPr>
          <p:cNvSpPr/>
          <p:nvPr/>
        </p:nvSpPr>
        <p:spPr>
          <a:xfrm>
            <a:off x="0" y="0"/>
            <a:ext cx="9204938"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281" name="Google Shape;281;p12"/>
          <p:cNvSpPr/>
          <p:nvPr/>
        </p:nvSpPr>
        <p:spPr>
          <a:xfrm>
            <a:off x="11002689" y="2743200"/>
            <a:ext cx="5766225" cy="5029199"/>
          </a:xfrm>
          <a:custGeom>
            <a:avLst/>
            <a:gdLst/>
            <a:ahLst/>
            <a:cxnLst/>
            <a:rect l="l" t="t" r="r" b="b"/>
            <a:pathLst>
              <a:path w="5744921" h="4114800" extrusionOk="0">
                <a:moveTo>
                  <a:pt x="0" y="0"/>
                </a:moveTo>
                <a:lnTo>
                  <a:pt x="5744922" y="0"/>
                </a:lnTo>
                <a:lnTo>
                  <a:pt x="5744922" y="4114800"/>
                </a:lnTo>
                <a:lnTo>
                  <a:pt x="0" y="4114800"/>
                </a:lnTo>
                <a:lnTo>
                  <a:pt x="0" y="0"/>
                </a:lnTo>
                <a:close/>
              </a:path>
            </a:pathLst>
          </a:custGeom>
          <a:blipFill rotWithShape="1">
            <a:blip r:embed="rId3">
              <a:alphaModFix/>
            </a:blip>
            <a:stretch>
              <a:fillRect/>
            </a:stretch>
          </a:blipFill>
          <a:ln>
            <a:noFill/>
          </a:ln>
        </p:spPr>
        <p:txBody>
          <a:bodyPr/>
          <a:lstStyle/>
          <a:p>
            <a:endParaRPr lang="fi-FI"/>
          </a:p>
        </p:txBody>
      </p:sp>
      <p:sp>
        <p:nvSpPr>
          <p:cNvPr id="283" name="Google Shape;283;p12"/>
          <p:cNvSpPr txBox="1"/>
          <p:nvPr/>
        </p:nvSpPr>
        <p:spPr>
          <a:xfrm>
            <a:off x="962900" y="2868824"/>
            <a:ext cx="7279137" cy="6247864"/>
          </a:xfrm>
          <a:prstGeom prst="rect">
            <a:avLst/>
          </a:prstGeom>
          <a:noFill/>
          <a:ln>
            <a:noFill/>
          </a:ln>
        </p:spPr>
        <p:txBody>
          <a:bodyPr spcFirstLastPara="1" wrap="square" lIns="0" tIns="0" rIns="0" bIns="0" anchor="t" anchorCtr="0">
            <a:spAutoFit/>
          </a:bodyPr>
          <a:lstStyle/>
          <a:p>
            <a:pPr marL="342900" lvl="1" indent="-342900">
              <a:lnSpc>
                <a:spcPct val="150000"/>
              </a:lnSpc>
              <a:spcAft>
                <a:spcPts val="600"/>
              </a:spcAft>
              <a:buFont typeface="Wingdings" panose="05000000000000000000" pitchFamily="2" charset="2"/>
              <a:buChar char="Ø"/>
            </a:pPr>
            <a:r>
              <a:rPr lang="en-US" sz="2400" err="1">
                <a:solidFill>
                  <a:schemeClr val="tx1"/>
                </a:solidFill>
                <a:latin typeface="Montserrat"/>
                <a:ea typeface="MS Mincho"/>
              </a:rPr>
              <a:t>Crea</a:t>
            </a:r>
            <a:r>
              <a:rPr lang="en-US" sz="2400">
                <a:solidFill>
                  <a:schemeClr val="tx1"/>
                </a:solidFill>
                <a:latin typeface="Montserrat"/>
                <a:ea typeface="MS Mincho"/>
              </a:rPr>
              <a:t> </a:t>
            </a:r>
            <a:r>
              <a:rPr lang="en-US" sz="2400" err="1">
                <a:solidFill>
                  <a:schemeClr val="tx1"/>
                </a:solidFill>
                <a:latin typeface="Montserrat"/>
                <a:ea typeface="MS Mincho"/>
              </a:rPr>
              <a:t>una</a:t>
            </a:r>
            <a:r>
              <a:rPr lang="en-US" sz="2400">
                <a:solidFill>
                  <a:schemeClr val="tx1"/>
                </a:solidFill>
                <a:latin typeface="Montserrat"/>
                <a:ea typeface="MS Mincho"/>
              </a:rPr>
              <a:t> </a:t>
            </a:r>
            <a:r>
              <a:rPr lang="en-US" sz="2400" err="1">
                <a:solidFill>
                  <a:schemeClr val="tx1"/>
                </a:solidFill>
                <a:latin typeface="Montserrat"/>
                <a:ea typeface="MS Mincho"/>
              </a:rPr>
              <a:t>rappresentazione</a:t>
            </a:r>
            <a:r>
              <a:rPr lang="en-US" sz="2400">
                <a:solidFill>
                  <a:schemeClr val="tx1"/>
                </a:solidFill>
                <a:latin typeface="Montserrat"/>
                <a:ea typeface="MS Mincho"/>
              </a:rPr>
              <a:t> </a:t>
            </a:r>
            <a:r>
              <a:rPr lang="en-US" sz="2400" err="1">
                <a:solidFill>
                  <a:schemeClr val="tx1"/>
                </a:solidFill>
                <a:latin typeface="Montserrat"/>
                <a:ea typeface="MS Mincho"/>
              </a:rPr>
              <a:t>tangibile</a:t>
            </a:r>
            <a:r>
              <a:rPr lang="en-US" sz="2400">
                <a:solidFill>
                  <a:schemeClr val="tx1"/>
                </a:solidFill>
                <a:latin typeface="Montserrat"/>
                <a:ea typeface="MS Mincho"/>
              </a:rPr>
              <a:t> del </a:t>
            </a:r>
            <a:r>
              <a:rPr lang="en-US" sz="2400" err="1">
                <a:solidFill>
                  <a:schemeClr val="tx1"/>
                </a:solidFill>
                <a:latin typeface="Montserrat"/>
                <a:ea typeface="MS Mincho"/>
              </a:rPr>
              <a:t>prodotto</a:t>
            </a:r>
            <a:r>
              <a:rPr lang="en-US" sz="2400">
                <a:solidFill>
                  <a:schemeClr val="tx1"/>
                </a:solidFill>
                <a:latin typeface="Montserrat"/>
                <a:ea typeface="MS Mincho"/>
              </a:rPr>
              <a:t> o del </a:t>
            </a:r>
            <a:r>
              <a:rPr lang="en-US" sz="2400" err="1">
                <a:solidFill>
                  <a:schemeClr val="tx1"/>
                </a:solidFill>
                <a:latin typeface="Montserrat"/>
                <a:ea typeface="MS Mincho"/>
              </a:rPr>
              <a:t>servizio</a:t>
            </a:r>
            <a:r>
              <a:rPr lang="en-US" sz="2400">
                <a:solidFill>
                  <a:schemeClr val="tx1"/>
                </a:solidFill>
                <a:latin typeface="Montserrat"/>
                <a:ea typeface="MS Mincho"/>
              </a:rPr>
              <a:t>. </a:t>
            </a:r>
            <a:r>
              <a:rPr lang="en-US" sz="2400" err="1">
                <a:solidFill>
                  <a:schemeClr val="tx1"/>
                </a:solidFill>
                <a:latin typeface="Montserrat"/>
                <a:ea typeface="MS Mincho"/>
              </a:rPr>
              <a:t>Utilizza</a:t>
            </a:r>
            <a:r>
              <a:rPr lang="en-US" sz="2400">
                <a:solidFill>
                  <a:schemeClr val="tx1"/>
                </a:solidFill>
                <a:latin typeface="Montserrat"/>
                <a:ea typeface="MS Mincho"/>
              </a:rPr>
              <a:t> un </a:t>
            </a:r>
            <a:r>
              <a:rPr lang="en-US" sz="2400" err="1">
                <a:solidFill>
                  <a:schemeClr val="tx1"/>
                </a:solidFill>
                <a:latin typeface="Montserrat"/>
                <a:ea typeface="MS Mincho"/>
              </a:rPr>
              <a:t>foglio</a:t>
            </a:r>
            <a:r>
              <a:rPr lang="en-US" sz="2400">
                <a:solidFill>
                  <a:schemeClr val="tx1"/>
                </a:solidFill>
                <a:latin typeface="Montserrat"/>
                <a:ea typeface="MS Mincho"/>
              </a:rPr>
              <a:t> di carta </a:t>
            </a:r>
            <a:r>
              <a:rPr lang="en-US" sz="2400" err="1">
                <a:solidFill>
                  <a:schemeClr val="tx1"/>
                </a:solidFill>
                <a:latin typeface="Montserrat"/>
                <a:ea typeface="MS Mincho"/>
              </a:rPr>
              <a:t>bianco</a:t>
            </a:r>
            <a:r>
              <a:rPr lang="en-US" sz="2400">
                <a:solidFill>
                  <a:schemeClr val="tx1"/>
                </a:solidFill>
                <a:latin typeface="Montserrat"/>
                <a:ea typeface="MS Mincho"/>
              </a:rPr>
              <a:t>. Il </a:t>
            </a:r>
            <a:r>
              <a:rPr lang="en-US" sz="2400" err="1">
                <a:solidFill>
                  <a:schemeClr val="tx1"/>
                </a:solidFill>
                <a:latin typeface="Montserrat"/>
                <a:ea typeface="MS Mincho"/>
              </a:rPr>
              <a:t>prototipo</a:t>
            </a:r>
            <a:r>
              <a:rPr lang="en-US" sz="2400">
                <a:solidFill>
                  <a:schemeClr val="tx1"/>
                </a:solidFill>
                <a:latin typeface="Montserrat"/>
                <a:ea typeface="MS Mincho"/>
              </a:rPr>
              <a:t> non </a:t>
            </a:r>
            <a:r>
              <a:rPr lang="en-US" sz="2400" err="1">
                <a:solidFill>
                  <a:schemeClr val="tx1"/>
                </a:solidFill>
                <a:latin typeface="Montserrat"/>
                <a:ea typeface="MS Mincho"/>
              </a:rPr>
              <a:t>deve</a:t>
            </a:r>
            <a:r>
              <a:rPr lang="en-US" sz="2400">
                <a:solidFill>
                  <a:schemeClr val="tx1"/>
                </a:solidFill>
                <a:latin typeface="Montserrat"/>
                <a:ea typeface="MS Mincho"/>
              </a:rPr>
              <a:t> </a:t>
            </a:r>
            <a:r>
              <a:rPr lang="en-US" sz="2400" err="1">
                <a:solidFill>
                  <a:schemeClr val="tx1"/>
                </a:solidFill>
                <a:latin typeface="Montserrat"/>
                <a:ea typeface="MS Mincho"/>
              </a:rPr>
              <a:t>essere</a:t>
            </a:r>
            <a:r>
              <a:rPr lang="en-US" sz="2400">
                <a:solidFill>
                  <a:schemeClr val="tx1"/>
                </a:solidFill>
                <a:latin typeface="Montserrat"/>
                <a:ea typeface="MS Mincho"/>
              </a:rPr>
              <a:t> </a:t>
            </a:r>
            <a:r>
              <a:rPr lang="en-US" sz="2400" err="1">
                <a:solidFill>
                  <a:schemeClr val="tx1"/>
                </a:solidFill>
                <a:latin typeface="Montserrat"/>
                <a:ea typeface="MS Mincho"/>
              </a:rPr>
              <a:t>perfetto</a:t>
            </a:r>
            <a:r>
              <a:rPr lang="en-US" sz="2400">
                <a:solidFill>
                  <a:schemeClr val="tx1"/>
                </a:solidFill>
                <a:latin typeface="Montserrat"/>
                <a:ea typeface="MS Mincho"/>
              </a:rPr>
              <a:t>; </a:t>
            </a:r>
            <a:r>
              <a:rPr lang="en-US" sz="2400" err="1">
                <a:solidFill>
                  <a:schemeClr val="tx1"/>
                </a:solidFill>
                <a:latin typeface="Montserrat"/>
                <a:ea typeface="MS Mincho"/>
              </a:rPr>
              <a:t>consideralo</a:t>
            </a:r>
            <a:r>
              <a:rPr lang="en-US" sz="2400">
                <a:solidFill>
                  <a:schemeClr val="tx1"/>
                </a:solidFill>
                <a:latin typeface="Montserrat"/>
                <a:ea typeface="MS Mincho"/>
              </a:rPr>
              <a:t> come </a:t>
            </a:r>
            <a:r>
              <a:rPr lang="en-US" sz="2400" err="1">
                <a:solidFill>
                  <a:schemeClr val="tx1"/>
                </a:solidFill>
                <a:latin typeface="Montserrat"/>
                <a:ea typeface="MS Mincho"/>
              </a:rPr>
              <a:t>una</a:t>
            </a:r>
            <a:r>
              <a:rPr lang="en-US" sz="2400">
                <a:solidFill>
                  <a:schemeClr val="tx1"/>
                </a:solidFill>
                <a:latin typeface="Montserrat"/>
                <a:ea typeface="MS Mincho"/>
              </a:rPr>
              <a:t> </a:t>
            </a:r>
            <a:r>
              <a:rPr lang="en-US" sz="2400" err="1">
                <a:solidFill>
                  <a:schemeClr val="tx1"/>
                </a:solidFill>
                <a:latin typeface="Montserrat"/>
                <a:ea typeface="MS Mincho"/>
              </a:rPr>
              <a:t>fase</a:t>
            </a:r>
            <a:r>
              <a:rPr lang="en-US" sz="2400">
                <a:solidFill>
                  <a:schemeClr val="tx1"/>
                </a:solidFill>
                <a:latin typeface="Montserrat"/>
                <a:ea typeface="MS Mincho"/>
              </a:rPr>
              <a:t> di un </a:t>
            </a:r>
            <a:r>
              <a:rPr lang="en-US" sz="2400" err="1">
                <a:solidFill>
                  <a:schemeClr val="tx1"/>
                </a:solidFill>
                <a:latin typeface="Montserrat"/>
                <a:ea typeface="MS Mincho"/>
              </a:rPr>
              <a:t>processo</a:t>
            </a:r>
            <a:r>
              <a:rPr lang="en-US" sz="2400">
                <a:solidFill>
                  <a:schemeClr val="tx1"/>
                </a:solidFill>
                <a:latin typeface="Montserrat"/>
                <a:ea typeface="MS Mincho"/>
              </a:rPr>
              <a:t> in </a:t>
            </a:r>
            <a:r>
              <a:rPr lang="en-US" sz="2400" err="1">
                <a:solidFill>
                  <a:schemeClr val="tx1"/>
                </a:solidFill>
                <a:latin typeface="Montserrat"/>
                <a:ea typeface="MS Mincho"/>
              </a:rPr>
              <a:t>itinere</a:t>
            </a:r>
            <a:r>
              <a:rPr lang="en-US" sz="2400">
                <a:solidFill>
                  <a:schemeClr val="tx1"/>
                </a:solidFill>
                <a:latin typeface="Montserrat"/>
                <a:ea typeface="MS Mincho"/>
              </a:rPr>
              <a:t>.
</a:t>
            </a:r>
            <a:r>
              <a:rPr lang="en-US" sz="2400" err="1">
                <a:solidFill>
                  <a:schemeClr val="tx1"/>
                </a:solidFill>
                <a:latin typeface="Montserrat"/>
                <a:ea typeface="MS Mincho"/>
              </a:rPr>
              <a:t>Crea</a:t>
            </a:r>
            <a:r>
              <a:rPr lang="en-US" sz="2400">
                <a:solidFill>
                  <a:schemeClr val="tx1"/>
                </a:solidFill>
                <a:latin typeface="Montserrat"/>
                <a:ea typeface="MS Mincho"/>
              </a:rPr>
              <a:t> il </a:t>
            </a:r>
            <a:r>
              <a:rPr lang="en-US" sz="2400" err="1">
                <a:solidFill>
                  <a:schemeClr val="tx1"/>
                </a:solidFill>
                <a:latin typeface="Montserrat"/>
                <a:ea typeface="MS Mincho"/>
              </a:rPr>
              <a:t>prototipo</a:t>
            </a:r>
            <a:r>
              <a:rPr lang="en-US" sz="2400">
                <a:solidFill>
                  <a:schemeClr val="tx1"/>
                </a:solidFill>
                <a:latin typeface="Montserrat"/>
                <a:ea typeface="MS Mincho"/>
              </a:rPr>
              <a:t> 1 - </a:t>
            </a:r>
            <a:r>
              <a:rPr lang="en-US" sz="2400" err="1">
                <a:solidFill>
                  <a:schemeClr val="tx1"/>
                </a:solidFill>
                <a:latin typeface="Montserrat"/>
                <a:ea typeface="MS Mincho"/>
              </a:rPr>
              <a:t>Determina</a:t>
            </a:r>
            <a:r>
              <a:rPr lang="en-US" sz="2400">
                <a:solidFill>
                  <a:schemeClr val="tx1"/>
                </a:solidFill>
                <a:latin typeface="Montserrat"/>
                <a:ea typeface="MS Mincho"/>
              </a:rPr>
              <a:t> la </a:t>
            </a:r>
            <a:r>
              <a:rPr lang="en-US" sz="2400" err="1">
                <a:solidFill>
                  <a:schemeClr val="tx1"/>
                </a:solidFill>
                <a:latin typeface="Montserrat"/>
                <a:ea typeface="MS Mincho"/>
              </a:rPr>
              <a:t>funzionalità</a:t>
            </a:r>
            <a:r>
              <a:rPr lang="en-US" sz="2400">
                <a:solidFill>
                  <a:schemeClr val="tx1"/>
                </a:solidFill>
                <a:latin typeface="Montserrat"/>
                <a:ea typeface="MS Mincho"/>
              </a:rPr>
              <a:t> del </a:t>
            </a:r>
            <a:r>
              <a:rPr lang="en-US" sz="2400" err="1">
                <a:solidFill>
                  <a:schemeClr val="tx1"/>
                </a:solidFill>
                <a:latin typeface="Montserrat"/>
                <a:ea typeface="MS Mincho"/>
              </a:rPr>
              <a:t>prodotto</a:t>
            </a:r>
            <a:r>
              <a:rPr lang="en-US" sz="2400">
                <a:solidFill>
                  <a:schemeClr val="tx1"/>
                </a:solidFill>
                <a:latin typeface="Montserrat"/>
                <a:ea typeface="MS Mincho"/>
              </a:rPr>
              <a:t> o del </a:t>
            </a:r>
            <a:r>
              <a:rPr lang="en-US" sz="2400" err="1">
                <a:solidFill>
                  <a:schemeClr val="tx1"/>
                </a:solidFill>
                <a:latin typeface="Montserrat"/>
                <a:ea typeface="MS Mincho"/>
              </a:rPr>
              <a:t>servizio</a:t>
            </a:r>
            <a:r>
              <a:rPr lang="en-US" sz="2400">
                <a:solidFill>
                  <a:schemeClr val="tx1"/>
                </a:solidFill>
                <a:latin typeface="Montserrat"/>
                <a:ea typeface="MS Mincho"/>
              </a:rPr>
              <a:t>: qual </a:t>
            </a:r>
            <a:r>
              <a:rPr lang="en-US" sz="2400" err="1">
                <a:solidFill>
                  <a:schemeClr val="tx1"/>
                </a:solidFill>
                <a:latin typeface="Montserrat"/>
                <a:ea typeface="MS Mincho"/>
              </a:rPr>
              <a:t>è</a:t>
            </a:r>
            <a:r>
              <a:rPr lang="en-US" sz="2400">
                <a:solidFill>
                  <a:schemeClr val="tx1"/>
                </a:solidFill>
                <a:latin typeface="Montserrat"/>
                <a:ea typeface="MS Mincho"/>
              </a:rPr>
              <a:t> lo </a:t>
            </a:r>
            <a:r>
              <a:rPr lang="en-US" sz="2400" err="1">
                <a:solidFill>
                  <a:schemeClr val="tx1"/>
                </a:solidFill>
                <a:latin typeface="Montserrat"/>
                <a:ea typeface="MS Mincho"/>
              </a:rPr>
              <a:t>scopo</a:t>
            </a:r>
            <a:r>
              <a:rPr lang="en-US" sz="2400">
                <a:solidFill>
                  <a:schemeClr val="tx1"/>
                </a:solidFill>
                <a:latin typeface="Montserrat"/>
                <a:ea typeface="MS Mincho"/>
              </a:rPr>
              <a:t> e </a:t>
            </a:r>
            <a:r>
              <a:rPr lang="en-US" sz="2400" err="1">
                <a:solidFill>
                  <a:schemeClr val="tx1"/>
                </a:solidFill>
                <a:latin typeface="Montserrat"/>
                <a:ea typeface="MS Mincho"/>
              </a:rPr>
              <a:t>cosa</a:t>
            </a:r>
            <a:r>
              <a:rPr lang="en-US" sz="2400">
                <a:solidFill>
                  <a:schemeClr val="tx1"/>
                </a:solidFill>
                <a:latin typeface="Montserrat"/>
                <a:ea typeface="MS Mincho"/>
              </a:rPr>
              <a:t> </a:t>
            </a:r>
            <a:r>
              <a:rPr lang="en-US" sz="2400" err="1">
                <a:solidFill>
                  <a:schemeClr val="tx1"/>
                </a:solidFill>
                <a:latin typeface="Montserrat"/>
                <a:ea typeface="MS Mincho"/>
              </a:rPr>
              <a:t>dovrebbe</a:t>
            </a:r>
            <a:r>
              <a:rPr lang="en-US" sz="2400">
                <a:solidFill>
                  <a:schemeClr val="tx1"/>
                </a:solidFill>
                <a:latin typeface="Montserrat"/>
                <a:ea typeface="MS Mincho"/>
              </a:rPr>
              <a:t> fare? Di </a:t>
            </a:r>
            <a:r>
              <a:rPr lang="en-US" sz="2400" err="1">
                <a:solidFill>
                  <a:schemeClr val="tx1"/>
                </a:solidFill>
                <a:latin typeface="Montserrat"/>
                <a:ea typeface="MS Mincho"/>
              </a:rPr>
              <a:t>che</a:t>
            </a:r>
            <a:r>
              <a:rPr lang="en-US" sz="2400">
                <a:solidFill>
                  <a:schemeClr val="tx1"/>
                </a:solidFill>
                <a:latin typeface="Montserrat"/>
                <a:ea typeface="MS Mincho"/>
              </a:rPr>
              <a:t> </a:t>
            </a:r>
            <a:r>
              <a:rPr lang="en-US" sz="2400" err="1">
                <a:solidFill>
                  <a:schemeClr val="tx1"/>
                </a:solidFill>
                <a:latin typeface="Montserrat"/>
                <a:ea typeface="MS Mincho"/>
              </a:rPr>
              <a:t>tipo</a:t>
            </a:r>
            <a:r>
              <a:rPr lang="en-US" sz="2400">
                <a:solidFill>
                  <a:schemeClr val="tx1"/>
                </a:solidFill>
                <a:latin typeface="Montserrat"/>
                <a:ea typeface="MS Mincho"/>
              </a:rPr>
              <a:t> di </a:t>
            </a:r>
            <a:r>
              <a:rPr lang="en-US" sz="2400" err="1">
                <a:solidFill>
                  <a:schemeClr val="tx1"/>
                </a:solidFill>
                <a:latin typeface="Montserrat"/>
                <a:ea typeface="MS Mincho"/>
              </a:rPr>
              <a:t>materiali</a:t>
            </a:r>
            <a:r>
              <a:rPr lang="en-US" sz="2400">
                <a:solidFill>
                  <a:schemeClr val="tx1"/>
                </a:solidFill>
                <a:latin typeface="Montserrat"/>
                <a:ea typeface="MS Mincho"/>
              </a:rPr>
              <a:t>/</a:t>
            </a:r>
            <a:r>
              <a:rPr lang="en-US" sz="2400" err="1">
                <a:solidFill>
                  <a:schemeClr val="tx1"/>
                </a:solidFill>
                <a:latin typeface="Montserrat"/>
                <a:ea typeface="MS Mincho"/>
              </a:rPr>
              <a:t>risorse</a:t>
            </a:r>
            <a:r>
              <a:rPr lang="en-US" sz="2400">
                <a:solidFill>
                  <a:schemeClr val="tx1"/>
                </a:solidFill>
                <a:latin typeface="Montserrat"/>
                <a:ea typeface="MS Mincho"/>
              </a:rPr>
              <a:t> </a:t>
            </a:r>
            <a:r>
              <a:rPr lang="en-US" sz="2400" err="1">
                <a:solidFill>
                  <a:schemeClr val="tx1"/>
                </a:solidFill>
                <a:latin typeface="Montserrat"/>
                <a:ea typeface="MS Mincho"/>
              </a:rPr>
              <a:t>hai</a:t>
            </a:r>
            <a:r>
              <a:rPr lang="en-US" sz="2400">
                <a:solidFill>
                  <a:schemeClr val="tx1"/>
                </a:solidFill>
                <a:latin typeface="Montserrat"/>
                <a:ea typeface="MS Mincho"/>
              </a:rPr>
              <a:t> </a:t>
            </a:r>
            <a:r>
              <a:rPr lang="en-US" sz="2400" err="1">
                <a:solidFill>
                  <a:schemeClr val="tx1"/>
                </a:solidFill>
                <a:latin typeface="Montserrat"/>
                <a:ea typeface="MS Mincho"/>
              </a:rPr>
              <a:t>bisogno</a:t>
            </a:r>
            <a:r>
              <a:rPr lang="en-US" sz="2400">
                <a:solidFill>
                  <a:schemeClr val="tx1"/>
                </a:solidFill>
                <a:latin typeface="Montserrat"/>
                <a:ea typeface="MS Mincho"/>
              </a:rPr>
              <a:t> per il </a:t>
            </a:r>
            <a:r>
              <a:rPr lang="en-US" sz="2400" err="1">
                <a:solidFill>
                  <a:schemeClr val="tx1"/>
                </a:solidFill>
                <a:latin typeface="Montserrat"/>
                <a:ea typeface="MS Mincho"/>
              </a:rPr>
              <a:t>prodotto</a:t>
            </a:r>
            <a:r>
              <a:rPr lang="en-US" sz="2400">
                <a:solidFill>
                  <a:schemeClr val="tx1"/>
                </a:solidFill>
                <a:latin typeface="Montserrat"/>
                <a:ea typeface="MS Mincho"/>
              </a:rPr>
              <a:t> o il </a:t>
            </a:r>
            <a:r>
              <a:rPr lang="en-US" sz="2400" err="1">
                <a:solidFill>
                  <a:schemeClr val="tx1"/>
                </a:solidFill>
                <a:latin typeface="Montserrat"/>
                <a:ea typeface="MS Mincho"/>
              </a:rPr>
              <a:t>servizio</a:t>
            </a:r>
            <a:r>
              <a:rPr lang="en-US" sz="2400">
                <a:solidFill>
                  <a:schemeClr val="tx1"/>
                </a:solidFill>
                <a:latin typeface="Montserrat"/>
                <a:ea typeface="MS Mincho"/>
              </a:rPr>
              <a:t>? Non </a:t>
            </a:r>
            <a:r>
              <a:rPr lang="en-US" sz="2400" err="1">
                <a:solidFill>
                  <a:schemeClr val="tx1"/>
                </a:solidFill>
                <a:latin typeface="Montserrat"/>
                <a:ea typeface="MS Mincho"/>
              </a:rPr>
              <a:t>entrare</a:t>
            </a:r>
            <a:r>
              <a:rPr lang="en-US" sz="2400">
                <a:solidFill>
                  <a:schemeClr val="tx1"/>
                </a:solidFill>
                <a:latin typeface="Montserrat"/>
                <a:ea typeface="MS Mincho"/>
              </a:rPr>
              <a:t> </a:t>
            </a:r>
            <a:r>
              <a:rPr lang="en-US" sz="2400" err="1">
                <a:solidFill>
                  <a:schemeClr val="tx1"/>
                </a:solidFill>
                <a:latin typeface="Montserrat"/>
                <a:ea typeface="MS Mincho"/>
              </a:rPr>
              <a:t>ancora</a:t>
            </a:r>
            <a:r>
              <a:rPr lang="en-US" sz="2400">
                <a:solidFill>
                  <a:schemeClr val="tx1"/>
                </a:solidFill>
                <a:latin typeface="Montserrat"/>
                <a:ea typeface="MS Mincho"/>
              </a:rPr>
              <a:t> </a:t>
            </a:r>
            <a:r>
              <a:rPr lang="en-US" sz="2400" err="1">
                <a:solidFill>
                  <a:schemeClr val="tx1"/>
                </a:solidFill>
                <a:latin typeface="Montserrat"/>
                <a:ea typeface="MS Mincho"/>
              </a:rPr>
              <a:t>nei</a:t>
            </a:r>
            <a:r>
              <a:rPr lang="en-US" sz="2400">
                <a:solidFill>
                  <a:schemeClr val="tx1"/>
                </a:solidFill>
                <a:latin typeface="Montserrat"/>
                <a:ea typeface="MS Mincho"/>
              </a:rPr>
              <a:t> </a:t>
            </a:r>
            <a:r>
              <a:rPr lang="en-US" sz="2400" err="1">
                <a:solidFill>
                  <a:schemeClr val="tx1"/>
                </a:solidFill>
                <a:latin typeface="Montserrat"/>
                <a:ea typeface="MS Mincho"/>
              </a:rPr>
              <a:t>dettagli</a:t>
            </a:r>
            <a:r>
              <a:rPr lang="en-US" sz="2400">
                <a:solidFill>
                  <a:schemeClr val="tx1"/>
                </a:solidFill>
                <a:latin typeface="Montserrat"/>
                <a:ea typeface="MS Mincho"/>
              </a:rPr>
              <a:t>.</a:t>
            </a:r>
            <a:endParaRPr lang="en-US" sz="2400">
              <a:solidFill>
                <a:schemeClr val="tx1"/>
              </a:solidFill>
              <a:latin typeface="Montserrat"/>
            </a:endParaRPr>
          </a:p>
        </p:txBody>
      </p:sp>
      <p:pic>
        <p:nvPicPr>
          <p:cNvPr id="4" name="Picture 3">
            <a:extLst>
              <a:ext uri="{FF2B5EF4-FFF2-40B4-BE49-F238E27FC236}">
                <a16:creationId xmlns:a16="http://schemas.microsoft.com/office/drawing/2014/main" id="{A17DCE50-2244-D58A-1619-F60E0CA11163}"/>
              </a:ext>
            </a:extLst>
          </p:cNvPr>
          <p:cNvPicPr>
            <a:picLocks noChangeAspect="1"/>
          </p:cNvPicPr>
          <p:nvPr/>
        </p:nvPicPr>
        <p:blipFill>
          <a:blip r:embed="rId4"/>
          <a:stretch>
            <a:fillRect/>
          </a:stretch>
        </p:blipFill>
        <p:spPr>
          <a:xfrm rot="10800000">
            <a:off x="1600199" y="153731"/>
            <a:ext cx="5290458" cy="2058191"/>
          </a:xfrm>
          <a:prstGeom prst="rect">
            <a:avLst/>
          </a:prstGeom>
        </p:spPr>
      </p:pic>
      <p:sp>
        <p:nvSpPr>
          <p:cNvPr id="282" name="Google Shape;282;p12"/>
          <p:cNvSpPr txBox="1"/>
          <p:nvPr/>
        </p:nvSpPr>
        <p:spPr>
          <a:xfrm>
            <a:off x="2684954" y="836107"/>
            <a:ext cx="8674922" cy="1196610"/>
          </a:xfrm>
          <a:prstGeom prst="rect">
            <a:avLst/>
          </a:prstGeom>
          <a:noFill/>
          <a:ln>
            <a:noFill/>
          </a:ln>
        </p:spPr>
        <p:txBody>
          <a:bodyPr spcFirstLastPara="1" wrap="square" lIns="0" tIns="0" rIns="0" bIns="0" anchor="t" anchorCtr="0">
            <a:spAutoFit/>
          </a:bodyPr>
          <a:lstStyle/>
          <a:p>
            <a:pPr lvl="0">
              <a:lnSpc>
                <a:spcPct val="144000"/>
              </a:lnSpc>
            </a:pPr>
            <a:r>
              <a:rPr lang="en-US" sz="5400" b="1">
                <a:latin typeface="Norwester" pitchFamily="2" charset="0"/>
                <a:ea typeface="Montserrat"/>
                <a:cs typeface="Montserrat"/>
                <a:sym typeface="Montserrat"/>
              </a:rPr>
              <a:t>PROTOTIPO</a:t>
            </a:r>
            <a:endParaRPr sz="5400">
              <a:latin typeface="Norwester"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3" name="Google Shape;295;p13">
            <a:extLst>
              <a:ext uri="{FF2B5EF4-FFF2-40B4-BE49-F238E27FC236}">
                <a16:creationId xmlns:a16="http://schemas.microsoft.com/office/drawing/2014/main" id="{BFE0FCB7-2234-FFF3-17BD-341A94607238}"/>
              </a:ext>
            </a:extLst>
          </p:cNvPr>
          <p:cNvSpPr/>
          <p:nvPr/>
        </p:nvSpPr>
        <p:spPr>
          <a:xfrm>
            <a:off x="0" y="0"/>
            <a:ext cx="9204938"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281" name="Google Shape;281;p12"/>
          <p:cNvSpPr/>
          <p:nvPr/>
        </p:nvSpPr>
        <p:spPr>
          <a:xfrm>
            <a:off x="11002689" y="2743200"/>
            <a:ext cx="5766225" cy="5029199"/>
          </a:xfrm>
          <a:custGeom>
            <a:avLst/>
            <a:gdLst/>
            <a:ahLst/>
            <a:cxnLst/>
            <a:rect l="l" t="t" r="r" b="b"/>
            <a:pathLst>
              <a:path w="5744921" h="4114800" extrusionOk="0">
                <a:moveTo>
                  <a:pt x="0" y="0"/>
                </a:moveTo>
                <a:lnTo>
                  <a:pt x="5744922" y="0"/>
                </a:lnTo>
                <a:lnTo>
                  <a:pt x="5744922" y="4114800"/>
                </a:lnTo>
                <a:lnTo>
                  <a:pt x="0" y="4114800"/>
                </a:lnTo>
                <a:lnTo>
                  <a:pt x="0" y="0"/>
                </a:lnTo>
                <a:close/>
              </a:path>
            </a:pathLst>
          </a:custGeom>
          <a:blipFill rotWithShape="1">
            <a:blip r:embed="rId3">
              <a:alphaModFix/>
            </a:blip>
            <a:stretch>
              <a:fillRect/>
            </a:stretch>
          </a:blipFill>
          <a:ln>
            <a:noFill/>
          </a:ln>
        </p:spPr>
        <p:txBody>
          <a:bodyPr/>
          <a:lstStyle/>
          <a:p>
            <a:endParaRPr lang="fi-FI"/>
          </a:p>
        </p:txBody>
      </p:sp>
      <p:sp>
        <p:nvSpPr>
          <p:cNvPr id="283" name="Google Shape;283;p12"/>
          <p:cNvSpPr txBox="1"/>
          <p:nvPr/>
        </p:nvSpPr>
        <p:spPr>
          <a:xfrm>
            <a:off x="1003205" y="3048032"/>
            <a:ext cx="7198527" cy="5616922"/>
          </a:xfrm>
          <a:prstGeom prst="rect">
            <a:avLst/>
          </a:prstGeom>
          <a:noFill/>
          <a:ln>
            <a:noFill/>
          </a:ln>
        </p:spPr>
        <p:txBody>
          <a:bodyPr spcFirstLastPara="1" wrap="square" lIns="0" tIns="0" rIns="0" bIns="0" anchor="t" anchorCtr="0">
            <a:spAutoFit/>
          </a:bodyPr>
          <a:lstStyle/>
          <a:p>
            <a:pPr marL="342900" lvl="3" indent="-342900">
              <a:lnSpc>
                <a:spcPct val="150000"/>
              </a:lnSpc>
              <a:spcAft>
                <a:spcPts val="600"/>
              </a:spcAft>
              <a:buFont typeface="Wingdings" panose="05000000000000000000" pitchFamily="2" charset="2"/>
              <a:buChar char="Ø"/>
            </a:pPr>
            <a:r>
              <a:rPr lang="en-US" sz="2400" b="1" err="1">
                <a:solidFill>
                  <a:schemeClr val="tx1"/>
                </a:solidFill>
                <a:latin typeface="Montserrat"/>
              </a:rPr>
              <a:t>Crea</a:t>
            </a:r>
            <a:r>
              <a:rPr lang="en-US" sz="2400" b="1">
                <a:solidFill>
                  <a:schemeClr val="tx1"/>
                </a:solidFill>
                <a:latin typeface="Montserrat"/>
              </a:rPr>
              <a:t> il </a:t>
            </a:r>
            <a:r>
              <a:rPr lang="en-US" sz="2400" b="1" err="1">
                <a:solidFill>
                  <a:schemeClr val="tx1"/>
                </a:solidFill>
                <a:latin typeface="Montserrat"/>
              </a:rPr>
              <a:t>prototipo</a:t>
            </a:r>
            <a:r>
              <a:rPr lang="en-US" sz="2400" b="1">
                <a:solidFill>
                  <a:schemeClr val="tx1"/>
                </a:solidFill>
                <a:latin typeface="Montserrat"/>
              </a:rPr>
              <a:t> 2: </a:t>
            </a:r>
            <a:r>
              <a:rPr lang="en-US" sz="2400">
                <a:solidFill>
                  <a:schemeClr val="tx1"/>
                </a:solidFill>
                <a:latin typeface="Montserrat"/>
              </a:rPr>
              <a:t>Per prima </a:t>
            </a:r>
            <a:r>
              <a:rPr lang="en-US" sz="2400" err="1">
                <a:solidFill>
                  <a:schemeClr val="tx1"/>
                </a:solidFill>
                <a:latin typeface="Montserrat"/>
              </a:rPr>
              <a:t>cosa</a:t>
            </a:r>
            <a:r>
              <a:rPr lang="en-US" sz="2400">
                <a:solidFill>
                  <a:schemeClr val="tx1"/>
                </a:solidFill>
                <a:latin typeface="Montserrat"/>
              </a:rPr>
              <a:t> </a:t>
            </a:r>
            <a:r>
              <a:rPr lang="en-US" sz="2400" err="1">
                <a:solidFill>
                  <a:schemeClr val="tx1"/>
                </a:solidFill>
                <a:latin typeface="Montserrat"/>
              </a:rPr>
              <a:t>crea</a:t>
            </a:r>
            <a:r>
              <a:rPr lang="en-US" sz="2400">
                <a:solidFill>
                  <a:schemeClr val="tx1"/>
                </a:solidFill>
                <a:latin typeface="Montserrat"/>
              </a:rPr>
              <a:t> </a:t>
            </a:r>
            <a:r>
              <a:rPr lang="en-US" sz="2400" err="1">
                <a:solidFill>
                  <a:schemeClr val="tx1"/>
                </a:solidFill>
                <a:latin typeface="Montserrat"/>
              </a:rPr>
              <a:t>una</a:t>
            </a:r>
            <a:r>
              <a:rPr lang="en-US" sz="2400">
                <a:solidFill>
                  <a:schemeClr val="tx1"/>
                </a:solidFill>
                <a:latin typeface="Montserrat"/>
              </a:rPr>
              <a:t> </a:t>
            </a:r>
            <a:r>
              <a:rPr lang="en-US" sz="2400" err="1">
                <a:solidFill>
                  <a:schemeClr val="tx1"/>
                </a:solidFill>
                <a:latin typeface="Montserrat"/>
              </a:rPr>
              <a:t>cosiddetta</a:t>
            </a:r>
            <a:r>
              <a:rPr lang="en-US" sz="2400">
                <a:solidFill>
                  <a:schemeClr val="tx1"/>
                </a:solidFill>
                <a:latin typeface="Montserrat"/>
              </a:rPr>
              <a:t> </a:t>
            </a:r>
            <a:r>
              <a:rPr lang="en-US" sz="2400" err="1">
                <a:solidFill>
                  <a:schemeClr val="tx1"/>
                </a:solidFill>
                <a:latin typeface="Montserrat"/>
              </a:rPr>
              <a:t>storia</a:t>
            </a:r>
            <a:r>
              <a:rPr lang="en-US" sz="2400">
                <a:solidFill>
                  <a:schemeClr val="tx1"/>
                </a:solidFill>
                <a:latin typeface="Montserrat"/>
              </a:rPr>
              <a:t> </a:t>
            </a:r>
            <a:r>
              <a:rPr lang="en-US" sz="2400" err="1">
                <a:solidFill>
                  <a:schemeClr val="tx1"/>
                </a:solidFill>
                <a:latin typeface="Montserrat"/>
              </a:rPr>
              <a:t>utente</a:t>
            </a:r>
            <a:r>
              <a:rPr lang="en-US" sz="2400">
                <a:solidFill>
                  <a:schemeClr val="tx1"/>
                </a:solidFill>
                <a:latin typeface="Montserrat"/>
              </a:rPr>
              <a:t>. </a:t>
            </a:r>
            <a:r>
              <a:rPr lang="en-US" sz="2400" err="1">
                <a:solidFill>
                  <a:schemeClr val="tx1"/>
                </a:solidFill>
                <a:latin typeface="Montserrat"/>
              </a:rPr>
              <a:t>Torna</a:t>
            </a:r>
            <a:r>
              <a:rPr lang="en-US" sz="2400">
                <a:solidFill>
                  <a:schemeClr val="tx1"/>
                </a:solidFill>
                <a:latin typeface="Montserrat"/>
              </a:rPr>
              <a:t> alle “personas” e </a:t>
            </a:r>
            <a:r>
              <a:rPr lang="en-US" sz="2400" err="1">
                <a:solidFill>
                  <a:schemeClr val="tx1"/>
                </a:solidFill>
                <a:latin typeface="Montserrat"/>
              </a:rPr>
              <a:t>mettiti</a:t>
            </a:r>
            <a:r>
              <a:rPr lang="en-US" sz="2400">
                <a:solidFill>
                  <a:schemeClr val="tx1"/>
                </a:solidFill>
                <a:latin typeface="Montserrat"/>
              </a:rPr>
              <a:t> </a:t>
            </a:r>
            <a:r>
              <a:rPr lang="en-US" sz="2400" err="1">
                <a:solidFill>
                  <a:schemeClr val="tx1"/>
                </a:solidFill>
                <a:latin typeface="Montserrat"/>
              </a:rPr>
              <a:t>nei</a:t>
            </a:r>
            <a:r>
              <a:rPr lang="en-US" sz="2400">
                <a:solidFill>
                  <a:schemeClr val="tx1"/>
                </a:solidFill>
                <a:latin typeface="Montserrat"/>
              </a:rPr>
              <a:t> </a:t>
            </a:r>
            <a:r>
              <a:rPr lang="en-US" sz="2400" err="1">
                <a:solidFill>
                  <a:schemeClr val="tx1"/>
                </a:solidFill>
                <a:latin typeface="Montserrat"/>
              </a:rPr>
              <a:t>loro</a:t>
            </a:r>
            <a:r>
              <a:rPr lang="en-US" sz="2400">
                <a:solidFill>
                  <a:schemeClr val="tx1"/>
                </a:solidFill>
                <a:latin typeface="Montserrat"/>
              </a:rPr>
              <a:t> panni per </a:t>
            </a:r>
            <a:r>
              <a:rPr lang="en-US" sz="2400" err="1">
                <a:solidFill>
                  <a:schemeClr val="tx1"/>
                </a:solidFill>
                <a:latin typeface="Montserrat"/>
              </a:rPr>
              <a:t>capire</a:t>
            </a:r>
            <a:r>
              <a:rPr lang="en-US" sz="2400">
                <a:solidFill>
                  <a:schemeClr val="tx1"/>
                </a:solidFill>
                <a:latin typeface="Montserrat"/>
              </a:rPr>
              <a:t> le </a:t>
            </a:r>
            <a:r>
              <a:rPr lang="en-US" sz="2400" err="1">
                <a:solidFill>
                  <a:schemeClr val="tx1"/>
                </a:solidFill>
                <a:latin typeface="Montserrat"/>
              </a:rPr>
              <a:t>loro</a:t>
            </a:r>
            <a:r>
              <a:rPr lang="en-US" sz="2400">
                <a:solidFill>
                  <a:schemeClr val="tx1"/>
                </a:solidFill>
                <a:latin typeface="Montserrat"/>
              </a:rPr>
              <a:t> </a:t>
            </a:r>
            <a:r>
              <a:rPr lang="en-US" sz="2400" err="1">
                <a:solidFill>
                  <a:schemeClr val="tx1"/>
                </a:solidFill>
                <a:latin typeface="Montserrat"/>
              </a:rPr>
              <a:t>esigenze</a:t>
            </a:r>
            <a:r>
              <a:rPr lang="en-US" sz="2400">
                <a:solidFill>
                  <a:schemeClr val="tx1"/>
                </a:solidFill>
                <a:latin typeface="Montserrat"/>
              </a:rPr>
              <a:t> e se il </a:t>
            </a:r>
            <a:r>
              <a:rPr lang="en-US" sz="2400" err="1">
                <a:solidFill>
                  <a:schemeClr val="tx1"/>
                </a:solidFill>
                <a:latin typeface="Montserrat"/>
              </a:rPr>
              <a:t>prodotto</a:t>
            </a:r>
            <a:r>
              <a:rPr lang="en-US" sz="2400">
                <a:solidFill>
                  <a:schemeClr val="tx1"/>
                </a:solidFill>
                <a:latin typeface="Montserrat"/>
              </a:rPr>
              <a:t> o il </a:t>
            </a:r>
            <a:r>
              <a:rPr lang="en-US" sz="2400" err="1">
                <a:solidFill>
                  <a:schemeClr val="tx1"/>
                </a:solidFill>
                <a:latin typeface="Montserrat"/>
              </a:rPr>
              <a:t>servizio</a:t>
            </a:r>
            <a:r>
              <a:rPr lang="en-US" sz="2400">
                <a:solidFill>
                  <a:schemeClr val="tx1"/>
                </a:solidFill>
                <a:latin typeface="Montserrat"/>
              </a:rPr>
              <a:t> </a:t>
            </a:r>
            <a:r>
              <a:rPr lang="en-US" sz="2400" err="1">
                <a:solidFill>
                  <a:schemeClr val="tx1"/>
                </a:solidFill>
                <a:latin typeface="Montserrat"/>
              </a:rPr>
              <a:t>soddisfa</a:t>
            </a:r>
            <a:r>
              <a:rPr lang="en-US" sz="2400">
                <a:solidFill>
                  <a:schemeClr val="tx1"/>
                </a:solidFill>
                <a:latin typeface="Montserrat"/>
              </a:rPr>
              <a:t> I </a:t>
            </a:r>
            <a:r>
              <a:rPr lang="en-US" sz="2400" err="1">
                <a:solidFill>
                  <a:schemeClr val="tx1"/>
                </a:solidFill>
                <a:latin typeface="Montserrat"/>
              </a:rPr>
              <a:t>loro</a:t>
            </a:r>
            <a:r>
              <a:rPr lang="en-US" sz="2400">
                <a:solidFill>
                  <a:schemeClr val="tx1"/>
                </a:solidFill>
                <a:latin typeface="Montserrat"/>
              </a:rPr>
              <a:t> </a:t>
            </a:r>
            <a:r>
              <a:rPr lang="en-US" sz="2400" err="1">
                <a:solidFill>
                  <a:schemeClr val="tx1"/>
                </a:solidFill>
                <a:latin typeface="Montserrat"/>
              </a:rPr>
              <a:t>bisogni</a:t>
            </a:r>
            <a:r>
              <a:rPr lang="en-US" sz="2400">
                <a:solidFill>
                  <a:schemeClr val="tx1"/>
                </a:solidFill>
                <a:latin typeface="Montserrat"/>
              </a:rPr>
              <a:t>. </a:t>
            </a:r>
            <a:r>
              <a:rPr lang="en-US" sz="2400" err="1">
                <a:solidFill>
                  <a:schemeClr val="tx1"/>
                </a:solidFill>
                <a:latin typeface="Montserrat"/>
              </a:rPr>
              <a:t>Crea</a:t>
            </a:r>
            <a:r>
              <a:rPr lang="en-US" sz="2400">
                <a:solidFill>
                  <a:schemeClr val="tx1"/>
                </a:solidFill>
                <a:latin typeface="Montserrat"/>
              </a:rPr>
              <a:t> </a:t>
            </a:r>
            <a:r>
              <a:rPr lang="en-US" sz="2400" err="1">
                <a:solidFill>
                  <a:schemeClr val="tx1"/>
                </a:solidFill>
                <a:latin typeface="Montserrat"/>
              </a:rPr>
              <a:t>una</a:t>
            </a:r>
            <a:r>
              <a:rPr lang="en-US" sz="2400">
                <a:solidFill>
                  <a:schemeClr val="tx1"/>
                </a:solidFill>
                <a:latin typeface="Montserrat"/>
              </a:rPr>
              <a:t> </a:t>
            </a:r>
            <a:r>
              <a:rPr lang="en-US" sz="2400" err="1">
                <a:solidFill>
                  <a:schemeClr val="tx1"/>
                </a:solidFill>
                <a:latin typeface="Montserrat"/>
              </a:rPr>
              <a:t>storia</a:t>
            </a:r>
            <a:r>
              <a:rPr lang="en-US" sz="2400">
                <a:solidFill>
                  <a:schemeClr val="tx1"/>
                </a:solidFill>
                <a:latin typeface="Montserrat"/>
              </a:rPr>
              <a:t> </a:t>
            </a:r>
            <a:r>
              <a:rPr lang="en-US" sz="2400" err="1">
                <a:solidFill>
                  <a:schemeClr val="tx1"/>
                </a:solidFill>
                <a:latin typeface="Montserrat"/>
              </a:rPr>
              <a:t>che</a:t>
            </a:r>
            <a:r>
              <a:rPr lang="en-US" sz="2400">
                <a:solidFill>
                  <a:schemeClr val="tx1"/>
                </a:solidFill>
                <a:latin typeface="Montserrat"/>
              </a:rPr>
              <a:t> </a:t>
            </a:r>
            <a:r>
              <a:rPr lang="en-US" sz="2400" err="1">
                <a:solidFill>
                  <a:schemeClr val="tx1"/>
                </a:solidFill>
                <a:latin typeface="Montserrat"/>
              </a:rPr>
              <a:t>esprima</a:t>
            </a:r>
            <a:r>
              <a:rPr lang="en-US" sz="2400">
                <a:solidFill>
                  <a:schemeClr val="tx1"/>
                </a:solidFill>
                <a:latin typeface="Montserrat"/>
              </a:rPr>
              <a:t> le </a:t>
            </a:r>
            <a:r>
              <a:rPr lang="en-US" sz="2400" err="1">
                <a:solidFill>
                  <a:schemeClr val="tx1"/>
                </a:solidFill>
                <a:latin typeface="Montserrat"/>
              </a:rPr>
              <a:t>esigenze</a:t>
            </a:r>
            <a:r>
              <a:rPr lang="en-US" sz="2400">
                <a:solidFill>
                  <a:schemeClr val="tx1"/>
                </a:solidFill>
                <a:latin typeface="Montserrat"/>
              </a:rPr>
              <a:t> </a:t>
            </a:r>
            <a:r>
              <a:rPr lang="en-US" sz="2400" err="1">
                <a:solidFill>
                  <a:schemeClr val="tx1"/>
                </a:solidFill>
                <a:latin typeface="Montserrat"/>
              </a:rPr>
              <a:t>della</a:t>
            </a:r>
            <a:r>
              <a:rPr lang="en-US" sz="2400">
                <a:solidFill>
                  <a:schemeClr val="tx1"/>
                </a:solidFill>
                <a:latin typeface="Montserrat"/>
              </a:rPr>
              <a:t> persona. </a:t>
            </a:r>
            <a:r>
              <a:rPr lang="en-US" sz="2400" err="1">
                <a:solidFill>
                  <a:schemeClr val="tx1"/>
                </a:solidFill>
                <a:latin typeface="Montserrat"/>
              </a:rPr>
              <a:t>Dopodiché</a:t>
            </a:r>
            <a:r>
              <a:rPr lang="en-US" sz="2400">
                <a:solidFill>
                  <a:schemeClr val="tx1"/>
                </a:solidFill>
                <a:latin typeface="Montserrat"/>
              </a:rPr>
              <a:t>, </a:t>
            </a:r>
            <a:r>
              <a:rPr lang="en-US" sz="2400" err="1">
                <a:solidFill>
                  <a:schemeClr val="tx1"/>
                </a:solidFill>
                <a:latin typeface="Montserrat"/>
              </a:rPr>
              <a:t>rivisita</a:t>
            </a:r>
            <a:r>
              <a:rPr lang="en-US" sz="2400">
                <a:solidFill>
                  <a:schemeClr val="tx1"/>
                </a:solidFill>
                <a:latin typeface="Montserrat"/>
              </a:rPr>
              <a:t> il primo </a:t>
            </a:r>
            <a:r>
              <a:rPr lang="en-US" sz="2400" err="1">
                <a:solidFill>
                  <a:schemeClr val="tx1"/>
                </a:solidFill>
                <a:latin typeface="Montserrat"/>
              </a:rPr>
              <a:t>prototipo</a:t>
            </a:r>
            <a:r>
              <a:rPr lang="en-US" sz="2400">
                <a:solidFill>
                  <a:schemeClr val="tx1"/>
                </a:solidFill>
                <a:latin typeface="Montserrat"/>
              </a:rPr>
              <a:t> del </a:t>
            </a:r>
            <a:r>
              <a:rPr lang="en-US" sz="2400" err="1">
                <a:solidFill>
                  <a:schemeClr val="tx1"/>
                </a:solidFill>
                <a:latin typeface="Montserrat"/>
              </a:rPr>
              <a:t>tuo</a:t>
            </a:r>
            <a:r>
              <a:rPr lang="en-US" sz="2400">
                <a:solidFill>
                  <a:schemeClr val="tx1"/>
                </a:solidFill>
                <a:latin typeface="Montserrat"/>
              </a:rPr>
              <a:t> </a:t>
            </a:r>
            <a:r>
              <a:rPr lang="en-US" sz="2400" err="1">
                <a:solidFill>
                  <a:schemeClr val="tx1"/>
                </a:solidFill>
                <a:latin typeface="Montserrat"/>
              </a:rPr>
              <a:t>prodotto</a:t>
            </a:r>
            <a:r>
              <a:rPr lang="en-US" sz="2400">
                <a:solidFill>
                  <a:schemeClr val="tx1"/>
                </a:solidFill>
                <a:latin typeface="Montserrat"/>
              </a:rPr>
              <a:t> o </a:t>
            </a:r>
            <a:r>
              <a:rPr lang="en-US" sz="2400" err="1">
                <a:solidFill>
                  <a:schemeClr val="tx1"/>
                </a:solidFill>
                <a:latin typeface="Montserrat"/>
              </a:rPr>
              <a:t>servizio</a:t>
            </a:r>
            <a:r>
              <a:rPr lang="en-US" sz="2400">
                <a:solidFill>
                  <a:schemeClr val="tx1"/>
                </a:solidFill>
                <a:latin typeface="Montserrat"/>
              </a:rPr>
              <a:t> e </a:t>
            </a:r>
            <a:r>
              <a:rPr lang="en-US" sz="2400" err="1">
                <a:solidFill>
                  <a:schemeClr val="tx1"/>
                </a:solidFill>
                <a:latin typeface="Montserrat"/>
              </a:rPr>
              <a:t>sviluppalo</a:t>
            </a:r>
            <a:r>
              <a:rPr lang="en-US" sz="2400">
                <a:solidFill>
                  <a:schemeClr val="tx1"/>
                </a:solidFill>
                <a:latin typeface="Montserrat"/>
              </a:rPr>
              <a:t>/</a:t>
            </a:r>
            <a:r>
              <a:rPr lang="en-US" sz="2400" err="1">
                <a:solidFill>
                  <a:schemeClr val="tx1"/>
                </a:solidFill>
                <a:latin typeface="Montserrat"/>
              </a:rPr>
              <a:t>perfezionalo</a:t>
            </a:r>
            <a:r>
              <a:rPr lang="en-US" sz="2400">
                <a:solidFill>
                  <a:schemeClr val="tx1"/>
                </a:solidFill>
                <a:latin typeface="Montserrat"/>
              </a:rPr>
              <a:t> a </a:t>
            </a:r>
            <a:r>
              <a:rPr lang="en-US" sz="2400" err="1">
                <a:solidFill>
                  <a:schemeClr val="tx1"/>
                </a:solidFill>
                <a:latin typeface="Montserrat"/>
              </a:rPr>
              <a:t>seconda</a:t>
            </a:r>
            <a:r>
              <a:rPr lang="en-US" sz="2400">
                <a:solidFill>
                  <a:schemeClr val="tx1"/>
                </a:solidFill>
                <a:latin typeface="Montserrat"/>
              </a:rPr>
              <a:t> </a:t>
            </a:r>
            <a:r>
              <a:rPr lang="en-US" sz="2400" err="1">
                <a:solidFill>
                  <a:schemeClr val="tx1"/>
                </a:solidFill>
                <a:latin typeface="Montserrat"/>
              </a:rPr>
              <a:t>delle</a:t>
            </a:r>
            <a:r>
              <a:rPr lang="en-US" sz="2400">
                <a:solidFill>
                  <a:schemeClr val="tx1"/>
                </a:solidFill>
                <a:latin typeface="Montserrat"/>
              </a:rPr>
              <a:t> </a:t>
            </a:r>
            <a:r>
              <a:rPr lang="en-US" sz="2400" err="1">
                <a:solidFill>
                  <a:schemeClr val="tx1"/>
                </a:solidFill>
                <a:latin typeface="Montserrat"/>
              </a:rPr>
              <a:t>esigenze</a:t>
            </a:r>
            <a:r>
              <a:rPr lang="en-US" sz="2400">
                <a:solidFill>
                  <a:schemeClr val="tx1"/>
                </a:solidFill>
                <a:latin typeface="Montserrat"/>
              </a:rPr>
              <a:t> </a:t>
            </a:r>
            <a:r>
              <a:rPr lang="en-US" sz="2400" err="1">
                <a:solidFill>
                  <a:schemeClr val="tx1"/>
                </a:solidFill>
                <a:latin typeface="Montserrat"/>
              </a:rPr>
              <a:t>della</a:t>
            </a:r>
            <a:r>
              <a:rPr lang="en-US" sz="2400">
                <a:solidFill>
                  <a:schemeClr val="tx1"/>
                </a:solidFill>
                <a:latin typeface="Montserrat"/>
              </a:rPr>
              <a:t> persona.</a:t>
            </a:r>
          </a:p>
        </p:txBody>
      </p:sp>
      <p:pic>
        <p:nvPicPr>
          <p:cNvPr id="4" name="Picture 3">
            <a:extLst>
              <a:ext uri="{FF2B5EF4-FFF2-40B4-BE49-F238E27FC236}">
                <a16:creationId xmlns:a16="http://schemas.microsoft.com/office/drawing/2014/main" id="{A17DCE50-2244-D58A-1619-F60E0CA11163}"/>
              </a:ext>
            </a:extLst>
          </p:cNvPr>
          <p:cNvPicPr>
            <a:picLocks noChangeAspect="1"/>
          </p:cNvPicPr>
          <p:nvPr/>
        </p:nvPicPr>
        <p:blipFill>
          <a:blip r:embed="rId4"/>
          <a:stretch>
            <a:fillRect/>
          </a:stretch>
        </p:blipFill>
        <p:spPr>
          <a:xfrm rot="10800000">
            <a:off x="1747156" y="153731"/>
            <a:ext cx="5094515" cy="2058191"/>
          </a:xfrm>
          <a:prstGeom prst="rect">
            <a:avLst/>
          </a:prstGeom>
        </p:spPr>
      </p:pic>
      <p:sp>
        <p:nvSpPr>
          <p:cNvPr id="282" name="Google Shape;282;p12"/>
          <p:cNvSpPr txBox="1"/>
          <p:nvPr/>
        </p:nvSpPr>
        <p:spPr>
          <a:xfrm>
            <a:off x="2684954" y="836107"/>
            <a:ext cx="8674922" cy="1196610"/>
          </a:xfrm>
          <a:prstGeom prst="rect">
            <a:avLst/>
          </a:prstGeom>
          <a:noFill/>
          <a:ln>
            <a:noFill/>
          </a:ln>
        </p:spPr>
        <p:txBody>
          <a:bodyPr spcFirstLastPara="1" wrap="square" lIns="0" tIns="0" rIns="0" bIns="0" anchor="t" anchorCtr="0">
            <a:spAutoFit/>
          </a:bodyPr>
          <a:lstStyle/>
          <a:p>
            <a:pPr lvl="0">
              <a:lnSpc>
                <a:spcPct val="144000"/>
              </a:lnSpc>
            </a:pPr>
            <a:r>
              <a:rPr lang="en-US" sz="5400" b="1">
                <a:latin typeface="Norwester" pitchFamily="2" charset="0"/>
                <a:ea typeface="Montserrat"/>
                <a:cs typeface="Montserrat"/>
                <a:sym typeface="Montserrat"/>
              </a:rPr>
              <a:t>PROTOTIPO</a:t>
            </a:r>
            <a:endParaRPr sz="5400">
              <a:latin typeface="Norwester" pitchFamily="2" charset="0"/>
            </a:endParaRPr>
          </a:p>
        </p:txBody>
      </p:sp>
    </p:spTree>
    <p:extLst>
      <p:ext uri="{BB962C8B-B14F-4D97-AF65-F5344CB8AC3E}">
        <p14:creationId xmlns:p14="http://schemas.microsoft.com/office/powerpoint/2010/main" val="1566697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Google Shape;295;p13">
            <a:extLst>
              <a:ext uri="{FF2B5EF4-FFF2-40B4-BE49-F238E27FC236}">
                <a16:creationId xmlns:a16="http://schemas.microsoft.com/office/drawing/2014/main" id="{D31A9455-3E19-45AC-8FB5-4416FFB04119}"/>
              </a:ext>
            </a:extLst>
          </p:cNvPr>
          <p:cNvSpPr/>
          <p:nvPr/>
        </p:nvSpPr>
        <p:spPr>
          <a:xfrm>
            <a:off x="0" y="-1"/>
            <a:ext cx="9144000" cy="10345153"/>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270" name="Google Shape;270;p11"/>
          <p:cNvSpPr txBox="1"/>
          <p:nvPr/>
        </p:nvSpPr>
        <p:spPr>
          <a:xfrm>
            <a:off x="9625651" y="2233245"/>
            <a:ext cx="7884164" cy="6463308"/>
          </a:xfrm>
          <a:prstGeom prst="rect">
            <a:avLst/>
          </a:prstGeom>
          <a:noFill/>
          <a:ln>
            <a:noFill/>
          </a:ln>
        </p:spPr>
        <p:txBody>
          <a:bodyPr spcFirstLastPara="1" wrap="square" lIns="0" tIns="0" rIns="0" bIns="0" anchor="t" anchorCtr="0">
            <a:spAutoFit/>
          </a:bodyPr>
          <a:lstStyle/>
          <a:p>
            <a:pPr marL="914400" lvl="1" indent="-457200">
              <a:lnSpc>
                <a:spcPct val="150000"/>
              </a:lnSpc>
              <a:buFont typeface="Wingdings" panose="05000000000000000000" pitchFamily="2" charset="2"/>
              <a:buChar char="Ø"/>
            </a:pPr>
            <a:r>
              <a:rPr lang="en-US" sz="2800" b="1" err="1">
                <a:latin typeface="Montserrat"/>
                <a:ea typeface="MS Mincho"/>
              </a:rPr>
              <a:t>Crea</a:t>
            </a:r>
            <a:r>
              <a:rPr lang="en-US" sz="2800" b="1">
                <a:latin typeface="Montserrat"/>
                <a:ea typeface="MS Mincho"/>
              </a:rPr>
              <a:t> il </a:t>
            </a:r>
            <a:r>
              <a:rPr lang="en-US" sz="2800" b="1" err="1">
                <a:latin typeface="Montserrat"/>
                <a:ea typeface="MS Mincho"/>
              </a:rPr>
              <a:t>prototipo</a:t>
            </a:r>
            <a:r>
              <a:rPr lang="en-US" sz="2800" b="1">
                <a:latin typeface="Montserrat"/>
                <a:ea typeface="MS Mincho"/>
              </a:rPr>
              <a:t> 3: </a:t>
            </a:r>
            <a:r>
              <a:rPr lang="en-US" sz="2800" err="1">
                <a:solidFill>
                  <a:schemeClr val="tx1"/>
                </a:solidFill>
                <a:latin typeface="Montserrat"/>
                <a:ea typeface="MS Mincho"/>
              </a:rPr>
              <a:t>Raccogliere</a:t>
            </a:r>
            <a:r>
              <a:rPr lang="en-US" sz="2800">
                <a:solidFill>
                  <a:schemeClr val="tx1"/>
                </a:solidFill>
                <a:latin typeface="Montserrat"/>
                <a:ea typeface="MS Mincho"/>
              </a:rPr>
              <a:t> feedback dal </a:t>
            </a:r>
            <a:r>
              <a:rPr lang="en-US" sz="2800" err="1">
                <a:solidFill>
                  <a:schemeClr val="tx1"/>
                </a:solidFill>
                <a:latin typeface="Montserrat"/>
                <a:ea typeface="MS Mincho"/>
              </a:rPr>
              <a:t>pubblico</a:t>
            </a:r>
            <a:r>
              <a:rPr lang="en-US" sz="2800">
                <a:solidFill>
                  <a:schemeClr val="tx1"/>
                </a:solidFill>
                <a:latin typeface="Montserrat"/>
                <a:ea typeface="MS Mincho"/>
              </a:rPr>
              <a:t> di </a:t>
            </a:r>
            <a:r>
              <a:rPr lang="en-US" sz="2800" err="1">
                <a:solidFill>
                  <a:schemeClr val="tx1"/>
                </a:solidFill>
                <a:latin typeface="Montserrat"/>
                <a:ea typeface="MS Mincho"/>
              </a:rPr>
              <a:t>destinazione</a:t>
            </a:r>
            <a:r>
              <a:rPr lang="en-US" sz="2800">
                <a:solidFill>
                  <a:schemeClr val="tx1"/>
                </a:solidFill>
                <a:latin typeface="Montserrat"/>
                <a:ea typeface="MS Mincho"/>
              </a:rPr>
              <a:t> e </a:t>
            </a:r>
            <a:r>
              <a:rPr lang="en-US" sz="2800" err="1">
                <a:solidFill>
                  <a:schemeClr val="tx1"/>
                </a:solidFill>
                <a:latin typeface="Montserrat"/>
                <a:ea typeface="MS Mincho"/>
              </a:rPr>
              <a:t>dagli</a:t>
            </a:r>
            <a:r>
              <a:rPr lang="en-US" sz="2800">
                <a:solidFill>
                  <a:schemeClr val="tx1"/>
                </a:solidFill>
                <a:latin typeface="Montserrat"/>
                <a:ea typeface="MS Mincho"/>
              </a:rPr>
              <a:t> stakeholder (</a:t>
            </a:r>
            <a:r>
              <a:rPr lang="en-US" sz="2800" err="1">
                <a:solidFill>
                  <a:schemeClr val="tx1"/>
                </a:solidFill>
                <a:latin typeface="Montserrat"/>
                <a:ea typeface="MS Mincho"/>
              </a:rPr>
              <a:t>attraverso</a:t>
            </a:r>
            <a:r>
              <a:rPr lang="en-US" sz="2800">
                <a:solidFill>
                  <a:schemeClr val="tx1"/>
                </a:solidFill>
                <a:latin typeface="Montserrat"/>
                <a:ea typeface="MS Mincho"/>
              </a:rPr>
              <a:t> </a:t>
            </a:r>
            <a:r>
              <a:rPr lang="en-US" sz="2800" err="1">
                <a:solidFill>
                  <a:schemeClr val="tx1"/>
                </a:solidFill>
                <a:latin typeface="Montserrat"/>
                <a:ea typeface="MS Mincho"/>
              </a:rPr>
              <a:t>interviste</a:t>
            </a:r>
            <a:r>
              <a:rPr lang="en-US" sz="2800">
                <a:solidFill>
                  <a:schemeClr val="tx1"/>
                </a:solidFill>
                <a:latin typeface="Montserrat"/>
                <a:ea typeface="MS Mincho"/>
              </a:rPr>
              <a:t> o </a:t>
            </a:r>
            <a:r>
              <a:rPr lang="en-US" sz="2800" err="1">
                <a:solidFill>
                  <a:schemeClr val="tx1"/>
                </a:solidFill>
                <a:latin typeface="Montserrat"/>
                <a:ea typeface="MS Mincho"/>
              </a:rPr>
              <a:t>sondaggi</a:t>
            </a:r>
            <a:r>
              <a:rPr lang="en-US" sz="2800">
                <a:solidFill>
                  <a:schemeClr val="tx1"/>
                </a:solidFill>
                <a:latin typeface="Montserrat"/>
                <a:ea typeface="MS Mincho"/>
              </a:rPr>
              <a:t>). </a:t>
            </a:r>
            <a:r>
              <a:rPr lang="en-US" sz="2800" err="1">
                <a:solidFill>
                  <a:schemeClr val="tx1"/>
                </a:solidFill>
                <a:latin typeface="Montserrat"/>
                <a:ea typeface="MS Mincho"/>
              </a:rPr>
              <a:t>Questo</a:t>
            </a:r>
            <a:r>
              <a:rPr lang="en-US" sz="2800">
                <a:solidFill>
                  <a:schemeClr val="tx1"/>
                </a:solidFill>
                <a:latin typeface="Montserrat"/>
                <a:ea typeface="MS Mincho"/>
              </a:rPr>
              <a:t> </a:t>
            </a:r>
            <a:r>
              <a:rPr lang="en-US" sz="2800" err="1">
                <a:solidFill>
                  <a:schemeClr val="tx1"/>
                </a:solidFill>
                <a:latin typeface="Montserrat"/>
                <a:ea typeface="MS Mincho"/>
              </a:rPr>
              <a:t>ciclo</a:t>
            </a:r>
            <a:r>
              <a:rPr lang="en-US" sz="2800">
                <a:solidFill>
                  <a:schemeClr val="tx1"/>
                </a:solidFill>
                <a:latin typeface="Montserrat"/>
                <a:ea typeface="MS Mincho"/>
              </a:rPr>
              <a:t> di feedback </a:t>
            </a:r>
            <a:r>
              <a:rPr lang="en-US" sz="2800" err="1">
                <a:solidFill>
                  <a:schemeClr val="tx1"/>
                </a:solidFill>
                <a:latin typeface="Montserrat"/>
                <a:ea typeface="MS Mincho"/>
              </a:rPr>
              <a:t>garantisce</a:t>
            </a:r>
            <a:r>
              <a:rPr lang="en-US" sz="2800">
                <a:solidFill>
                  <a:schemeClr val="tx1"/>
                </a:solidFill>
                <a:latin typeface="Montserrat"/>
                <a:ea typeface="MS Mincho"/>
              </a:rPr>
              <a:t> </a:t>
            </a:r>
            <a:r>
              <a:rPr lang="en-US" sz="2800" err="1">
                <a:solidFill>
                  <a:schemeClr val="tx1"/>
                </a:solidFill>
                <a:latin typeface="Montserrat"/>
                <a:ea typeface="MS Mincho"/>
              </a:rPr>
              <a:t>ulteriori</a:t>
            </a:r>
            <a:r>
              <a:rPr lang="en-US" sz="2800">
                <a:solidFill>
                  <a:schemeClr val="tx1"/>
                </a:solidFill>
                <a:latin typeface="Montserrat"/>
                <a:ea typeface="MS Mincho"/>
              </a:rPr>
              <a:t> </a:t>
            </a:r>
            <a:r>
              <a:rPr lang="en-US" sz="2800" err="1">
                <a:solidFill>
                  <a:schemeClr val="tx1"/>
                </a:solidFill>
                <a:latin typeface="Montserrat"/>
                <a:ea typeface="MS Mincho"/>
              </a:rPr>
              <a:t>perfezionamenti</a:t>
            </a:r>
            <a:r>
              <a:rPr lang="en-US" sz="2800">
                <a:solidFill>
                  <a:schemeClr val="tx1"/>
                </a:solidFill>
                <a:latin typeface="Montserrat"/>
                <a:ea typeface="MS Mincho"/>
              </a:rPr>
              <a:t> e </a:t>
            </a:r>
            <a:r>
              <a:rPr lang="en-US" sz="2800" err="1">
                <a:solidFill>
                  <a:schemeClr val="tx1"/>
                </a:solidFill>
                <a:latin typeface="Montserrat"/>
                <a:ea typeface="MS Mincho"/>
              </a:rPr>
              <a:t>aggiustamenti</a:t>
            </a:r>
            <a:r>
              <a:rPr lang="en-US" sz="2800">
                <a:solidFill>
                  <a:schemeClr val="tx1"/>
                </a:solidFill>
                <a:latin typeface="Montserrat"/>
                <a:ea typeface="MS Mincho"/>
              </a:rPr>
              <a:t> per </a:t>
            </a:r>
            <a:r>
              <a:rPr lang="en-US" sz="2800" err="1">
                <a:solidFill>
                  <a:schemeClr val="tx1"/>
                </a:solidFill>
                <a:latin typeface="Montserrat"/>
                <a:ea typeface="MS Mincho"/>
              </a:rPr>
              <a:t>migliorare</a:t>
            </a:r>
            <a:r>
              <a:rPr lang="en-US" sz="2800">
                <a:solidFill>
                  <a:schemeClr val="tx1"/>
                </a:solidFill>
                <a:latin typeface="Montserrat"/>
                <a:ea typeface="MS Mincho"/>
              </a:rPr>
              <a:t> </a:t>
            </a:r>
            <a:r>
              <a:rPr lang="en-US" sz="2800" err="1">
                <a:solidFill>
                  <a:schemeClr val="tx1"/>
                </a:solidFill>
                <a:latin typeface="Montserrat"/>
                <a:ea typeface="MS Mincho"/>
              </a:rPr>
              <a:t>l'efficacia</a:t>
            </a:r>
            <a:r>
              <a:rPr lang="en-US" sz="2800">
                <a:solidFill>
                  <a:schemeClr val="tx1"/>
                </a:solidFill>
                <a:latin typeface="Montserrat"/>
                <a:ea typeface="MS Mincho"/>
              </a:rPr>
              <a:t> </a:t>
            </a:r>
            <a:r>
              <a:rPr lang="en-US" sz="2800" err="1">
                <a:solidFill>
                  <a:schemeClr val="tx1"/>
                </a:solidFill>
                <a:latin typeface="Montserrat"/>
                <a:ea typeface="MS Mincho"/>
              </a:rPr>
              <a:t>delle</a:t>
            </a:r>
            <a:r>
              <a:rPr lang="en-US" sz="2800">
                <a:solidFill>
                  <a:schemeClr val="tx1"/>
                </a:solidFill>
                <a:latin typeface="Montserrat"/>
                <a:ea typeface="MS Mincho"/>
              </a:rPr>
              <a:t> </a:t>
            </a:r>
            <a:r>
              <a:rPr lang="en-US" sz="2800" err="1">
                <a:solidFill>
                  <a:schemeClr val="tx1"/>
                </a:solidFill>
                <a:latin typeface="Montserrat"/>
                <a:ea typeface="MS Mincho"/>
              </a:rPr>
              <a:t>soluzioni</a:t>
            </a:r>
            <a:r>
              <a:rPr lang="en-US" sz="2800">
                <a:solidFill>
                  <a:schemeClr val="tx1"/>
                </a:solidFill>
                <a:latin typeface="Montserrat"/>
                <a:ea typeface="MS Mincho"/>
              </a:rPr>
              <a:t> </a:t>
            </a:r>
            <a:r>
              <a:rPr lang="en-US" sz="2800" err="1">
                <a:solidFill>
                  <a:schemeClr val="tx1"/>
                </a:solidFill>
                <a:latin typeface="Montserrat"/>
                <a:ea typeface="MS Mincho"/>
              </a:rPr>
              <a:t>proposte</a:t>
            </a:r>
            <a:r>
              <a:rPr lang="en-US" sz="2800">
                <a:solidFill>
                  <a:schemeClr val="tx1"/>
                </a:solidFill>
                <a:latin typeface="Montserrat"/>
                <a:ea typeface="MS Mincho"/>
              </a:rPr>
              <a:t>. </a:t>
            </a:r>
            <a:r>
              <a:rPr lang="en-US" sz="2800" err="1">
                <a:solidFill>
                  <a:schemeClr val="tx1"/>
                </a:solidFill>
                <a:latin typeface="Montserrat"/>
                <a:ea typeface="MS Mincho"/>
              </a:rPr>
              <a:t>Rivedi</a:t>
            </a:r>
            <a:r>
              <a:rPr lang="en-US" sz="2800">
                <a:solidFill>
                  <a:schemeClr val="tx1"/>
                </a:solidFill>
                <a:latin typeface="Montserrat"/>
                <a:ea typeface="MS Mincho"/>
              </a:rPr>
              <a:t> e </a:t>
            </a:r>
            <a:r>
              <a:rPr lang="en-US" sz="2800" err="1">
                <a:solidFill>
                  <a:schemeClr val="tx1"/>
                </a:solidFill>
                <a:latin typeface="Montserrat"/>
                <a:ea typeface="MS Mincho"/>
              </a:rPr>
              <a:t>perfeziona</a:t>
            </a:r>
            <a:r>
              <a:rPr lang="en-US" sz="2800">
                <a:solidFill>
                  <a:schemeClr val="tx1"/>
                </a:solidFill>
                <a:latin typeface="Montserrat"/>
                <a:ea typeface="MS Mincho"/>
              </a:rPr>
              <a:t> il </a:t>
            </a:r>
            <a:r>
              <a:rPr lang="en-US" sz="2800" err="1">
                <a:solidFill>
                  <a:schemeClr val="tx1"/>
                </a:solidFill>
                <a:latin typeface="Montserrat"/>
                <a:ea typeface="MS Mincho"/>
              </a:rPr>
              <a:t>prodotto</a:t>
            </a:r>
            <a:r>
              <a:rPr lang="en-US" sz="2800">
                <a:solidFill>
                  <a:schemeClr val="tx1"/>
                </a:solidFill>
                <a:latin typeface="Montserrat"/>
                <a:ea typeface="MS Mincho"/>
              </a:rPr>
              <a:t> o il </a:t>
            </a:r>
            <a:r>
              <a:rPr lang="en-US" sz="2800" err="1">
                <a:solidFill>
                  <a:schemeClr val="tx1"/>
                </a:solidFill>
                <a:latin typeface="Montserrat"/>
                <a:ea typeface="MS Mincho"/>
              </a:rPr>
              <a:t>servizio</a:t>
            </a:r>
            <a:r>
              <a:rPr lang="en-US" sz="2800">
                <a:solidFill>
                  <a:schemeClr val="tx1"/>
                </a:solidFill>
                <a:latin typeface="Montserrat"/>
                <a:ea typeface="MS Mincho"/>
              </a:rPr>
              <a:t> in base al feedback.</a:t>
            </a:r>
            <a:endParaRPr lang="fi-FI" sz="2800">
              <a:effectLst/>
              <a:latin typeface="Montserrat"/>
              <a:ea typeface="MS Mincho"/>
            </a:endParaRPr>
          </a:p>
        </p:txBody>
      </p:sp>
      <p:pic>
        <p:nvPicPr>
          <p:cNvPr id="3" name="Picture 2">
            <a:extLst>
              <a:ext uri="{FF2B5EF4-FFF2-40B4-BE49-F238E27FC236}">
                <a16:creationId xmlns:a16="http://schemas.microsoft.com/office/drawing/2014/main" id="{28DFD2BC-EE46-E76F-F6B7-BD3CD193B3FF}"/>
              </a:ext>
            </a:extLst>
          </p:cNvPr>
          <p:cNvPicPr>
            <a:picLocks noChangeAspect="1"/>
          </p:cNvPicPr>
          <p:nvPr/>
        </p:nvPicPr>
        <p:blipFill>
          <a:blip r:embed="rId3"/>
          <a:stretch>
            <a:fillRect/>
          </a:stretch>
        </p:blipFill>
        <p:spPr>
          <a:xfrm rot="10800000" flipH="1" flipV="1">
            <a:off x="1469571" y="1628775"/>
            <a:ext cx="6302829" cy="3286125"/>
          </a:xfrm>
          <a:prstGeom prst="rect">
            <a:avLst/>
          </a:prstGeom>
        </p:spPr>
      </p:pic>
      <p:sp>
        <p:nvSpPr>
          <p:cNvPr id="4" name="Google Shape;266;p11">
            <a:extLst>
              <a:ext uri="{FF2B5EF4-FFF2-40B4-BE49-F238E27FC236}">
                <a16:creationId xmlns:a16="http://schemas.microsoft.com/office/drawing/2014/main" id="{48F03934-ECC0-5703-D439-36BCDA4AC4A6}"/>
              </a:ext>
            </a:extLst>
          </p:cNvPr>
          <p:cNvSpPr txBox="1"/>
          <p:nvPr/>
        </p:nvSpPr>
        <p:spPr>
          <a:xfrm>
            <a:off x="590940" y="2233245"/>
            <a:ext cx="7676619" cy="1621914"/>
          </a:xfrm>
          <a:prstGeom prst="rect">
            <a:avLst/>
          </a:prstGeom>
          <a:noFill/>
          <a:ln>
            <a:noFill/>
          </a:ln>
        </p:spPr>
        <p:txBody>
          <a:bodyPr spcFirstLastPara="1" wrap="square" lIns="0" tIns="0" rIns="0" bIns="0" anchor="t" anchorCtr="0">
            <a:spAutoFit/>
          </a:bodyPr>
          <a:lstStyle/>
          <a:p>
            <a:pPr marL="0" marR="0" lvl="0" indent="0" algn="ctr" rtl="0">
              <a:lnSpc>
                <a:spcPct val="144000"/>
              </a:lnSpc>
              <a:spcBef>
                <a:spcPts val="0"/>
              </a:spcBef>
              <a:spcAft>
                <a:spcPts val="0"/>
              </a:spcAft>
              <a:buNone/>
            </a:pPr>
            <a:r>
              <a:rPr lang="en-US" sz="7200" b="1" i="0" u="none" strike="noStrike" cap="none">
                <a:solidFill>
                  <a:srgbClr val="000000"/>
                </a:solidFill>
                <a:latin typeface="Norwester" pitchFamily="2" charset="0"/>
                <a:ea typeface="Montserrat"/>
                <a:cs typeface="Montserrat"/>
                <a:sym typeface="Montserrat"/>
              </a:rPr>
              <a:t>FEEDBACK</a:t>
            </a:r>
            <a:endParaRPr sz="7200">
              <a:latin typeface="Norwester" pitchFamily="2" charset="0"/>
            </a:endParaRPr>
          </a:p>
        </p:txBody>
      </p:sp>
      <p:pic>
        <p:nvPicPr>
          <p:cNvPr id="5" name="Picture 4" descr="A cartoon of a person on a skateboard&#10;&#10;Description automatically generated">
            <a:extLst>
              <a:ext uri="{FF2B5EF4-FFF2-40B4-BE49-F238E27FC236}">
                <a16:creationId xmlns:a16="http://schemas.microsoft.com/office/drawing/2014/main" id="{51C4CA2B-9C58-CFB7-C5AE-EAF14825CAA1}"/>
              </a:ext>
            </a:extLst>
          </p:cNvPr>
          <p:cNvPicPr>
            <a:picLocks noChangeAspect="1"/>
          </p:cNvPicPr>
          <p:nvPr/>
        </p:nvPicPr>
        <p:blipFill rotWithShape="1">
          <a:blip r:embed="rId4">
            <a:extLst>
              <a:ext uri="{28A0092B-C50C-407E-A947-70E740481C1C}">
                <a14:useLocalDpi xmlns:a14="http://schemas.microsoft.com/office/drawing/2010/main" val="0"/>
              </a:ext>
            </a:extLst>
          </a:blip>
          <a:srcRect l="66678" t="32766" r="10229" b="7943"/>
          <a:stretch/>
        </p:blipFill>
        <p:spPr>
          <a:xfrm>
            <a:off x="3252448" y="3716718"/>
            <a:ext cx="3697969" cy="6628434"/>
          </a:xfrm>
          <a:prstGeom prst="rect">
            <a:avLst/>
          </a:prstGeom>
        </p:spPr>
      </p:pic>
    </p:spTree>
    <p:extLst>
      <p:ext uri="{BB962C8B-B14F-4D97-AF65-F5344CB8AC3E}">
        <p14:creationId xmlns:p14="http://schemas.microsoft.com/office/powerpoint/2010/main" val="359071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0" y="0"/>
            <a:ext cx="8903368"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5" name="TextBox 4">
            <a:extLst>
              <a:ext uri="{FF2B5EF4-FFF2-40B4-BE49-F238E27FC236}">
                <a16:creationId xmlns:a16="http://schemas.microsoft.com/office/drawing/2014/main" id="{DCC605A8-1A03-790A-3E4B-E3ED59054C18}"/>
              </a:ext>
            </a:extLst>
          </p:cNvPr>
          <p:cNvSpPr txBox="1"/>
          <p:nvPr/>
        </p:nvSpPr>
        <p:spPr>
          <a:xfrm>
            <a:off x="9384634" y="3804672"/>
            <a:ext cx="7379366" cy="2677656"/>
          </a:xfrm>
          <a:prstGeom prst="rect">
            <a:avLst/>
          </a:prstGeom>
          <a:noFill/>
        </p:spPr>
        <p:txBody>
          <a:bodyPr wrap="square">
            <a:spAutoFit/>
          </a:bodyPr>
          <a:lstStyle/>
          <a:p>
            <a:pPr algn="just"/>
            <a:r>
              <a:rPr lang="it-IT" sz="2400">
                <a:latin typeface="Montserrat" panose="00000500000000000000" pitchFamily="2" charset="0"/>
              </a:rPr>
              <a:t>Finanziato dall'Unione europea. Le opinioni espresse appartengono, tuttavia, al solo o ai soli autori e non riflettono necessariamente le opinioni dell'Unione europea o dell’Agenzia esecutiva europea per l’istruzione e la cultura (EACEA). Né l'Unione europea né l'EACEA possono esserne ritenute responsabili.</a:t>
            </a:r>
            <a:endParaRPr lang="fi-FI" sz="2400">
              <a:latin typeface="Montserrat" panose="00000500000000000000" pitchFamily="2" charset="0"/>
            </a:endParaRPr>
          </a:p>
        </p:txBody>
      </p:sp>
      <p:pic>
        <p:nvPicPr>
          <p:cNvPr id="10" name="Picture 9" descr="A black background with blue text&#10;&#10;Description automatically generated">
            <a:extLst>
              <a:ext uri="{FF2B5EF4-FFF2-40B4-BE49-F238E27FC236}">
                <a16:creationId xmlns:a16="http://schemas.microsoft.com/office/drawing/2014/main" id="{CA3D40E5-8446-4C99-8E6D-CA92B6006D21}"/>
              </a:ext>
            </a:extLst>
          </p:cNvPr>
          <p:cNvPicPr>
            <a:picLocks noChangeAspect="1"/>
          </p:cNvPicPr>
          <p:nvPr/>
        </p:nvPicPr>
        <p:blipFill>
          <a:blip r:embed="rId3"/>
          <a:stretch>
            <a:fillRect/>
          </a:stretch>
        </p:blipFill>
        <p:spPr>
          <a:xfrm>
            <a:off x="1679902" y="4525980"/>
            <a:ext cx="5543563" cy="1235039"/>
          </a:xfrm>
          <a:prstGeom prst="rect">
            <a:avLst/>
          </a:prstGeom>
        </p:spPr>
      </p:pic>
    </p:spTree>
    <p:extLst>
      <p:ext uri="{BB962C8B-B14F-4D97-AF65-F5344CB8AC3E}">
        <p14:creationId xmlns:p14="http://schemas.microsoft.com/office/powerpoint/2010/main" val="1951611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297659" y="-593557"/>
            <a:ext cx="18746079" cy="1113322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6" name="Picture 5">
            <a:extLst>
              <a:ext uri="{FF2B5EF4-FFF2-40B4-BE49-F238E27FC236}">
                <a16:creationId xmlns:a16="http://schemas.microsoft.com/office/drawing/2014/main" id="{19441A39-708D-390D-8AF4-06A79C533176}"/>
              </a:ext>
            </a:extLst>
          </p:cNvPr>
          <p:cNvPicPr>
            <a:picLocks noChangeAspect="1"/>
          </p:cNvPicPr>
          <p:nvPr/>
        </p:nvPicPr>
        <p:blipFill>
          <a:blip r:embed="rId3"/>
          <a:stretch>
            <a:fillRect/>
          </a:stretch>
        </p:blipFill>
        <p:spPr>
          <a:xfrm>
            <a:off x="2469786" y="2337474"/>
            <a:ext cx="13211188" cy="5768923"/>
          </a:xfrm>
          <a:prstGeom prst="rect">
            <a:avLst/>
          </a:prstGeom>
        </p:spPr>
      </p:pic>
      <p:pic>
        <p:nvPicPr>
          <p:cNvPr id="4" name="Picture 3" descr="A white and black logo&#10;&#10;Description automatically generated with medium confidence">
            <a:extLst>
              <a:ext uri="{FF2B5EF4-FFF2-40B4-BE49-F238E27FC236}">
                <a16:creationId xmlns:a16="http://schemas.microsoft.com/office/drawing/2014/main" id="{2A6C765F-164B-518E-FF3F-EA28BE4AD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438" y="8606711"/>
            <a:ext cx="14278130" cy="2186124"/>
          </a:xfrm>
          <a:prstGeom prst="rect">
            <a:avLst/>
          </a:prstGeom>
        </p:spPr>
      </p:pic>
      <p:sp>
        <p:nvSpPr>
          <p:cNvPr id="5" name="Google Shape;227;p9">
            <a:extLst>
              <a:ext uri="{FF2B5EF4-FFF2-40B4-BE49-F238E27FC236}">
                <a16:creationId xmlns:a16="http://schemas.microsoft.com/office/drawing/2014/main" id="{66048437-1D77-9A81-3D45-2909D542DCCB}"/>
              </a:ext>
            </a:extLst>
          </p:cNvPr>
          <p:cNvSpPr txBox="1"/>
          <p:nvPr/>
        </p:nvSpPr>
        <p:spPr>
          <a:xfrm>
            <a:off x="1706960" y="3199257"/>
            <a:ext cx="14874078" cy="2462213"/>
          </a:xfrm>
          <a:prstGeom prst="rect">
            <a:avLst/>
          </a:prstGeom>
          <a:noFill/>
          <a:ln>
            <a:noFill/>
          </a:ln>
        </p:spPr>
        <p:txBody>
          <a:bodyPr spcFirstLastPara="1" wrap="square" lIns="0" tIns="0" rIns="0" bIns="0" anchor="t" anchorCtr="0">
            <a:spAutoFit/>
          </a:bodyPr>
          <a:lstStyle/>
          <a:p>
            <a:pPr lvl="0" algn="ctr"/>
            <a:r>
              <a:rPr lang="en-US" sz="8000" b="1" err="1">
                <a:solidFill>
                  <a:schemeClr val="bg1"/>
                </a:solidFill>
                <a:latin typeface="Norwester" pitchFamily="2" charset="0"/>
                <a:ea typeface="Montserrat"/>
                <a:cs typeface="Montserrat"/>
                <a:sym typeface="Montserrat"/>
              </a:rPr>
              <a:t>Fase</a:t>
            </a:r>
            <a:r>
              <a:rPr lang="en-US" sz="8000" b="1">
                <a:solidFill>
                  <a:schemeClr val="bg1"/>
                </a:solidFill>
                <a:latin typeface="Norwester" pitchFamily="2" charset="0"/>
                <a:ea typeface="Montserrat"/>
                <a:cs typeface="Montserrat"/>
                <a:sym typeface="Montserrat"/>
              </a:rPr>
              <a:t> 4: 
</a:t>
            </a:r>
            <a:r>
              <a:rPr lang="en-US" sz="8000" b="1" err="1">
                <a:solidFill>
                  <a:schemeClr val="bg1"/>
                </a:solidFill>
                <a:latin typeface="Norwester" pitchFamily="2" charset="0"/>
                <a:ea typeface="Montserrat"/>
                <a:cs typeface="Montserrat"/>
                <a:sym typeface="Montserrat"/>
              </a:rPr>
              <a:t>Realizzazione</a:t>
            </a:r>
            <a:endParaRPr lang="en-US" sz="8000">
              <a:solidFill>
                <a:schemeClr val="bg1"/>
              </a:solidFill>
              <a:latin typeface="Norwester" pitchFamily="2" charset="0"/>
            </a:endParaRPr>
          </a:p>
        </p:txBody>
      </p:sp>
    </p:spTree>
    <p:extLst>
      <p:ext uri="{BB962C8B-B14F-4D97-AF65-F5344CB8AC3E}">
        <p14:creationId xmlns:p14="http://schemas.microsoft.com/office/powerpoint/2010/main" val="152540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p:nvPr/>
        </p:nvSpPr>
        <p:spPr>
          <a:xfrm>
            <a:off x="0" y="0"/>
            <a:ext cx="9144000"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9" name="Picture 8" descr="A box with a computer and papers&#10;&#10;Description automatically generated">
            <a:extLst>
              <a:ext uri="{FF2B5EF4-FFF2-40B4-BE49-F238E27FC236}">
                <a16:creationId xmlns:a16="http://schemas.microsoft.com/office/drawing/2014/main" id="{E7418E87-7AB5-D960-988B-C41394169178}"/>
              </a:ext>
            </a:extLst>
          </p:cNvPr>
          <p:cNvPicPr>
            <a:picLocks noChangeAspect="1"/>
          </p:cNvPicPr>
          <p:nvPr/>
        </p:nvPicPr>
        <p:blipFill>
          <a:blip r:embed="rId3"/>
          <a:stretch>
            <a:fillRect/>
          </a:stretch>
        </p:blipFill>
        <p:spPr>
          <a:xfrm>
            <a:off x="733690" y="1114425"/>
            <a:ext cx="8312616" cy="11906520"/>
          </a:xfrm>
          <a:prstGeom prst="rect">
            <a:avLst/>
          </a:prstGeom>
        </p:spPr>
      </p:pic>
      <p:sp>
        <p:nvSpPr>
          <p:cNvPr id="4" name="Google Shape;270;p11">
            <a:extLst>
              <a:ext uri="{FF2B5EF4-FFF2-40B4-BE49-F238E27FC236}">
                <a16:creationId xmlns:a16="http://schemas.microsoft.com/office/drawing/2014/main" id="{9D3C0A9C-4B3D-0EA9-1605-323C6D566FCD}"/>
              </a:ext>
            </a:extLst>
          </p:cNvPr>
          <p:cNvSpPr txBox="1"/>
          <p:nvPr/>
        </p:nvSpPr>
        <p:spPr>
          <a:xfrm>
            <a:off x="9480874" y="2573565"/>
            <a:ext cx="8073436" cy="6247864"/>
          </a:xfrm>
          <a:prstGeom prst="rect">
            <a:avLst/>
          </a:prstGeom>
          <a:noFill/>
          <a:ln>
            <a:noFill/>
          </a:ln>
        </p:spPr>
        <p:txBody>
          <a:bodyPr spcFirstLastPara="1" wrap="square" lIns="0" tIns="0" rIns="0" bIns="0" anchor="t" anchorCtr="0">
            <a:spAutoFit/>
          </a:bodyPr>
          <a:lstStyle/>
          <a:p>
            <a:pPr marL="742950" indent="-285750">
              <a:lnSpc>
                <a:spcPct val="150000"/>
              </a:lnSpc>
              <a:spcAft>
                <a:spcPts val="600"/>
              </a:spcAft>
              <a:buFont typeface="Wingdings" panose="05000000000000000000" pitchFamily="2" charset="2"/>
              <a:buChar char="Ø"/>
            </a:pPr>
            <a:r>
              <a:rPr lang="en-US" sz="2400" err="1">
                <a:solidFill>
                  <a:schemeClr val="tx1"/>
                </a:solidFill>
                <a:latin typeface="Montserrat"/>
                <a:ea typeface="MS Mincho"/>
              </a:rPr>
              <a:t>È</a:t>
            </a:r>
            <a:r>
              <a:rPr lang="en-US" sz="2400">
                <a:solidFill>
                  <a:schemeClr val="tx1"/>
                </a:solidFill>
                <a:latin typeface="Montserrat"/>
                <a:ea typeface="MS Mincho"/>
              </a:rPr>
              <a:t> </a:t>
            </a:r>
            <a:r>
              <a:rPr lang="en-US" sz="2400" err="1">
                <a:solidFill>
                  <a:schemeClr val="tx1"/>
                </a:solidFill>
                <a:latin typeface="Montserrat"/>
                <a:ea typeface="MS Mincho"/>
              </a:rPr>
              <a:t>necessario</a:t>
            </a:r>
            <a:r>
              <a:rPr lang="en-US" sz="2400">
                <a:solidFill>
                  <a:schemeClr val="tx1"/>
                </a:solidFill>
                <a:latin typeface="Montserrat"/>
                <a:ea typeface="MS Mincho"/>
              </a:rPr>
              <a:t> </a:t>
            </a:r>
            <a:r>
              <a:rPr lang="en-US" sz="2400" err="1">
                <a:solidFill>
                  <a:schemeClr val="tx1"/>
                </a:solidFill>
                <a:latin typeface="Montserrat"/>
                <a:ea typeface="MS Mincho"/>
              </a:rPr>
              <a:t>avere</a:t>
            </a:r>
            <a:r>
              <a:rPr lang="en-US" sz="2400">
                <a:solidFill>
                  <a:schemeClr val="tx1"/>
                </a:solidFill>
                <a:latin typeface="Montserrat"/>
                <a:ea typeface="MS Mincho"/>
              </a:rPr>
              <a:t> </a:t>
            </a:r>
            <a:r>
              <a:rPr lang="en-US" sz="2400" err="1">
                <a:solidFill>
                  <a:schemeClr val="tx1"/>
                </a:solidFill>
                <a:latin typeface="Montserrat"/>
                <a:ea typeface="MS Mincho"/>
              </a:rPr>
              <a:t>più</a:t>
            </a:r>
            <a:r>
              <a:rPr lang="en-US" sz="2400">
                <a:solidFill>
                  <a:schemeClr val="tx1"/>
                </a:solidFill>
                <a:latin typeface="Montserrat"/>
                <a:ea typeface="MS Mincho"/>
              </a:rPr>
              <a:t> </a:t>
            </a:r>
            <a:r>
              <a:rPr lang="en-US" sz="2400" err="1">
                <a:solidFill>
                  <a:schemeClr val="tx1"/>
                </a:solidFill>
                <a:latin typeface="Montserrat"/>
                <a:ea typeface="MS Mincho"/>
              </a:rPr>
              <a:t>fogli</a:t>
            </a:r>
            <a:r>
              <a:rPr lang="en-US" sz="2400">
                <a:solidFill>
                  <a:schemeClr val="tx1"/>
                </a:solidFill>
                <a:latin typeface="Montserrat"/>
                <a:ea typeface="MS Mincho"/>
              </a:rPr>
              <a:t> </a:t>
            </a:r>
            <a:r>
              <a:rPr lang="en-US" sz="2400" err="1">
                <a:solidFill>
                  <a:schemeClr val="tx1"/>
                </a:solidFill>
                <a:latin typeface="Montserrat"/>
                <a:ea typeface="MS Mincho"/>
              </a:rPr>
              <a:t>bianchi</a:t>
            </a:r>
            <a:r>
              <a:rPr lang="en-US" sz="2400">
                <a:solidFill>
                  <a:schemeClr val="tx1"/>
                </a:solidFill>
                <a:latin typeface="Montserrat"/>
                <a:ea typeface="MS Mincho"/>
              </a:rPr>
              <a:t> o un computer e </a:t>
            </a:r>
            <a:r>
              <a:rPr lang="en-US" sz="2400" err="1">
                <a:solidFill>
                  <a:schemeClr val="tx1"/>
                </a:solidFill>
                <a:latin typeface="Montserrat"/>
                <a:ea typeface="MS Mincho"/>
              </a:rPr>
              <a:t>rendere</a:t>
            </a:r>
            <a:r>
              <a:rPr lang="en-US" sz="2400">
                <a:solidFill>
                  <a:schemeClr val="tx1"/>
                </a:solidFill>
                <a:latin typeface="Montserrat"/>
                <a:ea typeface="MS Mincho"/>
              </a:rPr>
              <a:t> </a:t>
            </a:r>
            <a:r>
              <a:rPr lang="en-US" sz="2400" err="1">
                <a:solidFill>
                  <a:schemeClr val="tx1"/>
                </a:solidFill>
                <a:latin typeface="Montserrat"/>
                <a:ea typeface="MS Mincho"/>
              </a:rPr>
              <a:t>reale</a:t>
            </a:r>
            <a:r>
              <a:rPr lang="en-US" sz="2400">
                <a:solidFill>
                  <a:schemeClr val="tx1"/>
                </a:solidFill>
                <a:latin typeface="Montserrat"/>
                <a:ea typeface="MS Mincho"/>
              </a:rPr>
              <a:t> il piano: </a:t>
            </a:r>
            <a:r>
              <a:rPr lang="en-US" sz="2400" err="1">
                <a:solidFill>
                  <a:schemeClr val="tx1"/>
                </a:solidFill>
                <a:latin typeface="Montserrat"/>
                <a:ea typeface="MS Mincho"/>
              </a:rPr>
              <a:t>pianifica</a:t>
            </a:r>
            <a:r>
              <a:rPr lang="en-US" sz="2400">
                <a:solidFill>
                  <a:schemeClr val="tx1"/>
                </a:solidFill>
                <a:latin typeface="Montserrat"/>
                <a:ea typeface="MS Mincho"/>
              </a:rPr>
              <a:t> le </a:t>
            </a:r>
            <a:r>
              <a:rPr lang="en-US" sz="2400" err="1">
                <a:solidFill>
                  <a:schemeClr val="tx1"/>
                </a:solidFill>
                <a:latin typeface="Montserrat"/>
                <a:ea typeface="MS Mincho"/>
              </a:rPr>
              <a:t>risorse</a:t>
            </a:r>
            <a:r>
              <a:rPr lang="en-US" sz="2400">
                <a:solidFill>
                  <a:schemeClr val="tx1"/>
                </a:solidFill>
                <a:latin typeface="Montserrat"/>
                <a:ea typeface="MS Mincho"/>
              </a:rPr>
              <a:t> e le </a:t>
            </a:r>
            <a:r>
              <a:rPr lang="en-US" sz="2400" err="1">
                <a:solidFill>
                  <a:schemeClr val="tx1"/>
                </a:solidFill>
                <a:latin typeface="Montserrat"/>
                <a:ea typeface="MS Mincho"/>
              </a:rPr>
              <a:t>attività</a:t>
            </a:r>
            <a:r>
              <a:rPr lang="en-US" sz="2400">
                <a:solidFill>
                  <a:schemeClr val="tx1"/>
                </a:solidFill>
                <a:latin typeface="Montserrat"/>
                <a:ea typeface="MS Mincho"/>
              </a:rPr>
              <a:t>, valuta la </a:t>
            </a:r>
            <a:r>
              <a:rPr lang="en-US" sz="2400" err="1">
                <a:solidFill>
                  <a:schemeClr val="tx1"/>
                </a:solidFill>
                <a:latin typeface="Montserrat"/>
                <a:ea typeface="MS Mincho"/>
              </a:rPr>
              <a:t>sostenibilità</a:t>
            </a:r>
            <a:r>
              <a:rPr lang="en-US" sz="2400">
                <a:solidFill>
                  <a:schemeClr val="tx1"/>
                </a:solidFill>
                <a:latin typeface="Montserrat"/>
                <a:ea typeface="MS Mincho"/>
              </a:rPr>
              <a:t>, </a:t>
            </a:r>
            <a:r>
              <a:rPr lang="en-US" sz="2400" err="1">
                <a:solidFill>
                  <a:schemeClr val="tx1"/>
                </a:solidFill>
                <a:latin typeface="Montserrat"/>
                <a:ea typeface="MS Mincho"/>
              </a:rPr>
              <a:t>stima</a:t>
            </a:r>
            <a:r>
              <a:rPr lang="en-US" sz="2400">
                <a:solidFill>
                  <a:schemeClr val="tx1"/>
                </a:solidFill>
                <a:latin typeface="Montserrat"/>
                <a:ea typeface="MS Mincho"/>
              </a:rPr>
              <a:t> </a:t>
            </a:r>
            <a:r>
              <a:rPr lang="en-US" sz="2400" err="1">
                <a:solidFill>
                  <a:schemeClr val="tx1"/>
                </a:solidFill>
                <a:latin typeface="Montserrat"/>
                <a:ea typeface="MS Mincho"/>
              </a:rPr>
              <a:t>i</a:t>
            </a:r>
            <a:r>
              <a:rPr lang="en-US" sz="2400">
                <a:solidFill>
                  <a:schemeClr val="tx1"/>
                </a:solidFill>
                <a:latin typeface="Montserrat"/>
                <a:ea typeface="MS Mincho"/>
              </a:rPr>
              <a:t> </a:t>
            </a:r>
            <a:r>
              <a:rPr lang="en-US" sz="2400" err="1">
                <a:solidFill>
                  <a:schemeClr val="tx1"/>
                </a:solidFill>
                <a:latin typeface="Montserrat"/>
                <a:ea typeface="MS Mincho"/>
              </a:rPr>
              <a:t>costi</a:t>
            </a:r>
            <a:r>
              <a:rPr lang="en-US" sz="2400">
                <a:solidFill>
                  <a:schemeClr val="tx1"/>
                </a:solidFill>
                <a:latin typeface="Montserrat"/>
                <a:ea typeface="MS Mincho"/>
              </a:rPr>
              <a:t> e </a:t>
            </a:r>
            <a:r>
              <a:rPr lang="en-US" sz="2400" err="1">
                <a:solidFill>
                  <a:schemeClr val="tx1"/>
                </a:solidFill>
                <a:latin typeface="Montserrat"/>
                <a:ea typeface="MS Mincho"/>
              </a:rPr>
              <a:t>pensa</a:t>
            </a:r>
            <a:r>
              <a:rPr lang="en-US" sz="2400">
                <a:solidFill>
                  <a:schemeClr val="tx1"/>
                </a:solidFill>
                <a:latin typeface="Montserrat"/>
                <a:ea typeface="MS Mincho"/>
              </a:rPr>
              <a:t> </a:t>
            </a:r>
            <a:r>
              <a:rPr lang="en-US" sz="2400" err="1">
                <a:solidFill>
                  <a:schemeClr val="tx1"/>
                </a:solidFill>
                <a:latin typeface="Montserrat"/>
                <a:ea typeface="MS Mincho"/>
              </a:rPr>
              <a:t>alla</a:t>
            </a:r>
            <a:r>
              <a:rPr lang="en-US" sz="2400">
                <a:solidFill>
                  <a:schemeClr val="tx1"/>
                </a:solidFill>
                <a:latin typeface="Montserrat"/>
                <a:ea typeface="MS Mincho"/>
              </a:rPr>
              <a:t> </a:t>
            </a:r>
            <a:r>
              <a:rPr lang="en-US" sz="2400" err="1">
                <a:solidFill>
                  <a:schemeClr val="tx1"/>
                </a:solidFill>
                <a:latin typeface="Montserrat"/>
                <a:ea typeface="MS Mincho"/>
              </a:rPr>
              <a:t>valutazione</a:t>
            </a:r>
            <a:r>
              <a:rPr lang="en-US" sz="2400">
                <a:solidFill>
                  <a:schemeClr val="tx1"/>
                </a:solidFill>
                <a:latin typeface="Montserrat"/>
                <a:ea typeface="MS Mincho"/>
              </a:rPr>
              <a:t> e </a:t>
            </a:r>
            <a:r>
              <a:rPr lang="en-US" sz="2400" err="1">
                <a:solidFill>
                  <a:schemeClr val="tx1"/>
                </a:solidFill>
                <a:latin typeface="Montserrat"/>
                <a:ea typeface="MS Mincho"/>
              </a:rPr>
              <a:t>alla</a:t>
            </a:r>
            <a:r>
              <a:rPr lang="en-US" sz="2400">
                <a:solidFill>
                  <a:schemeClr val="tx1"/>
                </a:solidFill>
                <a:latin typeface="Montserrat"/>
                <a:ea typeface="MS Mincho"/>
              </a:rPr>
              <a:t> </a:t>
            </a:r>
            <a:r>
              <a:rPr lang="en-US" sz="2400" err="1">
                <a:solidFill>
                  <a:schemeClr val="tx1"/>
                </a:solidFill>
                <a:latin typeface="Montserrat"/>
                <a:ea typeface="MS Mincho"/>
              </a:rPr>
              <a:t>mitigazione</a:t>
            </a:r>
            <a:r>
              <a:rPr lang="en-US" sz="2400">
                <a:solidFill>
                  <a:schemeClr val="tx1"/>
                </a:solidFill>
                <a:latin typeface="Montserrat"/>
                <a:ea typeface="MS Mincho"/>
              </a:rPr>
              <a:t> del </a:t>
            </a:r>
            <a:r>
              <a:rPr lang="en-US" sz="2400" err="1">
                <a:solidFill>
                  <a:schemeClr val="tx1"/>
                </a:solidFill>
                <a:latin typeface="Montserrat"/>
                <a:ea typeface="MS Mincho"/>
              </a:rPr>
              <a:t>rischio</a:t>
            </a:r>
            <a:r>
              <a:rPr lang="en-US" sz="2400">
                <a:solidFill>
                  <a:schemeClr val="tx1"/>
                </a:solidFill>
                <a:latin typeface="Montserrat"/>
                <a:ea typeface="MS Mincho"/>
              </a:rPr>
              <a:t> (</a:t>
            </a:r>
            <a:r>
              <a:rPr lang="en-US" sz="2400" err="1">
                <a:solidFill>
                  <a:schemeClr val="tx1"/>
                </a:solidFill>
                <a:latin typeface="Montserrat"/>
                <a:ea typeface="MS Mincho"/>
              </a:rPr>
              <a:t>vedi</a:t>
            </a:r>
            <a:r>
              <a:rPr lang="en-US" sz="2400">
                <a:solidFill>
                  <a:schemeClr val="tx1"/>
                </a:solidFill>
                <a:latin typeface="Montserrat"/>
                <a:ea typeface="MS Mincho"/>
              </a:rPr>
              <a:t> diapositive successive). 
</a:t>
            </a:r>
            <a:r>
              <a:rPr lang="en-US" sz="2400" err="1">
                <a:solidFill>
                  <a:schemeClr val="tx1"/>
                </a:solidFill>
                <a:latin typeface="Montserrat"/>
                <a:ea typeface="MS Mincho"/>
              </a:rPr>
              <a:t>Ricorda</a:t>
            </a:r>
            <a:r>
              <a:rPr lang="en-US" sz="2400">
                <a:solidFill>
                  <a:schemeClr val="tx1"/>
                </a:solidFill>
                <a:latin typeface="Montserrat"/>
                <a:ea typeface="MS Mincho"/>
              </a:rPr>
              <a:t> </a:t>
            </a:r>
            <a:r>
              <a:rPr lang="en-US" sz="2400" err="1">
                <a:solidFill>
                  <a:schemeClr val="tx1"/>
                </a:solidFill>
                <a:latin typeface="Montserrat"/>
                <a:ea typeface="MS Mincho"/>
              </a:rPr>
              <a:t>tutte</a:t>
            </a:r>
            <a:r>
              <a:rPr lang="en-US" sz="2400">
                <a:solidFill>
                  <a:schemeClr val="tx1"/>
                </a:solidFill>
                <a:latin typeface="Montserrat"/>
                <a:ea typeface="MS Mincho"/>
              </a:rPr>
              <a:t> le </a:t>
            </a:r>
            <a:r>
              <a:rPr lang="en-US" sz="2400" err="1">
                <a:solidFill>
                  <a:schemeClr val="tx1"/>
                </a:solidFill>
                <a:latin typeface="Montserrat"/>
                <a:ea typeface="MS Mincho"/>
              </a:rPr>
              <a:t>informazioni</a:t>
            </a:r>
            <a:r>
              <a:rPr lang="en-US" sz="2400">
                <a:solidFill>
                  <a:schemeClr val="tx1"/>
                </a:solidFill>
                <a:latin typeface="Montserrat"/>
                <a:ea typeface="MS Mincho"/>
              </a:rPr>
              <a:t> </a:t>
            </a:r>
            <a:r>
              <a:rPr lang="en-US" sz="2400" err="1">
                <a:solidFill>
                  <a:schemeClr val="tx1"/>
                </a:solidFill>
                <a:latin typeface="Montserrat"/>
                <a:ea typeface="MS Mincho"/>
              </a:rPr>
              <a:t>delle</a:t>
            </a:r>
            <a:r>
              <a:rPr lang="en-US" sz="2400">
                <a:solidFill>
                  <a:schemeClr val="tx1"/>
                </a:solidFill>
                <a:latin typeface="Montserrat"/>
                <a:ea typeface="MS Mincho"/>
              </a:rPr>
              <a:t> </a:t>
            </a:r>
            <a:r>
              <a:rPr lang="en-US" sz="2400" err="1">
                <a:solidFill>
                  <a:schemeClr val="tx1"/>
                </a:solidFill>
                <a:latin typeface="Montserrat"/>
                <a:ea typeface="MS Mincho"/>
              </a:rPr>
              <a:t>fasi</a:t>
            </a:r>
            <a:r>
              <a:rPr lang="en-US" sz="2400">
                <a:solidFill>
                  <a:schemeClr val="tx1"/>
                </a:solidFill>
                <a:latin typeface="Montserrat"/>
                <a:ea typeface="MS Mincho"/>
              </a:rPr>
              <a:t> </a:t>
            </a:r>
            <a:r>
              <a:rPr lang="en-US" sz="2400" err="1">
                <a:solidFill>
                  <a:schemeClr val="tx1"/>
                </a:solidFill>
                <a:latin typeface="Montserrat"/>
                <a:ea typeface="MS Mincho"/>
              </a:rPr>
              <a:t>precedenti</a:t>
            </a:r>
            <a:r>
              <a:rPr lang="en-US" sz="2400">
                <a:solidFill>
                  <a:schemeClr val="tx1"/>
                </a:solidFill>
                <a:latin typeface="Montserrat"/>
                <a:ea typeface="MS Mincho"/>
              </a:rPr>
              <a:t> e </a:t>
            </a:r>
            <a:r>
              <a:rPr lang="en-US" sz="2400" err="1">
                <a:solidFill>
                  <a:schemeClr val="tx1"/>
                </a:solidFill>
                <a:latin typeface="Montserrat"/>
                <a:ea typeface="MS Mincho"/>
              </a:rPr>
              <a:t>tienile</a:t>
            </a:r>
            <a:r>
              <a:rPr lang="en-US" sz="2400">
                <a:solidFill>
                  <a:schemeClr val="tx1"/>
                </a:solidFill>
                <a:latin typeface="Montserrat"/>
                <a:ea typeface="MS Mincho"/>
              </a:rPr>
              <a:t> in </a:t>
            </a:r>
            <a:r>
              <a:rPr lang="en-US" sz="2400" err="1">
                <a:solidFill>
                  <a:schemeClr val="tx1"/>
                </a:solidFill>
                <a:latin typeface="Montserrat"/>
                <a:ea typeface="MS Mincho"/>
              </a:rPr>
              <a:t>considerazione</a:t>
            </a:r>
            <a:r>
              <a:rPr lang="en-US" sz="2400">
                <a:solidFill>
                  <a:schemeClr val="tx1"/>
                </a:solidFill>
                <a:latin typeface="Montserrat"/>
                <a:ea typeface="MS Mincho"/>
              </a:rPr>
              <a:t> qui. </a:t>
            </a:r>
            <a:r>
              <a:rPr lang="en-US" sz="2400" err="1">
                <a:solidFill>
                  <a:schemeClr val="tx1"/>
                </a:solidFill>
                <a:latin typeface="Montserrat"/>
                <a:ea typeface="MS Mincho"/>
              </a:rPr>
              <a:t>Tieni</a:t>
            </a:r>
            <a:r>
              <a:rPr lang="en-US" sz="2400">
                <a:solidFill>
                  <a:schemeClr val="tx1"/>
                </a:solidFill>
                <a:latin typeface="Montserrat"/>
                <a:ea typeface="MS Mincho"/>
              </a:rPr>
              <a:t> a </a:t>
            </a:r>
            <a:r>
              <a:rPr lang="en-US" sz="2400" err="1">
                <a:solidFill>
                  <a:schemeClr val="tx1"/>
                </a:solidFill>
                <a:latin typeface="Montserrat"/>
                <a:ea typeface="MS Mincho"/>
              </a:rPr>
              <a:t>portata</a:t>
            </a:r>
            <a:r>
              <a:rPr lang="en-US" sz="2400">
                <a:solidFill>
                  <a:schemeClr val="tx1"/>
                </a:solidFill>
                <a:latin typeface="Montserrat"/>
                <a:ea typeface="MS Mincho"/>
              </a:rPr>
              <a:t> di mano tutti </a:t>
            </a:r>
            <a:r>
              <a:rPr lang="en-US" sz="2400" err="1">
                <a:solidFill>
                  <a:schemeClr val="tx1"/>
                </a:solidFill>
                <a:latin typeface="Montserrat"/>
                <a:ea typeface="MS Mincho"/>
              </a:rPr>
              <a:t>i</a:t>
            </a:r>
            <a:r>
              <a:rPr lang="en-US" sz="2400">
                <a:solidFill>
                  <a:schemeClr val="tx1"/>
                </a:solidFill>
                <a:latin typeface="Montserrat"/>
                <a:ea typeface="MS Mincho"/>
              </a:rPr>
              <a:t> </a:t>
            </a:r>
            <a:r>
              <a:rPr lang="en-US" sz="2400" err="1">
                <a:solidFill>
                  <a:schemeClr val="tx1"/>
                </a:solidFill>
                <a:latin typeface="Montserrat"/>
                <a:ea typeface="MS Mincho"/>
              </a:rPr>
              <a:t>materiali</a:t>
            </a:r>
            <a:r>
              <a:rPr lang="en-US" sz="2400">
                <a:solidFill>
                  <a:schemeClr val="tx1"/>
                </a:solidFill>
                <a:latin typeface="Montserrat"/>
                <a:ea typeface="MS Mincho"/>
              </a:rPr>
              <a:t> </a:t>
            </a:r>
            <a:r>
              <a:rPr lang="en-US" sz="2400" err="1">
                <a:solidFill>
                  <a:schemeClr val="tx1"/>
                </a:solidFill>
                <a:latin typeface="Montserrat"/>
                <a:ea typeface="MS Mincho"/>
              </a:rPr>
              <a:t>creati</a:t>
            </a:r>
            <a:r>
              <a:rPr lang="en-US" sz="2400">
                <a:solidFill>
                  <a:schemeClr val="tx1"/>
                </a:solidFill>
                <a:latin typeface="Montserrat"/>
                <a:ea typeface="MS Mincho"/>
              </a:rPr>
              <a:t> in </a:t>
            </a:r>
            <a:r>
              <a:rPr lang="en-US" sz="2400" err="1">
                <a:solidFill>
                  <a:schemeClr val="tx1"/>
                </a:solidFill>
                <a:latin typeface="Montserrat"/>
                <a:ea typeface="MS Mincho"/>
              </a:rPr>
              <a:t>precedenza</a:t>
            </a:r>
            <a:r>
              <a:rPr lang="en-US" sz="2400">
                <a:solidFill>
                  <a:schemeClr val="tx1"/>
                </a:solidFill>
                <a:latin typeface="Montserrat"/>
                <a:ea typeface="MS Mincho"/>
              </a:rPr>
              <a:t> </a:t>
            </a:r>
            <a:r>
              <a:rPr lang="en-US" sz="2400" err="1">
                <a:solidFill>
                  <a:schemeClr val="tx1"/>
                </a:solidFill>
                <a:latin typeface="Montserrat"/>
                <a:ea typeface="MS Mincho"/>
              </a:rPr>
              <a:t>poiché</a:t>
            </a:r>
            <a:r>
              <a:rPr lang="en-US" sz="2400">
                <a:solidFill>
                  <a:schemeClr val="tx1"/>
                </a:solidFill>
                <a:latin typeface="Montserrat"/>
                <a:ea typeface="MS Mincho"/>
              </a:rPr>
              <a:t> </a:t>
            </a:r>
            <a:r>
              <a:rPr lang="en-US" sz="2400" err="1">
                <a:solidFill>
                  <a:schemeClr val="tx1"/>
                </a:solidFill>
                <a:latin typeface="Montserrat"/>
                <a:ea typeface="MS Mincho"/>
              </a:rPr>
              <a:t>dovrai</a:t>
            </a:r>
            <a:r>
              <a:rPr lang="en-US" sz="2400">
                <a:solidFill>
                  <a:schemeClr val="tx1"/>
                </a:solidFill>
                <a:latin typeface="Montserrat"/>
                <a:ea typeface="MS Mincho"/>
              </a:rPr>
              <a:t> </a:t>
            </a:r>
            <a:r>
              <a:rPr lang="en-US" sz="2400" err="1">
                <a:solidFill>
                  <a:schemeClr val="tx1"/>
                </a:solidFill>
                <a:latin typeface="Montserrat"/>
                <a:ea typeface="MS Mincho"/>
              </a:rPr>
              <a:t>rivisitarli</a:t>
            </a:r>
            <a:r>
              <a:rPr lang="en-US" sz="2400">
                <a:solidFill>
                  <a:schemeClr val="tx1"/>
                </a:solidFill>
                <a:latin typeface="Montserrat"/>
                <a:ea typeface="MS Mincho"/>
              </a:rPr>
              <a:t> in </a:t>
            </a:r>
            <a:r>
              <a:rPr lang="en-US" sz="2400" err="1">
                <a:solidFill>
                  <a:schemeClr val="tx1"/>
                </a:solidFill>
                <a:latin typeface="Montserrat"/>
                <a:ea typeface="MS Mincho"/>
              </a:rPr>
              <a:t>questa</a:t>
            </a:r>
            <a:r>
              <a:rPr lang="en-US" sz="2400">
                <a:solidFill>
                  <a:schemeClr val="tx1"/>
                </a:solidFill>
                <a:latin typeface="Montserrat"/>
                <a:ea typeface="MS Mincho"/>
              </a:rPr>
              <a:t> </a:t>
            </a:r>
            <a:r>
              <a:rPr lang="en-US" sz="2400" err="1">
                <a:solidFill>
                  <a:schemeClr val="tx1"/>
                </a:solidFill>
                <a:latin typeface="Montserrat"/>
                <a:ea typeface="MS Mincho"/>
              </a:rPr>
              <a:t>fase</a:t>
            </a:r>
            <a:r>
              <a:rPr lang="en-US" sz="2400">
                <a:solidFill>
                  <a:schemeClr val="tx1"/>
                </a:solidFill>
                <a:latin typeface="Montserrat"/>
                <a:ea typeface="MS Mincho"/>
              </a:rPr>
              <a:t>.</a:t>
            </a:r>
          </a:p>
        </p:txBody>
      </p:sp>
      <p:sp>
        <p:nvSpPr>
          <p:cNvPr id="12" name="Google Shape;266;p11">
            <a:extLst>
              <a:ext uri="{FF2B5EF4-FFF2-40B4-BE49-F238E27FC236}">
                <a16:creationId xmlns:a16="http://schemas.microsoft.com/office/drawing/2014/main" id="{563BAB6E-289E-B795-064A-0D2141D3C180}"/>
              </a:ext>
            </a:extLst>
          </p:cNvPr>
          <p:cNvSpPr txBox="1"/>
          <p:nvPr/>
        </p:nvSpPr>
        <p:spPr>
          <a:xfrm>
            <a:off x="2705759" y="7077345"/>
            <a:ext cx="4259596" cy="1846659"/>
          </a:xfrm>
          <a:prstGeom prst="rect">
            <a:avLst/>
          </a:prstGeom>
          <a:noFill/>
          <a:ln>
            <a:noFill/>
          </a:ln>
        </p:spPr>
        <p:txBody>
          <a:bodyPr spcFirstLastPara="1" wrap="square" lIns="0" tIns="0" rIns="0" bIns="0" anchor="t" anchorCtr="0">
            <a:spAutoFit/>
          </a:bodyPr>
          <a:lstStyle/>
          <a:p>
            <a:pPr algn="ctr"/>
            <a:r>
              <a:rPr lang="en-US" sz="6000" b="1">
                <a:solidFill>
                  <a:schemeClr val="bg1"/>
                </a:solidFill>
                <a:latin typeface="Norwester" pitchFamily="2" charset="0"/>
                <a:sym typeface="Montserrat"/>
              </a:rPr>
              <a:t>RENDILO REALE!</a:t>
            </a:r>
            <a:endParaRPr lang="en-US" sz="6000" b="1">
              <a:solidFill>
                <a:schemeClr val="bg1"/>
              </a:solidFill>
              <a:latin typeface="Norwester" pitchFamily="2" charset="0"/>
            </a:endParaRPr>
          </a:p>
        </p:txBody>
      </p:sp>
    </p:spTree>
    <p:extLst>
      <p:ext uri="{BB962C8B-B14F-4D97-AF65-F5344CB8AC3E}">
        <p14:creationId xmlns:p14="http://schemas.microsoft.com/office/powerpoint/2010/main" val="2944986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p:nvPr/>
        </p:nvSpPr>
        <p:spPr>
          <a:xfrm>
            <a:off x="0" y="0"/>
            <a:ext cx="9144000"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7" name="Picture 6" descr="A box with objects flying out of it&#10;&#10;Description automatically generated">
            <a:extLst>
              <a:ext uri="{FF2B5EF4-FFF2-40B4-BE49-F238E27FC236}">
                <a16:creationId xmlns:a16="http://schemas.microsoft.com/office/drawing/2014/main" id="{B4B85504-B0C6-EDE0-2B88-B5FB1D2A0CB9}"/>
              </a:ext>
            </a:extLst>
          </p:cNvPr>
          <p:cNvPicPr>
            <a:picLocks noChangeAspect="1"/>
          </p:cNvPicPr>
          <p:nvPr/>
        </p:nvPicPr>
        <p:blipFill>
          <a:blip r:embed="rId3"/>
          <a:stretch>
            <a:fillRect/>
          </a:stretch>
        </p:blipFill>
        <p:spPr>
          <a:xfrm>
            <a:off x="733690" y="1114425"/>
            <a:ext cx="8312616" cy="11906520"/>
          </a:xfrm>
          <a:prstGeom prst="rect">
            <a:avLst/>
          </a:prstGeom>
        </p:spPr>
      </p:pic>
      <p:sp>
        <p:nvSpPr>
          <p:cNvPr id="5" name="Google Shape;298;p13">
            <a:extLst>
              <a:ext uri="{FF2B5EF4-FFF2-40B4-BE49-F238E27FC236}">
                <a16:creationId xmlns:a16="http://schemas.microsoft.com/office/drawing/2014/main" id="{495D11BC-38C6-A3B1-6193-E7E179B34D49}"/>
              </a:ext>
            </a:extLst>
          </p:cNvPr>
          <p:cNvSpPr txBox="1"/>
          <p:nvPr/>
        </p:nvSpPr>
        <p:spPr>
          <a:xfrm>
            <a:off x="9877690" y="1080849"/>
            <a:ext cx="7390241" cy="8633133"/>
          </a:xfrm>
          <a:prstGeom prst="rect">
            <a:avLst/>
          </a:prstGeom>
          <a:noFill/>
          <a:ln>
            <a:noFill/>
          </a:ln>
        </p:spPr>
        <p:txBody>
          <a:bodyPr spcFirstLastPara="1" wrap="square" lIns="0" tIns="0" rIns="0" bIns="0" anchor="t" anchorCtr="0">
            <a:spAutoFit/>
          </a:bodyPr>
          <a:lstStyle/>
          <a:p>
            <a:pPr marL="342900" lvl="3" indent="-342900">
              <a:lnSpc>
                <a:spcPct val="150000"/>
              </a:lnSpc>
              <a:buFont typeface="Wingdings" panose="05000000000000000000" pitchFamily="2" charset="2"/>
              <a:buChar char="Ø"/>
            </a:pPr>
            <a:r>
              <a:rPr lang="en-US" sz="2200" b="1" err="1">
                <a:latin typeface="Montserrat"/>
                <a:ea typeface="MS Mincho"/>
              </a:rPr>
              <a:t>Pianificazione</a:t>
            </a:r>
            <a:r>
              <a:rPr lang="en-US" sz="2200" b="1">
                <a:latin typeface="Montserrat"/>
                <a:ea typeface="MS Mincho"/>
              </a:rPr>
              <a:t> </a:t>
            </a:r>
            <a:r>
              <a:rPr lang="en-US" sz="2200" b="1" err="1">
                <a:latin typeface="Montserrat"/>
                <a:ea typeface="MS Mincho"/>
              </a:rPr>
              <a:t>delle</a:t>
            </a:r>
            <a:r>
              <a:rPr lang="en-US" sz="2200" b="1">
                <a:latin typeface="Montserrat"/>
                <a:ea typeface="MS Mincho"/>
              </a:rPr>
              <a:t> </a:t>
            </a:r>
            <a:r>
              <a:rPr lang="en-US" sz="2200" b="1" err="1">
                <a:latin typeface="Montserrat"/>
                <a:ea typeface="MS Mincho"/>
              </a:rPr>
              <a:t>attività</a:t>
            </a:r>
            <a:r>
              <a:rPr lang="en-US" sz="2200" b="1">
                <a:latin typeface="Montserrat"/>
                <a:ea typeface="MS Mincho"/>
              </a:rPr>
              <a:t>:</a:t>
            </a:r>
            <a:endParaRPr lang="fi-FI" sz="2200" b="1">
              <a:latin typeface="Montserrat"/>
              <a:ea typeface="MS Mincho"/>
            </a:endParaRPr>
          </a:p>
          <a:p>
            <a:pPr lvl="3">
              <a:lnSpc>
                <a:spcPct val="150000"/>
              </a:lnSpc>
            </a:pPr>
            <a:r>
              <a:rPr lang="en-US" sz="2200" err="1">
                <a:latin typeface="Montserrat"/>
                <a:ea typeface="MS Mincho"/>
              </a:rPr>
              <a:t>Sviluppa</a:t>
            </a:r>
            <a:r>
              <a:rPr lang="en-US" sz="2200">
                <a:latin typeface="Montserrat"/>
                <a:ea typeface="MS Mincho"/>
              </a:rPr>
              <a:t> un piano </a:t>
            </a:r>
            <a:r>
              <a:rPr lang="en-US" sz="2200" err="1">
                <a:latin typeface="Montserrat"/>
                <a:ea typeface="MS Mincho"/>
              </a:rPr>
              <a:t>dettagliato</a:t>
            </a:r>
            <a:r>
              <a:rPr lang="en-US" sz="2200">
                <a:latin typeface="Montserrat"/>
                <a:ea typeface="MS Mincho"/>
              </a:rPr>
              <a:t> </a:t>
            </a:r>
            <a:r>
              <a:rPr lang="en-US" sz="2200" err="1">
                <a:latin typeface="Montserrat"/>
                <a:ea typeface="MS Mincho"/>
              </a:rPr>
              <a:t>che</a:t>
            </a:r>
            <a:r>
              <a:rPr lang="en-US" sz="2200">
                <a:latin typeface="Montserrat"/>
                <a:ea typeface="MS Mincho"/>
              </a:rPr>
              <a:t> </a:t>
            </a:r>
            <a:r>
              <a:rPr lang="en-US" sz="2200" err="1">
                <a:latin typeface="Montserrat"/>
                <a:ea typeface="MS Mincho"/>
              </a:rPr>
              <a:t>delinei</a:t>
            </a:r>
            <a:r>
              <a:rPr lang="en-US" sz="2200">
                <a:latin typeface="Montserrat"/>
                <a:ea typeface="MS Mincho"/>
              </a:rPr>
              <a:t> le </a:t>
            </a:r>
            <a:r>
              <a:rPr lang="en-US" sz="2200" err="1">
                <a:latin typeface="Montserrat"/>
                <a:ea typeface="MS Mincho"/>
              </a:rPr>
              <a:t>attività</a:t>
            </a:r>
            <a:r>
              <a:rPr lang="en-US" sz="2200">
                <a:latin typeface="Montserrat"/>
                <a:ea typeface="MS Mincho"/>
              </a:rPr>
              <a:t>, le </a:t>
            </a:r>
            <a:r>
              <a:rPr lang="en-US" sz="2200" err="1">
                <a:latin typeface="Montserrat"/>
                <a:ea typeface="MS Mincho"/>
              </a:rPr>
              <a:t>tempistiche</a:t>
            </a:r>
            <a:r>
              <a:rPr lang="en-US" sz="2200">
                <a:latin typeface="Montserrat"/>
                <a:ea typeface="MS Mincho"/>
              </a:rPr>
              <a:t>, le </a:t>
            </a:r>
            <a:r>
              <a:rPr lang="en-US" sz="2200" err="1">
                <a:latin typeface="Montserrat"/>
                <a:ea typeface="MS Mincho"/>
              </a:rPr>
              <a:t>tappe</a:t>
            </a:r>
            <a:r>
              <a:rPr lang="en-US" sz="2200">
                <a:latin typeface="Montserrat"/>
                <a:ea typeface="MS Mincho"/>
              </a:rPr>
              <a:t> </a:t>
            </a:r>
            <a:r>
              <a:rPr lang="en-US" sz="2200" err="1">
                <a:latin typeface="Montserrat"/>
                <a:ea typeface="MS Mincho"/>
              </a:rPr>
              <a:t>fondamentali</a:t>
            </a:r>
            <a:r>
              <a:rPr lang="en-US" sz="2200">
                <a:latin typeface="Montserrat"/>
                <a:ea typeface="MS Mincho"/>
              </a:rPr>
              <a:t> e le </a:t>
            </a:r>
            <a:r>
              <a:rPr lang="en-US" sz="2200" err="1">
                <a:latin typeface="Montserrat"/>
                <a:ea typeface="MS Mincho"/>
              </a:rPr>
              <a:t>responsabilità</a:t>
            </a:r>
            <a:r>
              <a:rPr lang="en-US" sz="2200">
                <a:latin typeface="Montserrat"/>
                <a:ea typeface="MS Mincho"/>
              </a:rPr>
              <a:t>, </a:t>
            </a:r>
            <a:r>
              <a:rPr lang="en-US" sz="2200" err="1">
                <a:latin typeface="Montserrat"/>
                <a:ea typeface="MS Mincho"/>
              </a:rPr>
              <a:t>garantendo</a:t>
            </a:r>
            <a:r>
              <a:rPr lang="en-US" sz="2200">
                <a:latin typeface="Montserrat"/>
                <a:ea typeface="MS Mincho"/>
              </a:rPr>
              <a:t> un </a:t>
            </a:r>
            <a:r>
              <a:rPr lang="en-US" sz="2200" err="1">
                <a:latin typeface="Montserrat"/>
                <a:ea typeface="MS Mincho"/>
              </a:rPr>
              <a:t>approccio</a:t>
            </a:r>
            <a:r>
              <a:rPr lang="en-US" sz="2200">
                <a:latin typeface="Montserrat"/>
                <a:ea typeface="MS Mincho"/>
              </a:rPr>
              <a:t> </a:t>
            </a:r>
            <a:r>
              <a:rPr lang="en-US" sz="2200" err="1">
                <a:latin typeface="Montserrat"/>
                <a:ea typeface="MS Mincho"/>
              </a:rPr>
              <a:t>sistematico</a:t>
            </a:r>
            <a:r>
              <a:rPr lang="en-US" sz="2200">
                <a:latin typeface="Montserrat"/>
                <a:ea typeface="MS Mincho"/>
              </a:rPr>
              <a:t> </a:t>
            </a:r>
            <a:r>
              <a:rPr lang="en-US" sz="2200" err="1">
                <a:latin typeface="Montserrat"/>
                <a:ea typeface="MS Mincho"/>
              </a:rPr>
              <a:t>all'implementazione</a:t>
            </a:r>
            <a:r>
              <a:rPr lang="en-US" sz="2200">
                <a:latin typeface="Montserrat"/>
                <a:ea typeface="MS Mincho"/>
              </a:rPr>
              <a:t>. </a:t>
            </a:r>
            <a:r>
              <a:rPr lang="en-US" sz="2200" err="1">
                <a:latin typeface="Montserrat"/>
                <a:ea typeface="MS Mincho"/>
              </a:rPr>
              <a:t>Usa</a:t>
            </a:r>
            <a:r>
              <a:rPr lang="en-US" sz="2200">
                <a:latin typeface="Montserrat"/>
                <a:ea typeface="MS Mincho"/>
              </a:rPr>
              <a:t> il </a:t>
            </a:r>
            <a:r>
              <a:rPr lang="en-US" sz="2200" err="1">
                <a:latin typeface="Montserrat"/>
                <a:ea typeface="MS Mincho"/>
              </a:rPr>
              <a:t>tuo</a:t>
            </a:r>
            <a:r>
              <a:rPr lang="en-US" sz="2200">
                <a:latin typeface="Montserrat"/>
                <a:ea typeface="MS Mincho"/>
              </a:rPr>
              <a:t> </a:t>
            </a:r>
            <a:r>
              <a:rPr lang="en-US" sz="2200" err="1">
                <a:latin typeface="Montserrat"/>
                <a:ea typeface="MS Mincho"/>
              </a:rPr>
              <a:t>prototipo</a:t>
            </a:r>
            <a:r>
              <a:rPr lang="en-US" sz="2200">
                <a:latin typeface="Montserrat"/>
                <a:ea typeface="MS Mincho"/>
              </a:rPr>
              <a:t> per </a:t>
            </a:r>
            <a:r>
              <a:rPr lang="en-US" sz="2200" err="1">
                <a:latin typeface="Montserrat"/>
                <a:ea typeface="MS Mincho"/>
              </a:rPr>
              <a:t>pianificare</a:t>
            </a:r>
            <a:r>
              <a:rPr lang="en-US" sz="2200">
                <a:latin typeface="Montserrat"/>
                <a:ea typeface="MS Mincho"/>
              </a:rPr>
              <a:t> le </a:t>
            </a:r>
            <a:r>
              <a:rPr lang="en-US" sz="2200" err="1">
                <a:latin typeface="Montserrat"/>
                <a:ea typeface="MS Mincho"/>
              </a:rPr>
              <a:t>attività</a:t>
            </a:r>
            <a:r>
              <a:rPr lang="en-US" sz="2200">
                <a:solidFill>
                  <a:schemeClr val="tx1"/>
                </a:solidFill>
                <a:latin typeface="Montserrat"/>
                <a:ea typeface="MS Mincho"/>
              </a:rPr>
              <a:t>.</a:t>
            </a:r>
            <a:endParaRPr lang="en-US" sz="2200">
              <a:solidFill>
                <a:schemeClr val="tx1"/>
              </a:solidFill>
              <a:latin typeface="Montserrat" panose="00000500000000000000" pitchFamily="2" charset="0"/>
              <a:ea typeface="MS Mincho" panose="02020609040205080304" pitchFamily="49" charset="-128"/>
              <a:cs typeface="Arial" panose="020B0604020202020204" pitchFamily="34" charset="0"/>
            </a:endParaRPr>
          </a:p>
          <a:p>
            <a:pPr marL="342900" lvl="3" indent="-342900">
              <a:lnSpc>
                <a:spcPct val="150000"/>
              </a:lnSpc>
              <a:buFont typeface="Wingdings" panose="05000000000000000000" pitchFamily="2" charset="2"/>
              <a:buChar char="Ø"/>
            </a:pPr>
            <a:r>
              <a:rPr lang="en-US" sz="2200" b="1" err="1">
                <a:solidFill>
                  <a:schemeClr val="tx1"/>
                </a:solidFill>
                <a:latin typeface="Montserrat"/>
                <a:ea typeface="MS Mincho"/>
              </a:rPr>
              <a:t>Pianificazione</a:t>
            </a:r>
            <a:r>
              <a:rPr lang="en-US" sz="2200" b="1">
                <a:solidFill>
                  <a:schemeClr val="tx1"/>
                </a:solidFill>
                <a:latin typeface="Montserrat"/>
                <a:ea typeface="MS Mincho"/>
              </a:rPr>
              <a:t> </a:t>
            </a:r>
            <a:r>
              <a:rPr lang="en-US" sz="2200" b="1" err="1">
                <a:solidFill>
                  <a:schemeClr val="tx1"/>
                </a:solidFill>
                <a:latin typeface="Montserrat"/>
                <a:ea typeface="MS Mincho"/>
              </a:rPr>
              <a:t>delle</a:t>
            </a:r>
            <a:r>
              <a:rPr lang="en-US" sz="2200" b="1">
                <a:solidFill>
                  <a:schemeClr val="tx1"/>
                </a:solidFill>
                <a:latin typeface="Montserrat"/>
                <a:ea typeface="MS Mincho"/>
              </a:rPr>
              <a:t> </a:t>
            </a:r>
            <a:r>
              <a:rPr lang="en-US" sz="2200" b="1" err="1">
                <a:solidFill>
                  <a:schemeClr val="tx1"/>
                </a:solidFill>
                <a:latin typeface="Montserrat"/>
                <a:ea typeface="MS Mincho"/>
              </a:rPr>
              <a:t>risorse</a:t>
            </a:r>
            <a:r>
              <a:rPr lang="en-US" sz="2200" b="1">
                <a:solidFill>
                  <a:schemeClr val="tx1"/>
                </a:solidFill>
                <a:latin typeface="Montserrat"/>
                <a:ea typeface="MS Mincho"/>
              </a:rPr>
              <a:t>:</a:t>
            </a:r>
            <a:endParaRPr lang="fi-FI" sz="2200" b="1">
              <a:solidFill>
                <a:schemeClr val="tx1"/>
              </a:solidFill>
              <a:latin typeface="Montserrat"/>
              <a:ea typeface="MS Mincho"/>
            </a:endParaRPr>
          </a:p>
          <a:p>
            <a:pPr lvl="3">
              <a:lnSpc>
                <a:spcPct val="150000"/>
              </a:lnSpc>
            </a:pPr>
            <a:r>
              <a:rPr lang="en-US" sz="2200" err="1">
                <a:solidFill>
                  <a:schemeClr val="tx1"/>
                </a:solidFill>
                <a:latin typeface="Montserrat"/>
                <a:ea typeface="MS Mincho"/>
              </a:rPr>
              <a:t>Identifica</a:t>
            </a:r>
            <a:r>
              <a:rPr lang="en-US" sz="2200">
                <a:solidFill>
                  <a:schemeClr val="tx1"/>
                </a:solidFill>
                <a:latin typeface="Montserrat"/>
                <a:ea typeface="MS Mincho"/>
              </a:rPr>
              <a:t> e </a:t>
            </a:r>
            <a:r>
              <a:rPr lang="en-US" sz="2200" err="1">
                <a:solidFill>
                  <a:schemeClr val="tx1"/>
                </a:solidFill>
                <a:latin typeface="Montserrat"/>
                <a:ea typeface="MS Mincho"/>
              </a:rPr>
              <a:t>alloca</a:t>
            </a:r>
            <a:r>
              <a:rPr lang="en-US" sz="2200">
                <a:solidFill>
                  <a:schemeClr val="tx1"/>
                </a:solidFill>
                <a:latin typeface="Montserrat"/>
                <a:ea typeface="MS Mincho"/>
              </a:rPr>
              <a:t> le </a:t>
            </a:r>
            <a:r>
              <a:rPr lang="en-US" sz="2200" err="1">
                <a:solidFill>
                  <a:schemeClr val="tx1"/>
                </a:solidFill>
                <a:latin typeface="Montserrat"/>
                <a:ea typeface="MS Mincho"/>
              </a:rPr>
              <a:t>risorse</a:t>
            </a:r>
            <a:r>
              <a:rPr lang="en-US" sz="2200">
                <a:solidFill>
                  <a:schemeClr val="tx1"/>
                </a:solidFill>
                <a:latin typeface="Montserrat"/>
                <a:ea typeface="MS Mincho"/>
              </a:rPr>
              <a:t> </a:t>
            </a:r>
            <a:r>
              <a:rPr lang="en-US" sz="2200" err="1">
                <a:solidFill>
                  <a:schemeClr val="tx1"/>
                </a:solidFill>
                <a:latin typeface="Montserrat"/>
                <a:ea typeface="MS Mincho"/>
              </a:rPr>
              <a:t>necessarie</a:t>
            </a:r>
            <a:r>
              <a:rPr lang="en-US" sz="2200">
                <a:solidFill>
                  <a:schemeClr val="tx1"/>
                </a:solidFill>
                <a:latin typeface="Montserrat"/>
                <a:ea typeface="MS Mincho"/>
              </a:rPr>
              <a:t> per </a:t>
            </a:r>
            <a:r>
              <a:rPr lang="en-US" sz="2200" err="1">
                <a:solidFill>
                  <a:schemeClr val="tx1"/>
                </a:solidFill>
                <a:latin typeface="Montserrat"/>
                <a:ea typeface="MS Mincho"/>
              </a:rPr>
              <a:t>l'implementazione</a:t>
            </a:r>
            <a:r>
              <a:rPr lang="en-US" sz="2200">
                <a:solidFill>
                  <a:schemeClr val="tx1"/>
                </a:solidFill>
                <a:latin typeface="Montserrat"/>
                <a:ea typeface="MS Mincho"/>
              </a:rPr>
              <a:t> </a:t>
            </a:r>
            <a:r>
              <a:rPr lang="en-US" sz="2200" err="1">
                <a:solidFill>
                  <a:schemeClr val="tx1"/>
                </a:solidFill>
                <a:latin typeface="Montserrat"/>
                <a:ea typeface="MS Mincho"/>
              </a:rPr>
              <a:t>della</a:t>
            </a:r>
            <a:r>
              <a:rPr lang="en-US" sz="2200">
                <a:solidFill>
                  <a:schemeClr val="tx1"/>
                </a:solidFill>
                <a:latin typeface="Montserrat"/>
                <a:ea typeface="MS Mincho"/>
              </a:rPr>
              <a:t> </a:t>
            </a:r>
            <a:r>
              <a:rPr lang="en-US" sz="2200" err="1">
                <a:solidFill>
                  <a:schemeClr val="tx1"/>
                </a:solidFill>
                <a:latin typeface="Montserrat"/>
                <a:ea typeface="MS Mincho"/>
              </a:rPr>
              <a:t>soluzione</a:t>
            </a:r>
            <a:r>
              <a:rPr lang="en-US" sz="2200">
                <a:solidFill>
                  <a:schemeClr val="tx1"/>
                </a:solidFill>
                <a:latin typeface="Montserrat"/>
                <a:ea typeface="MS Mincho"/>
              </a:rPr>
              <a:t>, </a:t>
            </a:r>
            <a:r>
              <a:rPr lang="en-US" sz="2200" err="1">
                <a:solidFill>
                  <a:schemeClr val="tx1"/>
                </a:solidFill>
                <a:latin typeface="Montserrat"/>
                <a:ea typeface="MS Mincho"/>
              </a:rPr>
              <a:t>tra</a:t>
            </a:r>
            <a:r>
              <a:rPr lang="en-US" sz="2200">
                <a:solidFill>
                  <a:schemeClr val="tx1"/>
                </a:solidFill>
                <a:latin typeface="Montserrat"/>
                <a:ea typeface="MS Mincho"/>
              </a:rPr>
              <a:t> cui </a:t>
            </a:r>
            <a:r>
              <a:rPr lang="en-US" sz="2200" err="1">
                <a:solidFill>
                  <a:schemeClr val="tx1"/>
                </a:solidFill>
                <a:latin typeface="Montserrat"/>
                <a:ea typeface="MS Mincho"/>
              </a:rPr>
              <a:t>personale</a:t>
            </a:r>
            <a:r>
              <a:rPr lang="en-US" sz="2200">
                <a:solidFill>
                  <a:schemeClr val="tx1"/>
                </a:solidFill>
                <a:latin typeface="Montserrat"/>
                <a:ea typeface="MS Mincho"/>
              </a:rPr>
              <a:t>, </a:t>
            </a:r>
            <a:r>
              <a:rPr lang="en-US" sz="2200" err="1">
                <a:solidFill>
                  <a:schemeClr val="tx1"/>
                </a:solidFill>
                <a:latin typeface="Montserrat"/>
                <a:ea typeface="MS Mincho"/>
              </a:rPr>
              <a:t>materiali</a:t>
            </a:r>
            <a:r>
              <a:rPr lang="en-US" sz="2200">
                <a:solidFill>
                  <a:schemeClr val="tx1"/>
                </a:solidFill>
                <a:latin typeface="Montserrat"/>
                <a:ea typeface="MS Mincho"/>
              </a:rPr>
              <a:t>, </a:t>
            </a:r>
            <a:r>
              <a:rPr lang="en-US" sz="2200" err="1">
                <a:solidFill>
                  <a:schemeClr val="tx1"/>
                </a:solidFill>
                <a:latin typeface="Montserrat"/>
                <a:ea typeface="MS Mincho"/>
              </a:rPr>
              <a:t>attrezzature</a:t>
            </a:r>
            <a:r>
              <a:rPr lang="en-US" sz="2200">
                <a:solidFill>
                  <a:schemeClr val="tx1"/>
                </a:solidFill>
                <a:latin typeface="Montserrat"/>
                <a:ea typeface="MS Mincho"/>
              </a:rPr>
              <a:t> e </a:t>
            </a:r>
            <a:r>
              <a:rPr lang="en-US" sz="2200" err="1">
                <a:solidFill>
                  <a:schemeClr val="tx1"/>
                </a:solidFill>
                <a:latin typeface="Montserrat"/>
                <a:ea typeface="MS Mincho"/>
              </a:rPr>
              <a:t>tecnologia</a:t>
            </a:r>
            <a:r>
              <a:rPr lang="en-US" sz="2200">
                <a:solidFill>
                  <a:schemeClr val="tx1"/>
                </a:solidFill>
                <a:latin typeface="Montserrat"/>
                <a:ea typeface="MS Mincho"/>
              </a:rPr>
              <a:t>. </a:t>
            </a:r>
            <a:r>
              <a:rPr lang="en-US" sz="2200" err="1">
                <a:solidFill>
                  <a:schemeClr val="tx1"/>
                </a:solidFill>
                <a:latin typeface="Montserrat"/>
                <a:ea typeface="MS Mincho"/>
              </a:rPr>
              <a:t>Usa</a:t>
            </a:r>
            <a:r>
              <a:rPr lang="en-US" sz="2200">
                <a:solidFill>
                  <a:schemeClr val="tx1"/>
                </a:solidFill>
                <a:latin typeface="Montserrat"/>
                <a:ea typeface="MS Mincho"/>
              </a:rPr>
              <a:t> il </a:t>
            </a:r>
            <a:r>
              <a:rPr lang="en-US" sz="2200" err="1">
                <a:solidFill>
                  <a:schemeClr val="tx1"/>
                </a:solidFill>
                <a:latin typeface="Montserrat"/>
                <a:ea typeface="MS Mincho"/>
              </a:rPr>
              <a:t>tuo</a:t>
            </a:r>
            <a:r>
              <a:rPr lang="en-US" sz="2200">
                <a:solidFill>
                  <a:schemeClr val="tx1"/>
                </a:solidFill>
                <a:latin typeface="Montserrat"/>
                <a:ea typeface="MS Mincho"/>
              </a:rPr>
              <a:t> </a:t>
            </a:r>
            <a:r>
              <a:rPr lang="en-US" sz="2200" err="1">
                <a:solidFill>
                  <a:schemeClr val="tx1"/>
                </a:solidFill>
                <a:latin typeface="Montserrat"/>
                <a:ea typeface="MS Mincho"/>
              </a:rPr>
              <a:t>prototipo</a:t>
            </a:r>
            <a:r>
              <a:rPr lang="en-US" sz="2200">
                <a:solidFill>
                  <a:schemeClr val="tx1"/>
                </a:solidFill>
                <a:latin typeface="Montserrat"/>
                <a:ea typeface="MS Mincho"/>
              </a:rPr>
              <a:t> per </a:t>
            </a:r>
            <a:r>
              <a:rPr lang="en-US" sz="2200" err="1">
                <a:solidFill>
                  <a:schemeClr val="tx1"/>
                </a:solidFill>
                <a:latin typeface="Montserrat"/>
                <a:ea typeface="MS Mincho"/>
              </a:rPr>
              <a:t>valutare</a:t>
            </a:r>
            <a:r>
              <a:rPr lang="en-US" sz="2200">
                <a:solidFill>
                  <a:schemeClr val="tx1"/>
                </a:solidFill>
                <a:latin typeface="Montserrat"/>
                <a:ea typeface="MS Mincho"/>
              </a:rPr>
              <a:t> le </a:t>
            </a:r>
            <a:r>
              <a:rPr lang="en-US" sz="2200" err="1">
                <a:solidFill>
                  <a:schemeClr val="tx1"/>
                </a:solidFill>
                <a:latin typeface="Montserrat"/>
                <a:ea typeface="MS Mincho"/>
              </a:rPr>
              <a:t>risorse</a:t>
            </a:r>
            <a:r>
              <a:rPr lang="en-US" sz="2200">
                <a:solidFill>
                  <a:schemeClr val="tx1"/>
                </a:solidFill>
                <a:latin typeface="Montserrat"/>
                <a:ea typeface="MS Mincho"/>
              </a:rPr>
              <a:t>.</a:t>
            </a:r>
            <a:endParaRPr lang="en-US" sz="2200">
              <a:solidFill>
                <a:schemeClr val="tx1"/>
              </a:solidFill>
              <a:latin typeface="Montserrat" panose="00000500000000000000" pitchFamily="2" charset="0"/>
              <a:ea typeface="MS Mincho" panose="02020609040205080304" pitchFamily="49" charset="-128"/>
              <a:cs typeface="Arial" panose="020B0604020202020204" pitchFamily="34" charset="0"/>
            </a:endParaRPr>
          </a:p>
          <a:p>
            <a:pPr marL="342900" indent="-342900">
              <a:lnSpc>
                <a:spcPct val="150000"/>
              </a:lnSpc>
              <a:buFont typeface="Wingdings,Sans-Serif"/>
              <a:buChar char="Ø"/>
            </a:pPr>
            <a:r>
              <a:rPr lang="en-US" sz="2200" b="1" err="1">
                <a:solidFill>
                  <a:schemeClr val="tx1"/>
                </a:solidFill>
                <a:latin typeface="Montserrat"/>
                <a:ea typeface="MS Mincho"/>
              </a:rPr>
              <a:t>Stima</a:t>
            </a:r>
            <a:r>
              <a:rPr lang="en-US" sz="2200" b="1">
                <a:solidFill>
                  <a:schemeClr val="tx1"/>
                </a:solidFill>
                <a:latin typeface="Montserrat"/>
                <a:ea typeface="MS Mincho"/>
              </a:rPr>
              <a:t> </a:t>
            </a:r>
            <a:r>
              <a:rPr lang="en-US" sz="2200" b="1" err="1">
                <a:solidFill>
                  <a:schemeClr val="tx1"/>
                </a:solidFill>
                <a:latin typeface="Montserrat"/>
                <a:ea typeface="MS Mincho"/>
              </a:rPr>
              <a:t>dei</a:t>
            </a:r>
            <a:r>
              <a:rPr lang="en-US" sz="2200" b="1">
                <a:solidFill>
                  <a:schemeClr val="tx1"/>
                </a:solidFill>
                <a:latin typeface="Montserrat"/>
                <a:ea typeface="MS Mincho"/>
              </a:rPr>
              <a:t> </a:t>
            </a:r>
            <a:r>
              <a:rPr lang="en-US" sz="2200" b="1" err="1">
                <a:solidFill>
                  <a:schemeClr val="tx1"/>
                </a:solidFill>
                <a:latin typeface="Montserrat"/>
                <a:ea typeface="MS Mincho"/>
              </a:rPr>
              <a:t>costi</a:t>
            </a:r>
            <a:r>
              <a:rPr lang="en-US" sz="2200" b="1">
                <a:solidFill>
                  <a:schemeClr val="tx1"/>
                </a:solidFill>
                <a:latin typeface="Montserrat"/>
                <a:ea typeface="MS Mincho"/>
              </a:rPr>
              <a:t>:</a:t>
            </a:r>
            <a:endParaRPr lang="fi-FI" sz="2200" b="1">
              <a:solidFill>
                <a:schemeClr val="tx1"/>
              </a:solidFill>
              <a:latin typeface="Montserrat"/>
              <a:ea typeface="MS Mincho"/>
            </a:endParaRPr>
          </a:p>
          <a:p>
            <a:pPr>
              <a:lnSpc>
                <a:spcPct val="150000"/>
              </a:lnSpc>
            </a:pPr>
            <a:r>
              <a:rPr lang="en-US" sz="2200" err="1">
                <a:solidFill>
                  <a:schemeClr val="tx1"/>
                </a:solidFill>
                <a:latin typeface="Montserrat"/>
                <a:ea typeface="MS Mincho"/>
              </a:rPr>
              <a:t>Stima</a:t>
            </a:r>
            <a:r>
              <a:rPr lang="en-US" sz="2200">
                <a:solidFill>
                  <a:schemeClr val="tx1"/>
                </a:solidFill>
                <a:latin typeface="Montserrat"/>
                <a:ea typeface="MS Mincho"/>
              </a:rPr>
              <a:t> </a:t>
            </a:r>
            <a:r>
              <a:rPr lang="en-US" sz="2200" err="1">
                <a:solidFill>
                  <a:schemeClr val="tx1"/>
                </a:solidFill>
                <a:latin typeface="Montserrat"/>
                <a:ea typeface="MS Mincho"/>
              </a:rPr>
              <a:t>i</a:t>
            </a:r>
            <a:r>
              <a:rPr lang="en-US" sz="2200">
                <a:solidFill>
                  <a:schemeClr val="tx1"/>
                </a:solidFill>
                <a:latin typeface="Montserrat"/>
                <a:ea typeface="MS Mincho"/>
              </a:rPr>
              <a:t> </a:t>
            </a:r>
            <a:r>
              <a:rPr lang="en-US" sz="2200" err="1">
                <a:solidFill>
                  <a:schemeClr val="tx1"/>
                </a:solidFill>
                <a:latin typeface="Montserrat"/>
                <a:ea typeface="MS Mincho"/>
              </a:rPr>
              <a:t>costi</a:t>
            </a:r>
            <a:r>
              <a:rPr lang="en-US" sz="2200">
                <a:solidFill>
                  <a:schemeClr val="tx1"/>
                </a:solidFill>
                <a:latin typeface="Montserrat"/>
                <a:ea typeface="MS Mincho"/>
              </a:rPr>
              <a:t> di </a:t>
            </a:r>
            <a:r>
              <a:rPr lang="en-US" sz="2200" err="1">
                <a:solidFill>
                  <a:schemeClr val="tx1"/>
                </a:solidFill>
                <a:latin typeface="Montserrat"/>
                <a:ea typeface="MS Mincho"/>
              </a:rPr>
              <a:t>implementazione</a:t>
            </a:r>
            <a:r>
              <a:rPr lang="en-US" sz="2200">
                <a:solidFill>
                  <a:schemeClr val="tx1"/>
                </a:solidFill>
                <a:latin typeface="Montserrat"/>
                <a:ea typeface="MS Mincho"/>
              </a:rPr>
              <a:t>, </a:t>
            </a:r>
            <a:r>
              <a:rPr lang="en-US" sz="2200" err="1">
                <a:solidFill>
                  <a:schemeClr val="tx1"/>
                </a:solidFill>
                <a:latin typeface="Montserrat"/>
                <a:ea typeface="MS Mincho"/>
              </a:rPr>
              <a:t>comprese</a:t>
            </a:r>
            <a:r>
              <a:rPr lang="en-US" sz="2200">
                <a:solidFill>
                  <a:schemeClr val="tx1"/>
                </a:solidFill>
                <a:latin typeface="Montserrat"/>
                <a:ea typeface="MS Mincho"/>
              </a:rPr>
              <a:t> le </a:t>
            </a:r>
            <a:r>
              <a:rPr lang="en-US" sz="2200" err="1">
                <a:solidFill>
                  <a:schemeClr val="tx1"/>
                </a:solidFill>
                <a:latin typeface="Montserrat"/>
                <a:ea typeface="MS Mincho"/>
              </a:rPr>
              <a:t>spese</a:t>
            </a:r>
            <a:r>
              <a:rPr lang="en-US" sz="2200">
                <a:solidFill>
                  <a:schemeClr val="tx1"/>
                </a:solidFill>
                <a:latin typeface="Montserrat"/>
                <a:ea typeface="MS Mincho"/>
              </a:rPr>
              <a:t> </a:t>
            </a:r>
            <a:r>
              <a:rPr lang="en-US" sz="2200" err="1">
                <a:solidFill>
                  <a:schemeClr val="tx1"/>
                </a:solidFill>
                <a:latin typeface="Montserrat"/>
                <a:ea typeface="MS Mincho"/>
              </a:rPr>
              <a:t>dirette</a:t>
            </a:r>
            <a:r>
              <a:rPr lang="en-US" sz="2200">
                <a:solidFill>
                  <a:schemeClr val="tx1"/>
                </a:solidFill>
                <a:latin typeface="Montserrat"/>
                <a:ea typeface="MS Mincho"/>
              </a:rPr>
              <a:t> e </a:t>
            </a:r>
            <a:r>
              <a:rPr lang="en-US" sz="2200" err="1">
                <a:solidFill>
                  <a:schemeClr val="tx1"/>
                </a:solidFill>
                <a:latin typeface="Montserrat"/>
                <a:ea typeface="MS Mincho"/>
              </a:rPr>
              <a:t>indirette</a:t>
            </a:r>
            <a:r>
              <a:rPr lang="en-US" sz="2200">
                <a:solidFill>
                  <a:schemeClr val="tx1"/>
                </a:solidFill>
                <a:latin typeface="Montserrat"/>
                <a:ea typeface="MS Mincho"/>
              </a:rPr>
              <a:t>, e </a:t>
            </a:r>
            <a:r>
              <a:rPr lang="en-US" sz="2200" err="1">
                <a:solidFill>
                  <a:schemeClr val="tx1"/>
                </a:solidFill>
                <a:latin typeface="Montserrat"/>
                <a:ea typeface="MS Mincho"/>
              </a:rPr>
              <a:t>sviluppa</a:t>
            </a:r>
            <a:r>
              <a:rPr lang="en-US" sz="2200">
                <a:solidFill>
                  <a:schemeClr val="tx1"/>
                </a:solidFill>
                <a:latin typeface="Montserrat"/>
                <a:ea typeface="MS Mincho"/>
              </a:rPr>
              <a:t> un budget. </a:t>
            </a:r>
            <a:r>
              <a:rPr lang="en-US" sz="2200" err="1">
                <a:solidFill>
                  <a:schemeClr val="tx1"/>
                </a:solidFill>
                <a:latin typeface="Montserrat"/>
                <a:ea typeface="MS Mincho"/>
              </a:rPr>
              <a:t>Puoi</a:t>
            </a:r>
            <a:r>
              <a:rPr lang="en-US" sz="2200">
                <a:solidFill>
                  <a:schemeClr val="tx1"/>
                </a:solidFill>
                <a:latin typeface="Montserrat"/>
                <a:ea typeface="MS Mincho"/>
              </a:rPr>
              <a:t> </a:t>
            </a:r>
            <a:r>
              <a:rPr lang="en-US" sz="2200" err="1">
                <a:solidFill>
                  <a:schemeClr val="tx1"/>
                </a:solidFill>
                <a:latin typeface="Montserrat"/>
                <a:ea typeface="MS Mincho"/>
              </a:rPr>
              <a:t>farlo</a:t>
            </a:r>
            <a:r>
              <a:rPr lang="en-US" sz="2200">
                <a:solidFill>
                  <a:schemeClr val="tx1"/>
                </a:solidFill>
                <a:latin typeface="Montserrat"/>
                <a:ea typeface="MS Mincho"/>
              </a:rPr>
              <a:t> in un </a:t>
            </a:r>
            <a:r>
              <a:rPr lang="en-US" sz="2200" err="1">
                <a:solidFill>
                  <a:schemeClr val="tx1"/>
                </a:solidFill>
                <a:latin typeface="Montserrat"/>
                <a:ea typeface="MS Mincho"/>
              </a:rPr>
              <a:t>foglio</a:t>
            </a:r>
            <a:r>
              <a:rPr lang="en-US" sz="2200">
                <a:solidFill>
                  <a:schemeClr val="tx1"/>
                </a:solidFill>
                <a:latin typeface="Montserrat"/>
                <a:ea typeface="MS Mincho"/>
              </a:rPr>
              <a:t> excel o </a:t>
            </a:r>
            <a:r>
              <a:rPr lang="en-US" sz="2200" err="1">
                <a:solidFill>
                  <a:schemeClr val="tx1"/>
                </a:solidFill>
                <a:latin typeface="Montserrat"/>
                <a:ea typeface="MS Mincho"/>
              </a:rPr>
              <a:t>su</a:t>
            </a:r>
            <a:r>
              <a:rPr lang="en-US" sz="2200">
                <a:solidFill>
                  <a:schemeClr val="tx1"/>
                </a:solidFill>
                <a:latin typeface="Montserrat"/>
                <a:ea typeface="MS Mincho"/>
              </a:rPr>
              <a:t> carta. </a:t>
            </a:r>
            <a:r>
              <a:rPr lang="en-US" sz="2200" err="1">
                <a:solidFill>
                  <a:schemeClr val="tx1"/>
                </a:solidFill>
                <a:latin typeface="Montserrat"/>
                <a:ea typeface="MS Mincho"/>
              </a:rPr>
              <a:t>Utilizza</a:t>
            </a:r>
            <a:r>
              <a:rPr lang="en-US" sz="2200">
                <a:solidFill>
                  <a:schemeClr val="tx1"/>
                </a:solidFill>
                <a:latin typeface="Montserrat"/>
                <a:ea typeface="MS Mincho"/>
              </a:rPr>
              <a:t> il </a:t>
            </a:r>
            <a:r>
              <a:rPr lang="en-US" sz="2200" err="1">
                <a:solidFill>
                  <a:schemeClr val="tx1"/>
                </a:solidFill>
                <a:latin typeface="Montserrat"/>
                <a:ea typeface="MS Mincho"/>
              </a:rPr>
              <a:t>prototipo</a:t>
            </a:r>
            <a:r>
              <a:rPr lang="en-US" sz="2200">
                <a:solidFill>
                  <a:schemeClr val="tx1"/>
                </a:solidFill>
                <a:latin typeface="Montserrat"/>
                <a:ea typeface="MS Mincho"/>
              </a:rPr>
              <a:t>, la </a:t>
            </a:r>
            <a:r>
              <a:rPr lang="en-US" sz="2200" err="1">
                <a:solidFill>
                  <a:schemeClr val="tx1"/>
                </a:solidFill>
                <a:latin typeface="Montserrat"/>
                <a:ea typeface="MS Mincho"/>
              </a:rPr>
              <a:t>mappa</a:t>
            </a:r>
            <a:r>
              <a:rPr lang="en-US" sz="2200">
                <a:solidFill>
                  <a:schemeClr val="tx1"/>
                </a:solidFill>
                <a:latin typeface="Montserrat"/>
                <a:ea typeface="MS Mincho"/>
              </a:rPr>
              <a:t> </a:t>
            </a:r>
            <a:r>
              <a:rPr lang="en-US" sz="2200" err="1">
                <a:solidFill>
                  <a:schemeClr val="tx1"/>
                </a:solidFill>
                <a:latin typeface="Montserrat"/>
                <a:ea typeface="MS Mincho"/>
              </a:rPr>
              <a:t>degli</a:t>
            </a:r>
            <a:r>
              <a:rPr lang="en-US" sz="2200">
                <a:solidFill>
                  <a:schemeClr val="tx1"/>
                </a:solidFill>
                <a:latin typeface="Montserrat"/>
                <a:ea typeface="MS Mincho"/>
              </a:rPr>
              <a:t> stakeholder, la persona e tutti </a:t>
            </a:r>
            <a:r>
              <a:rPr lang="en-US" sz="2200" err="1">
                <a:solidFill>
                  <a:schemeClr val="tx1"/>
                </a:solidFill>
                <a:latin typeface="Montserrat"/>
                <a:ea typeface="MS Mincho"/>
              </a:rPr>
              <a:t>i</a:t>
            </a:r>
            <a:r>
              <a:rPr lang="en-US" sz="2200">
                <a:solidFill>
                  <a:schemeClr val="tx1"/>
                </a:solidFill>
                <a:latin typeface="Montserrat"/>
                <a:ea typeface="MS Mincho"/>
              </a:rPr>
              <a:t> </a:t>
            </a:r>
            <a:r>
              <a:rPr lang="en-US" sz="2200" err="1">
                <a:solidFill>
                  <a:schemeClr val="tx1"/>
                </a:solidFill>
                <a:latin typeface="Montserrat"/>
                <a:ea typeface="MS Mincho"/>
              </a:rPr>
              <a:t>materiali</a:t>
            </a:r>
            <a:r>
              <a:rPr lang="en-US" sz="2200">
                <a:solidFill>
                  <a:schemeClr val="tx1"/>
                </a:solidFill>
                <a:latin typeface="Montserrat"/>
                <a:ea typeface="MS Mincho"/>
              </a:rPr>
              <a:t> </a:t>
            </a:r>
            <a:r>
              <a:rPr lang="en-US" sz="2200" err="1">
                <a:solidFill>
                  <a:schemeClr val="tx1"/>
                </a:solidFill>
                <a:latin typeface="Montserrat"/>
                <a:ea typeface="MS Mincho"/>
              </a:rPr>
              <a:t>rilevanti</a:t>
            </a:r>
            <a:r>
              <a:rPr lang="en-US" sz="2200">
                <a:solidFill>
                  <a:schemeClr val="tx1"/>
                </a:solidFill>
                <a:latin typeface="Montserrat"/>
                <a:ea typeface="MS Mincho"/>
              </a:rPr>
              <a:t> </a:t>
            </a:r>
            <a:r>
              <a:rPr lang="en-US" sz="2200" err="1">
                <a:solidFill>
                  <a:schemeClr val="tx1"/>
                </a:solidFill>
                <a:latin typeface="Montserrat"/>
                <a:ea typeface="MS Mincho"/>
              </a:rPr>
              <a:t>creati</a:t>
            </a:r>
            <a:r>
              <a:rPr lang="en-US" sz="2200">
                <a:solidFill>
                  <a:schemeClr val="tx1"/>
                </a:solidFill>
                <a:latin typeface="Montserrat"/>
                <a:ea typeface="MS Mincho"/>
              </a:rPr>
              <a:t> </a:t>
            </a:r>
            <a:r>
              <a:rPr lang="en-US" sz="2200" err="1">
                <a:solidFill>
                  <a:schemeClr val="tx1"/>
                </a:solidFill>
                <a:latin typeface="Montserrat"/>
                <a:ea typeface="MS Mincho"/>
              </a:rPr>
              <a:t>nelle</a:t>
            </a:r>
            <a:r>
              <a:rPr lang="en-US" sz="2200">
                <a:solidFill>
                  <a:schemeClr val="tx1"/>
                </a:solidFill>
                <a:latin typeface="Montserrat"/>
                <a:ea typeface="MS Mincho"/>
              </a:rPr>
              <a:t> </a:t>
            </a:r>
            <a:r>
              <a:rPr lang="en-US" sz="2200" err="1">
                <a:solidFill>
                  <a:schemeClr val="tx1"/>
                </a:solidFill>
                <a:latin typeface="Montserrat"/>
                <a:ea typeface="MS Mincho"/>
              </a:rPr>
              <a:t>fasi</a:t>
            </a:r>
            <a:r>
              <a:rPr lang="en-US" sz="2200">
                <a:solidFill>
                  <a:schemeClr val="tx1"/>
                </a:solidFill>
                <a:latin typeface="Montserrat"/>
                <a:ea typeface="MS Mincho"/>
              </a:rPr>
              <a:t> </a:t>
            </a:r>
            <a:r>
              <a:rPr lang="en-US" sz="2200" err="1">
                <a:solidFill>
                  <a:schemeClr val="tx1"/>
                </a:solidFill>
                <a:latin typeface="Montserrat"/>
                <a:ea typeface="MS Mincho"/>
              </a:rPr>
              <a:t>precedenti</a:t>
            </a:r>
            <a:r>
              <a:rPr lang="en-US" sz="2200">
                <a:solidFill>
                  <a:schemeClr val="tx1"/>
                </a:solidFill>
                <a:latin typeface="Montserrat"/>
                <a:ea typeface="MS Mincho"/>
              </a:rPr>
              <a:t>.</a:t>
            </a:r>
            <a:endParaRPr lang="en-US" sz="2200">
              <a:effectLst/>
              <a:latin typeface="Montserrat" panose="00000500000000000000" pitchFamily="2" charset="0"/>
              <a:ea typeface="MS Mincho" panose="02020609040205080304" pitchFamily="49" charset="-128"/>
              <a:cs typeface="Arial" panose="020B0604020202020204" pitchFamily="34" charset="0"/>
            </a:endParaRPr>
          </a:p>
        </p:txBody>
      </p:sp>
      <p:sp>
        <p:nvSpPr>
          <p:cNvPr id="8" name="Google Shape;266;p11">
            <a:extLst>
              <a:ext uri="{FF2B5EF4-FFF2-40B4-BE49-F238E27FC236}">
                <a16:creationId xmlns:a16="http://schemas.microsoft.com/office/drawing/2014/main" id="{E65CA011-76A7-247E-8C78-29BA816B9EFD}"/>
              </a:ext>
            </a:extLst>
          </p:cNvPr>
          <p:cNvSpPr txBox="1"/>
          <p:nvPr/>
        </p:nvSpPr>
        <p:spPr>
          <a:xfrm>
            <a:off x="2705759" y="7077345"/>
            <a:ext cx="4259596" cy="1846659"/>
          </a:xfrm>
          <a:prstGeom prst="rect">
            <a:avLst/>
          </a:prstGeom>
          <a:noFill/>
          <a:ln>
            <a:noFill/>
          </a:ln>
        </p:spPr>
        <p:txBody>
          <a:bodyPr spcFirstLastPara="1" wrap="square" lIns="0" tIns="0" rIns="0" bIns="0" anchor="t" anchorCtr="0">
            <a:spAutoFit/>
          </a:bodyPr>
          <a:lstStyle/>
          <a:p>
            <a:pPr algn="ctr"/>
            <a:r>
              <a:rPr lang="en-US" sz="6000" b="1">
                <a:solidFill>
                  <a:schemeClr val="bg1"/>
                </a:solidFill>
                <a:latin typeface="Norwester" pitchFamily="2" charset="0"/>
                <a:sym typeface="Montserrat"/>
              </a:rPr>
              <a:t>RENDILO REALE!</a:t>
            </a:r>
            <a:endParaRPr lang="en-US" sz="6000" b="1">
              <a:solidFill>
                <a:schemeClr val="bg1"/>
              </a:solidFill>
              <a:latin typeface="Norwester"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p:nvPr/>
        </p:nvSpPr>
        <p:spPr>
          <a:xfrm>
            <a:off x="0" y="0"/>
            <a:ext cx="9144000"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10" name="Picture 9" descr="A box with objects flying out of it&#10;&#10;Description automatically generated">
            <a:extLst>
              <a:ext uri="{FF2B5EF4-FFF2-40B4-BE49-F238E27FC236}">
                <a16:creationId xmlns:a16="http://schemas.microsoft.com/office/drawing/2014/main" id="{D9B36047-A577-8270-EFEC-C7248EF89780}"/>
              </a:ext>
            </a:extLst>
          </p:cNvPr>
          <p:cNvPicPr>
            <a:picLocks noChangeAspect="1"/>
          </p:cNvPicPr>
          <p:nvPr/>
        </p:nvPicPr>
        <p:blipFill>
          <a:blip r:embed="rId3"/>
          <a:stretch>
            <a:fillRect/>
          </a:stretch>
        </p:blipFill>
        <p:spPr>
          <a:xfrm>
            <a:off x="679249" y="1124085"/>
            <a:ext cx="8312616" cy="11906520"/>
          </a:xfrm>
          <a:prstGeom prst="rect">
            <a:avLst/>
          </a:prstGeom>
        </p:spPr>
      </p:pic>
      <p:sp>
        <p:nvSpPr>
          <p:cNvPr id="9" name="Google Shape;266;p11">
            <a:extLst>
              <a:ext uri="{FF2B5EF4-FFF2-40B4-BE49-F238E27FC236}">
                <a16:creationId xmlns:a16="http://schemas.microsoft.com/office/drawing/2014/main" id="{36199245-F147-F739-20DA-97D7E2375726}"/>
              </a:ext>
            </a:extLst>
          </p:cNvPr>
          <p:cNvSpPr txBox="1"/>
          <p:nvPr/>
        </p:nvSpPr>
        <p:spPr>
          <a:xfrm>
            <a:off x="2705759" y="7077345"/>
            <a:ext cx="4259596" cy="1846659"/>
          </a:xfrm>
          <a:prstGeom prst="rect">
            <a:avLst/>
          </a:prstGeom>
          <a:noFill/>
          <a:ln>
            <a:noFill/>
          </a:ln>
        </p:spPr>
        <p:txBody>
          <a:bodyPr spcFirstLastPara="1" wrap="square" lIns="0" tIns="0" rIns="0" bIns="0" anchor="t" anchorCtr="0">
            <a:spAutoFit/>
          </a:bodyPr>
          <a:lstStyle/>
          <a:p>
            <a:pPr algn="ctr"/>
            <a:r>
              <a:rPr lang="en-US" sz="6000" b="1">
                <a:solidFill>
                  <a:schemeClr val="bg1"/>
                </a:solidFill>
                <a:latin typeface="Norwester" pitchFamily="2" charset="0"/>
                <a:sym typeface="Montserrat"/>
              </a:rPr>
              <a:t>RENDILO REALE!</a:t>
            </a:r>
            <a:endParaRPr lang="en-US" sz="6000" b="1">
              <a:solidFill>
                <a:schemeClr val="bg1"/>
              </a:solidFill>
              <a:latin typeface="Norwester" pitchFamily="2" charset="0"/>
            </a:endParaRPr>
          </a:p>
        </p:txBody>
      </p:sp>
      <p:sp>
        <p:nvSpPr>
          <p:cNvPr id="3" name="TextBox 2">
            <a:extLst>
              <a:ext uri="{FF2B5EF4-FFF2-40B4-BE49-F238E27FC236}">
                <a16:creationId xmlns:a16="http://schemas.microsoft.com/office/drawing/2014/main" id="{56B1E01C-06EF-7DB3-4365-0C72F5EFF925}"/>
              </a:ext>
            </a:extLst>
          </p:cNvPr>
          <p:cNvSpPr txBox="1"/>
          <p:nvPr/>
        </p:nvSpPr>
        <p:spPr>
          <a:xfrm>
            <a:off x="10218510" y="1578966"/>
            <a:ext cx="7390241" cy="7129067"/>
          </a:xfrm>
          <a:prstGeom prst="rect">
            <a:avLst/>
          </a:prstGeom>
          <a:noFill/>
        </p:spPr>
        <p:txBody>
          <a:bodyPr wrap="square" lIns="91440" tIns="45720" rIns="91440" bIns="45720" anchor="t">
            <a:spAutoFit/>
          </a:bodyPr>
          <a:lstStyle/>
          <a:p>
            <a:pPr marL="342900" lvl="0" indent="-342900" algn="ctr">
              <a:lnSpc>
                <a:spcPct val="150000"/>
              </a:lnSpc>
              <a:buFont typeface="Wingdings" panose="05000000000000000000" pitchFamily="2" charset="2"/>
              <a:buChar char="Ø"/>
            </a:pPr>
            <a:r>
              <a:rPr lang="en-US" sz="2800" b="1" err="1">
                <a:solidFill>
                  <a:schemeClr val="tx1"/>
                </a:solidFill>
                <a:latin typeface="Montserrat"/>
                <a:ea typeface="MS Mincho"/>
              </a:rPr>
              <a:t>Valutazione</a:t>
            </a:r>
            <a:r>
              <a:rPr lang="en-US" sz="2800" b="1">
                <a:solidFill>
                  <a:schemeClr val="tx1"/>
                </a:solidFill>
                <a:latin typeface="Montserrat"/>
                <a:ea typeface="MS Mincho"/>
              </a:rPr>
              <a:t> e </a:t>
            </a:r>
            <a:r>
              <a:rPr lang="en-US" sz="2800" b="1" err="1">
                <a:solidFill>
                  <a:schemeClr val="tx1"/>
                </a:solidFill>
                <a:latin typeface="Montserrat"/>
                <a:ea typeface="MS Mincho"/>
              </a:rPr>
              <a:t>mitigazione</a:t>
            </a:r>
            <a:r>
              <a:rPr lang="en-US" sz="2800" b="1">
                <a:solidFill>
                  <a:schemeClr val="tx1"/>
                </a:solidFill>
                <a:latin typeface="Montserrat"/>
                <a:ea typeface="MS Mincho"/>
              </a:rPr>
              <a:t> del </a:t>
            </a:r>
            <a:r>
              <a:rPr lang="en-US" sz="2800" b="1" err="1">
                <a:solidFill>
                  <a:schemeClr val="tx1"/>
                </a:solidFill>
                <a:latin typeface="Montserrat"/>
                <a:ea typeface="MS Mincho"/>
              </a:rPr>
              <a:t>rischio</a:t>
            </a:r>
            <a:r>
              <a:rPr lang="en-US" sz="2800" b="1">
                <a:solidFill>
                  <a:schemeClr val="tx1"/>
                </a:solidFill>
                <a:latin typeface="Montserrat"/>
                <a:ea typeface="MS Mincho"/>
              </a:rPr>
              <a:t>:</a:t>
            </a:r>
            <a:endParaRPr lang="fi-FI" sz="2800" b="1">
              <a:solidFill>
                <a:schemeClr val="tx1"/>
              </a:solidFill>
              <a:latin typeface="Montserrat"/>
              <a:ea typeface="MS Mincho"/>
            </a:endParaRPr>
          </a:p>
          <a:p>
            <a:pPr>
              <a:lnSpc>
                <a:spcPct val="150000"/>
              </a:lnSpc>
            </a:pPr>
            <a:r>
              <a:rPr lang="en-US" sz="2800" err="1">
                <a:solidFill>
                  <a:schemeClr val="tx1"/>
                </a:solidFill>
                <a:latin typeface="Montserrat"/>
                <a:ea typeface="MS Mincho"/>
              </a:rPr>
              <a:t>Identifica</a:t>
            </a:r>
            <a:r>
              <a:rPr lang="en-US" sz="2800">
                <a:solidFill>
                  <a:schemeClr val="tx1"/>
                </a:solidFill>
                <a:latin typeface="Montserrat"/>
                <a:ea typeface="MS Mincho"/>
              </a:rPr>
              <a:t> </a:t>
            </a:r>
            <a:r>
              <a:rPr lang="en-US" sz="2800" err="1">
                <a:solidFill>
                  <a:schemeClr val="tx1"/>
                </a:solidFill>
                <a:latin typeface="Montserrat"/>
                <a:ea typeface="MS Mincho"/>
              </a:rPr>
              <a:t>i</a:t>
            </a:r>
            <a:r>
              <a:rPr lang="en-US" sz="2800">
                <a:solidFill>
                  <a:schemeClr val="tx1"/>
                </a:solidFill>
                <a:latin typeface="Montserrat"/>
                <a:ea typeface="MS Mincho"/>
              </a:rPr>
              <a:t> </a:t>
            </a:r>
            <a:r>
              <a:rPr lang="en-US" sz="2800" err="1">
                <a:solidFill>
                  <a:schemeClr val="tx1"/>
                </a:solidFill>
                <a:latin typeface="Montserrat"/>
                <a:ea typeface="MS Mincho"/>
              </a:rPr>
              <a:t>potenziali</a:t>
            </a:r>
            <a:r>
              <a:rPr lang="en-US" sz="2800">
                <a:solidFill>
                  <a:schemeClr val="tx1"/>
                </a:solidFill>
                <a:latin typeface="Montserrat"/>
                <a:ea typeface="MS Mincho"/>
              </a:rPr>
              <a:t> </a:t>
            </a:r>
            <a:r>
              <a:rPr lang="en-US" sz="2800" err="1">
                <a:solidFill>
                  <a:schemeClr val="tx1"/>
                </a:solidFill>
                <a:latin typeface="Montserrat"/>
                <a:ea typeface="MS Mincho"/>
              </a:rPr>
              <a:t>rischi</a:t>
            </a:r>
            <a:r>
              <a:rPr lang="en-US" sz="2800">
                <a:solidFill>
                  <a:schemeClr val="tx1"/>
                </a:solidFill>
                <a:latin typeface="Montserrat"/>
                <a:ea typeface="MS Mincho"/>
              </a:rPr>
              <a:t>, </a:t>
            </a:r>
            <a:r>
              <a:rPr lang="en-US" sz="2800" err="1">
                <a:solidFill>
                  <a:schemeClr val="tx1"/>
                </a:solidFill>
                <a:latin typeface="Montserrat"/>
                <a:ea typeface="MS Mincho"/>
              </a:rPr>
              <a:t>sviluppa</a:t>
            </a:r>
            <a:r>
              <a:rPr lang="en-US" sz="2800">
                <a:solidFill>
                  <a:schemeClr val="tx1"/>
                </a:solidFill>
                <a:latin typeface="Montserrat"/>
                <a:ea typeface="MS Mincho"/>
              </a:rPr>
              <a:t> </a:t>
            </a:r>
            <a:r>
              <a:rPr lang="en-US" sz="2800" err="1">
                <a:solidFill>
                  <a:schemeClr val="tx1"/>
                </a:solidFill>
                <a:latin typeface="Montserrat"/>
                <a:ea typeface="MS Mincho"/>
              </a:rPr>
              <a:t>strategie</a:t>
            </a:r>
            <a:r>
              <a:rPr lang="en-US" sz="2800">
                <a:solidFill>
                  <a:schemeClr val="tx1"/>
                </a:solidFill>
                <a:latin typeface="Montserrat"/>
                <a:ea typeface="MS Mincho"/>
              </a:rPr>
              <a:t> di </a:t>
            </a:r>
            <a:r>
              <a:rPr lang="en-US" sz="2800" err="1">
                <a:solidFill>
                  <a:schemeClr val="tx1"/>
                </a:solidFill>
                <a:latin typeface="Montserrat"/>
                <a:ea typeface="MS Mincho"/>
              </a:rPr>
              <a:t>mitigazione</a:t>
            </a:r>
            <a:r>
              <a:rPr lang="en-US" sz="2800">
                <a:solidFill>
                  <a:schemeClr val="tx1"/>
                </a:solidFill>
                <a:latin typeface="Montserrat"/>
                <a:ea typeface="MS Mincho"/>
              </a:rPr>
              <a:t> e </a:t>
            </a:r>
            <a:r>
              <a:rPr lang="en-US" sz="2800" err="1">
                <a:solidFill>
                  <a:schemeClr val="tx1"/>
                </a:solidFill>
                <a:latin typeface="Montserrat"/>
                <a:ea typeface="MS Mincho"/>
              </a:rPr>
              <a:t>crea</a:t>
            </a:r>
            <a:r>
              <a:rPr lang="en-US" sz="2800">
                <a:solidFill>
                  <a:schemeClr val="tx1"/>
                </a:solidFill>
                <a:latin typeface="Montserrat"/>
                <a:ea typeface="MS Mincho"/>
              </a:rPr>
              <a:t> </a:t>
            </a:r>
            <a:r>
              <a:rPr lang="en-US" sz="2800" err="1">
                <a:solidFill>
                  <a:schemeClr val="tx1"/>
                </a:solidFill>
                <a:latin typeface="Montserrat"/>
                <a:ea typeface="MS Mincho"/>
              </a:rPr>
              <a:t>piani</a:t>
            </a:r>
            <a:r>
              <a:rPr lang="en-US" sz="2800">
                <a:solidFill>
                  <a:schemeClr val="tx1"/>
                </a:solidFill>
                <a:latin typeface="Montserrat"/>
                <a:ea typeface="MS Mincho"/>
              </a:rPr>
              <a:t> di </a:t>
            </a:r>
            <a:r>
              <a:rPr lang="en-US" sz="2800" err="1">
                <a:solidFill>
                  <a:schemeClr val="tx1"/>
                </a:solidFill>
                <a:latin typeface="Montserrat"/>
                <a:ea typeface="MS Mincho"/>
              </a:rPr>
              <a:t>emergenza</a:t>
            </a:r>
            <a:r>
              <a:rPr lang="en-US" sz="2800">
                <a:solidFill>
                  <a:schemeClr val="tx1"/>
                </a:solidFill>
                <a:latin typeface="Montserrat"/>
                <a:ea typeface="MS Mincho"/>
              </a:rPr>
              <a:t> per </a:t>
            </a:r>
            <a:r>
              <a:rPr lang="en-US" sz="2800" err="1">
                <a:solidFill>
                  <a:schemeClr val="tx1"/>
                </a:solidFill>
                <a:latin typeface="Montserrat"/>
                <a:ea typeface="MS Mincho"/>
              </a:rPr>
              <a:t>affrontare</a:t>
            </a:r>
            <a:r>
              <a:rPr lang="en-US" sz="2800">
                <a:solidFill>
                  <a:schemeClr val="tx1"/>
                </a:solidFill>
                <a:latin typeface="Montserrat"/>
                <a:ea typeface="MS Mincho"/>
              </a:rPr>
              <a:t> le </a:t>
            </a:r>
            <a:r>
              <a:rPr lang="en-US" sz="2800" err="1">
                <a:solidFill>
                  <a:schemeClr val="tx1"/>
                </a:solidFill>
                <a:latin typeface="Montserrat"/>
                <a:ea typeface="MS Mincho"/>
              </a:rPr>
              <a:t>sfide</a:t>
            </a:r>
            <a:r>
              <a:rPr lang="en-US" sz="2800">
                <a:solidFill>
                  <a:schemeClr val="tx1"/>
                </a:solidFill>
                <a:latin typeface="Montserrat"/>
                <a:ea typeface="MS Mincho"/>
              </a:rPr>
              <a:t> </a:t>
            </a:r>
            <a:r>
              <a:rPr lang="en-US" sz="2800" err="1">
                <a:solidFill>
                  <a:schemeClr val="tx1"/>
                </a:solidFill>
                <a:latin typeface="Montserrat"/>
                <a:ea typeface="MS Mincho"/>
              </a:rPr>
              <a:t>impreviste</a:t>
            </a:r>
            <a:r>
              <a:rPr lang="en-US" sz="2800">
                <a:solidFill>
                  <a:schemeClr val="tx1"/>
                </a:solidFill>
                <a:latin typeface="Montserrat"/>
                <a:ea typeface="MS Mincho"/>
              </a:rPr>
              <a:t>. </a:t>
            </a:r>
            <a:r>
              <a:rPr lang="en-US" sz="2800" err="1">
                <a:solidFill>
                  <a:schemeClr val="tx1"/>
                </a:solidFill>
                <a:latin typeface="Montserrat"/>
                <a:ea typeface="MS Mincho"/>
              </a:rPr>
              <a:t>Quali</a:t>
            </a:r>
            <a:r>
              <a:rPr lang="en-US" sz="2800">
                <a:solidFill>
                  <a:schemeClr val="tx1"/>
                </a:solidFill>
                <a:latin typeface="Montserrat"/>
                <a:ea typeface="MS Mincho"/>
              </a:rPr>
              <a:t> </a:t>
            </a:r>
            <a:r>
              <a:rPr lang="en-US" sz="2800" err="1">
                <a:solidFill>
                  <a:schemeClr val="tx1"/>
                </a:solidFill>
                <a:latin typeface="Montserrat"/>
                <a:ea typeface="MS Mincho"/>
              </a:rPr>
              <a:t>sono</a:t>
            </a:r>
            <a:r>
              <a:rPr lang="en-US" sz="2800">
                <a:solidFill>
                  <a:schemeClr val="tx1"/>
                </a:solidFill>
                <a:latin typeface="Montserrat"/>
                <a:ea typeface="MS Mincho"/>
              </a:rPr>
              <a:t> </a:t>
            </a:r>
            <a:r>
              <a:rPr lang="en-US" sz="2800" err="1">
                <a:solidFill>
                  <a:schemeClr val="tx1"/>
                </a:solidFill>
                <a:latin typeface="Montserrat"/>
                <a:ea typeface="MS Mincho"/>
              </a:rPr>
              <a:t>i</a:t>
            </a:r>
            <a:r>
              <a:rPr lang="en-US" sz="2800">
                <a:solidFill>
                  <a:schemeClr val="tx1"/>
                </a:solidFill>
                <a:latin typeface="Montserrat"/>
                <a:ea typeface="MS Mincho"/>
              </a:rPr>
              <a:t> </a:t>
            </a:r>
            <a:r>
              <a:rPr lang="en-US" sz="2800" err="1">
                <a:solidFill>
                  <a:schemeClr val="tx1"/>
                </a:solidFill>
                <a:latin typeface="Montserrat"/>
                <a:ea typeface="MS Mincho"/>
              </a:rPr>
              <a:t>rischi</a:t>
            </a:r>
            <a:r>
              <a:rPr lang="en-US" sz="2800">
                <a:solidFill>
                  <a:schemeClr val="tx1"/>
                </a:solidFill>
                <a:latin typeface="Montserrat"/>
                <a:ea typeface="MS Mincho"/>
              </a:rPr>
              <a:t> </a:t>
            </a:r>
            <a:r>
              <a:rPr lang="en-US" sz="2800" err="1">
                <a:solidFill>
                  <a:schemeClr val="tx1"/>
                </a:solidFill>
                <a:latin typeface="Montserrat"/>
                <a:ea typeface="MS Mincho"/>
              </a:rPr>
              <a:t>che</a:t>
            </a:r>
            <a:r>
              <a:rPr lang="en-US" sz="2800">
                <a:solidFill>
                  <a:schemeClr val="tx1"/>
                </a:solidFill>
                <a:latin typeface="Montserrat"/>
                <a:ea typeface="MS Mincho"/>
              </a:rPr>
              <a:t> </a:t>
            </a:r>
            <a:r>
              <a:rPr lang="en-US" sz="2800" err="1">
                <a:solidFill>
                  <a:schemeClr val="tx1"/>
                </a:solidFill>
                <a:latin typeface="Montserrat"/>
                <a:ea typeface="MS Mincho"/>
              </a:rPr>
              <a:t>potrebbero</a:t>
            </a:r>
            <a:r>
              <a:rPr lang="en-US" sz="2800">
                <a:solidFill>
                  <a:schemeClr val="tx1"/>
                </a:solidFill>
                <a:latin typeface="Montserrat"/>
                <a:ea typeface="MS Mincho"/>
              </a:rPr>
              <a:t> </a:t>
            </a:r>
            <a:r>
              <a:rPr lang="en-US" sz="2800" err="1">
                <a:solidFill>
                  <a:schemeClr val="tx1"/>
                </a:solidFill>
                <a:latin typeface="Montserrat"/>
                <a:ea typeface="MS Mincho"/>
              </a:rPr>
              <a:t>insorgere</a:t>
            </a:r>
            <a:r>
              <a:rPr lang="en-US" sz="2800">
                <a:solidFill>
                  <a:schemeClr val="tx1"/>
                </a:solidFill>
                <a:latin typeface="Montserrat"/>
                <a:ea typeface="MS Mincho"/>
              </a:rPr>
              <a:t>, come </a:t>
            </a:r>
            <a:r>
              <a:rPr lang="en-US" sz="2800" err="1">
                <a:solidFill>
                  <a:schemeClr val="tx1"/>
                </a:solidFill>
                <a:latin typeface="Montserrat"/>
                <a:ea typeface="MS Mincho"/>
              </a:rPr>
              <a:t>evitarli</a:t>
            </a:r>
            <a:r>
              <a:rPr lang="en-US" sz="2800">
                <a:solidFill>
                  <a:schemeClr val="tx1"/>
                </a:solidFill>
                <a:latin typeface="Montserrat"/>
                <a:ea typeface="MS Mincho"/>
              </a:rPr>
              <a:t> e </a:t>
            </a:r>
            <a:r>
              <a:rPr lang="en-US" sz="2800" err="1">
                <a:solidFill>
                  <a:schemeClr val="tx1"/>
                </a:solidFill>
                <a:latin typeface="Montserrat"/>
                <a:ea typeface="MS Mincho"/>
              </a:rPr>
              <a:t>cosa</a:t>
            </a:r>
            <a:r>
              <a:rPr lang="en-US" sz="2800">
                <a:solidFill>
                  <a:schemeClr val="tx1"/>
                </a:solidFill>
                <a:latin typeface="Montserrat"/>
                <a:ea typeface="MS Mincho"/>
              </a:rPr>
              <a:t> fare se </a:t>
            </a:r>
            <a:r>
              <a:rPr lang="en-US" sz="2800" err="1">
                <a:solidFill>
                  <a:schemeClr val="tx1"/>
                </a:solidFill>
                <a:latin typeface="Montserrat"/>
                <a:ea typeface="MS Mincho"/>
              </a:rPr>
              <a:t>si</a:t>
            </a:r>
            <a:r>
              <a:rPr lang="en-US" sz="2800">
                <a:solidFill>
                  <a:schemeClr val="tx1"/>
                </a:solidFill>
                <a:latin typeface="Montserrat"/>
                <a:ea typeface="MS Mincho"/>
              </a:rPr>
              <a:t> </a:t>
            </a:r>
            <a:r>
              <a:rPr lang="en-US" sz="2800" err="1">
                <a:solidFill>
                  <a:schemeClr val="tx1"/>
                </a:solidFill>
                <a:latin typeface="Montserrat"/>
                <a:ea typeface="MS Mincho"/>
              </a:rPr>
              <a:t>verificano</a:t>
            </a:r>
            <a:r>
              <a:rPr lang="en-US" sz="2800">
                <a:solidFill>
                  <a:schemeClr val="tx1"/>
                </a:solidFill>
                <a:latin typeface="Montserrat"/>
                <a:ea typeface="MS Mincho"/>
              </a:rPr>
              <a:t> </a:t>
            </a:r>
            <a:r>
              <a:rPr lang="en-US" sz="2800" err="1">
                <a:solidFill>
                  <a:schemeClr val="tx1"/>
                </a:solidFill>
                <a:latin typeface="Montserrat"/>
                <a:ea typeface="MS Mincho"/>
              </a:rPr>
              <a:t>ancora</a:t>
            </a:r>
            <a:r>
              <a:rPr lang="en-US" sz="2800">
                <a:solidFill>
                  <a:schemeClr val="tx1"/>
                </a:solidFill>
                <a:latin typeface="Montserrat"/>
                <a:ea typeface="MS Mincho"/>
              </a:rPr>
              <a:t>? </a:t>
            </a:r>
            <a:r>
              <a:rPr lang="en-US" sz="2800" err="1">
                <a:solidFill>
                  <a:schemeClr val="tx1"/>
                </a:solidFill>
                <a:latin typeface="Montserrat"/>
                <a:ea typeface="MS Mincho"/>
              </a:rPr>
              <a:t>Scrivi</a:t>
            </a:r>
            <a:r>
              <a:rPr lang="en-US" sz="2800">
                <a:solidFill>
                  <a:schemeClr val="tx1"/>
                </a:solidFill>
                <a:latin typeface="Montserrat"/>
                <a:ea typeface="MS Mincho"/>
              </a:rPr>
              <a:t> </a:t>
            </a:r>
            <a:r>
              <a:rPr lang="en-US" sz="2800" err="1">
                <a:solidFill>
                  <a:schemeClr val="tx1"/>
                </a:solidFill>
                <a:latin typeface="Montserrat"/>
                <a:ea typeface="MS Mincho"/>
              </a:rPr>
              <a:t>i</a:t>
            </a:r>
            <a:r>
              <a:rPr lang="en-US" sz="2800">
                <a:solidFill>
                  <a:schemeClr val="tx1"/>
                </a:solidFill>
                <a:latin typeface="Montserrat"/>
                <a:ea typeface="MS Mincho"/>
              </a:rPr>
              <a:t> </a:t>
            </a:r>
            <a:r>
              <a:rPr lang="en-US" sz="2800" err="1">
                <a:solidFill>
                  <a:schemeClr val="tx1"/>
                </a:solidFill>
                <a:latin typeface="Montserrat"/>
                <a:ea typeface="MS Mincho"/>
              </a:rPr>
              <a:t>rischi</a:t>
            </a:r>
            <a:r>
              <a:rPr lang="en-US" sz="2800">
                <a:solidFill>
                  <a:schemeClr val="tx1"/>
                </a:solidFill>
                <a:latin typeface="Montserrat"/>
                <a:ea typeface="MS Mincho"/>
              </a:rPr>
              <a:t> </a:t>
            </a:r>
            <a:r>
              <a:rPr lang="en-US" sz="2800" err="1">
                <a:solidFill>
                  <a:schemeClr val="tx1"/>
                </a:solidFill>
                <a:latin typeface="Montserrat"/>
                <a:ea typeface="MS Mincho"/>
              </a:rPr>
              <a:t>su</a:t>
            </a:r>
            <a:r>
              <a:rPr lang="en-US" sz="2800">
                <a:solidFill>
                  <a:schemeClr val="tx1"/>
                </a:solidFill>
                <a:latin typeface="Montserrat"/>
                <a:ea typeface="MS Mincho"/>
              </a:rPr>
              <a:t> un </a:t>
            </a:r>
            <a:r>
              <a:rPr lang="en-US" sz="2800" err="1">
                <a:solidFill>
                  <a:schemeClr val="tx1"/>
                </a:solidFill>
                <a:latin typeface="Montserrat"/>
                <a:ea typeface="MS Mincho"/>
              </a:rPr>
              <a:t>foglio</a:t>
            </a:r>
            <a:r>
              <a:rPr lang="en-US" sz="2800">
                <a:solidFill>
                  <a:schemeClr val="tx1"/>
                </a:solidFill>
                <a:latin typeface="Montserrat"/>
                <a:ea typeface="MS Mincho"/>
              </a:rPr>
              <a:t> </a:t>
            </a:r>
            <a:r>
              <a:rPr lang="en-US" sz="2800" err="1">
                <a:solidFill>
                  <a:schemeClr val="tx1"/>
                </a:solidFill>
                <a:latin typeface="Montserrat"/>
                <a:ea typeface="MS Mincho"/>
              </a:rPr>
              <a:t>bianco</a:t>
            </a:r>
            <a:r>
              <a:rPr lang="en-US" sz="2800">
                <a:solidFill>
                  <a:schemeClr val="tx1"/>
                </a:solidFill>
                <a:latin typeface="Montserrat"/>
                <a:ea typeface="MS Mincho"/>
              </a:rPr>
              <a:t> e </a:t>
            </a:r>
            <a:r>
              <a:rPr lang="en-US" sz="2800" err="1">
                <a:solidFill>
                  <a:schemeClr val="tx1"/>
                </a:solidFill>
                <a:latin typeface="Montserrat"/>
                <a:ea typeface="MS Mincho"/>
              </a:rPr>
              <a:t>prova</a:t>
            </a:r>
            <a:r>
              <a:rPr lang="en-US" sz="2800">
                <a:solidFill>
                  <a:schemeClr val="tx1"/>
                </a:solidFill>
                <a:latin typeface="Montserrat"/>
                <a:ea typeface="MS Mincho"/>
              </a:rPr>
              <a:t> a </a:t>
            </a:r>
            <a:r>
              <a:rPr lang="en-US" sz="2800" err="1">
                <a:solidFill>
                  <a:schemeClr val="tx1"/>
                </a:solidFill>
                <a:latin typeface="Montserrat"/>
                <a:ea typeface="MS Mincho"/>
              </a:rPr>
              <a:t>pensare</a:t>
            </a:r>
            <a:r>
              <a:rPr lang="en-US" sz="2800">
                <a:solidFill>
                  <a:schemeClr val="tx1"/>
                </a:solidFill>
                <a:latin typeface="Montserrat"/>
                <a:ea typeface="MS Mincho"/>
              </a:rPr>
              <a:t> a </a:t>
            </a:r>
            <a:r>
              <a:rPr lang="en-US" sz="2800" err="1">
                <a:solidFill>
                  <a:schemeClr val="tx1"/>
                </a:solidFill>
                <a:latin typeface="Montserrat"/>
                <a:ea typeface="MS Mincho"/>
              </a:rPr>
              <a:t>una</a:t>
            </a:r>
            <a:r>
              <a:rPr lang="en-US" sz="2800">
                <a:solidFill>
                  <a:schemeClr val="tx1"/>
                </a:solidFill>
                <a:latin typeface="Montserrat"/>
                <a:ea typeface="MS Mincho"/>
              </a:rPr>
              <a:t> </a:t>
            </a:r>
            <a:r>
              <a:rPr lang="en-US" sz="2800" err="1">
                <a:solidFill>
                  <a:schemeClr val="tx1"/>
                </a:solidFill>
                <a:latin typeface="Montserrat"/>
                <a:ea typeface="MS Mincho"/>
              </a:rPr>
              <a:t>strategia</a:t>
            </a:r>
            <a:r>
              <a:rPr lang="en-US" sz="2800">
                <a:solidFill>
                  <a:schemeClr val="tx1"/>
                </a:solidFill>
                <a:latin typeface="Montserrat"/>
                <a:ea typeface="MS Mincho"/>
              </a:rPr>
              <a:t> per </a:t>
            </a:r>
            <a:r>
              <a:rPr lang="en-US" sz="2800" err="1">
                <a:solidFill>
                  <a:schemeClr val="tx1"/>
                </a:solidFill>
                <a:latin typeface="Montserrat"/>
                <a:ea typeface="MS Mincho"/>
              </a:rPr>
              <a:t>evitarli</a:t>
            </a:r>
            <a:r>
              <a:rPr lang="en-US" sz="2800">
                <a:solidFill>
                  <a:schemeClr val="tx1"/>
                </a:solidFill>
                <a:latin typeface="Montserrat"/>
                <a:ea typeface="MS Mincho"/>
              </a:rPr>
              <a:t> o </a:t>
            </a:r>
            <a:r>
              <a:rPr lang="en-US" sz="2800" err="1">
                <a:solidFill>
                  <a:schemeClr val="tx1"/>
                </a:solidFill>
                <a:latin typeface="Montserrat"/>
                <a:ea typeface="MS Mincho"/>
              </a:rPr>
              <a:t>ridurli</a:t>
            </a:r>
            <a:r>
              <a:rPr lang="en-US" sz="2800">
                <a:solidFill>
                  <a:schemeClr val="tx1"/>
                </a:solidFill>
                <a:latin typeface="Montserrat"/>
                <a:ea typeface="MS Mincho"/>
              </a:rPr>
              <a:t> al </a:t>
            </a:r>
            <a:r>
              <a:rPr lang="en-US" sz="2800" err="1">
                <a:solidFill>
                  <a:schemeClr val="tx1"/>
                </a:solidFill>
                <a:latin typeface="Montserrat"/>
                <a:ea typeface="MS Mincho"/>
              </a:rPr>
              <a:t>minimo</a:t>
            </a:r>
            <a:r>
              <a:rPr lang="en-US" sz="2800">
                <a:solidFill>
                  <a:schemeClr val="tx1"/>
                </a:solidFill>
                <a:latin typeface="Montserrat"/>
                <a:ea typeface="MS Mincho"/>
              </a:rPr>
              <a:t>.</a:t>
            </a:r>
            <a:endParaRPr lang="en-US" sz="2800" b="1">
              <a:solidFill>
                <a:schemeClr val="tx1"/>
              </a:solidFill>
              <a:latin typeface="Montserrat" panose="00000500000000000000" pitchFamily="2"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60100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p:nvPr/>
        </p:nvSpPr>
        <p:spPr>
          <a:xfrm>
            <a:off x="0" y="0"/>
            <a:ext cx="9144000"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10" name="Picture 9" descr="A box with objects flying out of it&#10;&#10;Description automatically generated">
            <a:extLst>
              <a:ext uri="{FF2B5EF4-FFF2-40B4-BE49-F238E27FC236}">
                <a16:creationId xmlns:a16="http://schemas.microsoft.com/office/drawing/2014/main" id="{D9B36047-A577-8270-EFEC-C7248EF89780}"/>
              </a:ext>
            </a:extLst>
          </p:cNvPr>
          <p:cNvPicPr>
            <a:picLocks noChangeAspect="1"/>
          </p:cNvPicPr>
          <p:nvPr/>
        </p:nvPicPr>
        <p:blipFill>
          <a:blip r:embed="rId3"/>
          <a:stretch>
            <a:fillRect/>
          </a:stretch>
        </p:blipFill>
        <p:spPr>
          <a:xfrm>
            <a:off x="679249" y="1124085"/>
            <a:ext cx="8312616" cy="11906520"/>
          </a:xfrm>
          <a:prstGeom prst="rect">
            <a:avLst/>
          </a:prstGeom>
        </p:spPr>
      </p:pic>
      <p:sp>
        <p:nvSpPr>
          <p:cNvPr id="9" name="Google Shape;266;p11">
            <a:extLst>
              <a:ext uri="{FF2B5EF4-FFF2-40B4-BE49-F238E27FC236}">
                <a16:creationId xmlns:a16="http://schemas.microsoft.com/office/drawing/2014/main" id="{36199245-F147-F739-20DA-97D7E2375726}"/>
              </a:ext>
            </a:extLst>
          </p:cNvPr>
          <p:cNvSpPr txBox="1"/>
          <p:nvPr/>
        </p:nvSpPr>
        <p:spPr>
          <a:xfrm>
            <a:off x="2705759" y="7077345"/>
            <a:ext cx="4259596" cy="1846659"/>
          </a:xfrm>
          <a:prstGeom prst="rect">
            <a:avLst/>
          </a:prstGeom>
          <a:noFill/>
          <a:ln>
            <a:noFill/>
          </a:ln>
        </p:spPr>
        <p:txBody>
          <a:bodyPr spcFirstLastPara="1" wrap="square" lIns="0" tIns="0" rIns="0" bIns="0" anchor="t" anchorCtr="0">
            <a:spAutoFit/>
          </a:bodyPr>
          <a:lstStyle/>
          <a:p>
            <a:pPr algn="ctr"/>
            <a:r>
              <a:rPr lang="en-US" sz="6000" b="1">
                <a:solidFill>
                  <a:schemeClr val="bg1"/>
                </a:solidFill>
                <a:latin typeface="Norwester" pitchFamily="2" charset="0"/>
                <a:sym typeface="Montserrat"/>
              </a:rPr>
              <a:t>RENDILO REALE!</a:t>
            </a:r>
            <a:endParaRPr lang="en-US" sz="6000" b="1">
              <a:solidFill>
                <a:schemeClr val="bg1"/>
              </a:solidFill>
              <a:latin typeface="Norwester" pitchFamily="2" charset="0"/>
            </a:endParaRPr>
          </a:p>
        </p:txBody>
      </p:sp>
      <p:sp>
        <p:nvSpPr>
          <p:cNvPr id="3" name="TextBox 2">
            <a:extLst>
              <a:ext uri="{FF2B5EF4-FFF2-40B4-BE49-F238E27FC236}">
                <a16:creationId xmlns:a16="http://schemas.microsoft.com/office/drawing/2014/main" id="{56B1E01C-06EF-7DB3-4365-0C72F5EFF925}"/>
              </a:ext>
            </a:extLst>
          </p:cNvPr>
          <p:cNvSpPr txBox="1"/>
          <p:nvPr/>
        </p:nvSpPr>
        <p:spPr>
          <a:xfrm>
            <a:off x="9823249" y="973576"/>
            <a:ext cx="7529086" cy="8893781"/>
          </a:xfrm>
          <a:prstGeom prst="rect">
            <a:avLst/>
          </a:prstGeom>
          <a:noFill/>
        </p:spPr>
        <p:txBody>
          <a:bodyPr wrap="square" lIns="91440" tIns="45720" rIns="91440" bIns="45720" anchor="t">
            <a:spAutoFit/>
          </a:bodyPr>
          <a:lstStyle/>
          <a:p>
            <a:pPr marL="342900" lvl="3" indent="-342900">
              <a:lnSpc>
                <a:spcPct val="150000"/>
              </a:lnSpc>
              <a:buFont typeface="Wingdings,Sans-Serif"/>
              <a:buChar char="Ø"/>
            </a:pPr>
            <a:r>
              <a:rPr lang="en-US" sz="2400" b="1" err="1">
                <a:solidFill>
                  <a:schemeClr val="tx1"/>
                </a:solidFill>
                <a:latin typeface="Montserrat"/>
                <a:ea typeface="MS Mincho"/>
              </a:rPr>
              <a:t>Parametri</a:t>
            </a:r>
            <a:r>
              <a:rPr lang="en-US" sz="2400" b="1">
                <a:solidFill>
                  <a:schemeClr val="tx1"/>
                </a:solidFill>
                <a:latin typeface="Montserrat"/>
                <a:ea typeface="MS Mincho"/>
              </a:rPr>
              <a:t> di </a:t>
            </a:r>
            <a:r>
              <a:rPr lang="en-US" sz="2400" b="1" err="1">
                <a:solidFill>
                  <a:schemeClr val="tx1"/>
                </a:solidFill>
                <a:latin typeface="Montserrat"/>
                <a:ea typeface="MS Mincho"/>
              </a:rPr>
              <a:t>sostenibilità</a:t>
            </a:r>
            <a:r>
              <a:rPr lang="en-US" sz="2400" b="1">
                <a:solidFill>
                  <a:schemeClr val="tx1"/>
                </a:solidFill>
                <a:latin typeface="Montserrat"/>
                <a:ea typeface="MS Mincho"/>
              </a:rPr>
              <a:t>:</a:t>
            </a:r>
            <a:endParaRPr lang="fi-FI" sz="2400" b="1">
              <a:solidFill>
                <a:schemeClr val="tx1"/>
              </a:solidFill>
              <a:latin typeface="Montserrat"/>
              <a:ea typeface="MS Mincho"/>
            </a:endParaRPr>
          </a:p>
          <a:p>
            <a:pPr lvl="3">
              <a:lnSpc>
                <a:spcPct val="150000"/>
              </a:lnSpc>
            </a:pPr>
            <a:r>
              <a:rPr lang="en-US" sz="2400">
                <a:solidFill>
                  <a:schemeClr val="tx1"/>
                </a:solidFill>
                <a:latin typeface="Montserrat"/>
                <a:ea typeface="MS Mincho"/>
              </a:rPr>
              <a:t>Valuta la </a:t>
            </a:r>
            <a:r>
              <a:rPr lang="en-US" sz="2400" err="1">
                <a:solidFill>
                  <a:schemeClr val="tx1"/>
                </a:solidFill>
                <a:latin typeface="Montserrat"/>
                <a:ea typeface="MS Mincho"/>
              </a:rPr>
              <a:t>sostenibilità</a:t>
            </a:r>
            <a:r>
              <a:rPr lang="en-US" sz="2400">
                <a:solidFill>
                  <a:schemeClr val="tx1"/>
                </a:solidFill>
                <a:latin typeface="Montserrat"/>
                <a:ea typeface="MS Mincho"/>
              </a:rPr>
              <a:t> a </a:t>
            </a:r>
            <a:r>
              <a:rPr lang="en-US" sz="2400" err="1">
                <a:solidFill>
                  <a:schemeClr val="tx1"/>
                </a:solidFill>
                <a:latin typeface="Montserrat"/>
                <a:ea typeface="MS Mincho"/>
              </a:rPr>
              <a:t>lungo</a:t>
            </a:r>
            <a:r>
              <a:rPr lang="en-US" sz="2400">
                <a:solidFill>
                  <a:schemeClr val="tx1"/>
                </a:solidFill>
                <a:latin typeface="Montserrat"/>
                <a:ea typeface="MS Mincho"/>
              </a:rPr>
              <a:t> </a:t>
            </a:r>
            <a:r>
              <a:rPr lang="en-US" sz="2400" err="1">
                <a:solidFill>
                  <a:schemeClr val="tx1"/>
                </a:solidFill>
                <a:latin typeface="Montserrat"/>
                <a:ea typeface="MS Mincho"/>
              </a:rPr>
              <a:t>termine</a:t>
            </a:r>
            <a:r>
              <a:rPr lang="en-US" sz="2400">
                <a:solidFill>
                  <a:schemeClr val="tx1"/>
                </a:solidFill>
                <a:latin typeface="Montserrat"/>
                <a:ea typeface="MS Mincho"/>
              </a:rPr>
              <a:t> </a:t>
            </a:r>
            <a:r>
              <a:rPr lang="en-US" sz="2400" err="1">
                <a:solidFill>
                  <a:schemeClr val="tx1"/>
                </a:solidFill>
                <a:latin typeface="Montserrat"/>
                <a:ea typeface="MS Mincho"/>
              </a:rPr>
              <a:t>della</a:t>
            </a:r>
            <a:r>
              <a:rPr lang="en-US" sz="2400">
                <a:solidFill>
                  <a:schemeClr val="tx1"/>
                </a:solidFill>
                <a:latin typeface="Montserrat"/>
                <a:ea typeface="MS Mincho"/>
              </a:rPr>
              <a:t> </a:t>
            </a:r>
            <a:r>
              <a:rPr lang="en-US" sz="2400" err="1">
                <a:solidFill>
                  <a:schemeClr val="tx1"/>
                </a:solidFill>
                <a:latin typeface="Montserrat"/>
                <a:ea typeface="MS Mincho"/>
              </a:rPr>
              <a:t>soluzione</a:t>
            </a:r>
            <a:r>
              <a:rPr lang="en-US" sz="2400">
                <a:solidFill>
                  <a:schemeClr val="tx1"/>
                </a:solidFill>
                <a:latin typeface="Montserrat"/>
                <a:ea typeface="MS Mincho"/>
              </a:rPr>
              <a:t>, </a:t>
            </a:r>
            <a:r>
              <a:rPr lang="en-US" sz="2400" err="1">
                <a:solidFill>
                  <a:schemeClr val="tx1"/>
                </a:solidFill>
                <a:latin typeface="Montserrat"/>
                <a:ea typeface="MS Mincho"/>
              </a:rPr>
              <a:t>considerando</a:t>
            </a:r>
            <a:r>
              <a:rPr lang="en-US" sz="2400">
                <a:solidFill>
                  <a:schemeClr val="tx1"/>
                </a:solidFill>
                <a:latin typeface="Montserrat"/>
                <a:ea typeface="MS Mincho"/>
              </a:rPr>
              <a:t> </a:t>
            </a:r>
            <a:r>
              <a:rPr lang="en-US" sz="2400" err="1">
                <a:solidFill>
                  <a:schemeClr val="tx1"/>
                </a:solidFill>
                <a:latin typeface="Montserrat"/>
                <a:ea typeface="MS Mincho"/>
              </a:rPr>
              <a:t>fattori</a:t>
            </a:r>
            <a:r>
              <a:rPr lang="en-US" sz="2400">
                <a:solidFill>
                  <a:schemeClr val="tx1"/>
                </a:solidFill>
                <a:latin typeface="Montserrat"/>
                <a:ea typeface="MS Mincho"/>
              </a:rPr>
              <a:t> come </a:t>
            </a:r>
            <a:r>
              <a:rPr lang="en-US" sz="2400" err="1">
                <a:solidFill>
                  <a:schemeClr val="tx1"/>
                </a:solidFill>
                <a:latin typeface="Montserrat"/>
                <a:ea typeface="MS Mincho"/>
              </a:rPr>
              <a:t>l'impatto</a:t>
            </a:r>
            <a:r>
              <a:rPr lang="en-US" sz="2400">
                <a:solidFill>
                  <a:schemeClr val="tx1"/>
                </a:solidFill>
                <a:latin typeface="Montserrat"/>
                <a:ea typeface="MS Mincho"/>
              </a:rPr>
              <a:t> </a:t>
            </a:r>
            <a:r>
              <a:rPr lang="en-US" sz="2400" err="1">
                <a:solidFill>
                  <a:schemeClr val="tx1"/>
                </a:solidFill>
                <a:latin typeface="Montserrat"/>
                <a:ea typeface="MS Mincho"/>
              </a:rPr>
              <a:t>ambientale</a:t>
            </a:r>
            <a:r>
              <a:rPr lang="en-US" sz="2400">
                <a:solidFill>
                  <a:schemeClr val="tx1"/>
                </a:solidFill>
                <a:latin typeface="Montserrat"/>
                <a:ea typeface="MS Mincho"/>
              </a:rPr>
              <a:t>, la </a:t>
            </a:r>
            <a:r>
              <a:rPr lang="en-US" sz="2400" err="1">
                <a:solidFill>
                  <a:schemeClr val="tx1"/>
                </a:solidFill>
                <a:latin typeface="Montserrat"/>
                <a:ea typeface="MS Mincho"/>
              </a:rPr>
              <a:t>scalabilità</a:t>
            </a:r>
            <a:r>
              <a:rPr lang="en-US" sz="2400">
                <a:solidFill>
                  <a:schemeClr val="tx1"/>
                </a:solidFill>
                <a:latin typeface="Montserrat"/>
                <a:ea typeface="MS Mincho"/>
              </a:rPr>
              <a:t> e </a:t>
            </a:r>
            <a:r>
              <a:rPr lang="en-US" sz="2400" err="1">
                <a:solidFill>
                  <a:schemeClr val="tx1"/>
                </a:solidFill>
                <a:latin typeface="Montserrat"/>
                <a:ea typeface="MS Mincho"/>
              </a:rPr>
              <a:t>l'adattabilità</a:t>
            </a:r>
            <a:r>
              <a:rPr lang="en-US" sz="2400">
                <a:solidFill>
                  <a:schemeClr val="tx1"/>
                </a:solidFill>
                <a:latin typeface="Montserrat"/>
                <a:ea typeface="MS Mincho"/>
              </a:rPr>
              <a:t>. Ad </a:t>
            </a:r>
            <a:r>
              <a:rPr lang="en-US" sz="2400" err="1">
                <a:solidFill>
                  <a:schemeClr val="tx1"/>
                </a:solidFill>
                <a:latin typeface="Montserrat"/>
                <a:ea typeface="MS Mincho"/>
              </a:rPr>
              <a:t>esempio</a:t>
            </a:r>
            <a:r>
              <a:rPr lang="en-US" sz="2400">
                <a:solidFill>
                  <a:schemeClr val="tx1"/>
                </a:solidFill>
                <a:latin typeface="Montserrat"/>
                <a:ea typeface="MS Mincho"/>
              </a:rPr>
              <a:t>: in </a:t>
            </a:r>
            <a:r>
              <a:rPr lang="en-US" sz="2400" err="1">
                <a:solidFill>
                  <a:schemeClr val="tx1"/>
                </a:solidFill>
                <a:latin typeface="Montserrat"/>
                <a:ea typeface="MS Mincho"/>
              </a:rPr>
              <a:t>che</a:t>
            </a:r>
            <a:r>
              <a:rPr lang="en-US" sz="2400">
                <a:solidFill>
                  <a:schemeClr val="tx1"/>
                </a:solidFill>
                <a:latin typeface="Montserrat"/>
                <a:ea typeface="MS Mincho"/>
              </a:rPr>
              <a:t> modo il </a:t>
            </a:r>
            <a:r>
              <a:rPr lang="en-US" sz="2400" err="1">
                <a:solidFill>
                  <a:schemeClr val="tx1"/>
                </a:solidFill>
                <a:latin typeface="Montserrat"/>
                <a:ea typeface="MS Mincho"/>
              </a:rPr>
              <a:t>tuo</a:t>
            </a:r>
            <a:r>
              <a:rPr lang="en-US" sz="2400">
                <a:solidFill>
                  <a:schemeClr val="tx1"/>
                </a:solidFill>
                <a:latin typeface="Montserrat"/>
                <a:ea typeface="MS Mincho"/>
              </a:rPr>
              <a:t> </a:t>
            </a:r>
            <a:r>
              <a:rPr lang="en-US" sz="2400" err="1">
                <a:solidFill>
                  <a:schemeClr val="tx1"/>
                </a:solidFill>
                <a:latin typeface="Montserrat"/>
                <a:ea typeface="MS Mincho"/>
              </a:rPr>
              <a:t>progetto</a:t>
            </a:r>
            <a:r>
              <a:rPr lang="en-US" sz="2400">
                <a:solidFill>
                  <a:schemeClr val="tx1"/>
                </a:solidFill>
                <a:latin typeface="Montserrat"/>
                <a:ea typeface="MS Mincho"/>
              </a:rPr>
              <a:t> </a:t>
            </a:r>
            <a:r>
              <a:rPr lang="en-US" sz="2400" err="1">
                <a:solidFill>
                  <a:schemeClr val="tx1"/>
                </a:solidFill>
                <a:latin typeface="Montserrat"/>
                <a:ea typeface="MS Mincho"/>
              </a:rPr>
              <a:t>impatta</a:t>
            </a:r>
            <a:r>
              <a:rPr lang="en-US" sz="2400">
                <a:solidFill>
                  <a:schemeClr val="tx1"/>
                </a:solidFill>
                <a:latin typeface="Montserrat"/>
                <a:ea typeface="MS Mincho"/>
              </a:rPr>
              <a:t> </a:t>
            </a:r>
            <a:r>
              <a:rPr lang="en-US" sz="2400" err="1">
                <a:solidFill>
                  <a:schemeClr val="tx1"/>
                </a:solidFill>
                <a:latin typeface="Montserrat"/>
                <a:ea typeface="MS Mincho"/>
              </a:rPr>
              <a:t>sull'ambiente</a:t>
            </a:r>
            <a:r>
              <a:rPr lang="en-US" sz="2400">
                <a:solidFill>
                  <a:schemeClr val="tx1"/>
                </a:solidFill>
                <a:latin typeface="Montserrat"/>
                <a:ea typeface="MS Mincho"/>
              </a:rPr>
              <a:t>? </a:t>
            </a:r>
            <a:r>
              <a:rPr lang="en-US" sz="2400" err="1">
                <a:solidFill>
                  <a:schemeClr val="tx1"/>
                </a:solidFill>
                <a:latin typeface="Montserrat"/>
                <a:ea typeface="MS Mincho"/>
              </a:rPr>
              <a:t>Quali</a:t>
            </a:r>
            <a:r>
              <a:rPr lang="en-US" sz="2400">
                <a:solidFill>
                  <a:schemeClr val="tx1"/>
                </a:solidFill>
                <a:latin typeface="Montserrat"/>
                <a:ea typeface="MS Mincho"/>
              </a:rPr>
              <a:t> </a:t>
            </a:r>
            <a:r>
              <a:rPr lang="en-US" sz="2400" err="1">
                <a:solidFill>
                  <a:schemeClr val="tx1"/>
                </a:solidFill>
                <a:latin typeface="Montserrat"/>
                <a:ea typeface="MS Mincho"/>
              </a:rPr>
              <a:t>sono</a:t>
            </a:r>
            <a:r>
              <a:rPr lang="en-US" sz="2400">
                <a:solidFill>
                  <a:schemeClr val="tx1"/>
                </a:solidFill>
                <a:latin typeface="Montserrat"/>
                <a:ea typeface="MS Mincho"/>
              </a:rPr>
              <a:t> le </a:t>
            </a:r>
            <a:r>
              <a:rPr lang="en-US" sz="2400" err="1">
                <a:solidFill>
                  <a:schemeClr val="tx1"/>
                </a:solidFill>
                <a:latin typeface="Montserrat"/>
                <a:ea typeface="MS Mincho"/>
              </a:rPr>
              <a:t>implicazioni</a:t>
            </a:r>
            <a:r>
              <a:rPr lang="en-US" sz="2400">
                <a:solidFill>
                  <a:schemeClr val="tx1"/>
                </a:solidFill>
                <a:latin typeface="Montserrat"/>
                <a:ea typeface="MS Mincho"/>
              </a:rPr>
              <a:t> </a:t>
            </a:r>
            <a:r>
              <a:rPr lang="en-US" sz="2400" err="1">
                <a:solidFill>
                  <a:schemeClr val="tx1"/>
                </a:solidFill>
                <a:latin typeface="Montserrat"/>
                <a:ea typeface="MS Mincho"/>
              </a:rPr>
              <a:t>sociali</a:t>
            </a:r>
            <a:r>
              <a:rPr lang="en-US" sz="2400">
                <a:solidFill>
                  <a:schemeClr val="tx1"/>
                </a:solidFill>
                <a:latin typeface="Montserrat"/>
                <a:ea typeface="MS Mincho"/>
              </a:rPr>
              <a:t> </a:t>
            </a:r>
            <a:r>
              <a:rPr lang="en-US" sz="2400" err="1">
                <a:solidFill>
                  <a:schemeClr val="tx1"/>
                </a:solidFill>
                <a:latin typeface="Montserrat"/>
                <a:ea typeface="MS Mincho"/>
              </a:rPr>
              <a:t>della</a:t>
            </a:r>
            <a:r>
              <a:rPr lang="en-US" sz="2400">
                <a:solidFill>
                  <a:schemeClr val="tx1"/>
                </a:solidFill>
                <a:latin typeface="Montserrat"/>
                <a:ea typeface="MS Mincho"/>
              </a:rPr>
              <a:t> </a:t>
            </a:r>
            <a:r>
              <a:rPr lang="en-US" sz="2400" err="1">
                <a:solidFill>
                  <a:schemeClr val="tx1"/>
                </a:solidFill>
                <a:latin typeface="Montserrat"/>
                <a:ea typeface="MS Mincho"/>
              </a:rPr>
              <a:t>soluzione</a:t>
            </a:r>
            <a:r>
              <a:rPr lang="en-US" sz="2400">
                <a:solidFill>
                  <a:schemeClr val="tx1"/>
                </a:solidFill>
                <a:latin typeface="Montserrat"/>
                <a:ea typeface="MS Mincho"/>
              </a:rPr>
              <a:t>, </a:t>
            </a:r>
            <a:r>
              <a:rPr lang="en-US" sz="2400" err="1">
                <a:solidFill>
                  <a:schemeClr val="tx1"/>
                </a:solidFill>
                <a:latin typeface="Montserrat"/>
                <a:ea typeface="MS Mincho"/>
              </a:rPr>
              <a:t>compreso</a:t>
            </a:r>
            <a:r>
              <a:rPr lang="en-US" sz="2400">
                <a:solidFill>
                  <a:schemeClr val="tx1"/>
                </a:solidFill>
                <a:latin typeface="Montserrat"/>
                <a:ea typeface="MS Mincho"/>
              </a:rPr>
              <a:t> il </a:t>
            </a:r>
            <a:r>
              <a:rPr lang="en-US" sz="2400" err="1">
                <a:solidFill>
                  <a:schemeClr val="tx1"/>
                </a:solidFill>
                <a:latin typeface="Montserrat"/>
                <a:ea typeface="MS Mincho"/>
              </a:rPr>
              <a:t>suo</a:t>
            </a:r>
            <a:r>
              <a:rPr lang="en-US" sz="2400">
                <a:solidFill>
                  <a:schemeClr val="tx1"/>
                </a:solidFill>
                <a:latin typeface="Montserrat"/>
                <a:ea typeface="MS Mincho"/>
              </a:rPr>
              <a:t> </a:t>
            </a:r>
            <a:r>
              <a:rPr lang="en-US" sz="2400" err="1">
                <a:solidFill>
                  <a:schemeClr val="tx1"/>
                </a:solidFill>
                <a:latin typeface="Montserrat"/>
                <a:ea typeface="MS Mincho"/>
              </a:rPr>
              <a:t>impatto</a:t>
            </a:r>
            <a:r>
              <a:rPr lang="en-US" sz="2400">
                <a:solidFill>
                  <a:schemeClr val="tx1"/>
                </a:solidFill>
                <a:latin typeface="Montserrat"/>
                <a:ea typeface="MS Mincho"/>
              </a:rPr>
              <a:t> </a:t>
            </a:r>
            <a:r>
              <a:rPr lang="en-US" sz="2400" err="1">
                <a:solidFill>
                  <a:schemeClr val="tx1"/>
                </a:solidFill>
                <a:latin typeface="Montserrat"/>
                <a:ea typeface="MS Mincho"/>
              </a:rPr>
              <a:t>sulle</a:t>
            </a:r>
            <a:r>
              <a:rPr lang="en-US" sz="2400">
                <a:solidFill>
                  <a:schemeClr val="tx1"/>
                </a:solidFill>
                <a:latin typeface="Montserrat"/>
                <a:ea typeface="MS Mincho"/>
              </a:rPr>
              <a:t> </a:t>
            </a:r>
            <a:r>
              <a:rPr lang="en-US" sz="2400" err="1">
                <a:solidFill>
                  <a:schemeClr val="tx1"/>
                </a:solidFill>
                <a:latin typeface="Montserrat"/>
                <a:ea typeface="MS Mincho"/>
              </a:rPr>
              <a:t>comunità</a:t>
            </a:r>
            <a:r>
              <a:rPr lang="en-US" sz="2400">
                <a:solidFill>
                  <a:schemeClr val="tx1"/>
                </a:solidFill>
                <a:latin typeface="Montserrat"/>
                <a:ea typeface="MS Mincho"/>
              </a:rPr>
              <a:t> </a:t>
            </a:r>
            <a:r>
              <a:rPr lang="en-US" sz="2400" err="1">
                <a:solidFill>
                  <a:schemeClr val="tx1"/>
                </a:solidFill>
                <a:latin typeface="Montserrat"/>
                <a:ea typeface="MS Mincho"/>
              </a:rPr>
              <a:t>locali</a:t>
            </a:r>
            <a:r>
              <a:rPr lang="en-US" sz="2400">
                <a:solidFill>
                  <a:schemeClr val="tx1"/>
                </a:solidFill>
                <a:latin typeface="Montserrat"/>
                <a:ea typeface="MS Mincho"/>
              </a:rPr>
              <a:t>? La </a:t>
            </a:r>
            <a:r>
              <a:rPr lang="en-US" sz="2400" err="1">
                <a:solidFill>
                  <a:schemeClr val="tx1"/>
                </a:solidFill>
                <a:latin typeface="Montserrat"/>
                <a:ea typeface="MS Mincho"/>
              </a:rPr>
              <a:t>soluzione</a:t>
            </a:r>
            <a:r>
              <a:rPr lang="en-US" sz="2400">
                <a:solidFill>
                  <a:schemeClr val="tx1"/>
                </a:solidFill>
                <a:latin typeface="Montserrat"/>
                <a:ea typeface="MS Mincho"/>
              </a:rPr>
              <a:t> </a:t>
            </a:r>
            <a:r>
              <a:rPr lang="en-US" sz="2400" err="1">
                <a:solidFill>
                  <a:schemeClr val="tx1"/>
                </a:solidFill>
                <a:latin typeface="Montserrat"/>
                <a:ea typeface="MS Mincho"/>
              </a:rPr>
              <a:t>può</a:t>
            </a:r>
            <a:r>
              <a:rPr lang="en-US" sz="2400">
                <a:solidFill>
                  <a:schemeClr val="tx1"/>
                </a:solidFill>
                <a:latin typeface="Montserrat"/>
                <a:ea typeface="MS Mincho"/>
              </a:rPr>
              <a:t> </a:t>
            </a:r>
            <a:r>
              <a:rPr lang="en-US" sz="2400" err="1">
                <a:solidFill>
                  <a:schemeClr val="tx1"/>
                </a:solidFill>
                <a:latin typeface="Montserrat"/>
                <a:ea typeface="MS Mincho"/>
              </a:rPr>
              <a:t>essere</a:t>
            </a:r>
            <a:r>
              <a:rPr lang="en-US" sz="2400">
                <a:solidFill>
                  <a:schemeClr val="tx1"/>
                </a:solidFill>
                <a:latin typeface="Montserrat"/>
                <a:ea typeface="MS Mincho"/>
              </a:rPr>
              <a:t> </a:t>
            </a:r>
            <a:r>
              <a:rPr lang="en-US" sz="2400" err="1">
                <a:solidFill>
                  <a:schemeClr val="tx1"/>
                </a:solidFill>
                <a:latin typeface="Montserrat"/>
                <a:ea typeface="MS Mincho"/>
              </a:rPr>
              <a:t>facilmente</a:t>
            </a:r>
            <a:r>
              <a:rPr lang="en-US" sz="2400">
                <a:solidFill>
                  <a:schemeClr val="tx1"/>
                </a:solidFill>
                <a:latin typeface="Montserrat"/>
                <a:ea typeface="MS Mincho"/>
              </a:rPr>
              <a:t> </a:t>
            </a:r>
            <a:r>
              <a:rPr lang="en-US" sz="2400" err="1">
                <a:solidFill>
                  <a:schemeClr val="tx1"/>
                </a:solidFill>
                <a:latin typeface="Montserrat"/>
                <a:ea typeface="MS Mincho"/>
              </a:rPr>
              <a:t>implementata</a:t>
            </a:r>
            <a:r>
              <a:rPr lang="en-US" sz="2400">
                <a:solidFill>
                  <a:schemeClr val="tx1"/>
                </a:solidFill>
                <a:latin typeface="Montserrat"/>
                <a:ea typeface="MS Mincho"/>
              </a:rPr>
              <a:t> per </a:t>
            </a:r>
            <a:r>
              <a:rPr lang="en-US" sz="2400" err="1">
                <a:solidFill>
                  <a:schemeClr val="tx1"/>
                </a:solidFill>
                <a:latin typeface="Montserrat"/>
                <a:ea typeface="MS Mincho"/>
              </a:rPr>
              <a:t>soddisfare</a:t>
            </a:r>
            <a:r>
              <a:rPr lang="en-US" sz="2400">
                <a:solidFill>
                  <a:schemeClr val="tx1"/>
                </a:solidFill>
                <a:latin typeface="Montserrat"/>
                <a:ea typeface="MS Mincho"/>
              </a:rPr>
              <a:t> la </a:t>
            </a:r>
            <a:r>
              <a:rPr lang="en-US" sz="2400" err="1">
                <a:solidFill>
                  <a:schemeClr val="tx1"/>
                </a:solidFill>
                <a:latin typeface="Montserrat"/>
                <a:ea typeface="MS Mincho"/>
              </a:rPr>
              <a:t>crescente</a:t>
            </a:r>
            <a:r>
              <a:rPr lang="en-US" sz="2400">
                <a:solidFill>
                  <a:schemeClr val="tx1"/>
                </a:solidFill>
                <a:latin typeface="Montserrat"/>
                <a:ea typeface="MS Mincho"/>
              </a:rPr>
              <a:t> </a:t>
            </a:r>
            <a:r>
              <a:rPr lang="en-US" sz="2400" err="1">
                <a:solidFill>
                  <a:schemeClr val="tx1"/>
                </a:solidFill>
                <a:latin typeface="Montserrat"/>
                <a:ea typeface="MS Mincho"/>
              </a:rPr>
              <a:t>domanda</a:t>
            </a:r>
            <a:r>
              <a:rPr lang="en-US" sz="2400">
                <a:solidFill>
                  <a:schemeClr val="tx1"/>
                </a:solidFill>
                <a:latin typeface="Montserrat"/>
                <a:ea typeface="MS Mincho"/>
              </a:rPr>
              <a:t> o </a:t>
            </a:r>
            <a:r>
              <a:rPr lang="en-US" sz="2400" err="1">
                <a:solidFill>
                  <a:schemeClr val="tx1"/>
                </a:solidFill>
                <a:latin typeface="Montserrat"/>
                <a:ea typeface="MS Mincho"/>
              </a:rPr>
              <a:t>popolazione</a:t>
            </a:r>
            <a:r>
              <a:rPr lang="en-US" sz="2400">
                <a:solidFill>
                  <a:schemeClr val="tx1"/>
                </a:solidFill>
                <a:latin typeface="Montserrat"/>
                <a:ea typeface="MS Mincho"/>
              </a:rPr>
              <a:t>? La </a:t>
            </a:r>
            <a:r>
              <a:rPr lang="en-US" sz="2400" err="1">
                <a:solidFill>
                  <a:schemeClr val="tx1"/>
                </a:solidFill>
                <a:latin typeface="Montserrat"/>
                <a:ea typeface="MS Mincho"/>
              </a:rPr>
              <a:t>soluzione</a:t>
            </a:r>
            <a:r>
              <a:rPr lang="en-US" sz="2400">
                <a:solidFill>
                  <a:schemeClr val="tx1"/>
                </a:solidFill>
                <a:latin typeface="Montserrat"/>
                <a:ea typeface="MS Mincho"/>
              </a:rPr>
              <a:t> </a:t>
            </a:r>
            <a:r>
              <a:rPr lang="en-US" sz="2400" err="1">
                <a:solidFill>
                  <a:schemeClr val="tx1"/>
                </a:solidFill>
                <a:latin typeface="Montserrat"/>
                <a:ea typeface="MS Mincho"/>
              </a:rPr>
              <a:t>può</a:t>
            </a:r>
            <a:r>
              <a:rPr lang="en-US" sz="2400">
                <a:solidFill>
                  <a:schemeClr val="tx1"/>
                </a:solidFill>
                <a:latin typeface="Montserrat"/>
                <a:ea typeface="MS Mincho"/>
              </a:rPr>
              <a:t> </a:t>
            </a:r>
            <a:r>
              <a:rPr lang="en-US" sz="2400" err="1">
                <a:solidFill>
                  <a:schemeClr val="tx1"/>
                </a:solidFill>
                <a:latin typeface="Montserrat"/>
                <a:ea typeface="MS Mincho"/>
              </a:rPr>
              <a:t>essere</a:t>
            </a:r>
            <a:r>
              <a:rPr lang="en-US" sz="2400">
                <a:solidFill>
                  <a:schemeClr val="tx1"/>
                </a:solidFill>
                <a:latin typeface="Montserrat"/>
                <a:ea typeface="MS Mincho"/>
              </a:rPr>
              <a:t> </a:t>
            </a:r>
            <a:r>
              <a:rPr lang="en-US" sz="2400" err="1">
                <a:solidFill>
                  <a:schemeClr val="tx1"/>
                </a:solidFill>
                <a:latin typeface="Montserrat"/>
                <a:ea typeface="MS Mincho"/>
              </a:rPr>
              <a:t>personalizzata</a:t>
            </a:r>
            <a:r>
              <a:rPr lang="en-US" sz="2400">
                <a:solidFill>
                  <a:schemeClr val="tx1"/>
                </a:solidFill>
                <a:latin typeface="Montserrat"/>
                <a:ea typeface="MS Mincho"/>
              </a:rPr>
              <a:t> o </a:t>
            </a:r>
            <a:r>
              <a:rPr lang="en-US" sz="2400" err="1">
                <a:solidFill>
                  <a:schemeClr val="tx1"/>
                </a:solidFill>
                <a:latin typeface="Montserrat"/>
                <a:ea typeface="MS Mincho"/>
              </a:rPr>
              <a:t>modificata</a:t>
            </a:r>
            <a:r>
              <a:rPr lang="en-US" sz="2400">
                <a:solidFill>
                  <a:schemeClr val="tx1"/>
                </a:solidFill>
                <a:latin typeface="Montserrat"/>
                <a:ea typeface="MS Mincho"/>
              </a:rPr>
              <a:t> per </a:t>
            </a:r>
            <a:r>
              <a:rPr lang="en-US" sz="2400" err="1">
                <a:solidFill>
                  <a:schemeClr val="tx1"/>
                </a:solidFill>
                <a:latin typeface="Montserrat"/>
                <a:ea typeface="MS Mincho"/>
              </a:rPr>
              <a:t>adattarsi</a:t>
            </a:r>
            <a:r>
              <a:rPr lang="en-US" sz="2400">
                <a:solidFill>
                  <a:schemeClr val="tx1"/>
                </a:solidFill>
                <a:latin typeface="Montserrat"/>
                <a:ea typeface="MS Mincho"/>
              </a:rPr>
              <a:t> a </a:t>
            </a:r>
            <a:r>
              <a:rPr lang="en-US" sz="2400" err="1">
                <a:solidFill>
                  <a:schemeClr val="tx1"/>
                </a:solidFill>
                <a:latin typeface="Montserrat"/>
                <a:ea typeface="MS Mincho"/>
              </a:rPr>
              <a:t>diversi</a:t>
            </a:r>
            <a:r>
              <a:rPr lang="en-US" sz="2400">
                <a:solidFill>
                  <a:schemeClr val="tx1"/>
                </a:solidFill>
                <a:latin typeface="Montserrat"/>
                <a:ea typeface="MS Mincho"/>
              </a:rPr>
              <a:t> </a:t>
            </a:r>
            <a:r>
              <a:rPr lang="en-US" sz="2400" err="1">
                <a:solidFill>
                  <a:schemeClr val="tx1"/>
                </a:solidFill>
                <a:latin typeface="Montserrat"/>
                <a:ea typeface="MS Mincho"/>
              </a:rPr>
              <a:t>contesti</a:t>
            </a:r>
            <a:r>
              <a:rPr lang="en-US" sz="2400">
                <a:solidFill>
                  <a:schemeClr val="tx1"/>
                </a:solidFill>
                <a:latin typeface="Montserrat"/>
                <a:ea typeface="MS Mincho"/>
              </a:rPr>
              <a:t> o </a:t>
            </a:r>
            <a:r>
              <a:rPr lang="en-US" sz="2400" err="1">
                <a:solidFill>
                  <a:schemeClr val="tx1"/>
                </a:solidFill>
                <a:latin typeface="Montserrat"/>
                <a:ea typeface="MS Mincho"/>
              </a:rPr>
              <a:t>regioni</a:t>
            </a:r>
            <a:r>
              <a:rPr lang="en-US" sz="2400">
                <a:solidFill>
                  <a:schemeClr val="tx1"/>
                </a:solidFill>
                <a:latin typeface="Montserrat"/>
                <a:ea typeface="MS Mincho"/>
              </a:rPr>
              <a:t>? In </a:t>
            </a:r>
            <a:r>
              <a:rPr lang="en-US" sz="2400" err="1">
                <a:solidFill>
                  <a:schemeClr val="tx1"/>
                </a:solidFill>
                <a:latin typeface="Montserrat"/>
                <a:ea typeface="MS Mincho"/>
              </a:rPr>
              <a:t>che</a:t>
            </a:r>
            <a:r>
              <a:rPr lang="en-US" sz="2400">
                <a:solidFill>
                  <a:schemeClr val="tx1"/>
                </a:solidFill>
                <a:latin typeface="Montserrat"/>
                <a:ea typeface="MS Mincho"/>
              </a:rPr>
              <a:t> </a:t>
            </a:r>
            <a:r>
              <a:rPr lang="en-US" sz="2400" err="1">
                <a:solidFill>
                  <a:schemeClr val="tx1"/>
                </a:solidFill>
                <a:latin typeface="Montserrat"/>
                <a:ea typeface="MS Mincho"/>
              </a:rPr>
              <a:t>misura</a:t>
            </a:r>
            <a:r>
              <a:rPr lang="en-US" sz="2400">
                <a:solidFill>
                  <a:schemeClr val="tx1"/>
                </a:solidFill>
                <a:latin typeface="Montserrat"/>
                <a:ea typeface="MS Mincho"/>
              </a:rPr>
              <a:t> la </a:t>
            </a:r>
            <a:r>
              <a:rPr lang="en-US" sz="2400" err="1">
                <a:solidFill>
                  <a:schemeClr val="tx1"/>
                </a:solidFill>
                <a:latin typeface="Montserrat"/>
                <a:ea typeface="MS Mincho"/>
              </a:rPr>
              <a:t>soluzione</a:t>
            </a:r>
            <a:r>
              <a:rPr lang="en-US" sz="2400">
                <a:solidFill>
                  <a:schemeClr val="tx1"/>
                </a:solidFill>
                <a:latin typeface="Montserrat"/>
                <a:ea typeface="MS Mincho"/>
              </a:rPr>
              <a:t> </a:t>
            </a:r>
            <a:r>
              <a:rPr lang="en-US" sz="2400" err="1">
                <a:solidFill>
                  <a:schemeClr val="tx1"/>
                </a:solidFill>
                <a:latin typeface="Montserrat"/>
                <a:ea typeface="MS Mincho"/>
              </a:rPr>
              <a:t>può</a:t>
            </a:r>
            <a:r>
              <a:rPr lang="en-US" sz="2400">
                <a:solidFill>
                  <a:schemeClr val="tx1"/>
                </a:solidFill>
                <a:latin typeface="Montserrat"/>
                <a:ea typeface="MS Mincho"/>
              </a:rPr>
              <a:t> </a:t>
            </a:r>
            <a:r>
              <a:rPr lang="en-US" sz="2400" err="1">
                <a:solidFill>
                  <a:schemeClr val="tx1"/>
                </a:solidFill>
                <a:latin typeface="Montserrat"/>
                <a:ea typeface="MS Mincho"/>
              </a:rPr>
              <a:t>adattarsi</a:t>
            </a:r>
            <a:r>
              <a:rPr lang="en-US" sz="2400">
                <a:solidFill>
                  <a:schemeClr val="tx1"/>
                </a:solidFill>
                <a:latin typeface="Montserrat"/>
                <a:ea typeface="MS Mincho"/>
              </a:rPr>
              <a:t> alle </a:t>
            </a:r>
            <a:r>
              <a:rPr lang="en-US" sz="2400" err="1">
                <a:solidFill>
                  <a:schemeClr val="tx1"/>
                </a:solidFill>
                <a:latin typeface="Montserrat"/>
                <a:ea typeface="MS Mincho"/>
              </a:rPr>
              <a:t>mutevoli</a:t>
            </a:r>
            <a:r>
              <a:rPr lang="en-US" sz="2400">
                <a:solidFill>
                  <a:schemeClr val="tx1"/>
                </a:solidFill>
                <a:latin typeface="Montserrat"/>
                <a:ea typeface="MS Mincho"/>
              </a:rPr>
              <a:t> </a:t>
            </a:r>
            <a:r>
              <a:rPr lang="en-US" sz="2400" err="1">
                <a:solidFill>
                  <a:schemeClr val="tx1"/>
                </a:solidFill>
                <a:latin typeface="Montserrat"/>
                <a:ea typeface="MS Mincho"/>
              </a:rPr>
              <a:t>condizioni</a:t>
            </a:r>
            <a:r>
              <a:rPr lang="en-US" sz="2400">
                <a:solidFill>
                  <a:schemeClr val="tx1"/>
                </a:solidFill>
                <a:latin typeface="Montserrat"/>
                <a:ea typeface="MS Mincho"/>
              </a:rPr>
              <a:t> </a:t>
            </a:r>
            <a:r>
              <a:rPr lang="en-US" sz="2400" err="1">
                <a:solidFill>
                  <a:schemeClr val="tx1"/>
                </a:solidFill>
                <a:latin typeface="Montserrat"/>
                <a:ea typeface="MS Mincho"/>
              </a:rPr>
              <a:t>ambientali</a:t>
            </a:r>
            <a:r>
              <a:rPr lang="en-US" sz="2400">
                <a:solidFill>
                  <a:schemeClr val="tx1"/>
                </a:solidFill>
                <a:latin typeface="Montserrat"/>
                <a:ea typeface="MS Mincho"/>
              </a:rPr>
              <a:t> o a </a:t>
            </a:r>
            <a:r>
              <a:rPr lang="en-US" sz="2400" err="1">
                <a:solidFill>
                  <a:schemeClr val="tx1"/>
                </a:solidFill>
                <a:latin typeface="Montserrat"/>
                <a:ea typeface="MS Mincho"/>
              </a:rPr>
              <a:t>fattori</a:t>
            </a:r>
            <a:r>
              <a:rPr lang="en-US" sz="2400">
                <a:solidFill>
                  <a:schemeClr val="tx1"/>
                </a:solidFill>
                <a:latin typeface="Montserrat"/>
                <a:ea typeface="MS Mincho"/>
              </a:rPr>
              <a:t> </a:t>
            </a:r>
            <a:r>
              <a:rPr lang="en-US" sz="2400" err="1">
                <a:solidFill>
                  <a:schemeClr val="tx1"/>
                </a:solidFill>
                <a:latin typeface="Montserrat"/>
                <a:ea typeface="MS Mincho"/>
              </a:rPr>
              <a:t>esterni</a:t>
            </a:r>
            <a:r>
              <a:rPr lang="en-US" sz="2400">
                <a:solidFill>
                  <a:schemeClr val="tx1"/>
                </a:solidFill>
                <a:latin typeface="Montserrat"/>
                <a:ea typeface="MS Mincho"/>
              </a:rPr>
              <a:t>? </a:t>
            </a:r>
            <a:r>
              <a:rPr lang="en-US" sz="2400" err="1">
                <a:solidFill>
                  <a:schemeClr val="tx1"/>
                </a:solidFill>
                <a:latin typeface="Montserrat"/>
                <a:ea typeface="MS Mincho"/>
              </a:rPr>
              <a:t>Puoi</a:t>
            </a:r>
            <a:r>
              <a:rPr lang="en-US" sz="2400">
                <a:solidFill>
                  <a:schemeClr val="tx1"/>
                </a:solidFill>
                <a:latin typeface="Montserrat"/>
                <a:ea typeface="MS Mincho"/>
              </a:rPr>
              <a:t> </a:t>
            </a:r>
            <a:r>
              <a:rPr lang="en-US" sz="2400" err="1">
                <a:solidFill>
                  <a:schemeClr val="tx1"/>
                </a:solidFill>
                <a:latin typeface="Montserrat"/>
                <a:ea typeface="MS Mincho"/>
              </a:rPr>
              <a:t>aggiungere</a:t>
            </a:r>
            <a:r>
              <a:rPr lang="en-US" sz="2400">
                <a:solidFill>
                  <a:schemeClr val="tx1"/>
                </a:solidFill>
                <a:latin typeface="Montserrat"/>
                <a:ea typeface="MS Mincho"/>
              </a:rPr>
              <a:t> </a:t>
            </a:r>
            <a:r>
              <a:rPr lang="en-US" sz="2400" err="1">
                <a:solidFill>
                  <a:schemeClr val="tx1"/>
                </a:solidFill>
                <a:latin typeface="Montserrat"/>
                <a:ea typeface="MS Mincho"/>
              </a:rPr>
              <a:t>domande</a:t>
            </a:r>
            <a:r>
              <a:rPr lang="en-US" sz="2400">
                <a:solidFill>
                  <a:schemeClr val="tx1"/>
                </a:solidFill>
                <a:latin typeface="Montserrat"/>
                <a:ea typeface="MS Mincho"/>
              </a:rPr>
              <a:t> diverse a </a:t>
            </a:r>
            <a:r>
              <a:rPr lang="en-US" sz="2400" err="1">
                <a:solidFill>
                  <a:schemeClr val="tx1"/>
                </a:solidFill>
                <a:latin typeface="Montserrat"/>
                <a:ea typeface="MS Mincho"/>
              </a:rPr>
              <a:t>seconda</a:t>
            </a:r>
            <a:r>
              <a:rPr lang="en-US" sz="2400">
                <a:solidFill>
                  <a:schemeClr val="tx1"/>
                </a:solidFill>
                <a:latin typeface="Montserrat"/>
                <a:ea typeface="MS Mincho"/>
              </a:rPr>
              <a:t> del </a:t>
            </a:r>
            <a:r>
              <a:rPr lang="en-US" sz="2400" err="1">
                <a:solidFill>
                  <a:schemeClr val="tx1"/>
                </a:solidFill>
                <a:latin typeface="Montserrat"/>
                <a:ea typeface="MS Mincho"/>
              </a:rPr>
              <a:t>tuo</a:t>
            </a:r>
            <a:r>
              <a:rPr lang="en-US" sz="2400">
                <a:solidFill>
                  <a:schemeClr val="tx1"/>
                </a:solidFill>
                <a:latin typeface="Montserrat"/>
                <a:ea typeface="MS Mincho"/>
              </a:rPr>
              <a:t> </a:t>
            </a:r>
            <a:r>
              <a:rPr lang="en-US" sz="2400" err="1">
                <a:solidFill>
                  <a:schemeClr val="tx1"/>
                </a:solidFill>
                <a:latin typeface="Montserrat"/>
                <a:ea typeface="MS Mincho"/>
              </a:rPr>
              <a:t>progetto</a:t>
            </a:r>
            <a:r>
              <a:rPr lang="en-US" sz="2400">
                <a:solidFill>
                  <a:schemeClr val="tx1"/>
                </a:solidFill>
                <a:latin typeface="Montserrat"/>
                <a:ea typeface="MS Mincho"/>
              </a:rPr>
              <a:t>.</a:t>
            </a:r>
          </a:p>
        </p:txBody>
      </p:sp>
    </p:spTree>
    <p:extLst>
      <p:ext uri="{BB962C8B-B14F-4D97-AF65-F5344CB8AC3E}">
        <p14:creationId xmlns:p14="http://schemas.microsoft.com/office/powerpoint/2010/main" val="230019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p:nvPr/>
        </p:nvSpPr>
        <p:spPr>
          <a:xfrm>
            <a:off x="0" y="-1"/>
            <a:ext cx="9144000" cy="10287001"/>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296" name="Google Shape;296;p13"/>
          <p:cNvSpPr/>
          <p:nvPr/>
        </p:nvSpPr>
        <p:spPr>
          <a:xfrm>
            <a:off x="11772676" y="5143499"/>
            <a:ext cx="3870307" cy="3758344"/>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3">
              <a:alphaModFix/>
            </a:blip>
            <a:stretch>
              <a:fillRect/>
            </a:stretch>
          </a:blipFill>
          <a:ln>
            <a:noFill/>
          </a:ln>
        </p:spPr>
        <p:txBody>
          <a:bodyPr/>
          <a:lstStyle/>
          <a:p>
            <a:endParaRPr lang="fi-FI"/>
          </a:p>
        </p:txBody>
      </p:sp>
      <p:sp>
        <p:nvSpPr>
          <p:cNvPr id="298" name="Google Shape;298;p13"/>
          <p:cNvSpPr txBox="1"/>
          <p:nvPr/>
        </p:nvSpPr>
        <p:spPr>
          <a:xfrm>
            <a:off x="691739" y="2318134"/>
            <a:ext cx="7760522" cy="7986802"/>
          </a:xfrm>
          <a:prstGeom prst="rect">
            <a:avLst/>
          </a:prstGeom>
          <a:noFill/>
          <a:ln>
            <a:noFill/>
          </a:ln>
        </p:spPr>
        <p:txBody>
          <a:bodyPr spcFirstLastPara="1" wrap="square" lIns="0" tIns="0" rIns="0" bIns="0" anchor="t" anchorCtr="0">
            <a:spAutoFit/>
          </a:bodyPr>
          <a:lstStyle/>
          <a:p>
            <a:pPr marL="285750" indent="-285750">
              <a:lnSpc>
                <a:spcPct val="150000"/>
              </a:lnSpc>
              <a:spcAft>
                <a:spcPts val="600"/>
              </a:spcAft>
              <a:buFont typeface="Wingdings" panose="05000000000000000000" pitchFamily="2" charset="2"/>
              <a:buChar char="Ø"/>
            </a:pPr>
            <a:r>
              <a:rPr lang="en-US" sz="2400" err="1">
                <a:solidFill>
                  <a:schemeClr val="tx1"/>
                </a:solidFill>
                <a:latin typeface="Montserrat" panose="00000500000000000000" pitchFamily="2" charset="0"/>
                <a:ea typeface="MS Mincho"/>
              </a:rPr>
              <a:t>Prepara</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una</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presentazione</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concisa</a:t>
            </a:r>
            <a:r>
              <a:rPr lang="en-US" sz="2400">
                <a:solidFill>
                  <a:schemeClr val="tx1"/>
                </a:solidFill>
                <a:latin typeface="Montserrat" panose="00000500000000000000" pitchFamily="2" charset="0"/>
                <a:ea typeface="MS Mincho"/>
              </a:rPr>
              <a:t> di 5 </a:t>
            </a:r>
            <a:r>
              <a:rPr lang="en-US" sz="2400" err="1">
                <a:solidFill>
                  <a:schemeClr val="tx1"/>
                </a:solidFill>
                <a:latin typeface="Montserrat" panose="00000500000000000000" pitchFamily="2" charset="0"/>
                <a:ea typeface="MS Mincho"/>
              </a:rPr>
              <a:t>minuti</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che</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descriva</a:t>
            </a:r>
            <a:r>
              <a:rPr lang="en-US" sz="2400">
                <a:solidFill>
                  <a:schemeClr val="tx1"/>
                </a:solidFill>
                <a:latin typeface="Montserrat" panose="00000500000000000000" pitchFamily="2" charset="0"/>
                <a:ea typeface="MS Mincho"/>
              </a:rPr>
              <a:t> il </a:t>
            </a:r>
            <a:r>
              <a:rPr lang="en-US" sz="2400" err="1">
                <a:solidFill>
                  <a:schemeClr val="tx1"/>
                </a:solidFill>
                <a:latin typeface="Montserrat" panose="00000500000000000000" pitchFamily="2" charset="0"/>
                <a:ea typeface="MS Mincho"/>
              </a:rPr>
              <a:t>problema</a:t>
            </a:r>
            <a:r>
              <a:rPr lang="en-US" sz="2400">
                <a:solidFill>
                  <a:schemeClr val="tx1"/>
                </a:solidFill>
                <a:latin typeface="Montserrat" panose="00000500000000000000" pitchFamily="2" charset="0"/>
                <a:ea typeface="MS Mincho"/>
              </a:rPr>
              <a:t>, la </a:t>
            </a:r>
            <a:r>
              <a:rPr lang="en-US" sz="2400" err="1">
                <a:solidFill>
                  <a:schemeClr val="tx1"/>
                </a:solidFill>
                <a:latin typeface="Montserrat" panose="00000500000000000000" pitchFamily="2" charset="0"/>
                <a:ea typeface="MS Mincho"/>
              </a:rPr>
              <a:t>soluzione</a:t>
            </a:r>
            <a:r>
              <a:rPr lang="en-US" sz="2400">
                <a:solidFill>
                  <a:schemeClr val="tx1"/>
                </a:solidFill>
                <a:latin typeface="Montserrat" panose="00000500000000000000" pitchFamily="2" charset="0"/>
                <a:ea typeface="MS Mincho"/>
              </a:rPr>
              <a:t>, la </a:t>
            </a:r>
            <a:r>
              <a:rPr lang="en-US" sz="2400" err="1">
                <a:solidFill>
                  <a:schemeClr val="tx1"/>
                </a:solidFill>
                <a:latin typeface="Montserrat" panose="00000500000000000000" pitchFamily="2" charset="0"/>
                <a:ea typeface="MS Mincho"/>
              </a:rPr>
              <a:t>proposta</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i</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vantaggi</a:t>
            </a:r>
            <a:r>
              <a:rPr lang="en-US" sz="2400">
                <a:solidFill>
                  <a:schemeClr val="tx1"/>
                </a:solidFill>
                <a:latin typeface="Montserrat" panose="00000500000000000000" pitchFamily="2" charset="0"/>
                <a:ea typeface="MS Mincho"/>
              </a:rPr>
              <a:t> e </a:t>
            </a:r>
            <a:r>
              <a:rPr lang="en-US" sz="2400" err="1">
                <a:solidFill>
                  <a:schemeClr val="tx1"/>
                </a:solidFill>
                <a:latin typeface="Montserrat" panose="00000500000000000000" pitchFamily="2" charset="0"/>
                <a:ea typeface="MS Mincho"/>
              </a:rPr>
              <a:t>i</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risultati</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È</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possibile</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seguire</a:t>
            </a:r>
            <a:r>
              <a:rPr lang="en-US" sz="2400">
                <a:solidFill>
                  <a:schemeClr val="tx1"/>
                </a:solidFill>
                <a:latin typeface="Montserrat" panose="00000500000000000000" pitchFamily="2" charset="0"/>
                <a:ea typeface="MS Mincho"/>
              </a:rPr>
              <a:t> la </a:t>
            </a:r>
            <a:r>
              <a:rPr lang="en-US" sz="2400" err="1">
                <a:solidFill>
                  <a:schemeClr val="tx1"/>
                </a:solidFill>
                <a:latin typeface="Montserrat" panose="00000500000000000000" pitchFamily="2" charset="0"/>
                <a:ea typeface="MS Mincho"/>
              </a:rPr>
              <a:t>struttura</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proposta</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introduzione</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spiegazione</a:t>
            </a:r>
            <a:r>
              <a:rPr lang="en-US" sz="2400">
                <a:solidFill>
                  <a:schemeClr val="tx1"/>
                </a:solidFill>
                <a:latin typeface="Montserrat" panose="00000500000000000000" pitchFamily="2" charset="0"/>
                <a:ea typeface="MS Mincho"/>
              </a:rPr>
              <a:t> del </a:t>
            </a:r>
            <a:r>
              <a:rPr lang="en-US" sz="2400" err="1">
                <a:solidFill>
                  <a:schemeClr val="tx1"/>
                </a:solidFill>
                <a:latin typeface="Montserrat" panose="00000500000000000000" pitchFamily="2" charset="0"/>
                <a:ea typeface="MS Mincho"/>
              </a:rPr>
              <a:t>problema</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soluzione</a:t>
            </a:r>
            <a:r>
              <a:rPr lang="en-US" sz="2400">
                <a:solidFill>
                  <a:schemeClr val="tx1"/>
                </a:solidFill>
                <a:latin typeface="Montserrat" panose="00000500000000000000" pitchFamily="2" charset="0"/>
                <a:ea typeface="MS Mincho"/>
              </a:rPr>
              <a:t>, piano di </a:t>
            </a:r>
            <a:r>
              <a:rPr lang="en-US" sz="2400" err="1">
                <a:solidFill>
                  <a:schemeClr val="tx1"/>
                </a:solidFill>
                <a:latin typeface="Montserrat" panose="00000500000000000000" pitchFamily="2" charset="0"/>
                <a:ea typeface="MS Mincho"/>
              </a:rPr>
              <a:t>esecuzione</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sostenibilità</a:t>
            </a:r>
            <a:r>
              <a:rPr lang="en-US" sz="2400">
                <a:solidFill>
                  <a:schemeClr val="tx1"/>
                </a:solidFill>
                <a:latin typeface="Montserrat" panose="00000500000000000000" pitchFamily="2" charset="0"/>
                <a:ea typeface="MS Mincho"/>
              </a:rPr>
              <a:t> e </a:t>
            </a:r>
            <a:r>
              <a:rPr lang="en-US" sz="2400" err="1">
                <a:solidFill>
                  <a:schemeClr val="tx1"/>
                </a:solidFill>
                <a:latin typeface="Montserrat" panose="00000500000000000000" pitchFamily="2" charset="0"/>
                <a:ea typeface="MS Mincho"/>
              </a:rPr>
              <a:t>dati</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finanziari</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invito</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all'azione</a:t>
            </a:r>
            <a:r>
              <a:rPr lang="en-US" sz="2400">
                <a:solidFill>
                  <a:schemeClr val="tx1"/>
                </a:solidFill>
                <a:latin typeface="Montserrat" panose="00000500000000000000" pitchFamily="2" charset="0"/>
                <a:ea typeface="MS Mincho"/>
              </a:rPr>
              <a:t> e </a:t>
            </a:r>
            <a:r>
              <a:rPr lang="en-US" sz="2400" err="1">
                <a:solidFill>
                  <a:schemeClr val="tx1"/>
                </a:solidFill>
                <a:latin typeface="Montserrat" panose="00000500000000000000" pitchFamily="2" charset="0"/>
                <a:ea typeface="MS Mincho"/>
              </a:rPr>
              <a:t>chiusura</a:t>
            </a:r>
            <a:r>
              <a:rPr lang="en-US" sz="2400">
                <a:solidFill>
                  <a:schemeClr val="tx1"/>
                </a:solidFill>
                <a:latin typeface="Montserrat" panose="00000500000000000000" pitchFamily="2" charset="0"/>
                <a:ea typeface="MS Mincho"/>
              </a:rPr>
              <a:t>. (I </a:t>
            </a:r>
            <a:r>
              <a:rPr lang="en-US" sz="2400" err="1">
                <a:solidFill>
                  <a:schemeClr val="tx1"/>
                </a:solidFill>
                <a:latin typeface="Montserrat" panose="00000500000000000000" pitchFamily="2" charset="0"/>
                <a:ea typeface="MS Mincho"/>
              </a:rPr>
              <a:t>partecipanti</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possono</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adattare</a:t>
            </a:r>
            <a:r>
              <a:rPr lang="en-US" sz="2400">
                <a:solidFill>
                  <a:schemeClr val="tx1"/>
                </a:solidFill>
                <a:latin typeface="Montserrat" panose="00000500000000000000" pitchFamily="2" charset="0"/>
                <a:ea typeface="MS Mincho"/>
              </a:rPr>
              <a:t> la </a:t>
            </a:r>
            <a:r>
              <a:rPr lang="en-US" sz="2400" err="1">
                <a:solidFill>
                  <a:schemeClr val="tx1"/>
                </a:solidFill>
                <a:latin typeface="Montserrat" panose="00000500000000000000" pitchFamily="2" charset="0"/>
                <a:ea typeface="MS Mincho"/>
              </a:rPr>
              <a:t>struttura</a:t>
            </a:r>
            <a:r>
              <a:rPr lang="en-US" sz="2400">
                <a:solidFill>
                  <a:schemeClr val="tx1"/>
                </a:solidFill>
                <a:latin typeface="Montserrat" panose="00000500000000000000" pitchFamily="2" charset="0"/>
                <a:ea typeface="MS Mincho"/>
              </a:rPr>
              <a:t> come </a:t>
            </a:r>
            <a:r>
              <a:rPr lang="en-US" sz="2400" err="1">
                <a:solidFill>
                  <a:schemeClr val="tx1"/>
                </a:solidFill>
                <a:latin typeface="Montserrat" panose="00000500000000000000" pitchFamily="2" charset="0"/>
                <a:ea typeface="MS Mincho"/>
              </a:rPr>
              <a:t>meglio</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credono</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Gli</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ausili</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visivi</a:t>
            </a:r>
            <a:r>
              <a:rPr lang="en-US" sz="2400">
                <a:solidFill>
                  <a:schemeClr val="tx1"/>
                </a:solidFill>
                <a:latin typeface="Montserrat" panose="00000500000000000000" pitchFamily="2" charset="0"/>
                <a:ea typeface="MS Mincho"/>
              </a:rPr>
              <a:t> e le </a:t>
            </a:r>
            <a:r>
              <a:rPr lang="en-US" sz="2400" err="1">
                <a:solidFill>
                  <a:schemeClr val="tx1"/>
                </a:solidFill>
                <a:latin typeface="Montserrat" panose="00000500000000000000" pitchFamily="2" charset="0"/>
                <a:ea typeface="MS Mincho"/>
              </a:rPr>
              <a:t>testimonianze</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degli</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utenti</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aumentano</a:t>
            </a:r>
            <a:r>
              <a:rPr lang="en-US" sz="2400">
                <a:solidFill>
                  <a:schemeClr val="tx1"/>
                </a:solidFill>
                <a:latin typeface="Montserrat" panose="00000500000000000000" pitchFamily="2" charset="0"/>
                <a:ea typeface="MS Mincho"/>
              </a:rPr>
              <a:t> la </a:t>
            </a:r>
            <a:r>
              <a:rPr lang="en-US" sz="2400" err="1">
                <a:solidFill>
                  <a:schemeClr val="tx1"/>
                </a:solidFill>
                <a:latin typeface="Montserrat" panose="00000500000000000000" pitchFamily="2" charset="0"/>
                <a:ea typeface="MS Mincho"/>
              </a:rPr>
              <a:t>credibilità</a:t>
            </a:r>
            <a:r>
              <a:rPr lang="en-US" sz="2400">
                <a:solidFill>
                  <a:schemeClr val="tx1"/>
                </a:solidFill>
                <a:latin typeface="Montserrat" panose="00000500000000000000" pitchFamily="2" charset="0"/>
                <a:ea typeface="MS Mincho"/>
              </a:rPr>
              <a:t>.) 
La </a:t>
            </a:r>
            <a:r>
              <a:rPr lang="en-US" sz="2400" err="1">
                <a:solidFill>
                  <a:schemeClr val="tx1"/>
                </a:solidFill>
                <a:latin typeface="Montserrat" panose="00000500000000000000" pitchFamily="2" charset="0"/>
                <a:ea typeface="MS Mincho"/>
              </a:rPr>
              <a:t>presentazione</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deve</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concludersi</a:t>
            </a:r>
            <a:r>
              <a:rPr lang="en-US" sz="2400">
                <a:solidFill>
                  <a:schemeClr val="tx1"/>
                </a:solidFill>
                <a:latin typeface="Montserrat" panose="00000500000000000000" pitchFamily="2" charset="0"/>
                <a:ea typeface="MS Mincho"/>
              </a:rPr>
              <a:t> con un </a:t>
            </a:r>
            <a:r>
              <a:rPr lang="en-US" sz="2400" err="1">
                <a:solidFill>
                  <a:schemeClr val="tx1"/>
                </a:solidFill>
                <a:latin typeface="Montserrat" panose="00000500000000000000" pitchFamily="2" charset="0"/>
                <a:ea typeface="MS Mincho"/>
              </a:rPr>
              <a:t>chiaro</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invito</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all'azione</a:t>
            </a:r>
            <a:r>
              <a:rPr lang="en-US" sz="2400">
                <a:solidFill>
                  <a:schemeClr val="tx1"/>
                </a:solidFill>
                <a:latin typeface="Montserrat" panose="00000500000000000000" pitchFamily="2" charset="0"/>
                <a:ea typeface="MS Mincho"/>
              </a:rPr>
              <a:t> e </a:t>
            </a:r>
            <a:r>
              <a:rPr lang="en-US" sz="2400" err="1">
                <a:solidFill>
                  <a:schemeClr val="tx1"/>
                </a:solidFill>
                <a:latin typeface="Montserrat" panose="00000500000000000000" pitchFamily="2" charset="0"/>
                <a:ea typeface="MS Mincho"/>
              </a:rPr>
              <a:t>rispetta</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i</a:t>
            </a:r>
            <a:r>
              <a:rPr lang="en-US" sz="2400">
                <a:solidFill>
                  <a:schemeClr val="tx1"/>
                </a:solidFill>
                <a:latin typeface="Montserrat" panose="00000500000000000000" pitchFamily="2" charset="0"/>
                <a:ea typeface="MS Mincho"/>
              </a:rPr>
              <a:t> </a:t>
            </a:r>
            <a:r>
              <a:rPr lang="en-US" sz="2400" err="1">
                <a:solidFill>
                  <a:schemeClr val="tx1"/>
                </a:solidFill>
                <a:latin typeface="Montserrat" panose="00000500000000000000" pitchFamily="2" charset="0"/>
                <a:ea typeface="MS Mincho"/>
              </a:rPr>
              <a:t>vincoli</a:t>
            </a:r>
            <a:r>
              <a:rPr lang="en-US" sz="2400">
                <a:solidFill>
                  <a:schemeClr val="tx1"/>
                </a:solidFill>
                <a:latin typeface="Montserrat" panose="00000500000000000000" pitchFamily="2" charset="0"/>
                <a:ea typeface="MS Mincho"/>
              </a:rPr>
              <a:t> di tempo.</a:t>
            </a:r>
            <a:endParaRPr sz="2400">
              <a:solidFill>
                <a:schemeClr val="tx1"/>
              </a:solidFill>
              <a:latin typeface="Montserrat" panose="00000500000000000000" pitchFamily="2" charset="0"/>
              <a:ea typeface="MS Mincho"/>
            </a:endParaRPr>
          </a:p>
        </p:txBody>
      </p:sp>
      <p:sp>
        <p:nvSpPr>
          <p:cNvPr id="299" name="Google Shape;299;p13"/>
          <p:cNvSpPr txBox="1"/>
          <p:nvPr/>
        </p:nvSpPr>
        <p:spPr>
          <a:xfrm rot="-589345">
            <a:off x="10128445" y="1694839"/>
            <a:ext cx="4863329" cy="1206484"/>
          </a:xfrm>
          <a:prstGeom prst="rect">
            <a:avLst/>
          </a:prstGeom>
          <a:noFill/>
          <a:ln>
            <a:noFill/>
          </a:ln>
        </p:spPr>
        <p:txBody>
          <a:bodyPr spcFirstLastPara="1" wrap="square" lIns="0" tIns="0" rIns="0" bIns="0" anchor="t" anchorCtr="0">
            <a:spAutoFit/>
          </a:bodyPr>
          <a:lstStyle/>
          <a:p>
            <a:pPr lvl="0" algn="ctr">
              <a:lnSpc>
                <a:spcPct val="140021"/>
              </a:lnSpc>
            </a:pPr>
            <a:r>
              <a:rPr lang="en-US" sz="2800" b="1" err="1">
                <a:latin typeface="Montserrat"/>
                <a:ea typeface="Montserrat"/>
                <a:cs typeface="Montserrat"/>
                <a:sym typeface="Montserrat"/>
              </a:rPr>
              <a:t>Preparati</a:t>
            </a:r>
            <a:r>
              <a:rPr lang="en-US" sz="2800" b="1">
                <a:latin typeface="Montserrat"/>
                <a:ea typeface="Montserrat"/>
                <a:cs typeface="Montserrat"/>
                <a:sym typeface="Montserrat"/>
              </a:rPr>
              <a:t> per la </a:t>
            </a:r>
            <a:r>
              <a:rPr lang="en-US" sz="2800" b="1" err="1">
                <a:latin typeface="Montserrat"/>
                <a:ea typeface="Montserrat"/>
                <a:cs typeface="Montserrat"/>
                <a:sym typeface="Montserrat"/>
              </a:rPr>
              <a:t>tua</a:t>
            </a:r>
            <a:r>
              <a:rPr lang="en-US" sz="2800" b="1">
                <a:latin typeface="Montserrat"/>
                <a:ea typeface="Montserrat"/>
                <a:cs typeface="Montserrat"/>
                <a:sym typeface="Montserrat"/>
              </a:rPr>
              <a:t> </a:t>
            </a:r>
            <a:r>
              <a:rPr lang="en-US" sz="2800" b="1" err="1">
                <a:latin typeface="Montserrat"/>
                <a:ea typeface="Montserrat"/>
                <a:cs typeface="Montserrat"/>
                <a:sym typeface="Montserrat"/>
              </a:rPr>
              <a:t>presentazione</a:t>
            </a:r>
            <a:endParaRPr sz="2000"/>
          </a:p>
        </p:txBody>
      </p:sp>
      <p:sp>
        <p:nvSpPr>
          <p:cNvPr id="300" name="Google Shape;300;p13"/>
          <p:cNvSpPr txBox="1"/>
          <p:nvPr/>
        </p:nvSpPr>
        <p:spPr>
          <a:xfrm rot="575858">
            <a:off x="12614799" y="3699837"/>
            <a:ext cx="4565898" cy="1206484"/>
          </a:xfrm>
          <a:prstGeom prst="rect">
            <a:avLst/>
          </a:prstGeom>
          <a:noFill/>
          <a:ln>
            <a:noFill/>
          </a:ln>
        </p:spPr>
        <p:txBody>
          <a:bodyPr spcFirstLastPara="1" wrap="square" lIns="0" tIns="0" rIns="0" bIns="0" anchor="t" anchorCtr="0">
            <a:spAutoFit/>
          </a:bodyPr>
          <a:lstStyle/>
          <a:p>
            <a:pPr lvl="0" algn="ctr">
              <a:lnSpc>
                <a:spcPct val="140021"/>
              </a:lnSpc>
            </a:pPr>
            <a:r>
              <a:rPr lang="en-US" sz="2800" b="1" err="1">
                <a:latin typeface="Montserrat"/>
                <a:ea typeface="Montserrat"/>
                <a:cs typeface="Montserrat"/>
                <a:sym typeface="Montserrat"/>
              </a:rPr>
              <a:t>Presenta</a:t>
            </a:r>
            <a:r>
              <a:rPr lang="en-US" sz="2800" b="1">
                <a:latin typeface="Montserrat"/>
                <a:ea typeface="Montserrat"/>
                <a:cs typeface="Montserrat"/>
                <a:sym typeface="Montserrat"/>
              </a:rPr>
              <a:t> le </a:t>
            </a:r>
            <a:r>
              <a:rPr lang="en-US" sz="2800" b="1" err="1">
                <a:latin typeface="Montserrat"/>
                <a:ea typeface="Montserrat"/>
                <a:cs typeface="Montserrat"/>
                <a:sym typeface="Montserrat"/>
              </a:rPr>
              <a:t>soluzioni</a:t>
            </a:r>
            <a:r>
              <a:rPr lang="en-US" sz="2800" b="1">
                <a:latin typeface="Montserrat"/>
                <a:ea typeface="Montserrat"/>
                <a:cs typeface="Montserrat"/>
                <a:sym typeface="Montserrat"/>
              </a:rPr>
              <a:t> </a:t>
            </a:r>
            <a:r>
              <a:rPr lang="en-US" sz="2800" b="1" err="1">
                <a:latin typeface="Montserrat"/>
                <a:ea typeface="Montserrat"/>
                <a:cs typeface="Montserrat"/>
                <a:sym typeface="Montserrat"/>
              </a:rPr>
              <a:t>proposte</a:t>
            </a:r>
            <a:endParaRPr sz="2000"/>
          </a:p>
        </p:txBody>
      </p:sp>
      <p:pic>
        <p:nvPicPr>
          <p:cNvPr id="3" name="Picture 2">
            <a:extLst>
              <a:ext uri="{FF2B5EF4-FFF2-40B4-BE49-F238E27FC236}">
                <a16:creationId xmlns:a16="http://schemas.microsoft.com/office/drawing/2014/main" id="{7696E1B1-F212-4D1E-649A-F762D5F4E8B9}"/>
              </a:ext>
            </a:extLst>
          </p:cNvPr>
          <p:cNvPicPr>
            <a:picLocks noChangeAspect="1"/>
          </p:cNvPicPr>
          <p:nvPr/>
        </p:nvPicPr>
        <p:blipFill>
          <a:blip r:embed="rId4"/>
          <a:stretch>
            <a:fillRect/>
          </a:stretch>
        </p:blipFill>
        <p:spPr>
          <a:xfrm rot="10800000">
            <a:off x="1466975" y="0"/>
            <a:ext cx="6210050" cy="2192972"/>
          </a:xfrm>
          <a:prstGeom prst="rect">
            <a:avLst/>
          </a:prstGeom>
        </p:spPr>
      </p:pic>
      <p:sp>
        <p:nvSpPr>
          <p:cNvPr id="297" name="Google Shape;297;p13"/>
          <p:cNvSpPr txBox="1"/>
          <p:nvPr/>
        </p:nvSpPr>
        <p:spPr>
          <a:xfrm>
            <a:off x="2384155" y="765952"/>
            <a:ext cx="7760522" cy="1196610"/>
          </a:xfrm>
          <a:prstGeom prst="rect">
            <a:avLst/>
          </a:prstGeom>
          <a:noFill/>
          <a:ln>
            <a:noFill/>
          </a:ln>
        </p:spPr>
        <p:txBody>
          <a:bodyPr spcFirstLastPara="1" wrap="square" lIns="0" tIns="0" rIns="0" bIns="0" anchor="t" anchorCtr="0">
            <a:spAutoFit/>
          </a:bodyPr>
          <a:lstStyle/>
          <a:p>
            <a:pPr marL="0" marR="0" lvl="0" indent="0" rtl="0">
              <a:lnSpc>
                <a:spcPct val="144000"/>
              </a:lnSpc>
              <a:spcBef>
                <a:spcPts val="0"/>
              </a:spcBef>
              <a:spcAft>
                <a:spcPts val="0"/>
              </a:spcAft>
              <a:buNone/>
            </a:pPr>
            <a:r>
              <a:rPr lang="en-US" sz="5400" b="1">
                <a:latin typeface="Norwester" pitchFamily="2" charset="0"/>
                <a:sym typeface="Montserrat"/>
              </a:rPr>
              <a:t>PRESENTAZIONE</a:t>
            </a:r>
            <a:endParaRPr sz="5400">
              <a:latin typeface="Norwester" pitchFamily="2" charset="0"/>
            </a:endParaRPr>
          </a:p>
        </p:txBody>
      </p:sp>
    </p:spTree>
    <p:extLst>
      <p:ext uri="{BB962C8B-B14F-4D97-AF65-F5344CB8AC3E}">
        <p14:creationId xmlns:p14="http://schemas.microsoft.com/office/powerpoint/2010/main" val="182777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0" y="0"/>
            <a:ext cx="8903368"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9" name="Picture 8">
            <a:extLst>
              <a:ext uri="{FF2B5EF4-FFF2-40B4-BE49-F238E27FC236}">
                <a16:creationId xmlns:a16="http://schemas.microsoft.com/office/drawing/2014/main" id="{E2AE4071-A4D7-2027-A385-103F4597043C}"/>
              </a:ext>
            </a:extLst>
          </p:cNvPr>
          <p:cNvPicPr>
            <a:picLocks noChangeAspect="1"/>
          </p:cNvPicPr>
          <p:nvPr/>
        </p:nvPicPr>
        <p:blipFill>
          <a:blip r:embed="rId3"/>
          <a:stretch>
            <a:fillRect/>
          </a:stretch>
        </p:blipFill>
        <p:spPr>
          <a:xfrm rot="1745925">
            <a:off x="1309677" y="1970866"/>
            <a:ext cx="5486865" cy="5238591"/>
          </a:xfrm>
          <a:prstGeom prst="rect">
            <a:avLst/>
          </a:prstGeom>
        </p:spPr>
      </p:pic>
      <p:sp>
        <p:nvSpPr>
          <p:cNvPr id="7" name="Google Shape;192;p7">
            <a:extLst>
              <a:ext uri="{FF2B5EF4-FFF2-40B4-BE49-F238E27FC236}">
                <a16:creationId xmlns:a16="http://schemas.microsoft.com/office/drawing/2014/main" id="{FF39B242-DB9C-3297-A697-00941B9165E2}"/>
              </a:ext>
            </a:extLst>
          </p:cNvPr>
          <p:cNvSpPr txBox="1"/>
          <p:nvPr/>
        </p:nvSpPr>
        <p:spPr>
          <a:xfrm>
            <a:off x="-797149" y="4186175"/>
            <a:ext cx="8139090" cy="1329595"/>
          </a:xfrm>
          <a:prstGeom prst="rect">
            <a:avLst/>
          </a:prstGeom>
          <a:noFill/>
          <a:ln>
            <a:noFill/>
          </a:ln>
        </p:spPr>
        <p:txBody>
          <a:bodyPr spcFirstLastPara="1" wrap="square" lIns="0" tIns="0" rIns="0" bIns="0" anchor="t" anchorCtr="0">
            <a:spAutoFit/>
          </a:bodyPr>
          <a:lstStyle/>
          <a:p>
            <a:pPr lvl="0" algn="ctr">
              <a:lnSpc>
                <a:spcPct val="143987"/>
              </a:lnSpc>
            </a:pPr>
            <a:r>
              <a:rPr lang="en-US" sz="6000" dirty="0">
                <a:solidFill>
                  <a:schemeClr val="tx1"/>
                </a:solidFill>
                <a:latin typeface="Impact"/>
                <a:ea typeface="Montserrat"/>
                <a:cs typeface="Montserrat"/>
                <a:sym typeface="Montserrat"/>
              </a:rPr>
              <a:t>COS’È ?</a:t>
            </a:r>
            <a:endParaRPr lang="en-US" sz="6000">
              <a:solidFill>
                <a:schemeClr val="tx1"/>
              </a:solidFill>
              <a:latin typeface="Impact"/>
            </a:endParaRPr>
          </a:p>
        </p:txBody>
      </p:sp>
      <p:sp>
        <p:nvSpPr>
          <p:cNvPr id="4" name="TextBox 3">
            <a:extLst>
              <a:ext uri="{FF2B5EF4-FFF2-40B4-BE49-F238E27FC236}">
                <a16:creationId xmlns:a16="http://schemas.microsoft.com/office/drawing/2014/main" id="{85B6BE8C-EE35-42CE-8A97-F346FC5511AD}"/>
              </a:ext>
            </a:extLst>
          </p:cNvPr>
          <p:cNvSpPr txBox="1"/>
          <p:nvPr/>
        </p:nvSpPr>
        <p:spPr>
          <a:xfrm>
            <a:off x="9384634" y="1241722"/>
            <a:ext cx="8521227" cy="8016618"/>
          </a:xfrm>
          <a:prstGeom prst="rect">
            <a:avLst/>
          </a:prstGeom>
          <a:noFill/>
        </p:spPr>
        <p:txBody>
          <a:bodyPr wrap="square" lIns="91440" tIns="45720" rIns="91440" bIns="45720" anchor="t">
            <a:spAutoFit/>
          </a:bodyPr>
          <a:lstStyle/>
          <a:p>
            <a:pPr marL="285750" indent="-285750">
              <a:lnSpc>
                <a:spcPct val="150000"/>
              </a:lnSpc>
              <a:spcAft>
                <a:spcPts val="600"/>
              </a:spcAft>
              <a:buFont typeface="Arial" panose="020B0604020202020204" pitchFamily="34" charset="0"/>
              <a:buChar char="•"/>
            </a:pPr>
            <a:r>
              <a:rPr lang="it-IT" sz="2400">
                <a:solidFill>
                  <a:schemeClr val="tx1"/>
                </a:solidFill>
                <a:latin typeface="Montserrat"/>
                <a:ea typeface="MS Mincho"/>
              </a:rPr>
              <a:t>Il modello di innovazione si basa sul design thinking e offre un approccio sistematico e strutturato alla risoluzione dei problemi.
Può essere utilizzato per creare i propri strumenti, atti a promuovere l'inclusione sociale e l'accessibilità; altrimenti può essere applicato anche ad altre aree tematiche.
Il modello di innovazione si compone di quattro fasi che impiegano un approccio di lavoro collaborativo e idealmente sfruttano i dati reali dei beneficiari.
Può essere utilizzato nel suo insieme oppure i singoli passaggi possono essere applicati separatamente alle diverse esigenze.</a:t>
            </a:r>
            <a:endParaRPr lang="en-US" sz="2400">
              <a:solidFill>
                <a:srgbClr val="FF0000"/>
              </a:solidFill>
              <a:latin typeface="Montserrat"/>
              <a:ea typeface="MS Mincho"/>
            </a:endParaRPr>
          </a:p>
        </p:txBody>
      </p:sp>
      <p:pic>
        <p:nvPicPr>
          <p:cNvPr id="8" name="Picture 7" descr="A cartoon of a person pointing&#10;&#10;Description automatically generated">
            <a:extLst>
              <a:ext uri="{FF2B5EF4-FFF2-40B4-BE49-F238E27FC236}">
                <a16:creationId xmlns:a16="http://schemas.microsoft.com/office/drawing/2014/main" id="{E0601348-8F1F-E6F6-44F6-0541D0BD7AA4}"/>
              </a:ext>
            </a:extLst>
          </p:cNvPr>
          <p:cNvPicPr>
            <a:picLocks noChangeAspect="1"/>
          </p:cNvPicPr>
          <p:nvPr/>
        </p:nvPicPr>
        <p:blipFill rotWithShape="1">
          <a:blip r:embed="rId4">
            <a:extLst>
              <a:ext uri="{28A0092B-C50C-407E-A947-70E740481C1C}">
                <a14:useLocalDpi xmlns:a14="http://schemas.microsoft.com/office/drawing/2010/main" val="0"/>
              </a:ext>
            </a:extLst>
          </a:blip>
          <a:srcRect l="52298" t="25811" r="23737"/>
          <a:stretch/>
        </p:blipFill>
        <p:spPr>
          <a:xfrm>
            <a:off x="4451684" y="1241722"/>
            <a:ext cx="4058113" cy="8770846"/>
          </a:xfrm>
          <a:prstGeom prst="rect">
            <a:avLst/>
          </a:prstGeom>
        </p:spPr>
      </p:pic>
    </p:spTree>
    <p:extLst>
      <p:ext uri="{BB962C8B-B14F-4D97-AF65-F5344CB8AC3E}">
        <p14:creationId xmlns:p14="http://schemas.microsoft.com/office/powerpoint/2010/main" val="353494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0" y="0"/>
            <a:ext cx="8903368"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4" name="TextBox 3">
            <a:extLst>
              <a:ext uri="{FF2B5EF4-FFF2-40B4-BE49-F238E27FC236}">
                <a16:creationId xmlns:a16="http://schemas.microsoft.com/office/drawing/2014/main" id="{82A738CF-FAA4-591D-8B9E-2CD530CEEA24}"/>
              </a:ext>
            </a:extLst>
          </p:cNvPr>
          <p:cNvSpPr txBox="1"/>
          <p:nvPr/>
        </p:nvSpPr>
        <p:spPr>
          <a:xfrm>
            <a:off x="9384634" y="3177007"/>
            <a:ext cx="8137822" cy="4517968"/>
          </a:xfrm>
          <a:prstGeom prst="rect">
            <a:avLst/>
          </a:prstGeom>
          <a:noFill/>
        </p:spPr>
        <p:txBody>
          <a:bodyPr wrap="square" lIns="91440" tIns="45720" rIns="91440" bIns="45720" anchor="t">
            <a:spAutoFit/>
          </a:bodyPr>
          <a:lstStyle/>
          <a:p>
            <a:pPr marL="342900" indent="-342900">
              <a:lnSpc>
                <a:spcPct val="150000"/>
              </a:lnSpc>
              <a:spcAft>
                <a:spcPts val="600"/>
              </a:spcAft>
              <a:buFont typeface="Arial" panose="020B0604020202020204" pitchFamily="34" charset="0"/>
              <a:buChar char="•"/>
            </a:pPr>
            <a:r>
              <a:rPr lang="it-IT" sz="3200">
                <a:solidFill>
                  <a:schemeClr val="tx1"/>
                </a:solidFill>
                <a:latin typeface="Montserrat" panose="00000500000000000000" pitchFamily="2" charset="0"/>
                <a:ea typeface="MS Mincho"/>
              </a:rPr>
              <a:t>Preferibilmente 3-5 partecipanti per gruppo
Un facilitatore per gruppo che ha già familiarizzato con il modello di innovazione e può condurre il processo.</a:t>
            </a:r>
            <a:endParaRPr lang="en-US" sz="3200">
              <a:solidFill>
                <a:schemeClr val="tx1"/>
              </a:solidFill>
              <a:latin typeface="Montserrat"/>
              <a:ea typeface="MS Mincho"/>
            </a:endParaRPr>
          </a:p>
        </p:txBody>
      </p:sp>
      <p:pic>
        <p:nvPicPr>
          <p:cNvPr id="9" name="Picture 8">
            <a:extLst>
              <a:ext uri="{FF2B5EF4-FFF2-40B4-BE49-F238E27FC236}">
                <a16:creationId xmlns:a16="http://schemas.microsoft.com/office/drawing/2014/main" id="{233D5D76-B4F7-5297-C2E9-B38AF83BDCDE}"/>
              </a:ext>
            </a:extLst>
          </p:cNvPr>
          <p:cNvPicPr>
            <a:picLocks noChangeAspect="1"/>
          </p:cNvPicPr>
          <p:nvPr/>
        </p:nvPicPr>
        <p:blipFill>
          <a:blip r:embed="rId3"/>
          <a:stretch>
            <a:fillRect/>
          </a:stretch>
        </p:blipFill>
        <p:spPr>
          <a:xfrm>
            <a:off x="296506" y="3461657"/>
            <a:ext cx="8457807" cy="4320074"/>
          </a:xfrm>
          <a:prstGeom prst="rect">
            <a:avLst/>
          </a:prstGeom>
        </p:spPr>
      </p:pic>
      <p:sp>
        <p:nvSpPr>
          <p:cNvPr id="7" name="Google Shape;192;p7">
            <a:extLst>
              <a:ext uri="{FF2B5EF4-FFF2-40B4-BE49-F238E27FC236}">
                <a16:creationId xmlns:a16="http://schemas.microsoft.com/office/drawing/2014/main" id="{FF39B242-DB9C-3297-A697-00941B9165E2}"/>
              </a:ext>
            </a:extLst>
          </p:cNvPr>
          <p:cNvSpPr txBox="1"/>
          <p:nvPr/>
        </p:nvSpPr>
        <p:spPr>
          <a:xfrm>
            <a:off x="222779" y="4106396"/>
            <a:ext cx="8605259" cy="1329595"/>
          </a:xfrm>
          <a:prstGeom prst="rect">
            <a:avLst/>
          </a:prstGeom>
          <a:noFill/>
          <a:ln>
            <a:noFill/>
          </a:ln>
        </p:spPr>
        <p:txBody>
          <a:bodyPr spcFirstLastPara="1" wrap="square" lIns="0" tIns="0" rIns="0" bIns="0" anchor="t" anchorCtr="0">
            <a:spAutoFit/>
          </a:bodyPr>
          <a:lstStyle/>
          <a:p>
            <a:pPr lvl="0" algn="ctr">
              <a:lnSpc>
                <a:spcPct val="143987"/>
              </a:lnSpc>
            </a:pPr>
            <a:r>
              <a:rPr lang="en-US" sz="6000">
                <a:latin typeface="Norwester" panose="020B0604020202020204" charset="0"/>
                <a:ea typeface="Montserrat"/>
                <a:cs typeface="Montserrat"/>
                <a:sym typeface="Montserrat"/>
              </a:rPr>
              <a:t>DIMENSIONE DEL GRUPPO</a:t>
            </a:r>
            <a:endParaRPr lang="en-US" sz="1050">
              <a:latin typeface="Norwester" panose="020B0604020202020204" charset="0"/>
            </a:endParaRPr>
          </a:p>
        </p:txBody>
      </p:sp>
    </p:spTree>
    <p:extLst>
      <p:ext uri="{BB962C8B-B14F-4D97-AF65-F5344CB8AC3E}">
        <p14:creationId xmlns:p14="http://schemas.microsoft.com/office/powerpoint/2010/main" val="1931773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0" y="0"/>
            <a:ext cx="8903368"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4" name="TextBox 3">
            <a:extLst>
              <a:ext uri="{FF2B5EF4-FFF2-40B4-BE49-F238E27FC236}">
                <a16:creationId xmlns:a16="http://schemas.microsoft.com/office/drawing/2014/main" id="{82A738CF-FAA4-591D-8B9E-2CD530CEEA24}"/>
              </a:ext>
            </a:extLst>
          </p:cNvPr>
          <p:cNvSpPr txBox="1"/>
          <p:nvPr/>
        </p:nvSpPr>
        <p:spPr>
          <a:xfrm>
            <a:off x="9384634" y="2557495"/>
            <a:ext cx="8521227" cy="5990294"/>
          </a:xfrm>
          <a:prstGeom prst="rect">
            <a:avLst/>
          </a:prstGeom>
          <a:noFill/>
        </p:spPr>
        <p:txBody>
          <a:bodyPr wrap="square" lIns="91440" tIns="45720" rIns="91440" bIns="45720" anchor="t">
            <a:spAutoFit/>
          </a:bodyPr>
          <a:lstStyle/>
          <a:p>
            <a:pPr marL="342900" indent="-342900">
              <a:lnSpc>
                <a:spcPct val="150000"/>
              </a:lnSpc>
              <a:spcAft>
                <a:spcPts val="600"/>
              </a:spcAft>
              <a:buFont typeface="Arial" panose="020B0604020202020204" pitchFamily="34" charset="0"/>
              <a:buChar char="•"/>
            </a:pPr>
            <a:r>
              <a:rPr lang="it-IT" sz="2800">
                <a:solidFill>
                  <a:schemeClr val="tx1"/>
                </a:solidFill>
                <a:latin typeface="Montserrat"/>
                <a:ea typeface="MS Mincho"/>
              </a:rPr>
              <a:t> Servono penne/pennarelli/matite e fogli di carta bianchi.
Potrebbero essere utili anche una </a:t>
            </a:r>
            <a:r>
              <a:rPr lang="it-IT" sz="2800" err="1">
                <a:solidFill>
                  <a:schemeClr val="tx1"/>
                </a:solidFill>
                <a:latin typeface="Montserrat"/>
                <a:ea typeface="MS Mincho"/>
              </a:rPr>
              <a:t>flipchart</a:t>
            </a:r>
            <a:r>
              <a:rPr lang="it-IT" sz="2800">
                <a:solidFill>
                  <a:schemeClr val="tx1"/>
                </a:solidFill>
                <a:latin typeface="Montserrat"/>
                <a:ea typeface="MS Mincho"/>
              </a:rPr>
              <a:t>, dei post-it, dello spazio sulla parete o dei cartelloni, del nastro adesivo, un timer/cronometro o un laptop.
(Se conduci online, puoi anche utilizzare strumenti di collaborazione online come Miro.)</a:t>
            </a:r>
            <a:endParaRPr lang="en-US" sz="2800">
              <a:solidFill>
                <a:schemeClr val="tx1"/>
              </a:solidFill>
              <a:latin typeface="Montserrat" panose="00000500000000000000" pitchFamily="2" charset="0"/>
              <a:ea typeface="MS Mincho" panose="02020609040205080304" pitchFamily="49" charset="-128"/>
              <a:cs typeface="Arial" panose="020B0604020202020204" pitchFamily="34" charset="0"/>
            </a:endParaRPr>
          </a:p>
        </p:txBody>
      </p:sp>
      <p:pic>
        <p:nvPicPr>
          <p:cNvPr id="5" name="Picture 4" descr="A cartoon of a person holding a magnifying glass&#10;&#10;Description automatically generated">
            <a:extLst>
              <a:ext uri="{FF2B5EF4-FFF2-40B4-BE49-F238E27FC236}">
                <a16:creationId xmlns:a16="http://schemas.microsoft.com/office/drawing/2014/main" id="{6ED00248-2B66-6229-1F2A-021DA14D381C}"/>
              </a:ext>
            </a:extLst>
          </p:cNvPr>
          <p:cNvPicPr>
            <a:picLocks noChangeAspect="1"/>
          </p:cNvPicPr>
          <p:nvPr/>
        </p:nvPicPr>
        <p:blipFill rotWithShape="1">
          <a:blip r:embed="rId3"/>
          <a:srcRect l="25640" t="9973" r="44828"/>
          <a:stretch/>
        </p:blipFill>
        <p:spPr>
          <a:xfrm>
            <a:off x="3977069" y="572477"/>
            <a:ext cx="4464226" cy="9501256"/>
          </a:xfrm>
          <a:prstGeom prst="rect">
            <a:avLst/>
          </a:prstGeom>
        </p:spPr>
      </p:pic>
      <p:pic>
        <p:nvPicPr>
          <p:cNvPr id="6" name="Picture 5">
            <a:extLst>
              <a:ext uri="{FF2B5EF4-FFF2-40B4-BE49-F238E27FC236}">
                <a16:creationId xmlns:a16="http://schemas.microsoft.com/office/drawing/2014/main" id="{E68885AF-0E38-22CA-3F3B-300756E5596D}"/>
              </a:ext>
            </a:extLst>
          </p:cNvPr>
          <p:cNvPicPr>
            <a:picLocks noChangeAspect="1"/>
          </p:cNvPicPr>
          <p:nvPr/>
        </p:nvPicPr>
        <p:blipFill>
          <a:blip r:embed="rId4"/>
          <a:stretch>
            <a:fillRect/>
          </a:stretch>
        </p:blipFill>
        <p:spPr>
          <a:xfrm>
            <a:off x="636814" y="3236792"/>
            <a:ext cx="5115036" cy="5310997"/>
          </a:xfrm>
          <a:prstGeom prst="rect">
            <a:avLst/>
          </a:prstGeom>
        </p:spPr>
      </p:pic>
      <p:sp>
        <p:nvSpPr>
          <p:cNvPr id="7" name="Google Shape;192;p7">
            <a:extLst>
              <a:ext uri="{FF2B5EF4-FFF2-40B4-BE49-F238E27FC236}">
                <a16:creationId xmlns:a16="http://schemas.microsoft.com/office/drawing/2014/main" id="{FF39B242-DB9C-3297-A697-00941B9165E2}"/>
              </a:ext>
            </a:extLst>
          </p:cNvPr>
          <p:cNvSpPr txBox="1"/>
          <p:nvPr/>
        </p:nvSpPr>
        <p:spPr>
          <a:xfrm>
            <a:off x="1215393" y="5552642"/>
            <a:ext cx="3957877" cy="1846659"/>
          </a:xfrm>
          <a:prstGeom prst="rect">
            <a:avLst/>
          </a:prstGeom>
          <a:noFill/>
          <a:ln>
            <a:noFill/>
          </a:ln>
        </p:spPr>
        <p:txBody>
          <a:bodyPr spcFirstLastPara="1" wrap="square" lIns="0" tIns="0" rIns="0" bIns="0" anchor="t" anchorCtr="0">
            <a:spAutoFit/>
          </a:bodyPr>
          <a:lstStyle/>
          <a:p>
            <a:pPr lvl="0" algn="ctr"/>
            <a:r>
              <a:rPr lang="en-US" sz="6000">
                <a:latin typeface="Norwester" panose="020B0604020202020204" charset="0"/>
                <a:ea typeface="Montserrat"/>
                <a:cs typeface="Montserrat"/>
                <a:sym typeface="Montserrat"/>
              </a:rPr>
              <a:t>RISORSE NECESSARIE</a:t>
            </a:r>
            <a:endParaRPr lang="en-US" sz="1050">
              <a:latin typeface="Norwester" panose="020B0604020202020204" charset="0"/>
            </a:endParaRPr>
          </a:p>
        </p:txBody>
      </p:sp>
    </p:spTree>
    <p:extLst>
      <p:ext uri="{BB962C8B-B14F-4D97-AF65-F5344CB8AC3E}">
        <p14:creationId xmlns:p14="http://schemas.microsoft.com/office/powerpoint/2010/main" val="2299338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BB8E1E2D-BD81-6F18-426D-7BBFEAB778FE}"/>
            </a:ext>
          </a:extLst>
        </p:cNvPr>
        <p:cNvGrpSpPr/>
        <p:nvPr/>
      </p:nvGrpSpPr>
      <p:grpSpPr>
        <a:xfrm>
          <a:off x="0" y="0"/>
          <a:ext cx="0" cy="0"/>
          <a:chOff x="0" y="0"/>
          <a:chExt cx="0" cy="0"/>
        </a:xfrm>
      </p:grpSpPr>
      <p:sp>
        <p:nvSpPr>
          <p:cNvPr id="2" name="Google Shape;295;p13">
            <a:extLst>
              <a:ext uri="{FF2B5EF4-FFF2-40B4-BE49-F238E27FC236}">
                <a16:creationId xmlns:a16="http://schemas.microsoft.com/office/drawing/2014/main" id="{4A53FF07-EE17-CE99-85C1-F5C91820C58C}"/>
              </a:ext>
            </a:extLst>
          </p:cNvPr>
          <p:cNvSpPr/>
          <p:nvPr/>
        </p:nvSpPr>
        <p:spPr>
          <a:xfrm>
            <a:off x="0" y="0"/>
            <a:ext cx="18283850" cy="1944414"/>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3" name="Picture 2">
            <a:extLst>
              <a:ext uri="{FF2B5EF4-FFF2-40B4-BE49-F238E27FC236}">
                <a16:creationId xmlns:a16="http://schemas.microsoft.com/office/drawing/2014/main" id="{C1478889-B6BB-E967-BBF5-377ECAD1228F}"/>
              </a:ext>
            </a:extLst>
          </p:cNvPr>
          <p:cNvPicPr>
            <a:picLocks noChangeAspect="1"/>
          </p:cNvPicPr>
          <p:nvPr/>
        </p:nvPicPr>
        <p:blipFill>
          <a:blip r:embed="rId3"/>
          <a:stretch>
            <a:fillRect/>
          </a:stretch>
        </p:blipFill>
        <p:spPr>
          <a:xfrm>
            <a:off x="3761899" y="307409"/>
            <a:ext cx="10760052" cy="1346200"/>
          </a:xfrm>
          <a:prstGeom prst="rect">
            <a:avLst/>
          </a:prstGeom>
        </p:spPr>
      </p:pic>
      <p:sp>
        <p:nvSpPr>
          <p:cNvPr id="7" name="Google Shape;192;p7">
            <a:extLst>
              <a:ext uri="{FF2B5EF4-FFF2-40B4-BE49-F238E27FC236}">
                <a16:creationId xmlns:a16="http://schemas.microsoft.com/office/drawing/2014/main" id="{E12A3E76-3820-FDAB-715C-0C51B34B26FB}"/>
              </a:ext>
            </a:extLst>
          </p:cNvPr>
          <p:cNvSpPr txBox="1"/>
          <p:nvPr/>
        </p:nvSpPr>
        <p:spPr>
          <a:xfrm>
            <a:off x="4521099" y="307409"/>
            <a:ext cx="10000852" cy="1329595"/>
          </a:xfrm>
          <a:prstGeom prst="rect">
            <a:avLst/>
          </a:prstGeom>
          <a:noFill/>
          <a:ln>
            <a:noFill/>
          </a:ln>
        </p:spPr>
        <p:txBody>
          <a:bodyPr spcFirstLastPara="1" wrap="square" lIns="0" tIns="0" rIns="0" bIns="0" anchor="t" anchorCtr="0">
            <a:spAutoFit/>
          </a:bodyPr>
          <a:lstStyle/>
          <a:p>
            <a:pPr lvl="0" algn="ctr">
              <a:lnSpc>
                <a:spcPct val="143987"/>
              </a:lnSpc>
            </a:pPr>
            <a:r>
              <a:rPr lang="en-US" sz="6000">
                <a:latin typeface="Norwester" panose="020B0604020202020204" charset="0"/>
                <a:ea typeface="Nirmala UI Semilight" panose="020B0402040204020203" pitchFamily="34" charset="0"/>
                <a:cs typeface="Nirmala UI Semilight" panose="020B0402040204020203" pitchFamily="34" charset="0"/>
                <a:sym typeface="Montserrat"/>
              </a:rPr>
              <a:t>TEMPO NECESSARIO (STIMA)</a:t>
            </a:r>
            <a:endParaRPr lang="en-US" sz="1050">
              <a:latin typeface="Norwester" panose="020B0604020202020204" charset="0"/>
              <a:ea typeface="Nirmala UI Semilight" panose="020B0402040204020203" pitchFamily="34" charset="0"/>
              <a:cs typeface="Nirmala UI Semilight" panose="020B0402040204020203" pitchFamily="34" charset="0"/>
            </a:endParaRPr>
          </a:p>
        </p:txBody>
      </p:sp>
      <p:graphicFrame>
        <p:nvGraphicFramePr>
          <p:cNvPr id="6" name="Table 5">
            <a:extLst>
              <a:ext uri="{FF2B5EF4-FFF2-40B4-BE49-F238E27FC236}">
                <a16:creationId xmlns:a16="http://schemas.microsoft.com/office/drawing/2014/main" id="{9B2D19F7-2BFC-AD8B-F3D0-1EF95D626C95}"/>
              </a:ext>
            </a:extLst>
          </p:cNvPr>
          <p:cNvGraphicFramePr>
            <a:graphicFrameLocks noGrp="1"/>
          </p:cNvGraphicFramePr>
          <p:nvPr>
            <p:extLst>
              <p:ext uri="{D42A27DB-BD31-4B8C-83A1-F6EECF244321}">
                <p14:modId xmlns:p14="http://schemas.microsoft.com/office/powerpoint/2010/main" val="3046829586"/>
              </p:ext>
            </p:extLst>
          </p:nvPr>
        </p:nvGraphicFramePr>
        <p:xfrm>
          <a:off x="1282446" y="3215393"/>
          <a:ext cx="15796865" cy="6837137"/>
        </p:xfrm>
        <a:graphic>
          <a:graphicData uri="http://schemas.openxmlformats.org/drawingml/2006/table">
            <a:tbl>
              <a:tblPr firstRow="1" bandRow="1">
                <a:tableStyleId>{5C22544A-7EE6-4342-B048-85BDC9FD1C3A}</a:tableStyleId>
              </a:tblPr>
              <a:tblGrid>
                <a:gridCol w="3159373">
                  <a:extLst>
                    <a:ext uri="{9D8B030D-6E8A-4147-A177-3AD203B41FA5}">
                      <a16:colId xmlns:a16="http://schemas.microsoft.com/office/drawing/2014/main" val="2888356190"/>
                    </a:ext>
                  </a:extLst>
                </a:gridCol>
                <a:gridCol w="3159373">
                  <a:extLst>
                    <a:ext uri="{9D8B030D-6E8A-4147-A177-3AD203B41FA5}">
                      <a16:colId xmlns:a16="http://schemas.microsoft.com/office/drawing/2014/main" val="1132470788"/>
                    </a:ext>
                  </a:extLst>
                </a:gridCol>
                <a:gridCol w="3159373">
                  <a:extLst>
                    <a:ext uri="{9D8B030D-6E8A-4147-A177-3AD203B41FA5}">
                      <a16:colId xmlns:a16="http://schemas.microsoft.com/office/drawing/2014/main" val="2708889300"/>
                    </a:ext>
                  </a:extLst>
                </a:gridCol>
                <a:gridCol w="3159373">
                  <a:extLst>
                    <a:ext uri="{9D8B030D-6E8A-4147-A177-3AD203B41FA5}">
                      <a16:colId xmlns:a16="http://schemas.microsoft.com/office/drawing/2014/main" val="3722482278"/>
                    </a:ext>
                  </a:extLst>
                </a:gridCol>
                <a:gridCol w="3159373">
                  <a:extLst>
                    <a:ext uri="{9D8B030D-6E8A-4147-A177-3AD203B41FA5}">
                      <a16:colId xmlns:a16="http://schemas.microsoft.com/office/drawing/2014/main" val="690636791"/>
                    </a:ext>
                  </a:extLst>
                </a:gridCol>
              </a:tblGrid>
              <a:tr h="451032">
                <a:tc>
                  <a:txBody>
                    <a:bodyPr/>
                    <a:lstStyle/>
                    <a:p>
                      <a:pPr rtl="0" fontAlgn="b"/>
                      <a:r>
                        <a:rPr lang="en-US" sz="1400" b="1" err="1">
                          <a:solidFill>
                            <a:schemeClr val="tx1"/>
                          </a:solidFill>
                          <a:effectLst/>
                          <a:latin typeface="Montserrat" panose="00000500000000000000" pitchFamily="2" charset="0"/>
                        </a:rPr>
                        <a:t>Fase</a:t>
                      </a:r>
                      <a:endParaRPr lang="en-US" sz="1400" b="1">
                        <a:solidFill>
                          <a:schemeClr val="tx1"/>
                        </a:solidFill>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b="1" err="1">
                          <a:solidFill>
                            <a:schemeClr val="tx1"/>
                          </a:solidFill>
                          <a:effectLst/>
                          <a:latin typeface="Montserrat" panose="00000500000000000000" pitchFamily="2" charset="0"/>
                        </a:rPr>
                        <a:t>Attività</a:t>
                      </a:r>
                      <a:endParaRPr lang="en-US" sz="1400" b="1">
                        <a:solidFill>
                          <a:schemeClr val="tx1"/>
                        </a:solidFill>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b="1">
                          <a:solidFill>
                            <a:schemeClr val="tx1"/>
                          </a:solidFill>
                          <a:effectLst/>
                          <a:latin typeface="Montserrat" panose="00000500000000000000" pitchFamily="2" charset="0"/>
                        </a:rPr>
                        <a:t>Cornice </a:t>
                      </a:r>
                      <a:r>
                        <a:rPr lang="en-US" sz="1400" b="1" err="1">
                          <a:solidFill>
                            <a:schemeClr val="tx1"/>
                          </a:solidFill>
                          <a:effectLst/>
                          <a:latin typeface="Montserrat" panose="00000500000000000000" pitchFamily="2" charset="0"/>
                        </a:rPr>
                        <a:t>temporale</a:t>
                      </a:r>
                      <a:r>
                        <a:rPr lang="en-US" sz="1400" b="1">
                          <a:solidFill>
                            <a:schemeClr val="tx1"/>
                          </a:solidFill>
                          <a:effectLst/>
                          <a:latin typeface="Montserrat" panose="00000500000000000000" pitchFamily="2" charset="0"/>
                        </a:rPr>
                        <a:t> 1 (mezza </a:t>
                      </a:r>
                      <a:r>
                        <a:rPr lang="en-US" sz="1400" b="1" err="1">
                          <a:solidFill>
                            <a:schemeClr val="tx1"/>
                          </a:solidFill>
                          <a:effectLst/>
                          <a:latin typeface="Montserrat" panose="00000500000000000000" pitchFamily="2" charset="0"/>
                        </a:rPr>
                        <a:t>giornata</a:t>
                      </a:r>
                      <a:r>
                        <a:rPr lang="en-US" sz="1400" b="1">
                          <a:solidFill>
                            <a:schemeClr val="tx1"/>
                          </a:solidFill>
                          <a:effectLst/>
                          <a:latin typeface="Montserrat" panose="00000500000000000000" pitchFamily="2" charset="0"/>
                        </a:rPr>
                        <a:t>)</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it-IT" sz="1400" b="1">
                          <a:solidFill>
                            <a:schemeClr val="tx1"/>
                          </a:solidFill>
                          <a:effectLst/>
                          <a:latin typeface="Montserrat" panose="00000500000000000000" pitchFamily="2" charset="0"/>
                        </a:rPr>
                        <a:t>Cornice temporale 2 (un giorno)</a:t>
                      </a:r>
                      <a:endParaRPr lang="en-US" sz="1400" b="1">
                        <a:solidFill>
                          <a:schemeClr val="tx1"/>
                        </a:solidFill>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b="1">
                          <a:solidFill>
                            <a:schemeClr val="tx1"/>
                          </a:solidFill>
                          <a:effectLst/>
                          <a:latin typeface="Montserrat" panose="00000500000000000000" pitchFamily="2" charset="0"/>
                        </a:rPr>
                        <a:t>Cornice </a:t>
                      </a:r>
                      <a:r>
                        <a:rPr lang="en-US" sz="1400" b="1" err="1">
                          <a:solidFill>
                            <a:schemeClr val="tx1"/>
                          </a:solidFill>
                          <a:effectLst/>
                          <a:latin typeface="Montserrat" panose="00000500000000000000" pitchFamily="2" charset="0"/>
                        </a:rPr>
                        <a:t>temporale</a:t>
                      </a:r>
                      <a:r>
                        <a:rPr lang="en-US" sz="1400" b="1">
                          <a:solidFill>
                            <a:schemeClr val="tx1"/>
                          </a:solidFill>
                          <a:effectLst/>
                          <a:latin typeface="Montserrat" panose="00000500000000000000" pitchFamily="2" charset="0"/>
                        </a:rPr>
                        <a:t> 3 (due </a:t>
                      </a:r>
                      <a:r>
                        <a:rPr lang="en-US" sz="1400" b="1" err="1">
                          <a:solidFill>
                            <a:schemeClr val="tx1"/>
                          </a:solidFill>
                          <a:effectLst/>
                          <a:latin typeface="Montserrat" panose="00000500000000000000" pitchFamily="2" charset="0"/>
                        </a:rPr>
                        <a:t>giorni</a:t>
                      </a:r>
                      <a:r>
                        <a:rPr lang="en-US" sz="1400" b="1">
                          <a:solidFill>
                            <a:schemeClr val="tx1"/>
                          </a:solidFill>
                          <a:effectLst/>
                          <a:latin typeface="Montserrat" panose="00000500000000000000" pitchFamily="2" charset="0"/>
                        </a:rPr>
                        <a:t>)</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666658489"/>
                  </a:ext>
                </a:extLst>
              </a:tr>
              <a:tr h="420964">
                <a:tc>
                  <a:txBody>
                    <a:bodyPr/>
                    <a:lstStyle/>
                    <a:p>
                      <a:pPr rtl="0" fontAlgn="b"/>
                      <a:r>
                        <a:rPr lang="it-IT" sz="1400">
                          <a:effectLst/>
                          <a:latin typeface="Montserrat" panose="00000500000000000000" pitchFamily="2" charset="0"/>
                        </a:rPr>
                        <a:t>Fase 1: Ricerca e approfondimento</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it-IT" sz="1400">
                          <a:effectLst/>
                          <a:latin typeface="Montserrat" panose="00000500000000000000" pitchFamily="2" charset="0"/>
                        </a:rPr>
                        <a:t>Albero dei problemi e metodo</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20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latin typeface="Montserrat" panose="00000500000000000000" pitchFamily="2" charset="0"/>
                        </a:rPr>
                        <a:t>30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60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075306643"/>
                  </a:ext>
                </a:extLst>
              </a:tr>
              <a:tr h="420964">
                <a:tc>
                  <a:txBody>
                    <a:bodyPr/>
                    <a:lstStyle/>
                    <a:p>
                      <a:pPr rtl="0" fontAlgn="b"/>
                      <a:r>
                        <a:rPr lang="it-IT" sz="1400">
                          <a:effectLst/>
                          <a:latin typeface="Montserrat" panose="00000500000000000000" pitchFamily="2" charset="0"/>
                        </a:rPr>
                        <a:t>Fase 1: Ricerca e approfondimento</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a:effectLst/>
                          <a:latin typeface="Montserrat" panose="00000500000000000000" pitchFamily="2" charset="0"/>
                        </a:rPr>
                        <a:t>5 </a:t>
                      </a:r>
                      <a:r>
                        <a:rPr lang="en-US" sz="1400" err="1">
                          <a:effectLst/>
                          <a:latin typeface="Montserrat" panose="00000500000000000000" pitchFamily="2" charset="0"/>
                        </a:rPr>
                        <a:t>Perché</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15</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latin typeface="Montserrat" panose="00000500000000000000" pitchFamily="2" charset="0"/>
                        </a:rPr>
                        <a:t>30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60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50925166"/>
                  </a:ext>
                </a:extLst>
              </a:tr>
              <a:tr h="420964">
                <a:tc>
                  <a:txBody>
                    <a:bodyPr/>
                    <a:lstStyle/>
                    <a:p>
                      <a:pPr rtl="0" fontAlgn="b"/>
                      <a:r>
                        <a:rPr lang="it-IT" sz="1400">
                          <a:effectLst/>
                          <a:latin typeface="Montserrat" panose="00000500000000000000" pitchFamily="2" charset="0"/>
                        </a:rPr>
                        <a:t>Fase 1: Ricerca e approfondimento</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a:effectLst/>
                          <a:latin typeface="Montserrat" panose="00000500000000000000" pitchFamily="2" charset="0"/>
                        </a:rPr>
                        <a:t>Gruppo target e stakeholder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15</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latin typeface="Montserrat" panose="00000500000000000000" pitchFamily="2" charset="0"/>
                        </a:rPr>
                        <a:t>30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60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288511405"/>
                  </a:ext>
                </a:extLst>
              </a:tr>
              <a:tr h="420964">
                <a:tc>
                  <a:txBody>
                    <a:bodyPr/>
                    <a:lstStyle/>
                    <a:p>
                      <a:pPr rtl="0" fontAlgn="b"/>
                      <a:r>
                        <a:rPr lang="it-IT" sz="1400">
                          <a:effectLst/>
                          <a:latin typeface="Montserrat" panose="00000500000000000000" pitchFamily="2" charset="0"/>
                        </a:rPr>
                        <a:t>Fase 1: Ricerca e approfondimento</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err="1">
                          <a:effectLst/>
                          <a:latin typeface="Montserrat" panose="00000500000000000000" pitchFamily="2" charset="0"/>
                        </a:rPr>
                        <a:t>Persone</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15</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latin typeface="Montserrat" panose="00000500000000000000" pitchFamily="2" charset="0"/>
                        </a:rPr>
                        <a:t>30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60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705235935"/>
                  </a:ext>
                </a:extLst>
              </a:tr>
              <a:tr h="375860">
                <a:tc>
                  <a:txBody>
                    <a:bodyPr/>
                    <a:lstStyle/>
                    <a:p>
                      <a:pPr rtl="0" fontAlgn="b"/>
                      <a:r>
                        <a:rPr lang="en-US" sz="1400" err="1">
                          <a:effectLst/>
                          <a:latin typeface="Montserrat" panose="00000500000000000000" pitchFamily="2" charset="0"/>
                        </a:rPr>
                        <a:t>Fase</a:t>
                      </a:r>
                      <a:r>
                        <a:rPr lang="en-US" sz="1400">
                          <a:effectLst/>
                          <a:latin typeface="Montserrat" panose="00000500000000000000" pitchFamily="2" charset="0"/>
                        </a:rPr>
                        <a:t> 2: </a:t>
                      </a:r>
                      <a:r>
                        <a:rPr lang="en-US" sz="1400" err="1">
                          <a:effectLst/>
                          <a:latin typeface="Montserrat" panose="00000500000000000000" pitchFamily="2" charset="0"/>
                        </a:rPr>
                        <a:t>Creazione</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a:effectLst/>
                          <a:latin typeface="Montserrat" panose="00000500000000000000" pitchFamily="2" charset="0"/>
                        </a:rPr>
                        <a:t>Brainstorming</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30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latin typeface="Montserrat" panose="00000500000000000000" pitchFamily="2" charset="0"/>
                        </a:rPr>
                        <a:t>45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90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100145077"/>
                  </a:ext>
                </a:extLst>
              </a:tr>
              <a:tr h="420964">
                <a:tc>
                  <a:txBody>
                    <a:bodyPr/>
                    <a:lstStyle/>
                    <a:p>
                      <a:pPr rtl="0" fontAlgn="b"/>
                      <a:r>
                        <a:rPr lang="en-US" sz="1400" err="1">
                          <a:effectLst/>
                          <a:latin typeface="Montserrat" panose="00000500000000000000" pitchFamily="2" charset="0"/>
                        </a:rPr>
                        <a:t>Fase</a:t>
                      </a:r>
                      <a:r>
                        <a:rPr lang="en-US" sz="1400">
                          <a:effectLst/>
                          <a:latin typeface="Montserrat" panose="00000500000000000000" pitchFamily="2" charset="0"/>
                        </a:rPr>
                        <a:t> 2: </a:t>
                      </a:r>
                      <a:r>
                        <a:rPr lang="en-US" sz="1400" err="1">
                          <a:effectLst/>
                          <a:latin typeface="Montserrat" panose="00000500000000000000" pitchFamily="2" charset="0"/>
                        </a:rPr>
                        <a:t>Creazione</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err="1">
                          <a:effectLst/>
                          <a:latin typeface="Montserrat" panose="00000500000000000000" pitchFamily="2" charset="0"/>
                        </a:rPr>
                        <a:t>Progettazione</a:t>
                      </a:r>
                      <a:r>
                        <a:rPr lang="en-US" sz="1400">
                          <a:effectLst/>
                          <a:latin typeface="Montserrat" panose="00000500000000000000" pitchFamily="2" charset="0"/>
                        </a:rPr>
                        <a:t> </a:t>
                      </a:r>
                      <a:r>
                        <a:rPr lang="en-US" sz="1400" err="1">
                          <a:effectLst/>
                          <a:latin typeface="Montserrat" panose="00000500000000000000" pitchFamily="2" charset="0"/>
                        </a:rPr>
                        <a:t>concettuale</a:t>
                      </a:r>
                      <a:r>
                        <a:rPr lang="en-US" sz="1400">
                          <a:effectLst/>
                          <a:latin typeface="Montserrat" panose="00000500000000000000" pitchFamily="2" charset="0"/>
                        </a:rPr>
                        <a:t> e </a:t>
                      </a:r>
                      <a:r>
                        <a:rPr lang="en-US" sz="1400" err="1">
                          <a:effectLst/>
                          <a:latin typeface="Montserrat" panose="00000500000000000000" pitchFamily="2" charset="0"/>
                        </a:rPr>
                        <a:t>modellazione</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20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latin typeface="Montserrat" panose="00000500000000000000" pitchFamily="2" charset="0"/>
                        </a:rPr>
                        <a:t>30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60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66361229"/>
                  </a:ext>
                </a:extLst>
              </a:tr>
              <a:tr h="420964">
                <a:tc>
                  <a:txBody>
                    <a:bodyPr/>
                    <a:lstStyle/>
                    <a:p>
                      <a:pPr rtl="0" fontAlgn="b"/>
                      <a:r>
                        <a:rPr lang="it-IT" sz="1400">
                          <a:effectLst/>
                          <a:latin typeface="Montserrat" panose="00000500000000000000" pitchFamily="2" charset="0"/>
                        </a:rPr>
                        <a:t>Fase 3: Sviluppo e test</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err="1">
                          <a:effectLst/>
                          <a:latin typeface="Montserrat" panose="00000500000000000000" pitchFamily="2" charset="0"/>
                        </a:rPr>
                        <a:t>Creazione</a:t>
                      </a:r>
                      <a:r>
                        <a:rPr lang="en-US" sz="1400">
                          <a:effectLst/>
                          <a:latin typeface="Montserrat" panose="00000500000000000000" pitchFamily="2" charset="0"/>
                        </a:rPr>
                        <a:t> del </a:t>
                      </a:r>
                      <a:r>
                        <a:rPr lang="en-US" sz="1400" err="1">
                          <a:effectLst/>
                          <a:latin typeface="Montserrat" panose="00000500000000000000" pitchFamily="2" charset="0"/>
                        </a:rPr>
                        <a:t>prototipo</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60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latin typeface="Montserrat" panose="00000500000000000000" pitchFamily="2" charset="0"/>
                        </a:rPr>
                        <a:t>120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240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917707351"/>
                  </a:ext>
                </a:extLst>
              </a:tr>
              <a:tr h="375860">
                <a:tc>
                  <a:txBody>
                    <a:bodyPr/>
                    <a:lstStyle/>
                    <a:p>
                      <a:pPr rtl="0" fontAlgn="b"/>
                      <a:r>
                        <a:rPr lang="en-US" sz="1400" err="1">
                          <a:effectLst/>
                          <a:latin typeface="Montserrat" panose="00000500000000000000" pitchFamily="2" charset="0"/>
                        </a:rPr>
                        <a:t>Fase</a:t>
                      </a:r>
                      <a:r>
                        <a:rPr lang="en-US" sz="1400">
                          <a:effectLst/>
                          <a:latin typeface="Montserrat" panose="00000500000000000000" pitchFamily="2" charset="0"/>
                        </a:rPr>
                        <a:t> 4: </a:t>
                      </a:r>
                      <a:r>
                        <a:rPr lang="en-US" sz="1400" err="1">
                          <a:effectLst/>
                          <a:latin typeface="Montserrat" panose="00000500000000000000" pitchFamily="2" charset="0"/>
                        </a:rPr>
                        <a:t>Realizzazione</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err="1">
                          <a:effectLst/>
                          <a:latin typeface="Montserrat" panose="00000500000000000000" pitchFamily="2" charset="0"/>
                        </a:rPr>
                        <a:t>Pianificazione</a:t>
                      </a:r>
                      <a:r>
                        <a:rPr lang="en-US" sz="1400">
                          <a:effectLst/>
                          <a:latin typeface="Montserrat" panose="00000500000000000000" pitchFamily="2" charset="0"/>
                        </a:rPr>
                        <a:t> </a:t>
                      </a:r>
                      <a:r>
                        <a:rPr lang="en-US" sz="1400" err="1">
                          <a:effectLst/>
                          <a:latin typeface="Montserrat" panose="00000500000000000000" pitchFamily="2" charset="0"/>
                        </a:rPr>
                        <a:t>delle</a:t>
                      </a:r>
                      <a:r>
                        <a:rPr lang="en-US" sz="1400">
                          <a:effectLst/>
                          <a:latin typeface="Montserrat" panose="00000500000000000000" pitchFamily="2" charset="0"/>
                        </a:rPr>
                        <a:t> </a:t>
                      </a:r>
                      <a:r>
                        <a:rPr lang="en-US" sz="1400" err="1">
                          <a:effectLst/>
                          <a:latin typeface="Montserrat" panose="00000500000000000000" pitchFamily="2" charset="0"/>
                        </a:rPr>
                        <a:t>attività</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15</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latin typeface="Montserrat" panose="00000500000000000000" pitchFamily="2" charset="0"/>
                        </a:rPr>
                        <a:t>30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60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04126629"/>
                  </a:ext>
                </a:extLst>
              </a:tr>
              <a:tr h="375860">
                <a:tc>
                  <a:txBody>
                    <a:bodyPr/>
                    <a:lstStyle/>
                    <a:p>
                      <a:pPr rtl="0" fontAlgn="b"/>
                      <a:r>
                        <a:rPr lang="en-US" sz="1400" err="1">
                          <a:effectLst/>
                          <a:latin typeface="Montserrat" panose="00000500000000000000" pitchFamily="2" charset="0"/>
                        </a:rPr>
                        <a:t>Fase</a:t>
                      </a:r>
                      <a:r>
                        <a:rPr lang="en-US" sz="1400">
                          <a:effectLst/>
                          <a:latin typeface="Montserrat" panose="00000500000000000000" pitchFamily="2" charset="0"/>
                        </a:rPr>
                        <a:t> 4: </a:t>
                      </a:r>
                      <a:r>
                        <a:rPr lang="en-US" sz="1400" err="1">
                          <a:effectLst/>
                          <a:latin typeface="Montserrat" panose="00000500000000000000" pitchFamily="2" charset="0"/>
                        </a:rPr>
                        <a:t>Realizzazione</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err="1">
                          <a:effectLst/>
                          <a:latin typeface="Montserrat" panose="00000500000000000000" pitchFamily="2" charset="0"/>
                        </a:rPr>
                        <a:t>Pianificazione</a:t>
                      </a:r>
                      <a:r>
                        <a:rPr lang="en-US" sz="1400">
                          <a:effectLst/>
                          <a:latin typeface="Montserrat" panose="00000500000000000000" pitchFamily="2" charset="0"/>
                        </a:rPr>
                        <a:t> </a:t>
                      </a:r>
                      <a:r>
                        <a:rPr lang="en-US" sz="1400" err="1">
                          <a:effectLst/>
                          <a:latin typeface="Montserrat" panose="00000500000000000000" pitchFamily="2" charset="0"/>
                        </a:rPr>
                        <a:t>delle</a:t>
                      </a:r>
                      <a:r>
                        <a:rPr lang="en-US" sz="1400">
                          <a:effectLst/>
                          <a:latin typeface="Montserrat" panose="00000500000000000000" pitchFamily="2" charset="0"/>
                        </a:rPr>
                        <a:t> </a:t>
                      </a:r>
                      <a:r>
                        <a:rPr lang="en-US" sz="1400" err="1">
                          <a:effectLst/>
                          <a:latin typeface="Montserrat" panose="00000500000000000000" pitchFamily="2" charset="0"/>
                        </a:rPr>
                        <a:t>risorse</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15</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latin typeface="Montserrat" panose="00000500000000000000" pitchFamily="2" charset="0"/>
                        </a:rPr>
                        <a:t>30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60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775975702"/>
                  </a:ext>
                </a:extLst>
              </a:tr>
              <a:tr h="375860">
                <a:tc>
                  <a:txBody>
                    <a:bodyPr/>
                    <a:lstStyle/>
                    <a:p>
                      <a:pPr rtl="0" fontAlgn="b"/>
                      <a:r>
                        <a:rPr lang="en-US" sz="1400" err="1">
                          <a:effectLst/>
                          <a:latin typeface="Montserrat" panose="00000500000000000000" pitchFamily="2" charset="0"/>
                        </a:rPr>
                        <a:t>Fase</a:t>
                      </a:r>
                      <a:r>
                        <a:rPr lang="en-US" sz="1400">
                          <a:effectLst/>
                          <a:latin typeface="Montserrat" panose="00000500000000000000" pitchFamily="2" charset="0"/>
                        </a:rPr>
                        <a:t> 4: </a:t>
                      </a:r>
                      <a:r>
                        <a:rPr lang="en-US" sz="1400" err="1">
                          <a:effectLst/>
                          <a:latin typeface="Montserrat" panose="00000500000000000000" pitchFamily="2" charset="0"/>
                        </a:rPr>
                        <a:t>Realizzazione</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err="1">
                          <a:effectLst/>
                          <a:latin typeface="Montserrat" panose="00000500000000000000" pitchFamily="2" charset="0"/>
                        </a:rPr>
                        <a:t>Stima</a:t>
                      </a:r>
                      <a:r>
                        <a:rPr lang="en-US" sz="1400">
                          <a:effectLst/>
                          <a:latin typeface="Montserrat" panose="00000500000000000000" pitchFamily="2" charset="0"/>
                        </a:rPr>
                        <a:t> </a:t>
                      </a:r>
                      <a:r>
                        <a:rPr lang="en-US" sz="1400" err="1">
                          <a:effectLst/>
                          <a:latin typeface="Montserrat" panose="00000500000000000000" pitchFamily="2" charset="0"/>
                        </a:rPr>
                        <a:t>dei</a:t>
                      </a:r>
                      <a:r>
                        <a:rPr lang="en-US" sz="1400">
                          <a:effectLst/>
                          <a:latin typeface="Montserrat" panose="00000500000000000000" pitchFamily="2" charset="0"/>
                        </a:rPr>
                        <a:t> </a:t>
                      </a:r>
                      <a:r>
                        <a:rPr lang="en-US" sz="1400" err="1">
                          <a:effectLst/>
                          <a:latin typeface="Montserrat" panose="00000500000000000000" pitchFamily="2" charset="0"/>
                        </a:rPr>
                        <a:t>costi</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15</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latin typeface="Montserrat" panose="00000500000000000000" pitchFamily="2" charset="0"/>
                        </a:rPr>
                        <a:t>30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60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286345291"/>
                  </a:ext>
                </a:extLst>
              </a:tr>
              <a:tr h="420964">
                <a:tc>
                  <a:txBody>
                    <a:bodyPr/>
                    <a:lstStyle/>
                    <a:p>
                      <a:pPr rtl="0" fontAlgn="b"/>
                      <a:r>
                        <a:rPr lang="en-US" sz="1400" err="1">
                          <a:effectLst/>
                          <a:latin typeface="Montserrat" panose="00000500000000000000" pitchFamily="2" charset="0"/>
                        </a:rPr>
                        <a:t>Fase</a:t>
                      </a:r>
                      <a:r>
                        <a:rPr lang="en-US" sz="1400">
                          <a:effectLst/>
                          <a:latin typeface="Montserrat" panose="00000500000000000000" pitchFamily="2" charset="0"/>
                        </a:rPr>
                        <a:t> 4: </a:t>
                      </a:r>
                      <a:r>
                        <a:rPr lang="en-US" sz="1400" err="1">
                          <a:effectLst/>
                          <a:latin typeface="Montserrat" panose="00000500000000000000" pitchFamily="2" charset="0"/>
                        </a:rPr>
                        <a:t>Realizzazione</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it-IT" sz="1400">
                          <a:effectLst/>
                          <a:latin typeface="Montserrat" panose="00000500000000000000" pitchFamily="2" charset="0"/>
                        </a:rPr>
                        <a:t>Valutazione e mitigazione del rischio</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15</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latin typeface="Montserrat" panose="00000500000000000000" pitchFamily="2" charset="0"/>
                        </a:rPr>
                        <a:t>30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60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625514061"/>
                  </a:ext>
                </a:extLst>
              </a:tr>
              <a:tr h="420964">
                <a:tc>
                  <a:txBody>
                    <a:bodyPr/>
                    <a:lstStyle/>
                    <a:p>
                      <a:pPr rtl="0" fontAlgn="b"/>
                      <a:r>
                        <a:rPr lang="en-US" sz="1400" err="1">
                          <a:effectLst/>
                          <a:latin typeface="Montserrat" panose="00000500000000000000" pitchFamily="2" charset="0"/>
                        </a:rPr>
                        <a:t>Fase</a:t>
                      </a:r>
                      <a:r>
                        <a:rPr lang="en-US" sz="1400">
                          <a:effectLst/>
                          <a:latin typeface="Montserrat" panose="00000500000000000000" pitchFamily="2" charset="0"/>
                        </a:rPr>
                        <a:t> 4: </a:t>
                      </a:r>
                      <a:r>
                        <a:rPr lang="en-US" sz="1400" err="1">
                          <a:effectLst/>
                          <a:latin typeface="Montserrat" panose="00000500000000000000" pitchFamily="2" charset="0"/>
                        </a:rPr>
                        <a:t>Realizzazione</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err="1">
                          <a:effectLst/>
                          <a:latin typeface="Montserrat" panose="00000500000000000000" pitchFamily="2" charset="0"/>
                        </a:rPr>
                        <a:t>Valutazione</a:t>
                      </a:r>
                      <a:r>
                        <a:rPr lang="en-US" sz="1400">
                          <a:effectLst/>
                          <a:latin typeface="Montserrat" panose="00000500000000000000" pitchFamily="2" charset="0"/>
                        </a:rPr>
                        <a:t> </a:t>
                      </a:r>
                      <a:r>
                        <a:rPr lang="en-US" sz="1400" err="1">
                          <a:effectLst/>
                          <a:latin typeface="Montserrat" panose="00000500000000000000" pitchFamily="2" charset="0"/>
                        </a:rPr>
                        <a:t>della</a:t>
                      </a:r>
                      <a:r>
                        <a:rPr lang="en-US" sz="1400">
                          <a:effectLst/>
                          <a:latin typeface="Montserrat" panose="00000500000000000000" pitchFamily="2" charset="0"/>
                        </a:rPr>
                        <a:t> </a:t>
                      </a:r>
                      <a:r>
                        <a:rPr lang="en-US" sz="1400" err="1">
                          <a:effectLst/>
                          <a:latin typeface="Montserrat" panose="00000500000000000000" pitchFamily="2" charset="0"/>
                        </a:rPr>
                        <a:t>sostenibilità</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15</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latin typeface="Montserrat" panose="00000500000000000000" pitchFamily="2" charset="0"/>
                        </a:rPr>
                        <a:t>30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60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578387473"/>
                  </a:ext>
                </a:extLst>
              </a:tr>
              <a:tr h="751721">
                <a:tc>
                  <a:txBody>
                    <a:bodyPr/>
                    <a:lstStyle/>
                    <a:p>
                      <a:pPr rtl="0" fontAlgn="b"/>
                      <a:r>
                        <a:rPr lang="en-US" sz="1400" err="1">
                          <a:effectLst/>
                          <a:latin typeface="Montserrat" panose="00000500000000000000" pitchFamily="2" charset="0"/>
                        </a:rPr>
                        <a:t>Presentazione</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err="1">
                          <a:effectLst/>
                          <a:latin typeface="Montserrat" panose="00000500000000000000" pitchFamily="2" charset="0"/>
                        </a:rPr>
                        <a:t>Presentazione</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ase"/>
                      <a:r>
                        <a:rPr lang="it-IT" sz="1400" b="0" i="0" u="none" strike="noStrike">
                          <a:solidFill>
                            <a:srgbClr val="000000"/>
                          </a:solidFill>
                          <a:effectLst/>
                          <a:latin typeface="Montserrat" panose="00000500000000000000" pitchFamily="2" charset="0"/>
                        </a:rPr>
                        <a:t>*A seconda del numero di gruppi, 5 minuti per gruppo</a:t>
                      </a:r>
                      <a:endParaRPr lang="en-US" sz="1400" b="0" i="0">
                        <a:solidFill>
                          <a:srgbClr val="000000"/>
                        </a:solidFill>
                        <a:effectLst/>
                        <a:latin typeface="Montserrat" panose="00000500000000000000" pitchFamily="2" charset="0"/>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ase"/>
                      <a:r>
                        <a:rPr lang="it-IT" sz="1400" b="0" i="0" u="none" strike="noStrike">
                          <a:solidFill>
                            <a:srgbClr val="000000"/>
                          </a:solidFill>
                          <a:effectLst/>
                          <a:latin typeface="Montserrat" panose="00000500000000000000" pitchFamily="2" charset="0"/>
                        </a:rPr>
                        <a:t>*A seconda del numero di gruppi, 5 minuti per gruppo</a:t>
                      </a:r>
                      <a:endParaRPr lang="en-US" sz="1400" b="0" i="0">
                        <a:solidFill>
                          <a:srgbClr val="000000"/>
                        </a:solidFill>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ase"/>
                      <a:r>
                        <a:rPr lang="it-IT" sz="1400" b="0" i="0" u="none" strike="noStrike">
                          <a:solidFill>
                            <a:srgbClr val="000000"/>
                          </a:solidFill>
                          <a:effectLst/>
                          <a:latin typeface="Montserrat" panose="00000500000000000000" pitchFamily="2" charset="0"/>
                        </a:rPr>
                        <a:t>*A seconda del numero di gruppi, 5 minuti per gruppo</a:t>
                      </a:r>
                      <a:endParaRPr lang="en-US" sz="1400" b="0" i="0">
                        <a:solidFill>
                          <a:srgbClr val="000000"/>
                        </a:solidFill>
                        <a:effectLst/>
                        <a:latin typeface="Montserrat" panose="00000500000000000000" pitchFamily="2" charset="0"/>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686202440"/>
                  </a:ext>
                </a:extLst>
              </a:tr>
              <a:tr h="375860">
                <a:tc>
                  <a:txBody>
                    <a:bodyPr/>
                    <a:lstStyle/>
                    <a:p>
                      <a:pPr rtl="0" fontAlgn="b"/>
                      <a:r>
                        <a:rPr lang="en-US" sz="1400">
                          <a:effectLst/>
                          <a:latin typeface="Montserrat" panose="00000500000000000000" pitchFamily="2" charset="0"/>
                        </a:rPr>
                        <a:t>Minuti </a:t>
                      </a:r>
                      <a:r>
                        <a:rPr lang="en-US" sz="1400" err="1">
                          <a:effectLst/>
                          <a:latin typeface="Montserrat" panose="00000500000000000000" pitchFamily="2" charset="0"/>
                        </a:rPr>
                        <a:t>totali</a:t>
                      </a:r>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250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latin typeface="Montserrat" panose="00000500000000000000" pitchFamily="2" charset="0"/>
                        </a:rPr>
                        <a:t>465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0" i="0" u="none" strike="noStrike">
                          <a:solidFill>
                            <a:srgbClr val="000000"/>
                          </a:solidFill>
                          <a:effectLst/>
                          <a:latin typeface="Montserrat" panose="00000500000000000000" pitchFamily="2" charset="0"/>
                        </a:rPr>
                        <a:t>930</a:t>
                      </a:r>
                      <a:r>
                        <a:rPr lang="en-US" sz="1400" b="0"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03437076"/>
                  </a:ext>
                </a:extLst>
              </a:tr>
              <a:tr h="375860">
                <a:tc>
                  <a:txBody>
                    <a:bodyPr/>
                    <a:lstStyle/>
                    <a:p>
                      <a:pPr rtl="0" fontAlgn="b"/>
                      <a:r>
                        <a:rPr lang="en-US" sz="1400" b="1">
                          <a:effectLst/>
                          <a:latin typeface="Montserrat" panose="00000500000000000000" pitchFamily="2" charset="0"/>
                        </a:rPr>
                        <a:t>Ore </a:t>
                      </a:r>
                      <a:r>
                        <a:rPr lang="en-US" sz="1400" b="1" err="1">
                          <a:effectLst/>
                          <a:latin typeface="Montserrat" panose="00000500000000000000" pitchFamily="2" charset="0"/>
                        </a:rPr>
                        <a:t>totali</a:t>
                      </a:r>
                      <a:endParaRPr lang="en-US" sz="1400" b="1">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sz="1400" b="1">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1" i="0" u="none" strike="noStrike">
                          <a:solidFill>
                            <a:srgbClr val="000000"/>
                          </a:solidFill>
                          <a:effectLst/>
                          <a:latin typeface="Montserrat" panose="00000500000000000000" pitchFamily="2" charset="0"/>
                        </a:rPr>
                        <a:t>4</a:t>
                      </a:r>
                      <a:r>
                        <a:rPr lang="en-US" sz="1400" b="1"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b="1">
                          <a:effectLst/>
                          <a:latin typeface="Montserrat" panose="00000500000000000000" pitchFamily="2" charset="0"/>
                        </a:rPr>
                        <a:t>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en-US" sz="1400" b="1" i="0" u="none" strike="noStrike">
                          <a:solidFill>
                            <a:srgbClr val="000000"/>
                          </a:solidFill>
                          <a:effectLst/>
                          <a:latin typeface="Montserrat" panose="00000500000000000000" pitchFamily="2" charset="0"/>
                        </a:rPr>
                        <a:t>16</a:t>
                      </a:r>
                      <a:r>
                        <a:rPr lang="en-US" sz="1400" b="1" i="0">
                          <a:solidFill>
                            <a:srgbClr val="000000"/>
                          </a:solidFill>
                          <a:effectLst/>
                          <a:latin typeface="Montserrat" panose="00000500000000000000" pitchFamily="2" charset="0"/>
                        </a:rPr>
                        <a:t>​</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524799965"/>
                  </a:ext>
                </a:extLst>
              </a:tr>
            </a:tbl>
          </a:graphicData>
        </a:graphic>
      </p:graphicFrame>
      <p:sp>
        <p:nvSpPr>
          <p:cNvPr id="9" name="TextBox 8">
            <a:extLst>
              <a:ext uri="{FF2B5EF4-FFF2-40B4-BE49-F238E27FC236}">
                <a16:creationId xmlns:a16="http://schemas.microsoft.com/office/drawing/2014/main" id="{1A99618D-D1EA-2381-3EFA-8E4950F6BD9B}"/>
              </a:ext>
            </a:extLst>
          </p:cNvPr>
          <p:cNvSpPr txBox="1"/>
          <p:nvPr/>
        </p:nvSpPr>
        <p:spPr>
          <a:xfrm>
            <a:off x="1208689" y="1979739"/>
            <a:ext cx="158706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Montserrat" panose="00000500000000000000" pitchFamily="2" charset="0"/>
              </a:rPr>
              <a:t>*</a:t>
            </a:r>
            <a:r>
              <a:rPr lang="it-IT" sz="2400">
                <a:latin typeface="Montserrat" panose="00000500000000000000" pitchFamily="2" charset="0"/>
              </a:rPr>
              <a:t>I tempi qui riportati sono stime basate su tre diverse possibili opzioni (a seconda che sia abbia a disposizione mezza giornata, un giorno o due giorni). Questo quadro può essere adattato al tempo a disposizione e alle dinamiche del gruppo.</a:t>
            </a:r>
            <a:endParaRPr lang="en-US" sz="2400">
              <a:latin typeface="Montserrat" panose="00000500000000000000" pitchFamily="2" charset="0"/>
            </a:endParaRPr>
          </a:p>
        </p:txBody>
      </p:sp>
    </p:spTree>
    <p:extLst>
      <p:ext uri="{BB962C8B-B14F-4D97-AF65-F5344CB8AC3E}">
        <p14:creationId xmlns:p14="http://schemas.microsoft.com/office/powerpoint/2010/main" val="95140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297659" y="-593557"/>
            <a:ext cx="18746079" cy="1113322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9" name="Picture 8">
            <a:extLst>
              <a:ext uri="{FF2B5EF4-FFF2-40B4-BE49-F238E27FC236}">
                <a16:creationId xmlns:a16="http://schemas.microsoft.com/office/drawing/2014/main" id="{3ECEFEE4-65B0-54F5-B8E5-57BB055F1F72}"/>
              </a:ext>
            </a:extLst>
          </p:cNvPr>
          <p:cNvPicPr>
            <a:picLocks noChangeAspect="1"/>
          </p:cNvPicPr>
          <p:nvPr/>
        </p:nvPicPr>
        <p:blipFill>
          <a:blip r:embed="rId3"/>
          <a:stretch>
            <a:fillRect/>
          </a:stretch>
        </p:blipFill>
        <p:spPr>
          <a:xfrm>
            <a:off x="2196191" y="2404830"/>
            <a:ext cx="13895615" cy="5768923"/>
          </a:xfrm>
          <a:prstGeom prst="rect">
            <a:avLst/>
          </a:prstGeom>
        </p:spPr>
      </p:pic>
      <p:sp>
        <p:nvSpPr>
          <p:cNvPr id="227" name="Google Shape;227;p9"/>
          <p:cNvSpPr txBox="1"/>
          <p:nvPr/>
        </p:nvSpPr>
        <p:spPr>
          <a:xfrm>
            <a:off x="1370077" y="3197199"/>
            <a:ext cx="15547845" cy="2462213"/>
          </a:xfrm>
          <a:prstGeom prst="rect">
            <a:avLst/>
          </a:prstGeom>
          <a:noFill/>
          <a:ln>
            <a:noFill/>
          </a:ln>
        </p:spPr>
        <p:txBody>
          <a:bodyPr spcFirstLastPara="1" wrap="square" lIns="0" tIns="0" rIns="0" bIns="0" anchor="t" anchorCtr="0">
            <a:spAutoFit/>
          </a:bodyPr>
          <a:lstStyle/>
          <a:p>
            <a:pPr lvl="0" algn="ctr"/>
            <a:r>
              <a:rPr lang="it-IT" sz="8000" b="1">
                <a:solidFill>
                  <a:schemeClr val="bg1"/>
                </a:solidFill>
                <a:latin typeface="Norwester" pitchFamily="2" charset="0"/>
                <a:ea typeface="Montserrat"/>
                <a:cs typeface="Montserrat"/>
                <a:sym typeface="Montserrat"/>
              </a:rPr>
              <a:t>FASE 1: </a:t>
            </a:r>
          </a:p>
          <a:p>
            <a:pPr lvl="0" algn="ctr"/>
            <a:r>
              <a:rPr lang="it-IT" sz="8000" b="1">
                <a:solidFill>
                  <a:schemeClr val="bg1"/>
                </a:solidFill>
                <a:latin typeface="Norwester" pitchFamily="2" charset="0"/>
                <a:ea typeface="Montserrat"/>
                <a:cs typeface="Montserrat"/>
                <a:sym typeface="Montserrat"/>
              </a:rPr>
              <a:t>RICERCA E APPROFONDIMENTO</a:t>
            </a:r>
            <a:endParaRPr lang="en-US" sz="8000">
              <a:solidFill>
                <a:schemeClr val="bg1"/>
              </a:solidFill>
              <a:latin typeface="Norwester" pitchFamily="2" charset="0"/>
              <a:sym typeface="Montserrat"/>
            </a:endParaRPr>
          </a:p>
        </p:txBody>
      </p:sp>
      <p:pic>
        <p:nvPicPr>
          <p:cNvPr id="8" name="Picture 7" descr="A white and black logo&#10;&#10;Description automatically generated with medium confidence">
            <a:extLst>
              <a:ext uri="{FF2B5EF4-FFF2-40B4-BE49-F238E27FC236}">
                <a16:creationId xmlns:a16="http://schemas.microsoft.com/office/drawing/2014/main" id="{374BC2B2-9781-F259-B7A9-D46010288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438" y="8606711"/>
            <a:ext cx="14278130" cy="2186124"/>
          </a:xfrm>
          <a:prstGeom prst="rect">
            <a:avLst/>
          </a:prstGeom>
        </p:spPr>
      </p:pic>
    </p:spTree>
    <p:extLst>
      <p:ext uri="{BB962C8B-B14F-4D97-AF65-F5344CB8AC3E}">
        <p14:creationId xmlns:p14="http://schemas.microsoft.com/office/powerpoint/2010/main" val="301871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0" y="0"/>
            <a:ext cx="9138967"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228" name="Google Shape;228;p9"/>
          <p:cNvSpPr txBox="1"/>
          <p:nvPr/>
        </p:nvSpPr>
        <p:spPr>
          <a:xfrm>
            <a:off x="9640314" y="1502917"/>
            <a:ext cx="7921947" cy="7432804"/>
          </a:xfrm>
          <a:prstGeom prst="rect">
            <a:avLst/>
          </a:prstGeom>
          <a:noFill/>
          <a:ln>
            <a:noFill/>
          </a:ln>
        </p:spPr>
        <p:txBody>
          <a:bodyPr spcFirstLastPara="1" wrap="square" lIns="0" tIns="0" rIns="0" bIns="0" anchor="t" anchorCtr="0">
            <a:spAutoFit/>
          </a:bodyPr>
          <a:lstStyle/>
          <a:p>
            <a:pPr marL="285750" indent="-285750">
              <a:lnSpc>
                <a:spcPct val="150000"/>
              </a:lnSpc>
              <a:spcAft>
                <a:spcPts val="600"/>
              </a:spcAft>
              <a:buFont typeface="Arial" panose="020B0604020202020204" pitchFamily="34" charset="0"/>
              <a:buChar char="•"/>
            </a:pPr>
            <a:r>
              <a:rPr lang="it-IT" sz="2400">
                <a:solidFill>
                  <a:schemeClr val="tx1"/>
                </a:solidFill>
                <a:latin typeface="Montserrat"/>
                <a:ea typeface="MS Mincho"/>
              </a:rPr>
              <a:t>Per avviare il processo, si consiglia di condurre una breve indagine/mappatura con i beneficiari coinvolti sul problema da risolvere. 
Crea un breve sondaggio con domande di base sul problema che desideri risolvere (puoi utilizzare un sondaggio online). Poni un paio di domande di rilievo che ti aiuteranno a determinare il problema tra i giovani. Distribuisci il sondaggio ai beneficiari e utilizza i risultati nelle fasi successive.
I dati reali dei beneficiari e il loro coinvolgimento nelle diverse fasi del processo daranno maggiore credibilità alla soluzione finale.</a:t>
            </a:r>
            <a:endParaRPr lang="en-US" sz="2400">
              <a:solidFill>
                <a:schemeClr val="tx1"/>
              </a:solidFill>
              <a:effectLst/>
              <a:latin typeface="Montserrat"/>
              <a:ea typeface="MS Mincho"/>
            </a:endParaRPr>
          </a:p>
        </p:txBody>
      </p:sp>
      <p:pic>
        <p:nvPicPr>
          <p:cNvPr id="5" name="Picture 4">
            <a:extLst>
              <a:ext uri="{FF2B5EF4-FFF2-40B4-BE49-F238E27FC236}">
                <a16:creationId xmlns:a16="http://schemas.microsoft.com/office/drawing/2014/main" id="{37CC91E5-369B-4A4E-6727-888A65275E25}"/>
              </a:ext>
            </a:extLst>
          </p:cNvPr>
          <p:cNvPicPr>
            <a:picLocks noChangeAspect="1"/>
          </p:cNvPicPr>
          <p:nvPr/>
        </p:nvPicPr>
        <p:blipFill>
          <a:blip r:embed="rId3"/>
          <a:stretch>
            <a:fillRect/>
          </a:stretch>
        </p:blipFill>
        <p:spPr>
          <a:xfrm>
            <a:off x="963386" y="4942320"/>
            <a:ext cx="7886700" cy="3816885"/>
          </a:xfrm>
          <a:prstGeom prst="rect">
            <a:avLst/>
          </a:prstGeom>
        </p:spPr>
      </p:pic>
      <p:sp>
        <p:nvSpPr>
          <p:cNvPr id="227" name="Google Shape;227;p9"/>
          <p:cNvSpPr txBox="1"/>
          <p:nvPr/>
        </p:nvSpPr>
        <p:spPr>
          <a:xfrm>
            <a:off x="1714569" y="5806642"/>
            <a:ext cx="6624081" cy="1661993"/>
          </a:xfrm>
          <a:prstGeom prst="rect">
            <a:avLst/>
          </a:prstGeom>
          <a:noFill/>
          <a:ln>
            <a:noFill/>
          </a:ln>
        </p:spPr>
        <p:txBody>
          <a:bodyPr spcFirstLastPara="1" wrap="square" lIns="0" tIns="0" rIns="0" bIns="0" anchor="t" anchorCtr="0">
            <a:spAutoFit/>
          </a:bodyPr>
          <a:lstStyle/>
          <a:p>
            <a:pPr lvl="0"/>
            <a:r>
              <a:rPr lang="it-IT" sz="5400" b="1">
                <a:latin typeface="Norwester" pitchFamily="2" charset="0"/>
                <a:sym typeface="Montserrat"/>
              </a:rPr>
              <a:t>INDAGINE/MAPPATURA CON I BENEFICIARI</a:t>
            </a:r>
            <a:endParaRPr lang="en-US" sz="5400">
              <a:latin typeface="Norwester" pitchFamily="2" charset="0"/>
            </a:endParaRPr>
          </a:p>
        </p:txBody>
      </p:sp>
      <p:pic>
        <p:nvPicPr>
          <p:cNvPr id="4" name="Picture 3">
            <a:extLst>
              <a:ext uri="{FF2B5EF4-FFF2-40B4-BE49-F238E27FC236}">
                <a16:creationId xmlns:a16="http://schemas.microsoft.com/office/drawing/2014/main" id="{F2ED7320-D0FA-5A3A-7731-6AF4D9BAA051}"/>
              </a:ext>
            </a:extLst>
          </p:cNvPr>
          <p:cNvPicPr>
            <a:picLocks noChangeAspect="1"/>
          </p:cNvPicPr>
          <p:nvPr/>
        </p:nvPicPr>
        <p:blipFill rotWithShape="1">
          <a:blip r:embed="rId4"/>
          <a:srcRect l="22545" t="14482" r="45470" b="33649"/>
          <a:stretch/>
        </p:blipFill>
        <p:spPr>
          <a:xfrm>
            <a:off x="2899784" y="1079393"/>
            <a:ext cx="3955940" cy="4478853"/>
          </a:xfrm>
          <a:prstGeom prst="rect">
            <a:avLst/>
          </a:prstGeom>
        </p:spPr>
      </p:pic>
    </p:spTree>
    <p:extLst>
      <p:ext uri="{BB962C8B-B14F-4D97-AF65-F5344CB8AC3E}">
        <p14:creationId xmlns:p14="http://schemas.microsoft.com/office/powerpoint/2010/main" val="224029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p:nvPr/>
        </p:nvSpPr>
        <p:spPr>
          <a:xfrm>
            <a:off x="-1" y="0"/>
            <a:ext cx="8967805" cy="10287000"/>
          </a:xfrm>
          <a:custGeom>
            <a:avLst/>
            <a:gdLst/>
            <a:ahLst/>
            <a:cxnLst/>
            <a:rect l="l" t="t" r="r" b="b"/>
            <a:pathLst>
              <a:path w="9829008" h="4951102" extrusionOk="0">
                <a:moveTo>
                  <a:pt x="0" y="0"/>
                </a:moveTo>
                <a:lnTo>
                  <a:pt x="9829008" y="0"/>
                </a:lnTo>
                <a:lnTo>
                  <a:pt x="9829008" y="4951102"/>
                </a:lnTo>
                <a:lnTo>
                  <a:pt x="0" y="4951102"/>
                </a:lnTo>
                <a:lnTo>
                  <a:pt x="0" y="0"/>
                </a:lnTo>
                <a:close/>
              </a:path>
            </a:pathLst>
          </a:custGeom>
          <a:solidFill>
            <a:srgbClr val="FAFFCA"/>
          </a:solidFill>
          <a:ln>
            <a:noFill/>
          </a:ln>
        </p:spPr>
        <p:txBody>
          <a:bodyPr/>
          <a:lstStyle/>
          <a:p>
            <a:endParaRPr lang="fi-FI"/>
          </a:p>
        </p:txBody>
      </p:sp>
      <p:sp>
        <p:nvSpPr>
          <p:cNvPr id="188" name="Google Shape;188;p7"/>
          <p:cNvSpPr/>
          <p:nvPr/>
        </p:nvSpPr>
        <p:spPr>
          <a:xfrm>
            <a:off x="11130036" y="1008741"/>
            <a:ext cx="6821079" cy="8125790"/>
          </a:xfrm>
          <a:custGeom>
            <a:avLst/>
            <a:gdLst/>
            <a:ahLst/>
            <a:cxnLst/>
            <a:rect l="l" t="t" r="r" b="b"/>
            <a:pathLst>
              <a:path w="9269813" h="10175236" extrusionOk="0">
                <a:moveTo>
                  <a:pt x="0" y="0"/>
                </a:moveTo>
                <a:lnTo>
                  <a:pt x="9269813" y="0"/>
                </a:lnTo>
                <a:lnTo>
                  <a:pt x="9269813" y="10175236"/>
                </a:lnTo>
                <a:lnTo>
                  <a:pt x="0" y="10175236"/>
                </a:lnTo>
                <a:lnTo>
                  <a:pt x="0" y="0"/>
                </a:lnTo>
                <a:close/>
              </a:path>
            </a:pathLst>
          </a:custGeom>
          <a:blipFill rotWithShape="1">
            <a:blip r:embed="rId3">
              <a:alphaModFix/>
            </a:blip>
            <a:stretch>
              <a:fillRect/>
            </a:stretch>
          </a:blipFill>
          <a:ln>
            <a:noFill/>
          </a:ln>
        </p:spPr>
        <p:txBody>
          <a:bodyPr/>
          <a:lstStyle/>
          <a:p>
            <a:endParaRPr lang="fi-FI"/>
          </a:p>
        </p:txBody>
      </p:sp>
      <p:sp>
        <p:nvSpPr>
          <p:cNvPr id="191" name="Google Shape;191;p7"/>
          <p:cNvSpPr/>
          <p:nvPr/>
        </p:nvSpPr>
        <p:spPr>
          <a:xfrm rot="18844130">
            <a:off x="12283362" y="7969680"/>
            <a:ext cx="1013434" cy="944573"/>
          </a:xfrm>
          <a:custGeom>
            <a:avLst/>
            <a:gdLst/>
            <a:ahLst/>
            <a:cxnLst/>
            <a:rect l="l" t="t" r="r" b="b"/>
            <a:pathLst>
              <a:path w="5043649" h="2760844" extrusionOk="0">
                <a:moveTo>
                  <a:pt x="0" y="0"/>
                </a:moveTo>
                <a:lnTo>
                  <a:pt x="5043649" y="0"/>
                </a:lnTo>
                <a:lnTo>
                  <a:pt x="5043649" y="2760844"/>
                </a:lnTo>
                <a:lnTo>
                  <a:pt x="0" y="2760844"/>
                </a:lnTo>
                <a:lnTo>
                  <a:pt x="0" y="0"/>
                </a:lnTo>
                <a:close/>
              </a:path>
            </a:pathLst>
          </a:custGeom>
          <a:blipFill rotWithShape="1">
            <a:blip r:embed="rId4">
              <a:alphaModFix/>
            </a:blip>
            <a:stretch>
              <a:fillRect/>
            </a:stretch>
          </a:blipFill>
          <a:ln>
            <a:noFill/>
          </a:ln>
        </p:spPr>
        <p:txBody>
          <a:bodyPr/>
          <a:lstStyle/>
          <a:p>
            <a:endParaRPr lang="fi-FI"/>
          </a:p>
        </p:txBody>
      </p:sp>
      <p:sp>
        <p:nvSpPr>
          <p:cNvPr id="194" name="Google Shape;194;p7"/>
          <p:cNvSpPr txBox="1"/>
          <p:nvPr/>
        </p:nvSpPr>
        <p:spPr>
          <a:xfrm>
            <a:off x="12317263" y="5071636"/>
            <a:ext cx="4446623" cy="723916"/>
          </a:xfrm>
          <a:prstGeom prst="rect">
            <a:avLst/>
          </a:prstGeom>
          <a:noFill/>
          <a:ln>
            <a:noFill/>
          </a:ln>
        </p:spPr>
        <p:txBody>
          <a:bodyPr spcFirstLastPara="1" wrap="square" lIns="0" tIns="0" rIns="0" bIns="0" anchor="t" anchorCtr="0">
            <a:spAutoFit/>
          </a:bodyPr>
          <a:lstStyle/>
          <a:p>
            <a:pPr lvl="0">
              <a:lnSpc>
                <a:spcPct val="167986"/>
              </a:lnSpc>
            </a:pPr>
            <a:r>
              <a:rPr lang="en-US" sz="2800" err="1">
                <a:highlight>
                  <a:srgbClr val="FAFFCA"/>
                </a:highlight>
                <a:latin typeface="Montserrat"/>
                <a:ea typeface="Montserrat"/>
                <a:cs typeface="Montserrat"/>
                <a:sym typeface="Montserrat"/>
              </a:rPr>
              <a:t>Specificare</a:t>
            </a:r>
            <a:r>
              <a:rPr lang="en-US" sz="2800">
                <a:highlight>
                  <a:srgbClr val="FAFFCA"/>
                </a:highlight>
                <a:latin typeface="Montserrat"/>
                <a:ea typeface="Montserrat"/>
                <a:cs typeface="Montserrat"/>
                <a:sym typeface="Montserrat"/>
              </a:rPr>
              <a:t> il </a:t>
            </a:r>
            <a:r>
              <a:rPr lang="en-US" sz="2800" err="1">
                <a:highlight>
                  <a:srgbClr val="FAFFCA"/>
                </a:highlight>
                <a:latin typeface="Montserrat"/>
                <a:ea typeface="Montserrat"/>
                <a:cs typeface="Montserrat"/>
                <a:sym typeface="Montserrat"/>
              </a:rPr>
              <a:t>problema</a:t>
            </a:r>
            <a:endParaRPr sz="1800">
              <a:highlight>
                <a:srgbClr val="FAFFCA"/>
              </a:highlight>
            </a:endParaRPr>
          </a:p>
        </p:txBody>
      </p:sp>
      <p:sp>
        <p:nvSpPr>
          <p:cNvPr id="195" name="Google Shape;195;p7"/>
          <p:cNvSpPr txBox="1"/>
          <p:nvPr/>
        </p:nvSpPr>
        <p:spPr>
          <a:xfrm>
            <a:off x="13221113" y="7881335"/>
            <a:ext cx="2451940" cy="723916"/>
          </a:xfrm>
          <a:prstGeom prst="rect">
            <a:avLst/>
          </a:prstGeom>
          <a:noFill/>
          <a:ln>
            <a:noFill/>
          </a:ln>
        </p:spPr>
        <p:txBody>
          <a:bodyPr spcFirstLastPara="1" wrap="square" lIns="0" tIns="0" rIns="0" bIns="0" anchor="t" anchorCtr="0">
            <a:spAutoFit/>
          </a:bodyPr>
          <a:lstStyle/>
          <a:p>
            <a:pPr lvl="0" algn="ctr">
              <a:lnSpc>
                <a:spcPct val="167986"/>
              </a:lnSpc>
            </a:pPr>
            <a:r>
              <a:rPr lang="en-US" sz="2800">
                <a:highlight>
                  <a:srgbClr val="FAFFCA"/>
                </a:highlight>
                <a:latin typeface="Montserrat"/>
                <a:ea typeface="Montserrat"/>
                <a:cs typeface="Montserrat"/>
                <a:sym typeface="Montserrat"/>
              </a:rPr>
              <a:t>Cause</a:t>
            </a:r>
            <a:endParaRPr sz="1800">
              <a:highlight>
                <a:srgbClr val="FAFFCA"/>
              </a:highlight>
            </a:endParaRPr>
          </a:p>
        </p:txBody>
      </p:sp>
      <p:sp>
        <p:nvSpPr>
          <p:cNvPr id="196" name="Google Shape;196;p7"/>
          <p:cNvSpPr txBox="1"/>
          <p:nvPr/>
        </p:nvSpPr>
        <p:spPr>
          <a:xfrm>
            <a:off x="10193052" y="6551358"/>
            <a:ext cx="3503493" cy="2585323"/>
          </a:xfrm>
          <a:prstGeom prst="rect">
            <a:avLst/>
          </a:prstGeom>
          <a:noFill/>
          <a:ln>
            <a:noFill/>
          </a:ln>
        </p:spPr>
        <p:txBody>
          <a:bodyPr spcFirstLastPara="1" wrap="square" lIns="0" tIns="0" rIns="0" bIns="0" anchor="t" anchorCtr="0">
            <a:spAutoFit/>
          </a:bodyPr>
          <a:lstStyle/>
          <a:p>
            <a:pPr lvl="0">
              <a:lnSpc>
                <a:spcPct val="167985"/>
              </a:lnSpc>
            </a:pPr>
            <a:r>
              <a:rPr lang="it-IT" sz="2000">
                <a:solidFill>
                  <a:srgbClr val="F09833"/>
                </a:solidFill>
                <a:latin typeface="Montserrat"/>
                <a:ea typeface="Montserrat"/>
                <a:cs typeface="Montserrat"/>
                <a:sym typeface="Montserrat"/>
              </a:rPr>
              <a:t>Perché </a:t>
            </a:r>
            <a:r>
              <a:rPr lang="it-IT" sz="2000">
                <a:solidFill>
                  <a:schemeClr val="tx1"/>
                </a:solidFill>
                <a:latin typeface="Montserrat"/>
                <a:ea typeface="Montserrat"/>
                <a:cs typeface="Montserrat"/>
                <a:sym typeface="Montserrat"/>
              </a:rPr>
              <a:t>sta succedendo?</a:t>
            </a:r>
            <a:r>
              <a:rPr lang="it-IT" sz="2000">
                <a:solidFill>
                  <a:srgbClr val="F09833"/>
                </a:solidFill>
                <a:latin typeface="Montserrat"/>
                <a:ea typeface="Montserrat"/>
                <a:cs typeface="Montserrat"/>
                <a:sym typeface="Montserrat"/>
              </a:rPr>
              <a:t>
Perché?
Perché?
Perché?
Perché?</a:t>
            </a:r>
            <a:endParaRPr sz="2199" b="0" i="0" u="none" strike="noStrike" cap="none">
              <a:solidFill>
                <a:srgbClr val="000000"/>
              </a:solidFill>
              <a:latin typeface="Montserrat"/>
              <a:ea typeface="Montserrat"/>
              <a:cs typeface="Montserrat"/>
              <a:sym typeface="Montserrat"/>
            </a:endParaRPr>
          </a:p>
        </p:txBody>
      </p:sp>
      <p:sp>
        <p:nvSpPr>
          <p:cNvPr id="198" name="Google Shape;198;p7"/>
          <p:cNvSpPr txBox="1"/>
          <p:nvPr/>
        </p:nvSpPr>
        <p:spPr>
          <a:xfrm>
            <a:off x="12717291" y="2261937"/>
            <a:ext cx="2955762" cy="723916"/>
          </a:xfrm>
          <a:prstGeom prst="rect">
            <a:avLst/>
          </a:prstGeom>
          <a:noFill/>
          <a:ln>
            <a:noFill/>
          </a:ln>
        </p:spPr>
        <p:txBody>
          <a:bodyPr spcFirstLastPara="1" wrap="square" lIns="0" tIns="0" rIns="0" bIns="0" anchor="t" anchorCtr="0">
            <a:spAutoFit/>
          </a:bodyPr>
          <a:lstStyle/>
          <a:p>
            <a:pPr lvl="0" algn="ctr">
              <a:lnSpc>
                <a:spcPct val="167986"/>
              </a:lnSpc>
            </a:pPr>
            <a:r>
              <a:rPr lang="en-US" sz="2800" err="1">
                <a:highlight>
                  <a:srgbClr val="FAFFCA"/>
                </a:highlight>
                <a:latin typeface="Montserrat"/>
                <a:ea typeface="Montserrat"/>
                <a:cs typeface="Montserrat"/>
                <a:sym typeface="Montserrat"/>
              </a:rPr>
              <a:t>Conseguenze</a:t>
            </a:r>
            <a:endParaRPr sz="1800">
              <a:highlight>
                <a:srgbClr val="FAFFCA"/>
              </a:highlight>
            </a:endParaRPr>
          </a:p>
        </p:txBody>
      </p:sp>
      <p:sp>
        <p:nvSpPr>
          <p:cNvPr id="3" name="TextBox 2">
            <a:extLst>
              <a:ext uri="{FF2B5EF4-FFF2-40B4-BE49-F238E27FC236}">
                <a16:creationId xmlns:a16="http://schemas.microsoft.com/office/drawing/2014/main" id="{86F328EA-0811-979C-36B5-9191A6A0B46E}"/>
              </a:ext>
            </a:extLst>
          </p:cNvPr>
          <p:cNvSpPr txBox="1"/>
          <p:nvPr/>
        </p:nvSpPr>
        <p:spPr>
          <a:xfrm>
            <a:off x="382179" y="4214533"/>
            <a:ext cx="7749683" cy="4272195"/>
          </a:xfrm>
          <a:prstGeom prst="rect">
            <a:avLst/>
          </a:prstGeom>
          <a:noFill/>
        </p:spPr>
        <p:txBody>
          <a:bodyPr wrap="square">
            <a:spAutoFit/>
          </a:bodyPr>
          <a:lstStyle/>
          <a:p>
            <a:pPr marL="800100" lvl="1" indent="-342900" algn="just">
              <a:lnSpc>
                <a:spcPct val="150000"/>
              </a:lnSpc>
              <a:spcAft>
                <a:spcPts val="600"/>
              </a:spcAft>
              <a:buFont typeface="Wingdings" panose="05000000000000000000" pitchFamily="2" charset="2"/>
              <a:buChar char="Ø"/>
            </a:pPr>
            <a:r>
              <a:rPr lang="it-IT" sz="2000">
                <a:latin typeface="Montserrat" panose="00000500000000000000" pitchFamily="2" charset="0"/>
                <a:ea typeface="MS Mincho" panose="02020609040205080304" pitchFamily="49" charset="-128"/>
                <a:cs typeface="Arial" panose="020B0604020202020204" pitchFamily="34" charset="0"/>
              </a:rPr>
              <a:t>Prendi un foglio di carta bianco e disegnaci sopra un grande albero. Definisci il problema identificando il problema principale (al centro dell'albero), le sue conseguenze (parte superiore dell'albero) e le cause sottostanti (radici dell'albero).
Completa l'albero dei problemi con la cosiddetta tecnica dei cinque perché, considerando più in dettaglio le cause del problema (ovvero ciò che hai scritto nelle radici).</a:t>
            </a:r>
            <a:endParaRPr lang="fi-FI" sz="2000">
              <a:effectLst/>
              <a:latin typeface="Montserrat" panose="00000500000000000000" pitchFamily="2" charset="0"/>
              <a:ea typeface="MS Mincho" panose="02020609040205080304" pitchFamily="49" charset="-128"/>
              <a:cs typeface="Arial" panose="020B0604020202020204" pitchFamily="34" charset="0"/>
            </a:endParaRPr>
          </a:p>
        </p:txBody>
      </p:sp>
      <p:pic>
        <p:nvPicPr>
          <p:cNvPr id="2" name="Picture 1">
            <a:extLst>
              <a:ext uri="{FF2B5EF4-FFF2-40B4-BE49-F238E27FC236}">
                <a16:creationId xmlns:a16="http://schemas.microsoft.com/office/drawing/2014/main" id="{49735276-D68E-5FC1-4090-BB75CB732C8D}"/>
              </a:ext>
            </a:extLst>
          </p:cNvPr>
          <p:cNvPicPr>
            <a:picLocks noChangeAspect="1"/>
          </p:cNvPicPr>
          <p:nvPr/>
        </p:nvPicPr>
        <p:blipFill>
          <a:blip r:embed="rId5"/>
          <a:stretch>
            <a:fillRect/>
          </a:stretch>
        </p:blipFill>
        <p:spPr>
          <a:xfrm rot="10800000">
            <a:off x="605956" y="259886"/>
            <a:ext cx="7302129" cy="2940514"/>
          </a:xfrm>
          <a:prstGeom prst="rect">
            <a:avLst/>
          </a:prstGeom>
        </p:spPr>
      </p:pic>
      <p:sp>
        <p:nvSpPr>
          <p:cNvPr id="192" name="Google Shape;192;p7"/>
          <p:cNvSpPr txBox="1"/>
          <p:nvPr/>
        </p:nvSpPr>
        <p:spPr>
          <a:xfrm>
            <a:off x="1329790" y="1392789"/>
            <a:ext cx="6578295" cy="1231106"/>
          </a:xfrm>
          <a:prstGeom prst="rect">
            <a:avLst/>
          </a:prstGeom>
          <a:noFill/>
          <a:ln>
            <a:noFill/>
          </a:ln>
        </p:spPr>
        <p:txBody>
          <a:bodyPr spcFirstLastPara="1" wrap="square" lIns="0" tIns="0" rIns="0" bIns="0" anchor="t" anchorCtr="0">
            <a:spAutoFit/>
          </a:bodyPr>
          <a:lstStyle/>
          <a:p>
            <a:pPr lvl="0"/>
            <a:r>
              <a:rPr lang="it-IT" sz="4000" b="1">
                <a:latin typeface="Norwester" pitchFamily="2" charset="0"/>
                <a:ea typeface="Montserrat"/>
                <a:cs typeface="Montserrat"/>
                <a:sym typeface="Montserrat"/>
              </a:rPr>
              <a:t>ALBERO DEI PROBLEMI E CINQUE domande del PERCHÉ</a:t>
            </a:r>
            <a:endParaRPr sz="4000">
              <a:latin typeface="Norwester" pitchFamily="2" charset="0"/>
            </a:endParaRPr>
          </a:p>
        </p:txBody>
      </p:sp>
    </p:spTree>
    <p:extLst>
      <p:ext uri="{BB962C8B-B14F-4D97-AF65-F5344CB8AC3E}">
        <p14:creationId xmlns:p14="http://schemas.microsoft.com/office/powerpoint/2010/main" val="156651392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188ef3-5983-423b-9949-173ef6e53242">
      <Terms xmlns="http://schemas.microsoft.com/office/infopath/2007/PartnerControls"/>
    </lcf76f155ced4ddcb4097134ff3c332f>
    <TaxCatchAll xmlns="3a387dbe-9acf-47b1-97ea-ce4e9eae4f6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86B84576EBF6A84384872AD0432F3AAD" ma:contentTypeVersion="18" ma:contentTypeDescription="Luo uusi asiakirja." ma:contentTypeScope="" ma:versionID="c4620b2dcc4a78826106b4b360f49de3">
  <xsd:schema xmlns:xsd="http://www.w3.org/2001/XMLSchema" xmlns:xs="http://www.w3.org/2001/XMLSchema" xmlns:p="http://schemas.microsoft.com/office/2006/metadata/properties" xmlns:ns2="b1188ef3-5983-423b-9949-173ef6e53242" xmlns:ns3="3a387dbe-9acf-47b1-97ea-ce4e9eae4f6a" targetNamespace="http://schemas.microsoft.com/office/2006/metadata/properties" ma:root="true" ma:fieldsID="a11b02f85c230fecd25287549032df30" ns2:_="" ns3:_="">
    <xsd:import namespace="b1188ef3-5983-423b-9949-173ef6e53242"/>
    <xsd:import namespace="3a387dbe-9acf-47b1-97ea-ce4e9eae4f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188ef3-5983-423b-9949-173ef6e53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5a05df22-f028-4329-bfa6-daf770b3d813"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387dbe-9acf-47b1-97ea-ce4e9eae4f6a"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220acab3-db41-4a0a-89e6-30f1cb591e8f}" ma:internalName="TaxCatchAll" ma:showField="CatchAllData" ma:web="3a387dbe-9acf-47b1-97ea-ce4e9eae4f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2382F7-55D9-45F7-A07A-ACC6898F6D2B}">
  <ds:schemaRefs>
    <ds:schemaRef ds:uri="3a387dbe-9acf-47b1-97ea-ce4e9eae4f6a"/>
    <ds:schemaRef ds:uri="b1188ef3-5983-423b-9949-173ef6e532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EE339FE-A845-47AD-99FE-C75E2AFB29AE}">
  <ds:schemaRefs>
    <ds:schemaRef ds:uri="3a387dbe-9acf-47b1-97ea-ce4e9eae4f6a"/>
    <ds:schemaRef ds:uri="b1188ef3-5983-423b-9949-173ef6e532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76D697-C917-4BE8-BA76-A82AC34863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Mukautettu</PresentationFormat>
  <Slides>25</Slides>
  <Notes>25</Notes>
  <HiddenSlides>0</HiddenSlides>
  <ScaleCrop>false</ScaleCrop>
  <HeadingPairs>
    <vt:vector size="4" baseType="variant">
      <vt:variant>
        <vt:lpstr>Teema</vt:lpstr>
      </vt:variant>
      <vt:variant>
        <vt:i4>1</vt:i4>
      </vt:variant>
      <vt:variant>
        <vt:lpstr>Dian otsikot</vt:lpstr>
      </vt:variant>
      <vt:variant>
        <vt:i4>25</vt:i4>
      </vt:variant>
    </vt:vector>
  </HeadingPairs>
  <TitlesOfParts>
    <vt:vector size="26" baseType="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Sanna Lindgren</dc:creator>
  <cp:revision>8</cp:revision>
  <dcterms:created xsi:type="dcterms:W3CDTF">2006-08-16T00:00:00Z</dcterms:created>
  <dcterms:modified xsi:type="dcterms:W3CDTF">2024-02-13T06:27:47Z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0x01010086B84576EBF6A84384872AD0432F3AAD</vt:lpwstr>
  </property>
  <property fmtid="{D5CDD505-2E9C-101B-9397-08002B2CF9AE}" pid="3" name="MediaServiceImageTags">
    <vt:lpwstr/>
  </property>
</Properties>
</file>