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F5B68-3093-468F-B226-1AD69D23C7D5}" v="1" dt="2024-02-13T06:22:21.098"/>
    <p1510:client id="{E72B18B3-EC84-4B50-94DA-236A28210087}" v="7" dt="2024-02-13T06:29:58.2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Muranen" userId="S::viviana.muranen@nuortenakatemia.fi::6e275375-9272-42ba-bff7-b43fb8e9ea77" providerId="AD" clId="Web-{E72B18B3-EC84-4B50-94DA-236A28210087}"/>
    <pc:docChg chg="modSld">
      <pc:chgData name="Viviana Muranen" userId="S::viviana.muranen@nuortenakatemia.fi::6e275375-9272-42ba-bff7-b43fb8e9ea77" providerId="AD" clId="Web-{E72B18B3-EC84-4B50-94DA-236A28210087}" dt="2024-02-13T06:29:56.816" v="5" actId="20577"/>
      <pc:docMkLst>
        <pc:docMk/>
      </pc:docMkLst>
      <pc:sldChg chg="modSp">
        <pc:chgData name="Viviana Muranen" userId="S::viviana.muranen@nuortenakatemia.fi::6e275375-9272-42ba-bff7-b43fb8e9ea77" providerId="AD" clId="Web-{E72B18B3-EC84-4B50-94DA-236A28210087}" dt="2024-02-13T06:29:56.816" v="5" actId="20577"/>
        <pc:sldMkLst>
          <pc:docMk/>
          <pc:sldMk cId="0" sldId="258"/>
        </pc:sldMkLst>
        <pc:spChg chg="mod">
          <ac:chgData name="Viviana Muranen" userId="S::viviana.muranen@nuortenakatemia.fi::6e275375-9272-42ba-bff7-b43fb8e9ea77" providerId="AD" clId="Web-{E72B18B3-EC84-4B50-94DA-236A28210087}" dt="2024-02-13T06:29:56.816" v="5" actId="20577"/>
          <ac:spMkLst>
            <pc:docMk/>
            <pc:sldMk cId="0" sldId="258"/>
            <ac:spMk id="8" creationId="{19679CE5-B613-0EA5-195F-A00264F03EF3}"/>
          </ac:spMkLst>
        </pc:spChg>
      </pc:sldChg>
    </pc:docChg>
  </pc:docChgLst>
  <pc:docChgLst>
    <pc:chgData name="Viviana Muranen" userId="S::viviana.muranen@nuortenakatemia.fi::6e275375-9272-42ba-bff7-b43fb8e9ea77" providerId="AD" clId="Web-{9ACF5B68-3093-468F-B226-1AD69D23C7D5}"/>
    <pc:docChg chg="modSld">
      <pc:chgData name="Viviana Muranen" userId="S::viviana.muranen@nuortenakatemia.fi::6e275375-9272-42ba-bff7-b43fb8e9ea77" providerId="AD" clId="Web-{9ACF5B68-3093-468F-B226-1AD69D23C7D5}" dt="2024-02-13T06:22:21.098" v="0" actId="1076"/>
      <pc:docMkLst>
        <pc:docMk/>
      </pc:docMkLst>
      <pc:sldChg chg="modSp">
        <pc:chgData name="Viviana Muranen" userId="S::viviana.muranen@nuortenakatemia.fi::6e275375-9272-42ba-bff7-b43fb8e9ea77" providerId="AD" clId="Web-{9ACF5B68-3093-468F-B226-1AD69D23C7D5}" dt="2024-02-13T06:22:21.098" v="0" actId="1076"/>
        <pc:sldMkLst>
          <pc:docMk/>
          <pc:sldMk cId="0" sldId="258"/>
        </pc:sldMkLst>
        <pc:spChg chg="mod">
          <ac:chgData name="Viviana Muranen" userId="S::viviana.muranen@nuortenakatemia.fi::6e275375-9272-42ba-bff7-b43fb8e9ea77" providerId="AD" clId="Web-{9ACF5B68-3093-468F-B226-1AD69D23C7D5}" dt="2024-02-13T06:22:21.098" v="0" actId="1076"/>
          <ac:spMkLst>
            <pc:docMk/>
            <pc:sldMk cId="0" sldId="258"/>
            <ac:spMk id="8" creationId="{19679CE5-B613-0EA5-195F-A00264F03EF3}"/>
          </ac:spMkLst>
        </pc:spChg>
      </pc:sldChg>
    </pc:docChg>
  </pc:docChgLst>
  <pc:docChgLst>
    <pc:chgData name="Viviana Muranen" userId="S::viviana.muranen@nuortenakatemia.fi::6e275375-9272-42ba-bff7-b43fb8e9ea77" providerId="AD" clId="Web-{C79F5BAB-EE1F-4326-8503-8ED5C252749D}"/>
    <pc:docChg chg="modSld">
      <pc:chgData name="Viviana Muranen" userId="S::viviana.muranen@nuortenakatemia.fi::6e275375-9272-42ba-bff7-b43fb8e9ea77" providerId="AD" clId="Web-{C79F5BAB-EE1F-4326-8503-8ED5C252749D}" dt="2024-02-06T12:26:33.547" v="28" actId="14100"/>
      <pc:docMkLst>
        <pc:docMk/>
      </pc:docMkLst>
      <pc:sldChg chg="modSp">
        <pc:chgData name="Viviana Muranen" userId="S::viviana.muranen@nuortenakatemia.fi::6e275375-9272-42ba-bff7-b43fb8e9ea77" providerId="AD" clId="Web-{C79F5BAB-EE1F-4326-8503-8ED5C252749D}" dt="2024-02-06T12:21:34.927" v="0" actId="1076"/>
        <pc:sldMkLst>
          <pc:docMk/>
          <pc:sldMk cId="0" sldId="258"/>
        </pc:sldMkLst>
        <pc:spChg chg="mod">
          <ac:chgData name="Viviana Muranen" userId="S::viviana.muranen@nuortenakatemia.fi::6e275375-9272-42ba-bff7-b43fb8e9ea77" providerId="AD" clId="Web-{C79F5BAB-EE1F-4326-8503-8ED5C252749D}" dt="2024-02-06T12:21:34.927" v="0" actId="1076"/>
          <ac:spMkLst>
            <pc:docMk/>
            <pc:sldMk cId="0" sldId="258"/>
            <ac:spMk id="8" creationId="{19679CE5-B613-0EA5-195F-A00264F03EF3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1:42.661" v="3" actId="1076"/>
        <pc:sldMkLst>
          <pc:docMk/>
          <pc:sldMk cId="0" sldId="259"/>
        </pc:sldMkLst>
        <pc:spChg chg="mod">
          <ac:chgData name="Viviana Muranen" userId="S::viviana.muranen@nuortenakatemia.fi::6e275375-9272-42ba-bff7-b43fb8e9ea77" providerId="AD" clId="Web-{C79F5BAB-EE1F-4326-8503-8ED5C252749D}" dt="2024-02-06T12:21:38.333" v="1" actId="1076"/>
          <ac:spMkLst>
            <pc:docMk/>
            <pc:sldMk cId="0" sldId="259"/>
            <ac:spMk id="7" creationId="{DFB71AA5-9BDD-0B3A-DA8C-4B40015B41DA}"/>
          </ac:spMkLst>
        </pc:spChg>
        <pc:picChg chg="mod">
          <ac:chgData name="Viviana Muranen" userId="S::viviana.muranen@nuortenakatemia.fi::6e275375-9272-42ba-bff7-b43fb8e9ea77" providerId="AD" clId="Web-{C79F5BAB-EE1F-4326-8503-8ED5C252749D}" dt="2024-02-06T12:21:42.661" v="3" actId="1076"/>
          <ac:picMkLst>
            <pc:docMk/>
            <pc:sldMk cId="0" sldId="259"/>
            <ac:picMk id="5" creationId="{00000000-0000-0000-0000-000000000000}"/>
          </ac:picMkLst>
        </pc:picChg>
      </pc:sldChg>
      <pc:sldChg chg="modSp">
        <pc:chgData name="Viviana Muranen" userId="S::viviana.muranen@nuortenakatemia.fi::6e275375-9272-42ba-bff7-b43fb8e9ea77" providerId="AD" clId="Web-{C79F5BAB-EE1F-4326-8503-8ED5C252749D}" dt="2024-02-06T12:21:49.943" v="4" actId="1076"/>
        <pc:sldMkLst>
          <pc:docMk/>
          <pc:sldMk cId="0" sldId="260"/>
        </pc:sldMkLst>
        <pc:spChg chg="mod">
          <ac:chgData name="Viviana Muranen" userId="S::viviana.muranen@nuortenakatemia.fi::6e275375-9272-42ba-bff7-b43fb8e9ea77" providerId="AD" clId="Web-{C79F5BAB-EE1F-4326-8503-8ED5C252749D}" dt="2024-02-06T12:21:49.943" v="4" actId="1076"/>
          <ac:spMkLst>
            <pc:docMk/>
            <pc:sldMk cId="0" sldId="260"/>
            <ac:spMk id="9" creationId="{C5E4E18E-DCDE-C967-74E1-ED571C72A457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2:01.647" v="5" actId="14100"/>
        <pc:sldMkLst>
          <pc:docMk/>
          <pc:sldMk cId="0" sldId="264"/>
        </pc:sldMkLst>
        <pc:spChg chg="mod">
          <ac:chgData name="Viviana Muranen" userId="S::viviana.muranen@nuortenakatemia.fi::6e275375-9272-42ba-bff7-b43fb8e9ea77" providerId="AD" clId="Web-{C79F5BAB-EE1F-4326-8503-8ED5C252749D}" dt="2024-02-06T12:22:01.647" v="5" actId="14100"/>
          <ac:spMkLst>
            <pc:docMk/>
            <pc:sldMk cId="0" sldId="264"/>
            <ac:spMk id="9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2:14.225" v="7" actId="1076"/>
        <pc:sldMkLst>
          <pc:docMk/>
          <pc:sldMk cId="0" sldId="266"/>
        </pc:sldMkLst>
        <pc:spChg chg="mod">
          <ac:chgData name="Viviana Muranen" userId="S::viviana.muranen@nuortenakatemia.fi::6e275375-9272-42ba-bff7-b43fb8e9ea77" providerId="AD" clId="Web-{C79F5BAB-EE1F-4326-8503-8ED5C252749D}" dt="2024-02-06T12:22:14.225" v="7" actId="1076"/>
          <ac:spMkLst>
            <pc:docMk/>
            <pc:sldMk cId="0" sldId="266"/>
            <ac:spMk id="14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2:22.960" v="9" actId="1076"/>
        <pc:sldMkLst>
          <pc:docMk/>
          <pc:sldMk cId="0" sldId="268"/>
        </pc:sldMkLst>
        <pc:spChg chg="mod">
          <ac:chgData name="Viviana Muranen" userId="S::viviana.muranen@nuortenakatemia.fi::6e275375-9272-42ba-bff7-b43fb8e9ea77" providerId="AD" clId="Web-{C79F5BAB-EE1F-4326-8503-8ED5C252749D}" dt="2024-02-06T12:22:22.960" v="9" actId="1076"/>
          <ac:spMkLst>
            <pc:docMk/>
            <pc:sldMk cId="0" sldId="268"/>
            <ac:spMk id="7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2:31.648" v="11" actId="1076"/>
        <pc:sldMkLst>
          <pc:docMk/>
          <pc:sldMk cId="0" sldId="269"/>
        </pc:sldMkLst>
        <pc:spChg chg="mod">
          <ac:chgData name="Viviana Muranen" userId="S::viviana.muranen@nuortenakatemia.fi::6e275375-9272-42ba-bff7-b43fb8e9ea77" providerId="AD" clId="Web-{C79F5BAB-EE1F-4326-8503-8ED5C252749D}" dt="2024-02-06T12:22:31.648" v="11" actId="1076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2:39.882" v="13" actId="14100"/>
        <pc:sldMkLst>
          <pc:docMk/>
          <pc:sldMk cId="0" sldId="270"/>
        </pc:sldMkLst>
        <pc:spChg chg="mod">
          <ac:chgData name="Viviana Muranen" userId="S::viviana.muranen@nuortenakatemia.fi::6e275375-9272-42ba-bff7-b43fb8e9ea77" providerId="AD" clId="Web-{C79F5BAB-EE1F-4326-8503-8ED5C252749D}" dt="2024-02-06T12:22:39.882" v="13" actId="14100"/>
          <ac:spMkLst>
            <pc:docMk/>
            <pc:sldMk cId="0" sldId="270"/>
            <ac:spMk id="4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2:58.930" v="18" actId="1076"/>
        <pc:sldMkLst>
          <pc:docMk/>
          <pc:sldMk cId="0" sldId="272"/>
        </pc:sldMkLst>
        <pc:spChg chg="mod">
          <ac:chgData name="Viviana Muranen" userId="S::viviana.muranen@nuortenakatemia.fi::6e275375-9272-42ba-bff7-b43fb8e9ea77" providerId="AD" clId="Web-{C79F5BAB-EE1F-4326-8503-8ED5C252749D}" dt="2024-02-06T12:22:58.930" v="18" actId="1076"/>
          <ac:spMkLst>
            <pc:docMk/>
            <pc:sldMk cId="0" sldId="272"/>
            <ac:spMk id="6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3:15.415" v="21" actId="14100"/>
        <pc:sldMkLst>
          <pc:docMk/>
          <pc:sldMk cId="0" sldId="273"/>
        </pc:sldMkLst>
        <pc:spChg chg="mod">
          <ac:chgData name="Viviana Muranen" userId="S::viviana.muranen@nuortenakatemia.fi::6e275375-9272-42ba-bff7-b43fb8e9ea77" providerId="AD" clId="Web-{C79F5BAB-EE1F-4326-8503-8ED5C252749D}" dt="2024-02-06T12:23:15.415" v="21" actId="14100"/>
          <ac:spMkLst>
            <pc:docMk/>
            <pc:sldMk cId="0" sldId="273"/>
            <ac:spMk id="6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4:50.497" v="23" actId="14100"/>
        <pc:sldMkLst>
          <pc:docMk/>
          <pc:sldMk cId="0" sldId="274"/>
        </pc:sldMkLst>
        <pc:spChg chg="mod">
          <ac:chgData name="Viviana Muranen" userId="S::viviana.muranen@nuortenakatemia.fi::6e275375-9272-42ba-bff7-b43fb8e9ea77" providerId="AD" clId="Web-{C79F5BAB-EE1F-4326-8503-8ED5C252749D}" dt="2024-02-06T12:24:50.497" v="23" actId="14100"/>
          <ac:spMkLst>
            <pc:docMk/>
            <pc:sldMk cId="0" sldId="274"/>
            <ac:spMk id="5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C79F5BAB-EE1F-4326-8503-8ED5C252749D}" dt="2024-02-06T12:26:33.547" v="28" actId="14100"/>
        <pc:sldMkLst>
          <pc:docMk/>
          <pc:sldMk cId="0" sldId="280"/>
        </pc:sldMkLst>
        <pc:spChg chg="mod">
          <ac:chgData name="Viviana Muranen" userId="S::viviana.muranen@nuortenakatemia.fi::6e275375-9272-42ba-bff7-b43fb8e9ea77" providerId="AD" clId="Web-{C79F5BAB-EE1F-4326-8503-8ED5C252749D}" dt="2024-02-06T12:25:18.404" v="27" actId="1076"/>
          <ac:spMkLst>
            <pc:docMk/>
            <pc:sldMk cId="0" sldId="280"/>
            <ac:spMk id="10" creationId="{371AD399-7F13-FDC1-4A68-C19575B60E0B}"/>
          </ac:spMkLst>
        </pc:spChg>
        <pc:spChg chg="mod">
          <ac:chgData name="Viviana Muranen" userId="S::viviana.muranen@nuortenakatemia.fi::6e275375-9272-42ba-bff7-b43fb8e9ea77" providerId="AD" clId="Web-{C79F5BAB-EE1F-4326-8503-8ED5C252749D}" dt="2024-02-06T12:25:16.279" v="26" actId="1076"/>
          <ac:spMkLst>
            <pc:docMk/>
            <pc:sldMk cId="0" sldId="280"/>
            <ac:spMk id="11" creationId="{72C6BAF3-5AF1-4771-8529-E7F9DA7BDD7C}"/>
          </ac:spMkLst>
        </pc:spChg>
        <pc:grpChg chg="mod">
          <ac:chgData name="Viviana Muranen" userId="S::viviana.muranen@nuortenakatemia.fi::6e275375-9272-42ba-bff7-b43fb8e9ea77" providerId="AD" clId="Web-{C79F5BAB-EE1F-4326-8503-8ED5C252749D}" dt="2024-02-06T12:26:33.547" v="28" actId="14100"/>
          <ac:grpSpMkLst>
            <pc:docMk/>
            <pc:sldMk cId="0" sldId="280"/>
            <ac:grpSpMk id="7" creationId="{00000000-0000-0000-0000-000000000000}"/>
          </ac:grpSpMkLst>
        </pc:grpChg>
      </pc:sldChg>
    </pc:docChg>
  </pc:docChgLst>
  <pc:docChgLst>
    <pc:chgData name="Viviana Muranen" userId="6e275375-9272-42ba-bff7-b43fb8e9ea77" providerId="ADAL" clId="{E048EC25-568E-4265-A575-4532587AF0A6}"/>
    <pc:docChg chg="undo custSel modSld">
      <pc:chgData name="Viviana Muranen" userId="6e275375-9272-42ba-bff7-b43fb8e9ea77" providerId="ADAL" clId="{E048EC25-568E-4265-A575-4532587AF0A6}" dt="2024-02-13T06:31:59.236" v="87" actId="113"/>
      <pc:docMkLst>
        <pc:docMk/>
      </pc:docMkLst>
      <pc:sldChg chg="modSp mod">
        <pc:chgData name="Viviana Muranen" userId="6e275375-9272-42ba-bff7-b43fb8e9ea77" providerId="ADAL" clId="{E048EC25-568E-4265-A575-4532587AF0A6}" dt="2024-02-13T06:31:59.236" v="87" actId="113"/>
        <pc:sldMkLst>
          <pc:docMk/>
          <pc:sldMk cId="0" sldId="258"/>
        </pc:sldMkLst>
        <pc:spChg chg="mod">
          <ac:chgData name="Viviana Muranen" userId="6e275375-9272-42ba-bff7-b43fb8e9ea77" providerId="ADAL" clId="{E048EC25-568E-4265-A575-4532587AF0A6}" dt="2024-02-13T06:31:59.236" v="87" actId="113"/>
          <ac:spMkLst>
            <pc:docMk/>
            <pc:sldMk cId="0" sldId="258"/>
            <ac:spMk id="8" creationId="{19679CE5-B613-0EA5-195F-A00264F03EF3}"/>
          </ac:spMkLst>
        </pc:spChg>
      </pc:sldChg>
      <pc:sldChg chg="modSp mod">
        <pc:chgData name="Viviana Muranen" userId="6e275375-9272-42ba-bff7-b43fb8e9ea77" providerId="ADAL" clId="{E048EC25-568E-4265-A575-4532587AF0A6}" dt="2024-02-13T06:31:31.158" v="81" actId="113"/>
        <pc:sldMkLst>
          <pc:docMk/>
          <pc:sldMk cId="0" sldId="259"/>
        </pc:sldMkLst>
        <pc:spChg chg="mod">
          <ac:chgData name="Viviana Muranen" userId="6e275375-9272-42ba-bff7-b43fb8e9ea77" providerId="ADAL" clId="{E048EC25-568E-4265-A575-4532587AF0A6}" dt="2024-02-13T06:31:31.158" v="81" actId="113"/>
          <ac:spMkLst>
            <pc:docMk/>
            <pc:sldMk cId="0" sldId="259"/>
            <ac:spMk id="7" creationId="{DFB71AA5-9BDD-0B3A-DA8C-4B40015B41DA}"/>
          </ac:spMkLst>
        </pc:spChg>
      </pc:sldChg>
      <pc:sldChg chg="modSp mod">
        <pc:chgData name="Viviana Muranen" userId="6e275375-9272-42ba-bff7-b43fb8e9ea77" providerId="ADAL" clId="{E048EC25-568E-4265-A575-4532587AF0A6}" dt="2024-02-13T06:31:47.395" v="85" actId="113"/>
        <pc:sldMkLst>
          <pc:docMk/>
          <pc:sldMk cId="0" sldId="260"/>
        </pc:sldMkLst>
        <pc:spChg chg="mod">
          <ac:chgData name="Viviana Muranen" userId="6e275375-9272-42ba-bff7-b43fb8e9ea77" providerId="ADAL" clId="{E048EC25-568E-4265-A575-4532587AF0A6}" dt="2024-02-13T06:31:47.395" v="85" actId="113"/>
          <ac:spMkLst>
            <pc:docMk/>
            <pc:sldMk cId="0" sldId="260"/>
            <ac:spMk id="9" creationId="{C5E4E18E-DCDE-C967-74E1-ED571C72A457}"/>
          </ac:spMkLst>
        </pc:spChg>
      </pc:sldChg>
      <pc:sldChg chg="modSp mod">
        <pc:chgData name="Viviana Muranen" userId="6e275375-9272-42ba-bff7-b43fb8e9ea77" providerId="ADAL" clId="{E048EC25-568E-4265-A575-4532587AF0A6}" dt="2024-02-13T06:24:38.675" v="64" actId="113"/>
        <pc:sldMkLst>
          <pc:docMk/>
          <pc:sldMk cId="0" sldId="261"/>
        </pc:sldMkLst>
        <pc:spChg chg="mod">
          <ac:chgData name="Viviana Muranen" userId="6e275375-9272-42ba-bff7-b43fb8e9ea77" providerId="ADAL" clId="{E048EC25-568E-4265-A575-4532587AF0A6}" dt="2024-02-13T06:24:38.675" v="64" actId="113"/>
          <ac:spMkLst>
            <pc:docMk/>
            <pc:sldMk cId="0" sldId="261"/>
            <ac:spMk id="8" creationId="{6952768F-A869-7F03-968C-5088369A2523}"/>
          </ac:spMkLst>
        </pc:spChg>
      </pc:sldChg>
      <pc:sldChg chg="modSp mod">
        <pc:chgData name="Viviana Muranen" userId="6e275375-9272-42ba-bff7-b43fb8e9ea77" providerId="ADAL" clId="{E048EC25-568E-4265-A575-4532587AF0A6}" dt="2024-02-12T14:32:01.441" v="23" actId="403"/>
        <pc:sldMkLst>
          <pc:docMk/>
          <pc:sldMk cId="0" sldId="262"/>
        </pc:sldMkLst>
        <pc:spChg chg="mod">
          <ac:chgData name="Viviana Muranen" userId="6e275375-9272-42ba-bff7-b43fb8e9ea77" providerId="ADAL" clId="{E048EC25-568E-4265-A575-4532587AF0A6}" dt="2024-02-12T14:32:01.441" v="23" actId="403"/>
          <ac:spMkLst>
            <pc:docMk/>
            <pc:sldMk cId="0" sldId="262"/>
            <ac:spMk id="8" creationId="{62215352-4390-48D8-F4E5-D7E8CA875E7F}"/>
          </ac:spMkLst>
        </pc:spChg>
      </pc:sldChg>
      <pc:sldChg chg="modSp mod">
        <pc:chgData name="Viviana Muranen" userId="6e275375-9272-42ba-bff7-b43fb8e9ea77" providerId="ADAL" clId="{E048EC25-568E-4265-A575-4532587AF0A6}" dt="2024-02-12T14:32:08.774" v="24" actId="403"/>
        <pc:sldMkLst>
          <pc:docMk/>
          <pc:sldMk cId="0" sldId="263"/>
        </pc:sldMkLst>
        <pc:spChg chg="mod">
          <ac:chgData name="Viviana Muranen" userId="6e275375-9272-42ba-bff7-b43fb8e9ea77" providerId="ADAL" clId="{E048EC25-568E-4265-A575-4532587AF0A6}" dt="2024-02-12T14:32:08.774" v="24" actId="403"/>
          <ac:spMkLst>
            <pc:docMk/>
            <pc:sldMk cId="0" sldId="263"/>
            <ac:spMk id="9" creationId="{DAC3AE1A-F8B6-2B4A-639C-1F3CF2AA45A2}"/>
          </ac:spMkLst>
        </pc:spChg>
      </pc:sldChg>
      <pc:sldChg chg="modSp mod">
        <pc:chgData name="Viviana Muranen" userId="6e275375-9272-42ba-bff7-b43fb8e9ea77" providerId="ADAL" clId="{E048EC25-568E-4265-A575-4532587AF0A6}" dt="2024-02-12T14:32:17.276" v="26" actId="1076"/>
        <pc:sldMkLst>
          <pc:docMk/>
          <pc:sldMk cId="0" sldId="264"/>
        </pc:sldMkLst>
        <pc:spChg chg="mod">
          <ac:chgData name="Viviana Muranen" userId="6e275375-9272-42ba-bff7-b43fb8e9ea77" providerId="ADAL" clId="{E048EC25-568E-4265-A575-4532587AF0A6}" dt="2024-02-12T14:32:17.276" v="26" actId="1076"/>
          <ac:spMkLst>
            <pc:docMk/>
            <pc:sldMk cId="0" sldId="264"/>
            <ac:spMk id="12" creationId="{A39AE422-9D6E-0BE3-5317-79A36F6F9117}"/>
          </ac:spMkLst>
        </pc:spChg>
      </pc:sldChg>
      <pc:sldChg chg="modSp mod">
        <pc:chgData name="Viviana Muranen" userId="6e275375-9272-42ba-bff7-b43fb8e9ea77" providerId="ADAL" clId="{E048EC25-568E-4265-A575-4532587AF0A6}" dt="2024-02-12T14:32:24.490" v="28" actId="1076"/>
        <pc:sldMkLst>
          <pc:docMk/>
          <pc:sldMk cId="0" sldId="265"/>
        </pc:sldMkLst>
        <pc:spChg chg="mod">
          <ac:chgData name="Viviana Muranen" userId="6e275375-9272-42ba-bff7-b43fb8e9ea77" providerId="ADAL" clId="{E048EC25-568E-4265-A575-4532587AF0A6}" dt="2024-02-12T14:32:24.490" v="28" actId="1076"/>
          <ac:spMkLst>
            <pc:docMk/>
            <pc:sldMk cId="0" sldId="265"/>
            <ac:spMk id="17" creationId="{9BBA03BE-CEA1-3084-2869-831CC433645C}"/>
          </ac:spMkLst>
        </pc:spChg>
      </pc:sldChg>
      <pc:sldChg chg="modSp mod">
        <pc:chgData name="Viviana Muranen" userId="6e275375-9272-42ba-bff7-b43fb8e9ea77" providerId="ADAL" clId="{E048EC25-568E-4265-A575-4532587AF0A6}" dt="2024-02-12T14:32:31.293" v="30" actId="1076"/>
        <pc:sldMkLst>
          <pc:docMk/>
          <pc:sldMk cId="0" sldId="266"/>
        </pc:sldMkLst>
        <pc:spChg chg="mod">
          <ac:chgData name="Viviana Muranen" userId="6e275375-9272-42ba-bff7-b43fb8e9ea77" providerId="ADAL" clId="{E048EC25-568E-4265-A575-4532587AF0A6}" dt="2024-02-12T14:32:31.293" v="30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Viviana Muranen" userId="6e275375-9272-42ba-bff7-b43fb8e9ea77" providerId="ADAL" clId="{E048EC25-568E-4265-A575-4532587AF0A6}" dt="2024-02-12T14:32:28.942" v="29" actId="14100"/>
          <ac:spMkLst>
            <pc:docMk/>
            <pc:sldMk cId="0" sldId="266"/>
            <ac:spMk id="14" creationId="{00000000-0000-0000-0000-000000000000}"/>
          </ac:spMkLst>
        </pc:spChg>
      </pc:sldChg>
      <pc:sldChg chg="modSp mod">
        <pc:chgData name="Viviana Muranen" userId="6e275375-9272-42ba-bff7-b43fb8e9ea77" providerId="ADAL" clId="{E048EC25-568E-4265-A575-4532587AF0A6}" dt="2024-02-12T14:31:46.993" v="22" actId="1076"/>
        <pc:sldMkLst>
          <pc:docMk/>
          <pc:sldMk cId="0" sldId="267"/>
        </pc:sldMkLst>
        <pc:spChg chg="mod">
          <ac:chgData name="Viviana Muranen" userId="6e275375-9272-42ba-bff7-b43fb8e9ea77" providerId="ADAL" clId="{E048EC25-568E-4265-A575-4532587AF0A6}" dt="2024-02-12T14:31:46.993" v="22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Viviana Muranen" userId="6e275375-9272-42ba-bff7-b43fb8e9ea77" providerId="ADAL" clId="{E048EC25-568E-4265-A575-4532587AF0A6}" dt="2024-02-12T14:31:46.186" v="21" actId="255"/>
          <ac:spMkLst>
            <pc:docMk/>
            <pc:sldMk cId="0" sldId="267"/>
            <ac:spMk id="8" creationId="{37CF90C5-4890-D29B-54D8-E2274398CED3}"/>
          </ac:spMkLst>
        </pc:spChg>
      </pc:sldChg>
      <pc:sldChg chg="modSp mod">
        <pc:chgData name="Viviana Muranen" userId="6e275375-9272-42ba-bff7-b43fb8e9ea77" providerId="ADAL" clId="{E048EC25-568E-4265-A575-4532587AF0A6}" dt="2024-02-12T14:32:40.544" v="34" actId="404"/>
        <pc:sldMkLst>
          <pc:docMk/>
          <pc:sldMk cId="0" sldId="268"/>
        </pc:sldMkLst>
        <pc:spChg chg="mod">
          <ac:chgData name="Viviana Muranen" userId="6e275375-9272-42ba-bff7-b43fb8e9ea77" providerId="ADAL" clId="{E048EC25-568E-4265-A575-4532587AF0A6}" dt="2024-02-12T14:32:40.544" v="34" actId="404"/>
          <ac:spMkLst>
            <pc:docMk/>
            <pc:sldMk cId="0" sldId="268"/>
            <ac:spMk id="9" creationId="{C4D2870B-44D7-5F87-3B16-C7A6A4E9915F}"/>
          </ac:spMkLst>
        </pc:spChg>
      </pc:sldChg>
      <pc:sldChg chg="modSp mod">
        <pc:chgData name="Viviana Muranen" userId="6e275375-9272-42ba-bff7-b43fb8e9ea77" providerId="ADAL" clId="{E048EC25-568E-4265-A575-4532587AF0A6}" dt="2024-02-12T14:33:08.990" v="43" actId="1076"/>
        <pc:sldMkLst>
          <pc:docMk/>
          <pc:sldMk cId="0" sldId="269"/>
        </pc:sldMkLst>
        <pc:spChg chg="mod">
          <ac:chgData name="Viviana Muranen" userId="6e275375-9272-42ba-bff7-b43fb8e9ea77" providerId="ADAL" clId="{E048EC25-568E-4265-A575-4532587AF0A6}" dt="2024-02-12T14:33:08.990" v="43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Viviana Muranen" userId="6e275375-9272-42ba-bff7-b43fb8e9ea77" providerId="ADAL" clId="{E048EC25-568E-4265-A575-4532587AF0A6}" dt="2024-02-12T14:33:04.578" v="41" actId="1076"/>
          <ac:spMkLst>
            <pc:docMk/>
            <pc:sldMk cId="0" sldId="269"/>
            <ac:spMk id="11" creationId="{34259690-3BE6-5A12-525F-79ACB7CEC79F}"/>
          </ac:spMkLst>
        </pc:spChg>
      </pc:sldChg>
      <pc:sldChg chg="modSp mod">
        <pc:chgData name="Viviana Muranen" userId="6e275375-9272-42ba-bff7-b43fb8e9ea77" providerId="ADAL" clId="{E048EC25-568E-4265-A575-4532587AF0A6}" dt="2024-02-12T14:33:13.365" v="44" actId="403"/>
        <pc:sldMkLst>
          <pc:docMk/>
          <pc:sldMk cId="0" sldId="270"/>
        </pc:sldMkLst>
        <pc:spChg chg="mod">
          <ac:chgData name="Viviana Muranen" userId="6e275375-9272-42ba-bff7-b43fb8e9ea77" providerId="ADAL" clId="{E048EC25-568E-4265-A575-4532587AF0A6}" dt="2024-02-12T14:33:13.365" v="44" actId="403"/>
          <ac:spMkLst>
            <pc:docMk/>
            <pc:sldMk cId="0" sldId="270"/>
            <ac:spMk id="8" creationId="{3BF282BC-2AF5-03E2-1AFC-2547FAACD809}"/>
          </ac:spMkLst>
        </pc:spChg>
      </pc:sldChg>
      <pc:sldChg chg="modSp mod">
        <pc:chgData name="Viviana Muranen" userId="6e275375-9272-42ba-bff7-b43fb8e9ea77" providerId="ADAL" clId="{E048EC25-568E-4265-A575-4532587AF0A6}" dt="2024-02-13T06:31:21.353" v="79" actId="113"/>
        <pc:sldMkLst>
          <pc:docMk/>
          <pc:sldMk cId="0" sldId="271"/>
        </pc:sldMkLst>
        <pc:spChg chg="mod">
          <ac:chgData name="Viviana Muranen" userId="6e275375-9272-42ba-bff7-b43fb8e9ea77" providerId="ADAL" clId="{E048EC25-568E-4265-A575-4532587AF0A6}" dt="2024-02-13T06:31:21.353" v="79" actId="113"/>
          <ac:spMkLst>
            <pc:docMk/>
            <pc:sldMk cId="0" sldId="271"/>
            <ac:spMk id="8" creationId="{0D0E3E14-98D8-5B81-CC14-382014FE29D1}"/>
          </ac:spMkLst>
        </pc:spChg>
      </pc:sldChg>
      <pc:sldChg chg="modSp mod">
        <pc:chgData name="Viviana Muranen" userId="6e275375-9272-42ba-bff7-b43fb8e9ea77" providerId="ADAL" clId="{E048EC25-568E-4265-A575-4532587AF0A6}" dt="2024-02-12T14:33:22.798" v="46" actId="403"/>
        <pc:sldMkLst>
          <pc:docMk/>
          <pc:sldMk cId="0" sldId="272"/>
        </pc:sldMkLst>
        <pc:spChg chg="mod">
          <ac:chgData name="Viviana Muranen" userId="6e275375-9272-42ba-bff7-b43fb8e9ea77" providerId="ADAL" clId="{E048EC25-568E-4265-A575-4532587AF0A6}" dt="2024-02-12T14:33:22.798" v="46" actId="403"/>
          <ac:spMkLst>
            <pc:docMk/>
            <pc:sldMk cId="0" sldId="272"/>
            <ac:spMk id="8" creationId="{2EEC9C70-5F0C-A15F-4012-69BAC12CE6F8}"/>
          </ac:spMkLst>
        </pc:spChg>
      </pc:sldChg>
      <pc:sldChg chg="modSp mod">
        <pc:chgData name="Viviana Muranen" userId="6e275375-9272-42ba-bff7-b43fb8e9ea77" providerId="ADAL" clId="{E048EC25-568E-4265-A575-4532587AF0A6}" dt="2024-02-12T14:33:26.012" v="47" actId="403"/>
        <pc:sldMkLst>
          <pc:docMk/>
          <pc:sldMk cId="0" sldId="273"/>
        </pc:sldMkLst>
        <pc:spChg chg="mod">
          <ac:chgData name="Viviana Muranen" userId="6e275375-9272-42ba-bff7-b43fb8e9ea77" providerId="ADAL" clId="{E048EC25-568E-4265-A575-4532587AF0A6}" dt="2024-02-12T14:33:26.012" v="47" actId="403"/>
          <ac:spMkLst>
            <pc:docMk/>
            <pc:sldMk cId="0" sldId="273"/>
            <ac:spMk id="8" creationId="{2C5EC96F-0F20-1EF5-811F-3DDD149D72C2}"/>
          </ac:spMkLst>
        </pc:spChg>
      </pc:sldChg>
      <pc:sldChg chg="modSp mod">
        <pc:chgData name="Viviana Muranen" userId="6e275375-9272-42ba-bff7-b43fb8e9ea77" providerId="ADAL" clId="{E048EC25-568E-4265-A575-4532587AF0A6}" dt="2024-02-12T14:33:29.850" v="48" actId="403"/>
        <pc:sldMkLst>
          <pc:docMk/>
          <pc:sldMk cId="0" sldId="274"/>
        </pc:sldMkLst>
        <pc:spChg chg="mod">
          <ac:chgData name="Viviana Muranen" userId="6e275375-9272-42ba-bff7-b43fb8e9ea77" providerId="ADAL" clId="{E048EC25-568E-4265-A575-4532587AF0A6}" dt="2024-02-12T14:33:29.850" v="48" actId="403"/>
          <ac:spMkLst>
            <pc:docMk/>
            <pc:sldMk cId="0" sldId="274"/>
            <ac:spMk id="8" creationId="{16673850-B4C3-5B72-BD3F-4D8F686B7962}"/>
          </ac:spMkLst>
        </pc:spChg>
      </pc:sldChg>
      <pc:sldChg chg="modSp mod">
        <pc:chgData name="Viviana Muranen" userId="6e275375-9272-42ba-bff7-b43fb8e9ea77" providerId="ADAL" clId="{E048EC25-568E-4265-A575-4532587AF0A6}" dt="2024-02-12T14:33:36.093" v="49" actId="403"/>
        <pc:sldMkLst>
          <pc:docMk/>
          <pc:sldMk cId="0" sldId="275"/>
        </pc:sldMkLst>
        <pc:spChg chg="mod">
          <ac:chgData name="Viviana Muranen" userId="6e275375-9272-42ba-bff7-b43fb8e9ea77" providerId="ADAL" clId="{E048EC25-568E-4265-A575-4532587AF0A6}" dt="2024-02-12T14:33:36.093" v="49" actId="403"/>
          <ac:spMkLst>
            <pc:docMk/>
            <pc:sldMk cId="0" sldId="275"/>
            <ac:spMk id="8" creationId="{2C6CF564-A676-8A7A-3153-7C73D8DC5A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7470" cy="10287000"/>
          </a:xfrm>
          <a:custGeom>
            <a:avLst/>
            <a:gdLst/>
            <a:ahLst/>
            <a:cxnLst/>
            <a:rect l="l" t="t" r="r" b="b"/>
            <a:pathLst>
              <a:path w="8967470" h="10287000">
                <a:moveTo>
                  <a:pt x="8967216" y="0"/>
                </a:moveTo>
                <a:lnTo>
                  <a:pt x="0" y="0"/>
                </a:lnTo>
                <a:lnTo>
                  <a:pt x="0" y="10287000"/>
                </a:lnTo>
                <a:lnTo>
                  <a:pt x="8967216" y="10287000"/>
                </a:lnTo>
                <a:lnTo>
                  <a:pt x="8967216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7703" y="1043320"/>
            <a:ext cx="6813492" cy="80915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8286" y="7749413"/>
            <a:ext cx="1383525" cy="13851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79578" y="2454020"/>
            <a:ext cx="2632075" cy="434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0" y="0"/>
                </a:lnTo>
                <a:lnTo>
                  <a:pt x="0" y="10286996"/>
                </a:lnTo>
                <a:lnTo>
                  <a:pt x="18287999" y="10286996"/>
                </a:lnTo>
                <a:lnTo>
                  <a:pt x="18287999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42872" y="0"/>
            <a:ext cx="14278610" cy="10287000"/>
            <a:chOff x="1642872" y="0"/>
            <a:chExt cx="1427861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3219" y="0"/>
              <a:ext cx="12481559" cy="10286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2872" y="8606028"/>
              <a:ext cx="14278355" cy="16809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04960" cy="10287000"/>
          </a:xfrm>
          <a:custGeom>
            <a:avLst/>
            <a:gdLst/>
            <a:ahLst/>
            <a:cxnLst/>
            <a:rect l="l" t="t" r="r" b="b"/>
            <a:pathLst>
              <a:path w="9204960" h="10287000">
                <a:moveTo>
                  <a:pt x="9204960" y="0"/>
                </a:moveTo>
                <a:lnTo>
                  <a:pt x="0" y="0"/>
                </a:lnTo>
                <a:lnTo>
                  <a:pt x="0" y="10287000"/>
                </a:lnTo>
                <a:lnTo>
                  <a:pt x="9204960" y="10287000"/>
                </a:lnTo>
                <a:lnTo>
                  <a:pt x="920496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000488" y="1373124"/>
            <a:ext cx="7757159" cy="7758683"/>
            <a:chOff x="10000488" y="1373124"/>
            <a:chExt cx="7757159" cy="775868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0488" y="1373124"/>
              <a:ext cx="7757159" cy="7758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7684" y="2560320"/>
              <a:ext cx="5382768" cy="5384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21183" y="3893819"/>
              <a:ext cx="2715768" cy="27172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11227" y="6621780"/>
              <a:ext cx="3535679" cy="20299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78865" y="4035297"/>
            <a:ext cx="7828280" cy="5722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l">
              <a:lnSpc>
                <a:spcPct val="15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lang="hr-HR" sz="2000" dirty="0">
                <a:latin typeface="Verdana"/>
              </a:rPr>
              <a:t>Tko je pogođen problemom? Tko može utjecati na njega?</a:t>
            </a:r>
          </a:p>
          <a:p>
            <a:pPr marL="354965" indent="-3429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lang="hr-HR" sz="2000" dirty="0">
                <a:latin typeface="Verdana"/>
              </a:rPr>
              <a:t>Uzmite prazan list papira i nacrtajte veliki krug na njemu. Nacrtajte još jedan krug unutar prvog i još jedan osnovni krug unutar drugog. Analizirajte tko je pogođen problemom i tko može utjecati na problem.</a:t>
            </a:r>
          </a:p>
          <a:p>
            <a:pPr marL="297815" indent="-285750" algn="l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000" dirty="0">
                <a:latin typeface="Verdana"/>
              </a:rPr>
              <a:t>Razumijevanje problema zahtijeva sveobuhvatno razumijevanje ciljne skupine i dionika, pružajući uvide u trenutačne probleme. Unutar ove faze mogu se koristiti različite metode i alati, uključujući ankete, </a:t>
            </a:r>
            <a:r>
              <a:rPr lang="hr-HR" sz="2000" dirty="0" err="1">
                <a:latin typeface="Verdana"/>
              </a:rPr>
              <a:t>intervjuje</a:t>
            </a:r>
            <a:r>
              <a:rPr lang="hr-HR" sz="2000" dirty="0">
                <a:latin typeface="Verdana"/>
              </a:rPr>
              <a:t>, demografsku analizu, istraživanje putem promatranja i mapiranje dionika.</a:t>
            </a:r>
          </a:p>
          <a:p>
            <a:pPr marL="297815" marR="2540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353" y="297307"/>
            <a:ext cx="7301865" cy="3270250"/>
          </a:xfrm>
          <a:custGeom>
            <a:avLst/>
            <a:gdLst/>
            <a:ahLst/>
            <a:cxnLst/>
            <a:rect l="l" t="t" r="r" b="b"/>
            <a:pathLst>
              <a:path w="7301865" h="3270250">
                <a:moveTo>
                  <a:pt x="1559935" y="655889"/>
                </a:moveTo>
                <a:lnTo>
                  <a:pt x="6667425" y="655888"/>
                </a:lnTo>
                <a:lnTo>
                  <a:pt x="6576954" y="649938"/>
                </a:lnTo>
                <a:lnTo>
                  <a:pt x="6479000" y="641989"/>
                </a:lnTo>
                <a:lnTo>
                  <a:pt x="5885179" y="583565"/>
                </a:lnTo>
                <a:lnTo>
                  <a:pt x="5683560" y="566140"/>
                </a:lnTo>
                <a:lnTo>
                  <a:pt x="5593097" y="560189"/>
                </a:lnTo>
                <a:lnTo>
                  <a:pt x="5564163" y="558721"/>
                </a:lnTo>
                <a:lnTo>
                  <a:pt x="5535671" y="555994"/>
                </a:lnTo>
                <a:lnTo>
                  <a:pt x="5485422" y="541730"/>
                </a:lnTo>
                <a:lnTo>
                  <a:pt x="5443860" y="504159"/>
                </a:lnTo>
                <a:lnTo>
                  <a:pt x="5425620" y="457778"/>
                </a:lnTo>
                <a:lnTo>
                  <a:pt x="5413938" y="425290"/>
                </a:lnTo>
                <a:lnTo>
                  <a:pt x="5379969" y="362545"/>
                </a:lnTo>
                <a:lnTo>
                  <a:pt x="5332897" y="303177"/>
                </a:lnTo>
                <a:lnTo>
                  <a:pt x="5304836" y="274911"/>
                </a:lnTo>
                <a:lnTo>
                  <a:pt x="5273966" y="247670"/>
                </a:lnTo>
                <a:lnTo>
                  <a:pt x="5240441" y="221515"/>
                </a:lnTo>
                <a:lnTo>
                  <a:pt x="5204418" y="196506"/>
                </a:lnTo>
                <a:lnTo>
                  <a:pt x="5166051" y="172705"/>
                </a:lnTo>
                <a:lnTo>
                  <a:pt x="5125496" y="150170"/>
                </a:lnTo>
                <a:lnTo>
                  <a:pt x="5082908" y="128962"/>
                </a:lnTo>
                <a:lnTo>
                  <a:pt x="5038443" y="109143"/>
                </a:lnTo>
                <a:lnTo>
                  <a:pt x="4992256" y="90772"/>
                </a:lnTo>
                <a:lnTo>
                  <a:pt x="4944502" y="73909"/>
                </a:lnTo>
                <a:lnTo>
                  <a:pt x="4895337" y="58616"/>
                </a:lnTo>
                <a:lnTo>
                  <a:pt x="4844916" y="44951"/>
                </a:lnTo>
                <a:lnTo>
                  <a:pt x="4793395" y="32977"/>
                </a:lnTo>
                <a:lnTo>
                  <a:pt x="4740928" y="22753"/>
                </a:lnTo>
                <a:lnTo>
                  <a:pt x="4687672" y="14340"/>
                </a:lnTo>
                <a:lnTo>
                  <a:pt x="4633781" y="7797"/>
                </a:lnTo>
                <a:lnTo>
                  <a:pt x="4579411" y="3186"/>
                </a:lnTo>
                <a:lnTo>
                  <a:pt x="4524717" y="567"/>
                </a:lnTo>
                <a:lnTo>
                  <a:pt x="4469855" y="0"/>
                </a:lnTo>
                <a:lnTo>
                  <a:pt x="4414979" y="1545"/>
                </a:lnTo>
                <a:lnTo>
                  <a:pt x="4360246" y="5263"/>
                </a:lnTo>
                <a:lnTo>
                  <a:pt x="4305811" y="11215"/>
                </a:lnTo>
                <a:lnTo>
                  <a:pt x="4362716" y="20493"/>
                </a:lnTo>
                <a:lnTo>
                  <a:pt x="4418489" y="31837"/>
                </a:lnTo>
                <a:lnTo>
                  <a:pt x="4472991" y="45165"/>
                </a:lnTo>
                <a:lnTo>
                  <a:pt x="4526086" y="60394"/>
                </a:lnTo>
                <a:lnTo>
                  <a:pt x="4577633" y="77443"/>
                </a:lnTo>
                <a:lnTo>
                  <a:pt x="4627496" y="96230"/>
                </a:lnTo>
                <a:lnTo>
                  <a:pt x="4675536" y="116672"/>
                </a:lnTo>
                <a:lnTo>
                  <a:pt x="4721614" y="138686"/>
                </a:lnTo>
                <a:lnTo>
                  <a:pt x="4765594" y="162191"/>
                </a:lnTo>
                <a:lnTo>
                  <a:pt x="4807336" y="187104"/>
                </a:lnTo>
                <a:lnTo>
                  <a:pt x="4846703" y="213344"/>
                </a:lnTo>
                <a:lnTo>
                  <a:pt x="4883556" y="240827"/>
                </a:lnTo>
                <a:lnTo>
                  <a:pt x="4917757" y="269473"/>
                </a:lnTo>
                <a:lnTo>
                  <a:pt x="4949168" y="299197"/>
                </a:lnTo>
                <a:lnTo>
                  <a:pt x="4977651" y="329919"/>
                </a:lnTo>
                <a:lnTo>
                  <a:pt x="5003067" y="361556"/>
                </a:lnTo>
                <a:lnTo>
                  <a:pt x="5025279" y="394026"/>
                </a:lnTo>
                <a:lnTo>
                  <a:pt x="5044149" y="427246"/>
                </a:lnTo>
                <a:lnTo>
                  <a:pt x="5066975" y="488211"/>
                </a:lnTo>
                <a:lnTo>
                  <a:pt x="5068803" y="515285"/>
                </a:lnTo>
                <a:lnTo>
                  <a:pt x="5061206" y="540467"/>
                </a:lnTo>
                <a:lnTo>
                  <a:pt x="5008038" y="576958"/>
                </a:lnTo>
                <a:lnTo>
                  <a:pt x="4970098" y="585591"/>
                </a:lnTo>
                <a:lnTo>
                  <a:pt x="4929012" y="589500"/>
                </a:lnTo>
                <a:lnTo>
                  <a:pt x="4887244" y="590418"/>
                </a:lnTo>
                <a:lnTo>
                  <a:pt x="1651247" y="595135"/>
                </a:lnTo>
                <a:lnTo>
                  <a:pt x="1559935" y="655889"/>
                </a:lnTo>
                <a:close/>
              </a:path>
              <a:path w="7301865" h="3270250">
                <a:moveTo>
                  <a:pt x="1651247" y="595135"/>
                </a:moveTo>
                <a:lnTo>
                  <a:pt x="4019821" y="595135"/>
                </a:lnTo>
                <a:lnTo>
                  <a:pt x="1681070" y="575293"/>
                </a:lnTo>
                <a:lnTo>
                  <a:pt x="1651247" y="595135"/>
                </a:lnTo>
                <a:close/>
              </a:path>
              <a:path w="7301865" h="3270250">
                <a:moveTo>
                  <a:pt x="5397789" y="3269860"/>
                </a:moveTo>
                <a:lnTo>
                  <a:pt x="5436445" y="3257743"/>
                </a:lnTo>
                <a:lnTo>
                  <a:pt x="5495547" y="3236994"/>
                </a:lnTo>
                <a:lnTo>
                  <a:pt x="5564361" y="3211083"/>
                </a:lnTo>
                <a:lnTo>
                  <a:pt x="5683825" y="3163763"/>
                </a:lnTo>
                <a:lnTo>
                  <a:pt x="6530582" y="2814727"/>
                </a:lnTo>
                <a:lnTo>
                  <a:pt x="6762969" y="2723540"/>
                </a:lnTo>
                <a:lnTo>
                  <a:pt x="6933644" y="2659766"/>
                </a:lnTo>
                <a:lnTo>
                  <a:pt x="7044021" y="2620501"/>
                </a:lnTo>
                <a:lnTo>
                  <a:pt x="7150623" y="2584490"/>
                </a:lnTo>
                <a:lnTo>
                  <a:pt x="7202228" y="2567880"/>
                </a:lnTo>
                <a:lnTo>
                  <a:pt x="7252552" y="2552295"/>
                </a:lnTo>
                <a:lnTo>
                  <a:pt x="7301483" y="2537804"/>
                </a:lnTo>
                <a:lnTo>
                  <a:pt x="7281938" y="2483093"/>
                </a:lnTo>
                <a:lnTo>
                  <a:pt x="7263456" y="2429227"/>
                </a:lnTo>
                <a:lnTo>
                  <a:pt x="7245968" y="2376171"/>
                </a:lnTo>
                <a:lnTo>
                  <a:pt x="7229406" y="2323889"/>
                </a:lnTo>
                <a:lnTo>
                  <a:pt x="7213701" y="2272344"/>
                </a:lnTo>
                <a:lnTo>
                  <a:pt x="7198786" y="2221501"/>
                </a:lnTo>
                <a:lnTo>
                  <a:pt x="7184593" y="2171323"/>
                </a:lnTo>
                <a:lnTo>
                  <a:pt x="7171053" y="2121776"/>
                </a:lnTo>
                <a:lnTo>
                  <a:pt x="7158097" y="2072823"/>
                </a:lnTo>
                <a:lnTo>
                  <a:pt x="7145659" y="2024428"/>
                </a:lnTo>
                <a:lnTo>
                  <a:pt x="7133669" y="1976556"/>
                </a:lnTo>
                <a:lnTo>
                  <a:pt x="7122060" y="1929170"/>
                </a:lnTo>
                <a:lnTo>
                  <a:pt x="7110763" y="1882235"/>
                </a:lnTo>
                <a:lnTo>
                  <a:pt x="7099710" y="1835714"/>
                </a:lnTo>
                <a:lnTo>
                  <a:pt x="7088833" y="1789573"/>
                </a:lnTo>
                <a:lnTo>
                  <a:pt x="7078063" y="1743774"/>
                </a:lnTo>
                <a:lnTo>
                  <a:pt x="7067333" y="1698282"/>
                </a:lnTo>
                <a:lnTo>
                  <a:pt x="7056575" y="1653062"/>
                </a:lnTo>
                <a:lnTo>
                  <a:pt x="7045719" y="1608077"/>
                </a:lnTo>
                <a:lnTo>
                  <a:pt x="7034698" y="1563292"/>
                </a:lnTo>
                <a:lnTo>
                  <a:pt x="7023444" y="1518670"/>
                </a:lnTo>
                <a:lnTo>
                  <a:pt x="7011889" y="1474175"/>
                </a:lnTo>
                <a:lnTo>
                  <a:pt x="6999964" y="1429773"/>
                </a:lnTo>
                <a:lnTo>
                  <a:pt x="6987601" y="1385426"/>
                </a:lnTo>
                <a:lnTo>
                  <a:pt x="6974732" y="1341100"/>
                </a:lnTo>
                <a:lnTo>
                  <a:pt x="6961289" y="1296757"/>
                </a:lnTo>
                <a:lnTo>
                  <a:pt x="6947203" y="1252363"/>
                </a:lnTo>
                <a:lnTo>
                  <a:pt x="6932407" y="1207882"/>
                </a:lnTo>
                <a:lnTo>
                  <a:pt x="6916832" y="1163277"/>
                </a:lnTo>
                <a:lnTo>
                  <a:pt x="6900410" y="1118512"/>
                </a:lnTo>
                <a:lnTo>
                  <a:pt x="6883072" y="1073553"/>
                </a:lnTo>
                <a:lnTo>
                  <a:pt x="6864752" y="1028362"/>
                </a:lnTo>
                <a:lnTo>
                  <a:pt x="6845379" y="982904"/>
                </a:lnTo>
                <a:lnTo>
                  <a:pt x="6824887" y="937144"/>
                </a:lnTo>
                <a:lnTo>
                  <a:pt x="6803207" y="891044"/>
                </a:lnTo>
                <a:lnTo>
                  <a:pt x="6780271" y="844570"/>
                </a:lnTo>
                <a:lnTo>
                  <a:pt x="6756011" y="797686"/>
                </a:lnTo>
                <a:lnTo>
                  <a:pt x="6730358" y="750355"/>
                </a:lnTo>
                <a:lnTo>
                  <a:pt x="6703244" y="702542"/>
                </a:lnTo>
                <a:lnTo>
                  <a:pt x="6674601" y="654210"/>
                </a:lnTo>
                <a:lnTo>
                  <a:pt x="6667425" y="655888"/>
                </a:lnTo>
                <a:lnTo>
                  <a:pt x="1559935" y="655889"/>
                </a:lnTo>
                <a:lnTo>
                  <a:pt x="1459414" y="722770"/>
                </a:lnTo>
                <a:lnTo>
                  <a:pt x="948617" y="1081466"/>
                </a:lnTo>
                <a:lnTo>
                  <a:pt x="379931" y="1525781"/>
                </a:lnTo>
                <a:lnTo>
                  <a:pt x="0" y="1914376"/>
                </a:lnTo>
                <a:lnTo>
                  <a:pt x="0" y="1948530"/>
                </a:lnTo>
                <a:lnTo>
                  <a:pt x="990" y="1949715"/>
                </a:lnTo>
                <a:lnTo>
                  <a:pt x="20272" y="1975204"/>
                </a:lnTo>
                <a:lnTo>
                  <a:pt x="66590" y="2041958"/>
                </a:lnTo>
                <a:lnTo>
                  <a:pt x="93147" y="2082278"/>
                </a:lnTo>
                <a:lnTo>
                  <a:pt x="121652" y="2126598"/>
                </a:lnTo>
                <a:lnTo>
                  <a:pt x="151864" y="2174447"/>
                </a:lnTo>
                <a:lnTo>
                  <a:pt x="183546" y="2225350"/>
                </a:lnTo>
                <a:lnTo>
                  <a:pt x="216457" y="2278837"/>
                </a:lnTo>
                <a:lnTo>
                  <a:pt x="250358" y="2334436"/>
                </a:lnTo>
                <a:lnTo>
                  <a:pt x="320178" y="2450079"/>
                </a:lnTo>
                <a:lnTo>
                  <a:pt x="560607" y="2851940"/>
                </a:lnTo>
                <a:lnTo>
                  <a:pt x="591266" y="2902688"/>
                </a:lnTo>
                <a:lnTo>
                  <a:pt x="620286" y="2950353"/>
                </a:lnTo>
                <a:lnTo>
                  <a:pt x="647428" y="2994465"/>
                </a:lnTo>
                <a:lnTo>
                  <a:pt x="672452" y="3034551"/>
                </a:lnTo>
                <a:lnTo>
                  <a:pt x="695120" y="3070139"/>
                </a:lnTo>
                <a:lnTo>
                  <a:pt x="732430" y="3125934"/>
                </a:lnTo>
                <a:lnTo>
                  <a:pt x="757446" y="3158071"/>
                </a:lnTo>
                <a:lnTo>
                  <a:pt x="795643" y="3167291"/>
                </a:lnTo>
                <a:lnTo>
                  <a:pt x="4459930" y="3269860"/>
                </a:lnTo>
                <a:lnTo>
                  <a:pt x="5397789" y="3269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BBA03BE-CEA1-3084-2869-831CC433645C}"/>
              </a:ext>
            </a:extLst>
          </p:cNvPr>
          <p:cNvSpPr txBox="1"/>
          <p:nvPr/>
        </p:nvSpPr>
        <p:spPr>
          <a:xfrm>
            <a:off x="-892765" y="1412139"/>
            <a:ext cx="1014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CILJANA GRUPA </a:t>
            </a:r>
          </a:p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I SUDIONICI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E01C5BC-CD04-3BF9-6C95-AF616907B8C8}"/>
              </a:ext>
            </a:extLst>
          </p:cNvPr>
          <p:cNvSpPr txBox="1"/>
          <p:nvPr/>
        </p:nvSpPr>
        <p:spPr>
          <a:xfrm>
            <a:off x="12073444" y="1827637"/>
            <a:ext cx="360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Norwester" panose="020B0604020202020204" charset="0"/>
              </a:rPr>
              <a:t>Tko može utjecati?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DC7EFBE-E817-A244-92F0-DF339CBFC6FE}"/>
              </a:ext>
            </a:extLst>
          </p:cNvPr>
          <p:cNvSpPr txBox="1"/>
          <p:nvPr/>
        </p:nvSpPr>
        <p:spPr>
          <a:xfrm>
            <a:off x="12083518" y="3161136"/>
            <a:ext cx="360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latin typeface="Norwester" panose="020B0604020202020204" charset="0"/>
              </a:rPr>
              <a:t>Tko je pogođen?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96B3243-08D7-5562-A390-3AF207D778D3}"/>
              </a:ext>
            </a:extLst>
          </p:cNvPr>
          <p:cNvSpPr txBox="1"/>
          <p:nvPr/>
        </p:nvSpPr>
        <p:spPr>
          <a:xfrm>
            <a:off x="12111227" y="5021631"/>
            <a:ext cx="360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latin typeface="Norwester" panose="020B0604020202020204" charset="0"/>
              </a:rPr>
              <a:t>Ciljana skupina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0"/>
            <a:ext cx="9139555" cy="10287000"/>
          </a:xfrm>
          <a:custGeom>
            <a:avLst/>
            <a:gdLst/>
            <a:ahLst/>
            <a:cxnLst/>
            <a:rect l="l" t="t" r="r" b="b"/>
            <a:pathLst>
              <a:path w="9139555" h="10287000">
                <a:moveTo>
                  <a:pt x="9139428" y="0"/>
                </a:moveTo>
                <a:lnTo>
                  <a:pt x="0" y="0"/>
                </a:lnTo>
                <a:lnTo>
                  <a:pt x="0" y="10287000"/>
                </a:lnTo>
                <a:lnTo>
                  <a:pt x="9139428" y="10287000"/>
                </a:lnTo>
                <a:lnTo>
                  <a:pt x="9139428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200" y="6129528"/>
            <a:ext cx="3505200" cy="23545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0772" y="3880230"/>
            <a:ext cx="7312659" cy="5950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l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000" dirty="0">
                <a:latin typeface="Verdana"/>
              </a:rPr>
              <a:t>Uzmite prazan list papira i nacrtajte, na primjer, tri pravokutnika/kvadrata. U svakom od </a:t>
            </a:r>
            <a:r>
              <a:rPr lang="hr-HR" sz="2000" dirty="0" err="1">
                <a:latin typeface="Verdana"/>
              </a:rPr>
              <a:t>pravokutinka</a:t>
            </a:r>
            <a:r>
              <a:rPr lang="hr-HR" sz="2000" dirty="0">
                <a:latin typeface="Verdana"/>
              </a:rPr>
              <a:t>/kvadrata napravite profile za prosječne „fiktivne” korisnike koji predstavljaju ciljnu skupinu kako biste bolje razumjeli pojedince pogođene rješenjem, potičući </a:t>
            </a:r>
            <a:r>
              <a:rPr lang="hr-HR" sz="2000" dirty="0" err="1">
                <a:latin typeface="Verdana"/>
              </a:rPr>
              <a:t>humanocentričan</a:t>
            </a:r>
            <a:r>
              <a:rPr lang="hr-HR" sz="2000" dirty="0">
                <a:latin typeface="Verdana"/>
              </a:rPr>
              <a:t> pristup. </a:t>
            </a:r>
          </a:p>
          <a:p>
            <a:pPr marL="355600" indent="-342900" algn="l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000" dirty="0">
                <a:latin typeface="Verdana"/>
              </a:rPr>
              <a:t>„Personas” predstavljaju detaljne i </a:t>
            </a:r>
            <a:r>
              <a:rPr lang="hr-HR" sz="2000" dirty="0" err="1">
                <a:latin typeface="Verdana"/>
              </a:rPr>
              <a:t>polufikcionalne</a:t>
            </a:r>
            <a:r>
              <a:rPr lang="hr-HR" sz="2000" dirty="0">
                <a:latin typeface="Verdana"/>
              </a:rPr>
              <a:t> prikaze idealiziranih korisnika ili kupaca, koji su stvoreni kako bi se bolje razumjele i zadovoljile potrebe, ponašanja i preferencije određene </a:t>
            </a:r>
            <a:r>
              <a:rPr lang="hr-HR" sz="2000" dirty="0" err="1">
                <a:latin typeface="Verdana"/>
              </a:rPr>
              <a:t>ciljene</a:t>
            </a:r>
            <a:r>
              <a:rPr lang="hr-HR" sz="2000" dirty="0">
                <a:latin typeface="Verdana"/>
              </a:rPr>
              <a:t> skupine. Oni također mogu proizaći iz istraživanja provedenog unutar ciljne skupine.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52260" y="1362276"/>
            <a:ext cx="2450465" cy="188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r-HR" sz="2800" b="1" i="0" dirty="0">
                <a:solidFill>
                  <a:schemeClr val="tx1"/>
                </a:solidFill>
                <a:effectLst/>
                <a:latin typeface="Söhne"/>
              </a:rPr>
              <a:t>Osnovne demografske informacije</a:t>
            </a:r>
            <a:endParaRPr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7380" y="270597"/>
            <a:ext cx="6788158" cy="2972258"/>
          </a:xfrm>
          <a:custGeom>
            <a:avLst/>
            <a:gdLst/>
            <a:ahLst/>
            <a:cxnLst/>
            <a:rect l="l" t="t" r="r" b="b"/>
            <a:pathLst>
              <a:path w="7301865" h="3270250">
                <a:moveTo>
                  <a:pt x="1559935" y="655889"/>
                </a:moveTo>
                <a:lnTo>
                  <a:pt x="6667425" y="655888"/>
                </a:lnTo>
                <a:lnTo>
                  <a:pt x="6576954" y="649938"/>
                </a:lnTo>
                <a:lnTo>
                  <a:pt x="6479000" y="641989"/>
                </a:lnTo>
                <a:lnTo>
                  <a:pt x="5885179" y="583565"/>
                </a:lnTo>
                <a:lnTo>
                  <a:pt x="5683560" y="566140"/>
                </a:lnTo>
                <a:lnTo>
                  <a:pt x="5593097" y="560189"/>
                </a:lnTo>
                <a:lnTo>
                  <a:pt x="5564163" y="558721"/>
                </a:lnTo>
                <a:lnTo>
                  <a:pt x="5535671" y="555994"/>
                </a:lnTo>
                <a:lnTo>
                  <a:pt x="5485422" y="541730"/>
                </a:lnTo>
                <a:lnTo>
                  <a:pt x="5443860" y="504159"/>
                </a:lnTo>
                <a:lnTo>
                  <a:pt x="5425620" y="457778"/>
                </a:lnTo>
                <a:lnTo>
                  <a:pt x="5413938" y="425290"/>
                </a:lnTo>
                <a:lnTo>
                  <a:pt x="5379969" y="362545"/>
                </a:lnTo>
                <a:lnTo>
                  <a:pt x="5332897" y="303177"/>
                </a:lnTo>
                <a:lnTo>
                  <a:pt x="5304836" y="274911"/>
                </a:lnTo>
                <a:lnTo>
                  <a:pt x="5273966" y="247670"/>
                </a:lnTo>
                <a:lnTo>
                  <a:pt x="5240441" y="221515"/>
                </a:lnTo>
                <a:lnTo>
                  <a:pt x="5204418" y="196506"/>
                </a:lnTo>
                <a:lnTo>
                  <a:pt x="5166051" y="172705"/>
                </a:lnTo>
                <a:lnTo>
                  <a:pt x="5125496" y="150170"/>
                </a:lnTo>
                <a:lnTo>
                  <a:pt x="5082908" y="128962"/>
                </a:lnTo>
                <a:lnTo>
                  <a:pt x="5038443" y="109143"/>
                </a:lnTo>
                <a:lnTo>
                  <a:pt x="4992256" y="90772"/>
                </a:lnTo>
                <a:lnTo>
                  <a:pt x="4944502" y="73909"/>
                </a:lnTo>
                <a:lnTo>
                  <a:pt x="4895337" y="58616"/>
                </a:lnTo>
                <a:lnTo>
                  <a:pt x="4844916" y="44951"/>
                </a:lnTo>
                <a:lnTo>
                  <a:pt x="4793395" y="32977"/>
                </a:lnTo>
                <a:lnTo>
                  <a:pt x="4740928" y="22753"/>
                </a:lnTo>
                <a:lnTo>
                  <a:pt x="4687672" y="14340"/>
                </a:lnTo>
                <a:lnTo>
                  <a:pt x="4633781" y="7797"/>
                </a:lnTo>
                <a:lnTo>
                  <a:pt x="4579411" y="3186"/>
                </a:lnTo>
                <a:lnTo>
                  <a:pt x="4524717" y="567"/>
                </a:lnTo>
                <a:lnTo>
                  <a:pt x="4469855" y="0"/>
                </a:lnTo>
                <a:lnTo>
                  <a:pt x="4414979" y="1545"/>
                </a:lnTo>
                <a:lnTo>
                  <a:pt x="4360246" y="5263"/>
                </a:lnTo>
                <a:lnTo>
                  <a:pt x="4305811" y="11215"/>
                </a:lnTo>
                <a:lnTo>
                  <a:pt x="4362716" y="20493"/>
                </a:lnTo>
                <a:lnTo>
                  <a:pt x="4418489" y="31837"/>
                </a:lnTo>
                <a:lnTo>
                  <a:pt x="4472991" y="45165"/>
                </a:lnTo>
                <a:lnTo>
                  <a:pt x="4526086" y="60394"/>
                </a:lnTo>
                <a:lnTo>
                  <a:pt x="4577633" y="77443"/>
                </a:lnTo>
                <a:lnTo>
                  <a:pt x="4627496" y="96230"/>
                </a:lnTo>
                <a:lnTo>
                  <a:pt x="4675536" y="116672"/>
                </a:lnTo>
                <a:lnTo>
                  <a:pt x="4721614" y="138686"/>
                </a:lnTo>
                <a:lnTo>
                  <a:pt x="4765594" y="162191"/>
                </a:lnTo>
                <a:lnTo>
                  <a:pt x="4807336" y="187104"/>
                </a:lnTo>
                <a:lnTo>
                  <a:pt x="4846703" y="213344"/>
                </a:lnTo>
                <a:lnTo>
                  <a:pt x="4883556" y="240827"/>
                </a:lnTo>
                <a:lnTo>
                  <a:pt x="4917757" y="269473"/>
                </a:lnTo>
                <a:lnTo>
                  <a:pt x="4949168" y="299197"/>
                </a:lnTo>
                <a:lnTo>
                  <a:pt x="4977651" y="329919"/>
                </a:lnTo>
                <a:lnTo>
                  <a:pt x="5003067" y="361556"/>
                </a:lnTo>
                <a:lnTo>
                  <a:pt x="5025279" y="394026"/>
                </a:lnTo>
                <a:lnTo>
                  <a:pt x="5044149" y="427246"/>
                </a:lnTo>
                <a:lnTo>
                  <a:pt x="5066975" y="488211"/>
                </a:lnTo>
                <a:lnTo>
                  <a:pt x="5068803" y="515285"/>
                </a:lnTo>
                <a:lnTo>
                  <a:pt x="5061206" y="540467"/>
                </a:lnTo>
                <a:lnTo>
                  <a:pt x="5008038" y="576958"/>
                </a:lnTo>
                <a:lnTo>
                  <a:pt x="4970098" y="585591"/>
                </a:lnTo>
                <a:lnTo>
                  <a:pt x="4929012" y="589500"/>
                </a:lnTo>
                <a:lnTo>
                  <a:pt x="4887244" y="590418"/>
                </a:lnTo>
                <a:lnTo>
                  <a:pt x="1651247" y="595135"/>
                </a:lnTo>
                <a:lnTo>
                  <a:pt x="1559935" y="655889"/>
                </a:lnTo>
                <a:close/>
              </a:path>
              <a:path w="7301865" h="3270250">
                <a:moveTo>
                  <a:pt x="1651247" y="595135"/>
                </a:moveTo>
                <a:lnTo>
                  <a:pt x="4019821" y="595135"/>
                </a:lnTo>
                <a:lnTo>
                  <a:pt x="1681070" y="575293"/>
                </a:lnTo>
                <a:lnTo>
                  <a:pt x="1651247" y="595135"/>
                </a:lnTo>
                <a:close/>
              </a:path>
              <a:path w="7301865" h="3270250">
                <a:moveTo>
                  <a:pt x="5397789" y="3269860"/>
                </a:moveTo>
                <a:lnTo>
                  <a:pt x="5436445" y="3257743"/>
                </a:lnTo>
                <a:lnTo>
                  <a:pt x="5495547" y="3236994"/>
                </a:lnTo>
                <a:lnTo>
                  <a:pt x="5564361" y="3211083"/>
                </a:lnTo>
                <a:lnTo>
                  <a:pt x="5683825" y="3163763"/>
                </a:lnTo>
                <a:lnTo>
                  <a:pt x="6530582" y="2814727"/>
                </a:lnTo>
                <a:lnTo>
                  <a:pt x="6762969" y="2723540"/>
                </a:lnTo>
                <a:lnTo>
                  <a:pt x="6933644" y="2659766"/>
                </a:lnTo>
                <a:lnTo>
                  <a:pt x="7044021" y="2620501"/>
                </a:lnTo>
                <a:lnTo>
                  <a:pt x="7150623" y="2584490"/>
                </a:lnTo>
                <a:lnTo>
                  <a:pt x="7202228" y="2567880"/>
                </a:lnTo>
                <a:lnTo>
                  <a:pt x="7252552" y="2552295"/>
                </a:lnTo>
                <a:lnTo>
                  <a:pt x="7301483" y="2537804"/>
                </a:lnTo>
                <a:lnTo>
                  <a:pt x="7281938" y="2483093"/>
                </a:lnTo>
                <a:lnTo>
                  <a:pt x="7263456" y="2429227"/>
                </a:lnTo>
                <a:lnTo>
                  <a:pt x="7245968" y="2376171"/>
                </a:lnTo>
                <a:lnTo>
                  <a:pt x="7229406" y="2323889"/>
                </a:lnTo>
                <a:lnTo>
                  <a:pt x="7213701" y="2272344"/>
                </a:lnTo>
                <a:lnTo>
                  <a:pt x="7198786" y="2221501"/>
                </a:lnTo>
                <a:lnTo>
                  <a:pt x="7184593" y="2171323"/>
                </a:lnTo>
                <a:lnTo>
                  <a:pt x="7171053" y="2121776"/>
                </a:lnTo>
                <a:lnTo>
                  <a:pt x="7158097" y="2072823"/>
                </a:lnTo>
                <a:lnTo>
                  <a:pt x="7145659" y="2024428"/>
                </a:lnTo>
                <a:lnTo>
                  <a:pt x="7133669" y="1976556"/>
                </a:lnTo>
                <a:lnTo>
                  <a:pt x="7122060" y="1929170"/>
                </a:lnTo>
                <a:lnTo>
                  <a:pt x="7110763" y="1882235"/>
                </a:lnTo>
                <a:lnTo>
                  <a:pt x="7099710" y="1835714"/>
                </a:lnTo>
                <a:lnTo>
                  <a:pt x="7088833" y="1789573"/>
                </a:lnTo>
                <a:lnTo>
                  <a:pt x="7078063" y="1743774"/>
                </a:lnTo>
                <a:lnTo>
                  <a:pt x="7067333" y="1698282"/>
                </a:lnTo>
                <a:lnTo>
                  <a:pt x="7056575" y="1653062"/>
                </a:lnTo>
                <a:lnTo>
                  <a:pt x="7045719" y="1608077"/>
                </a:lnTo>
                <a:lnTo>
                  <a:pt x="7034698" y="1563292"/>
                </a:lnTo>
                <a:lnTo>
                  <a:pt x="7023444" y="1518670"/>
                </a:lnTo>
                <a:lnTo>
                  <a:pt x="7011889" y="1474175"/>
                </a:lnTo>
                <a:lnTo>
                  <a:pt x="6999964" y="1429773"/>
                </a:lnTo>
                <a:lnTo>
                  <a:pt x="6987601" y="1385426"/>
                </a:lnTo>
                <a:lnTo>
                  <a:pt x="6974732" y="1341100"/>
                </a:lnTo>
                <a:lnTo>
                  <a:pt x="6961289" y="1296757"/>
                </a:lnTo>
                <a:lnTo>
                  <a:pt x="6947203" y="1252363"/>
                </a:lnTo>
                <a:lnTo>
                  <a:pt x="6932407" y="1207882"/>
                </a:lnTo>
                <a:lnTo>
                  <a:pt x="6916832" y="1163277"/>
                </a:lnTo>
                <a:lnTo>
                  <a:pt x="6900410" y="1118512"/>
                </a:lnTo>
                <a:lnTo>
                  <a:pt x="6883072" y="1073553"/>
                </a:lnTo>
                <a:lnTo>
                  <a:pt x="6864752" y="1028362"/>
                </a:lnTo>
                <a:lnTo>
                  <a:pt x="6845379" y="982904"/>
                </a:lnTo>
                <a:lnTo>
                  <a:pt x="6824887" y="937144"/>
                </a:lnTo>
                <a:lnTo>
                  <a:pt x="6803207" y="891044"/>
                </a:lnTo>
                <a:lnTo>
                  <a:pt x="6780271" y="844570"/>
                </a:lnTo>
                <a:lnTo>
                  <a:pt x="6756011" y="797686"/>
                </a:lnTo>
                <a:lnTo>
                  <a:pt x="6730358" y="750355"/>
                </a:lnTo>
                <a:lnTo>
                  <a:pt x="6703244" y="702542"/>
                </a:lnTo>
                <a:lnTo>
                  <a:pt x="6674601" y="654210"/>
                </a:lnTo>
                <a:lnTo>
                  <a:pt x="6667425" y="655888"/>
                </a:lnTo>
                <a:lnTo>
                  <a:pt x="1559935" y="655889"/>
                </a:lnTo>
                <a:lnTo>
                  <a:pt x="1459414" y="722770"/>
                </a:lnTo>
                <a:lnTo>
                  <a:pt x="948617" y="1081466"/>
                </a:lnTo>
                <a:lnTo>
                  <a:pt x="379931" y="1525781"/>
                </a:lnTo>
                <a:lnTo>
                  <a:pt x="0" y="1914376"/>
                </a:lnTo>
                <a:lnTo>
                  <a:pt x="0" y="1948530"/>
                </a:lnTo>
                <a:lnTo>
                  <a:pt x="990" y="1949715"/>
                </a:lnTo>
                <a:lnTo>
                  <a:pt x="20272" y="1975204"/>
                </a:lnTo>
                <a:lnTo>
                  <a:pt x="66590" y="2041958"/>
                </a:lnTo>
                <a:lnTo>
                  <a:pt x="93147" y="2082278"/>
                </a:lnTo>
                <a:lnTo>
                  <a:pt x="121652" y="2126598"/>
                </a:lnTo>
                <a:lnTo>
                  <a:pt x="151864" y="2174447"/>
                </a:lnTo>
                <a:lnTo>
                  <a:pt x="183546" y="2225350"/>
                </a:lnTo>
                <a:lnTo>
                  <a:pt x="216457" y="2278837"/>
                </a:lnTo>
                <a:lnTo>
                  <a:pt x="250358" y="2334436"/>
                </a:lnTo>
                <a:lnTo>
                  <a:pt x="320178" y="2450079"/>
                </a:lnTo>
                <a:lnTo>
                  <a:pt x="560607" y="2851940"/>
                </a:lnTo>
                <a:lnTo>
                  <a:pt x="591266" y="2902688"/>
                </a:lnTo>
                <a:lnTo>
                  <a:pt x="620286" y="2950353"/>
                </a:lnTo>
                <a:lnTo>
                  <a:pt x="647428" y="2994465"/>
                </a:lnTo>
                <a:lnTo>
                  <a:pt x="672452" y="3034551"/>
                </a:lnTo>
                <a:lnTo>
                  <a:pt x="695120" y="3070139"/>
                </a:lnTo>
                <a:lnTo>
                  <a:pt x="732430" y="3125934"/>
                </a:lnTo>
                <a:lnTo>
                  <a:pt x="757446" y="3158071"/>
                </a:lnTo>
                <a:lnTo>
                  <a:pt x="795643" y="3167291"/>
                </a:lnTo>
                <a:lnTo>
                  <a:pt x="4459930" y="3269860"/>
                </a:lnTo>
                <a:lnTo>
                  <a:pt x="5397789" y="3269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627D8E8-A678-0B61-3E50-86FBF01981EB}"/>
              </a:ext>
            </a:extLst>
          </p:cNvPr>
          <p:cNvSpPr txBox="1"/>
          <p:nvPr/>
        </p:nvSpPr>
        <p:spPr>
          <a:xfrm>
            <a:off x="-609600" y="1539065"/>
            <a:ext cx="1014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66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PERSONAS</a:t>
            </a:r>
            <a:endParaRPr lang="hr-HR" sz="48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2DE76EB9-C57A-4C58-06AF-9F06CC074E3C}"/>
              </a:ext>
            </a:extLst>
          </p:cNvPr>
          <p:cNvSpPr txBox="1"/>
          <p:nvPr/>
        </p:nvSpPr>
        <p:spPr>
          <a:xfrm rot="540000">
            <a:off x="11112614" y="3143526"/>
            <a:ext cx="2450465" cy="587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r-HR" sz="2800" b="1" i="0" dirty="0">
                <a:solidFill>
                  <a:schemeClr val="tx1"/>
                </a:solidFill>
                <a:effectLst/>
                <a:latin typeface="Söhne"/>
              </a:rPr>
              <a:t>Potrebe</a:t>
            </a:r>
            <a:endParaRPr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011733B9-8E77-5298-583F-C77101BFE11B}"/>
              </a:ext>
            </a:extLst>
          </p:cNvPr>
          <p:cNvSpPr txBox="1"/>
          <p:nvPr/>
        </p:nvSpPr>
        <p:spPr>
          <a:xfrm rot="-840000">
            <a:off x="14310905" y="3343339"/>
            <a:ext cx="2450465" cy="587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r-HR" sz="2800" b="1" i="0" dirty="0">
                <a:solidFill>
                  <a:schemeClr val="tx1"/>
                </a:solidFill>
                <a:effectLst/>
                <a:latin typeface="Söhne"/>
              </a:rPr>
              <a:t>Želje</a:t>
            </a:r>
            <a:endParaRPr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569352BA-24D2-48C4-55B4-D036B727599B}"/>
              </a:ext>
            </a:extLst>
          </p:cNvPr>
          <p:cNvSpPr txBox="1"/>
          <p:nvPr/>
        </p:nvSpPr>
        <p:spPr>
          <a:xfrm rot="60000">
            <a:off x="12661879" y="3828311"/>
            <a:ext cx="2450465" cy="587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r-HR" sz="2800" b="1" i="0" dirty="0">
                <a:solidFill>
                  <a:schemeClr val="tx1"/>
                </a:solidFill>
                <a:effectLst/>
                <a:latin typeface="Söhne"/>
              </a:rPr>
              <a:t>Frustracije</a:t>
            </a:r>
            <a:endParaRPr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8C253120-C795-A4F0-9689-A7CBD33708A1}"/>
              </a:ext>
            </a:extLst>
          </p:cNvPr>
          <p:cNvSpPr txBox="1"/>
          <p:nvPr/>
        </p:nvSpPr>
        <p:spPr>
          <a:xfrm rot="-900000">
            <a:off x="11311933" y="4846590"/>
            <a:ext cx="2450465" cy="587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r-HR" sz="2800" b="1" i="0" dirty="0">
                <a:solidFill>
                  <a:schemeClr val="tx1"/>
                </a:solidFill>
                <a:effectLst/>
                <a:latin typeface="Söhne"/>
              </a:rPr>
              <a:t>Izazovi</a:t>
            </a:r>
            <a:endParaRPr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ADFC7EA0-63C4-A369-DC09-2F6C8066B1E2}"/>
              </a:ext>
            </a:extLst>
          </p:cNvPr>
          <p:cNvSpPr txBox="1"/>
          <p:nvPr/>
        </p:nvSpPr>
        <p:spPr>
          <a:xfrm rot="840000">
            <a:off x="14012214" y="4700575"/>
            <a:ext cx="2450465" cy="587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r-HR" sz="2800" b="1" i="0" dirty="0">
                <a:solidFill>
                  <a:schemeClr val="tx1"/>
                </a:solidFill>
                <a:effectLst/>
                <a:latin typeface="Söhne"/>
              </a:rPr>
              <a:t>Bolne točke</a:t>
            </a:r>
            <a:endParaRPr sz="28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8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6"/>
                </a:lnTo>
                <a:lnTo>
                  <a:pt x="18288000" y="102869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0494" y="2334781"/>
            <a:ext cx="13210540" cy="5753100"/>
          </a:xfrm>
          <a:custGeom>
            <a:avLst/>
            <a:gdLst/>
            <a:ahLst/>
            <a:cxnLst/>
            <a:rect l="l" t="t" r="r" b="b"/>
            <a:pathLst>
              <a:path w="13210540" h="5753100">
                <a:moveTo>
                  <a:pt x="10479715" y="4114800"/>
                </a:moveTo>
                <a:lnTo>
                  <a:pt x="108277" y="4114800"/>
                </a:lnTo>
                <a:lnTo>
                  <a:pt x="116270" y="4140200"/>
                </a:lnTo>
                <a:lnTo>
                  <a:pt x="132406" y="4152900"/>
                </a:lnTo>
                <a:lnTo>
                  <a:pt x="152820" y="4165600"/>
                </a:lnTo>
                <a:lnTo>
                  <a:pt x="173644" y="4178300"/>
                </a:lnTo>
                <a:lnTo>
                  <a:pt x="225495" y="4178300"/>
                </a:lnTo>
                <a:lnTo>
                  <a:pt x="277374" y="4191000"/>
                </a:lnTo>
                <a:lnTo>
                  <a:pt x="1959618" y="4191000"/>
                </a:lnTo>
                <a:lnTo>
                  <a:pt x="2004172" y="4203700"/>
                </a:lnTo>
                <a:lnTo>
                  <a:pt x="2043382" y="4216400"/>
                </a:lnTo>
                <a:lnTo>
                  <a:pt x="2105578" y="4254500"/>
                </a:lnTo>
                <a:lnTo>
                  <a:pt x="2145815" y="4305300"/>
                </a:lnTo>
                <a:lnTo>
                  <a:pt x="2157576" y="4343400"/>
                </a:lnTo>
                <a:lnTo>
                  <a:pt x="2163701" y="4381500"/>
                </a:lnTo>
                <a:lnTo>
                  <a:pt x="2166798" y="4419600"/>
                </a:lnTo>
                <a:lnTo>
                  <a:pt x="2171315" y="4457700"/>
                </a:lnTo>
                <a:lnTo>
                  <a:pt x="2177140" y="4508500"/>
                </a:lnTo>
                <a:lnTo>
                  <a:pt x="2184161" y="4546600"/>
                </a:lnTo>
                <a:lnTo>
                  <a:pt x="2192268" y="4597400"/>
                </a:lnTo>
                <a:lnTo>
                  <a:pt x="2201349" y="4648200"/>
                </a:lnTo>
                <a:lnTo>
                  <a:pt x="2211291" y="4711700"/>
                </a:lnTo>
                <a:lnTo>
                  <a:pt x="2221985" y="4762500"/>
                </a:lnTo>
                <a:lnTo>
                  <a:pt x="2233317" y="4826000"/>
                </a:lnTo>
                <a:lnTo>
                  <a:pt x="2245176" y="4889500"/>
                </a:lnTo>
                <a:lnTo>
                  <a:pt x="2257452" y="4940300"/>
                </a:lnTo>
                <a:lnTo>
                  <a:pt x="2270032" y="5003800"/>
                </a:lnTo>
                <a:lnTo>
                  <a:pt x="2282805" y="5067300"/>
                </a:lnTo>
                <a:lnTo>
                  <a:pt x="2295659" y="5130800"/>
                </a:lnTo>
                <a:lnTo>
                  <a:pt x="2308483" y="5194300"/>
                </a:lnTo>
                <a:lnTo>
                  <a:pt x="2321165" y="5245100"/>
                </a:lnTo>
                <a:lnTo>
                  <a:pt x="2345658" y="5372100"/>
                </a:lnTo>
                <a:lnTo>
                  <a:pt x="2357245" y="5422900"/>
                </a:lnTo>
                <a:lnTo>
                  <a:pt x="2368245" y="5473700"/>
                </a:lnTo>
                <a:lnTo>
                  <a:pt x="2378546" y="5524500"/>
                </a:lnTo>
                <a:lnTo>
                  <a:pt x="2388035" y="5575300"/>
                </a:lnTo>
                <a:lnTo>
                  <a:pt x="2396602" y="5613400"/>
                </a:lnTo>
                <a:lnTo>
                  <a:pt x="2404135" y="5651500"/>
                </a:lnTo>
                <a:lnTo>
                  <a:pt x="2410522" y="5689600"/>
                </a:lnTo>
                <a:lnTo>
                  <a:pt x="2415652" y="5715000"/>
                </a:lnTo>
                <a:lnTo>
                  <a:pt x="2419413" y="5740400"/>
                </a:lnTo>
                <a:lnTo>
                  <a:pt x="2421695" y="5753100"/>
                </a:lnTo>
                <a:lnTo>
                  <a:pt x="2430135" y="5727700"/>
                </a:lnTo>
                <a:lnTo>
                  <a:pt x="2440387" y="5702300"/>
                </a:lnTo>
                <a:lnTo>
                  <a:pt x="2452344" y="5664200"/>
                </a:lnTo>
                <a:lnTo>
                  <a:pt x="2465898" y="5626100"/>
                </a:lnTo>
                <a:lnTo>
                  <a:pt x="2480943" y="5588000"/>
                </a:lnTo>
                <a:lnTo>
                  <a:pt x="2497372" y="5537200"/>
                </a:lnTo>
                <a:lnTo>
                  <a:pt x="2515076" y="5486400"/>
                </a:lnTo>
                <a:lnTo>
                  <a:pt x="2533950" y="5435600"/>
                </a:lnTo>
                <a:lnTo>
                  <a:pt x="2553885" y="5384800"/>
                </a:lnTo>
                <a:lnTo>
                  <a:pt x="2574775" y="5334000"/>
                </a:lnTo>
                <a:lnTo>
                  <a:pt x="2596512" y="5283200"/>
                </a:lnTo>
                <a:lnTo>
                  <a:pt x="2618990" y="5232400"/>
                </a:lnTo>
                <a:lnTo>
                  <a:pt x="2642101" y="5168900"/>
                </a:lnTo>
                <a:lnTo>
                  <a:pt x="2665737" y="5118100"/>
                </a:lnTo>
                <a:lnTo>
                  <a:pt x="2689793" y="5054600"/>
                </a:lnTo>
                <a:lnTo>
                  <a:pt x="2714160" y="5003800"/>
                </a:lnTo>
                <a:lnTo>
                  <a:pt x="2738731" y="4940300"/>
                </a:lnTo>
                <a:lnTo>
                  <a:pt x="2788058" y="4838700"/>
                </a:lnTo>
                <a:lnTo>
                  <a:pt x="2812599" y="4787900"/>
                </a:lnTo>
                <a:lnTo>
                  <a:pt x="2836916" y="4737100"/>
                </a:lnTo>
                <a:lnTo>
                  <a:pt x="2860901" y="4686300"/>
                </a:lnTo>
                <a:lnTo>
                  <a:pt x="2884448" y="4635500"/>
                </a:lnTo>
                <a:lnTo>
                  <a:pt x="2907449" y="4584700"/>
                </a:lnTo>
                <a:lnTo>
                  <a:pt x="2929797" y="4546600"/>
                </a:lnTo>
                <a:lnTo>
                  <a:pt x="2951385" y="4508500"/>
                </a:lnTo>
                <a:lnTo>
                  <a:pt x="2972105" y="4470400"/>
                </a:lnTo>
                <a:lnTo>
                  <a:pt x="2991850" y="4445000"/>
                </a:lnTo>
                <a:lnTo>
                  <a:pt x="3010514" y="4419600"/>
                </a:lnTo>
                <a:lnTo>
                  <a:pt x="3027989" y="4394200"/>
                </a:lnTo>
                <a:lnTo>
                  <a:pt x="3052991" y="4356100"/>
                </a:lnTo>
                <a:lnTo>
                  <a:pt x="3082084" y="4330700"/>
                </a:lnTo>
                <a:lnTo>
                  <a:pt x="3115487" y="4305300"/>
                </a:lnTo>
                <a:lnTo>
                  <a:pt x="3153418" y="4292600"/>
                </a:lnTo>
                <a:lnTo>
                  <a:pt x="3196099" y="4279900"/>
                </a:lnTo>
                <a:lnTo>
                  <a:pt x="3243747" y="4267200"/>
                </a:lnTo>
                <a:lnTo>
                  <a:pt x="7778961" y="4267200"/>
                </a:lnTo>
                <a:lnTo>
                  <a:pt x="7926977" y="4254500"/>
                </a:lnTo>
                <a:lnTo>
                  <a:pt x="9545329" y="4165600"/>
                </a:lnTo>
                <a:lnTo>
                  <a:pt x="9864560" y="4152900"/>
                </a:lnTo>
                <a:lnTo>
                  <a:pt x="10115778" y="4140200"/>
                </a:lnTo>
                <a:lnTo>
                  <a:pt x="10479715" y="4114800"/>
                </a:lnTo>
                <a:close/>
              </a:path>
              <a:path w="13210540" h="5753100">
                <a:moveTo>
                  <a:pt x="7126044" y="4292600"/>
                </a:moveTo>
                <a:lnTo>
                  <a:pt x="5653902" y="4292600"/>
                </a:lnTo>
                <a:lnTo>
                  <a:pt x="5774738" y="4305300"/>
                </a:lnTo>
                <a:lnTo>
                  <a:pt x="7091793" y="4305300"/>
                </a:lnTo>
                <a:lnTo>
                  <a:pt x="7126044" y="4292600"/>
                </a:lnTo>
                <a:close/>
              </a:path>
              <a:path w="13210540" h="5753100">
                <a:moveTo>
                  <a:pt x="7400901" y="4279900"/>
                </a:moveTo>
                <a:lnTo>
                  <a:pt x="4699944" y="4279900"/>
                </a:lnTo>
                <a:lnTo>
                  <a:pt x="4813951" y="4292600"/>
                </a:lnTo>
                <a:lnTo>
                  <a:pt x="7332365" y="4292600"/>
                </a:lnTo>
                <a:lnTo>
                  <a:pt x="7400901" y="4279900"/>
                </a:lnTo>
                <a:close/>
              </a:path>
              <a:path w="13210540" h="5753100">
                <a:moveTo>
                  <a:pt x="7641229" y="4267200"/>
                </a:moveTo>
                <a:lnTo>
                  <a:pt x="3354824" y="4267200"/>
                </a:lnTo>
                <a:lnTo>
                  <a:pt x="3404157" y="4279900"/>
                </a:lnTo>
                <a:lnTo>
                  <a:pt x="7555650" y="4279900"/>
                </a:lnTo>
                <a:lnTo>
                  <a:pt x="7641229" y="4267200"/>
                </a:lnTo>
                <a:close/>
              </a:path>
              <a:path w="13210540" h="5753100">
                <a:moveTo>
                  <a:pt x="1055983" y="4216400"/>
                </a:moveTo>
                <a:lnTo>
                  <a:pt x="692977" y="4216400"/>
                </a:lnTo>
                <a:lnTo>
                  <a:pt x="744949" y="4229100"/>
                </a:lnTo>
                <a:lnTo>
                  <a:pt x="1004216" y="4229100"/>
                </a:lnTo>
                <a:lnTo>
                  <a:pt x="1055983" y="4216400"/>
                </a:lnTo>
                <a:close/>
              </a:path>
              <a:path w="13210540" h="5753100">
                <a:moveTo>
                  <a:pt x="1366525" y="4203700"/>
                </a:moveTo>
                <a:lnTo>
                  <a:pt x="485091" y="4203700"/>
                </a:lnTo>
                <a:lnTo>
                  <a:pt x="537055" y="4216400"/>
                </a:lnTo>
                <a:lnTo>
                  <a:pt x="1314769" y="4216400"/>
                </a:lnTo>
                <a:lnTo>
                  <a:pt x="1366525" y="4203700"/>
                </a:lnTo>
                <a:close/>
              </a:path>
              <a:path w="13210540" h="5753100">
                <a:moveTo>
                  <a:pt x="1573586" y="4191000"/>
                </a:moveTo>
                <a:lnTo>
                  <a:pt x="381198" y="4191000"/>
                </a:lnTo>
                <a:lnTo>
                  <a:pt x="433138" y="4203700"/>
                </a:lnTo>
                <a:lnTo>
                  <a:pt x="1521813" y="4203700"/>
                </a:lnTo>
                <a:lnTo>
                  <a:pt x="1573586" y="4191000"/>
                </a:lnTo>
                <a:close/>
              </a:path>
              <a:path w="13210540" h="5753100">
                <a:moveTo>
                  <a:pt x="12030221" y="101600"/>
                </a:moveTo>
                <a:lnTo>
                  <a:pt x="2787181" y="101599"/>
                </a:lnTo>
                <a:lnTo>
                  <a:pt x="2585487" y="126999"/>
                </a:lnTo>
                <a:lnTo>
                  <a:pt x="2434236" y="139699"/>
                </a:lnTo>
                <a:lnTo>
                  <a:pt x="1980537" y="165099"/>
                </a:lnTo>
                <a:lnTo>
                  <a:pt x="1829308" y="177799"/>
                </a:lnTo>
                <a:lnTo>
                  <a:pt x="1728486" y="190499"/>
                </a:lnTo>
                <a:lnTo>
                  <a:pt x="1589137" y="190499"/>
                </a:lnTo>
                <a:lnTo>
                  <a:pt x="1540647" y="203199"/>
                </a:lnTo>
                <a:lnTo>
                  <a:pt x="1491279" y="203199"/>
                </a:lnTo>
                <a:lnTo>
                  <a:pt x="1338756" y="215899"/>
                </a:lnTo>
                <a:lnTo>
                  <a:pt x="1181392" y="215899"/>
                </a:lnTo>
                <a:lnTo>
                  <a:pt x="1128258" y="228599"/>
                </a:lnTo>
                <a:lnTo>
                  <a:pt x="1021483" y="228599"/>
                </a:lnTo>
                <a:lnTo>
                  <a:pt x="968012" y="241299"/>
                </a:lnTo>
                <a:lnTo>
                  <a:pt x="861327" y="241299"/>
                </a:lnTo>
                <a:lnTo>
                  <a:pt x="808283" y="253999"/>
                </a:lnTo>
                <a:lnTo>
                  <a:pt x="755552" y="253999"/>
                </a:lnTo>
                <a:lnTo>
                  <a:pt x="703220" y="266699"/>
                </a:lnTo>
                <a:lnTo>
                  <a:pt x="651370" y="266699"/>
                </a:lnTo>
                <a:lnTo>
                  <a:pt x="600088" y="279399"/>
                </a:lnTo>
                <a:lnTo>
                  <a:pt x="549459" y="279399"/>
                </a:lnTo>
                <a:lnTo>
                  <a:pt x="450502" y="304799"/>
                </a:lnTo>
                <a:lnTo>
                  <a:pt x="402343" y="304799"/>
                </a:lnTo>
                <a:lnTo>
                  <a:pt x="264167" y="342899"/>
                </a:lnTo>
                <a:lnTo>
                  <a:pt x="178151" y="368299"/>
                </a:lnTo>
                <a:lnTo>
                  <a:pt x="137229" y="380999"/>
                </a:lnTo>
                <a:lnTo>
                  <a:pt x="126746" y="380999"/>
                </a:lnTo>
                <a:lnTo>
                  <a:pt x="116755" y="393699"/>
                </a:lnTo>
                <a:lnTo>
                  <a:pt x="107247" y="406399"/>
                </a:lnTo>
                <a:lnTo>
                  <a:pt x="98213" y="419099"/>
                </a:lnTo>
                <a:lnTo>
                  <a:pt x="89644" y="444499"/>
                </a:lnTo>
                <a:lnTo>
                  <a:pt x="81531" y="457199"/>
                </a:lnTo>
                <a:lnTo>
                  <a:pt x="73864" y="482599"/>
                </a:lnTo>
                <a:lnTo>
                  <a:pt x="66635" y="507999"/>
                </a:lnTo>
                <a:lnTo>
                  <a:pt x="59834" y="546099"/>
                </a:lnTo>
                <a:lnTo>
                  <a:pt x="53453" y="571499"/>
                </a:lnTo>
                <a:lnTo>
                  <a:pt x="47483" y="609599"/>
                </a:lnTo>
                <a:lnTo>
                  <a:pt x="41914" y="647699"/>
                </a:lnTo>
                <a:lnTo>
                  <a:pt x="36737" y="685799"/>
                </a:lnTo>
                <a:lnTo>
                  <a:pt x="31944" y="723899"/>
                </a:lnTo>
                <a:lnTo>
                  <a:pt x="27525" y="761999"/>
                </a:lnTo>
                <a:lnTo>
                  <a:pt x="23471" y="812799"/>
                </a:lnTo>
                <a:lnTo>
                  <a:pt x="19774" y="863599"/>
                </a:lnTo>
                <a:lnTo>
                  <a:pt x="16423" y="914399"/>
                </a:lnTo>
                <a:lnTo>
                  <a:pt x="13411" y="965199"/>
                </a:lnTo>
                <a:lnTo>
                  <a:pt x="10728" y="1015999"/>
                </a:lnTo>
                <a:lnTo>
                  <a:pt x="8364" y="1066799"/>
                </a:lnTo>
                <a:lnTo>
                  <a:pt x="6312" y="1130299"/>
                </a:lnTo>
                <a:lnTo>
                  <a:pt x="4561" y="1181099"/>
                </a:lnTo>
                <a:lnTo>
                  <a:pt x="3104" y="1244599"/>
                </a:lnTo>
                <a:lnTo>
                  <a:pt x="1930" y="1308099"/>
                </a:lnTo>
                <a:lnTo>
                  <a:pt x="1031" y="1371599"/>
                </a:lnTo>
                <a:lnTo>
                  <a:pt x="397" y="1435099"/>
                </a:lnTo>
                <a:lnTo>
                  <a:pt x="20" y="1498599"/>
                </a:lnTo>
                <a:lnTo>
                  <a:pt x="0" y="1625599"/>
                </a:lnTo>
                <a:lnTo>
                  <a:pt x="338" y="1689099"/>
                </a:lnTo>
                <a:lnTo>
                  <a:pt x="897" y="1752599"/>
                </a:lnTo>
                <a:lnTo>
                  <a:pt x="1667" y="1828799"/>
                </a:lnTo>
                <a:lnTo>
                  <a:pt x="3805" y="1968499"/>
                </a:lnTo>
                <a:lnTo>
                  <a:pt x="5155" y="2031999"/>
                </a:lnTo>
                <a:lnTo>
                  <a:pt x="6680" y="2108200"/>
                </a:lnTo>
                <a:lnTo>
                  <a:pt x="8372" y="2171700"/>
                </a:lnTo>
                <a:lnTo>
                  <a:pt x="10220" y="2235200"/>
                </a:lnTo>
                <a:lnTo>
                  <a:pt x="12216" y="2311400"/>
                </a:lnTo>
                <a:lnTo>
                  <a:pt x="14351" y="2374900"/>
                </a:lnTo>
                <a:lnTo>
                  <a:pt x="16616" y="2451100"/>
                </a:lnTo>
                <a:lnTo>
                  <a:pt x="19002" y="2514600"/>
                </a:lnTo>
                <a:lnTo>
                  <a:pt x="21499" y="2590800"/>
                </a:lnTo>
                <a:lnTo>
                  <a:pt x="24099" y="2654300"/>
                </a:lnTo>
                <a:lnTo>
                  <a:pt x="26793" y="2730500"/>
                </a:lnTo>
                <a:lnTo>
                  <a:pt x="29572" y="2794000"/>
                </a:lnTo>
                <a:lnTo>
                  <a:pt x="32426" y="2857500"/>
                </a:lnTo>
                <a:lnTo>
                  <a:pt x="35346" y="2921000"/>
                </a:lnTo>
                <a:lnTo>
                  <a:pt x="38324" y="2997200"/>
                </a:lnTo>
                <a:lnTo>
                  <a:pt x="41351" y="3060700"/>
                </a:lnTo>
                <a:lnTo>
                  <a:pt x="44416" y="3124200"/>
                </a:lnTo>
                <a:lnTo>
                  <a:pt x="47512" y="3175000"/>
                </a:lnTo>
                <a:lnTo>
                  <a:pt x="56891" y="3365500"/>
                </a:lnTo>
                <a:lnTo>
                  <a:pt x="63130" y="3467100"/>
                </a:lnTo>
                <a:lnTo>
                  <a:pt x="66217" y="3530600"/>
                </a:lnTo>
                <a:lnTo>
                  <a:pt x="69272" y="3581400"/>
                </a:lnTo>
                <a:lnTo>
                  <a:pt x="72284" y="3632200"/>
                </a:lnTo>
                <a:lnTo>
                  <a:pt x="75245" y="3670300"/>
                </a:lnTo>
                <a:lnTo>
                  <a:pt x="78146" y="3721100"/>
                </a:lnTo>
                <a:lnTo>
                  <a:pt x="80978" y="3759200"/>
                </a:lnTo>
                <a:lnTo>
                  <a:pt x="83732" y="3810000"/>
                </a:lnTo>
                <a:lnTo>
                  <a:pt x="86397" y="3848100"/>
                </a:lnTo>
                <a:lnTo>
                  <a:pt x="88967" y="3886200"/>
                </a:lnTo>
                <a:lnTo>
                  <a:pt x="91431" y="3924300"/>
                </a:lnTo>
                <a:lnTo>
                  <a:pt x="93780" y="3949700"/>
                </a:lnTo>
                <a:lnTo>
                  <a:pt x="96006" y="3987800"/>
                </a:lnTo>
                <a:lnTo>
                  <a:pt x="98099" y="4013200"/>
                </a:lnTo>
                <a:lnTo>
                  <a:pt x="100051" y="4038600"/>
                </a:lnTo>
                <a:lnTo>
                  <a:pt x="101852" y="4051300"/>
                </a:lnTo>
                <a:lnTo>
                  <a:pt x="103493" y="4076700"/>
                </a:lnTo>
                <a:lnTo>
                  <a:pt x="104965" y="4089400"/>
                </a:lnTo>
                <a:lnTo>
                  <a:pt x="106259" y="4102100"/>
                </a:lnTo>
                <a:lnTo>
                  <a:pt x="107366" y="4114800"/>
                </a:lnTo>
                <a:lnTo>
                  <a:pt x="10596321" y="4114800"/>
                </a:lnTo>
                <a:lnTo>
                  <a:pt x="10710045" y="4102100"/>
                </a:lnTo>
                <a:lnTo>
                  <a:pt x="10820571" y="4102100"/>
                </a:lnTo>
                <a:lnTo>
                  <a:pt x="10927581" y="4089400"/>
                </a:lnTo>
                <a:lnTo>
                  <a:pt x="11129784" y="4089400"/>
                </a:lnTo>
                <a:lnTo>
                  <a:pt x="11224344" y="4076700"/>
                </a:lnTo>
                <a:lnTo>
                  <a:pt x="11439117" y="4076700"/>
                </a:lnTo>
                <a:lnTo>
                  <a:pt x="11478048" y="4064000"/>
                </a:lnTo>
                <a:lnTo>
                  <a:pt x="11781944" y="4064000"/>
                </a:lnTo>
                <a:lnTo>
                  <a:pt x="11826753" y="4051300"/>
                </a:lnTo>
                <a:lnTo>
                  <a:pt x="11985895" y="4051300"/>
                </a:lnTo>
                <a:lnTo>
                  <a:pt x="12045656" y="4038600"/>
                </a:lnTo>
                <a:lnTo>
                  <a:pt x="12172499" y="4038600"/>
                </a:lnTo>
                <a:lnTo>
                  <a:pt x="12238667" y="4025900"/>
                </a:lnTo>
                <a:lnTo>
                  <a:pt x="12306055" y="4025900"/>
                </a:lnTo>
                <a:lnTo>
                  <a:pt x="12374206" y="4013200"/>
                </a:lnTo>
                <a:lnTo>
                  <a:pt x="12442662" y="4013200"/>
                </a:lnTo>
                <a:lnTo>
                  <a:pt x="12510965" y="4000500"/>
                </a:lnTo>
                <a:lnTo>
                  <a:pt x="12578658" y="4000500"/>
                </a:lnTo>
                <a:lnTo>
                  <a:pt x="12645282" y="3987800"/>
                </a:lnTo>
                <a:lnTo>
                  <a:pt x="12710381" y="3987800"/>
                </a:lnTo>
                <a:lnTo>
                  <a:pt x="12773496" y="3975100"/>
                </a:lnTo>
                <a:lnTo>
                  <a:pt x="12834169" y="3975100"/>
                </a:lnTo>
                <a:lnTo>
                  <a:pt x="12891943" y="3962400"/>
                </a:lnTo>
                <a:lnTo>
                  <a:pt x="12946361" y="3962400"/>
                </a:lnTo>
                <a:lnTo>
                  <a:pt x="12996964" y="3949700"/>
                </a:lnTo>
                <a:lnTo>
                  <a:pt x="13043295" y="3949700"/>
                </a:lnTo>
                <a:lnTo>
                  <a:pt x="13084895" y="3937000"/>
                </a:lnTo>
                <a:lnTo>
                  <a:pt x="13152076" y="3937000"/>
                </a:lnTo>
                <a:lnTo>
                  <a:pt x="13176741" y="3924300"/>
                </a:lnTo>
                <a:lnTo>
                  <a:pt x="13209538" y="3924300"/>
                </a:lnTo>
                <a:lnTo>
                  <a:pt x="13209942" y="3860800"/>
                </a:lnTo>
                <a:lnTo>
                  <a:pt x="13209871" y="3530600"/>
                </a:lnTo>
                <a:lnTo>
                  <a:pt x="13209379" y="3441700"/>
                </a:lnTo>
                <a:lnTo>
                  <a:pt x="13209029" y="3403600"/>
                </a:lnTo>
                <a:lnTo>
                  <a:pt x="13208614" y="3352800"/>
                </a:lnTo>
                <a:lnTo>
                  <a:pt x="13208129" y="3302000"/>
                </a:lnTo>
                <a:lnTo>
                  <a:pt x="13207570" y="3251200"/>
                </a:lnTo>
                <a:lnTo>
                  <a:pt x="13206934" y="3200400"/>
                </a:lnTo>
                <a:lnTo>
                  <a:pt x="13206217" y="3149600"/>
                </a:lnTo>
                <a:lnTo>
                  <a:pt x="13205414" y="3098800"/>
                </a:lnTo>
                <a:lnTo>
                  <a:pt x="13204522" y="3035300"/>
                </a:lnTo>
                <a:lnTo>
                  <a:pt x="13203536" y="2984500"/>
                </a:lnTo>
                <a:lnTo>
                  <a:pt x="13202454" y="2933700"/>
                </a:lnTo>
                <a:lnTo>
                  <a:pt x="13201271" y="2870200"/>
                </a:lnTo>
                <a:lnTo>
                  <a:pt x="13199983" y="2806700"/>
                </a:lnTo>
                <a:lnTo>
                  <a:pt x="13198587" y="2755900"/>
                </a:lnTo>
                <a:lnTo>
                  <a:pt x="13197078" y="2692400"/>
                </a:lnTo>
                <a:lnTo>
                  <a:pt x="13195452" y="2628900"/>
                </a:lnTo>
                <a:lnTo>
                  <a:pt x="13193706" y="2578100"/>
                </a:lnTo>
                <a:lnTo>
                  <a:pt x="13191836" y="2514600"/>
                </a:lnTo>
                <a:lnTo>
                  <a:pt x="13189838" y="2451100"/>
                </a:lnTo>
                <a:lnTo>
                  <a:pt x="13187707" y="2387600"/>
                </a:lnTo>
                <a:lnTo>
                  <a:pt x="13185441" y="2324100"/>
                </a:lnTo>
                <a:lnTo>
                  <a:pt x="13183035" y="2260600"/>
                </a:lnTo>
                <a:lnTo>
                  <a:pt x="13180486" y="2197100"/>
                </a:lnTo>
                <a:lnTo>
                  <a:pt x="13177788" y="2133600"/>
                </a:lnTo>
                <a:lnTo>
                  <a:pt x="13174939" y="2070100"/>
                </a:lnTo>
                <a:lnTo>
                  <a:pt x="13171935" y="2006600"/>
                </a:lnTo>
                <a:lnTo>
                  <a:pt x="13168772" y="1943100"/>
                </a:lnTo>
                <a:lnTo>
                  <a:pt x="13165445" y="1879600"/>
                </a:lnTo>
                <a:lnTo>
                  <a:pt x="13161951" y="1816100"/>
                </a:lnTo>
                <a:lnTo>
                  <a:pt x="13158287" y="1765300"/>
                </a:lnTo>
                <a:lnTo>
                  <a:pt x="13154447" y="1701800"/>
                </a:lnTo>
                <a:lnTo>
                  <a:pt x="13150429" y="1638300"/>
                </a:lnTo>
                <a:lnTo>
                  <a:pt x="13146228" y="1574800"/>
                </a:lnTo>
                <a:lnTo>
                  <a:pt x="13141841" y="1511300"/>
                </a:lnTo>
                <a:lnTo>
                  <a:pt x="13137263" y="1460500"/>
                </a:lnTo>
                <a:lnTo>
                  <a:pt x="13132491" y="1397000"/>
                </a:lnTo>
                <a:lnTo>
                  <a:pt x="13127521" y="1333500"/>
                </a:lnTo>
                <a:lnTo>
                  <a:pt x="13122348" y="1282700"/>
                </a:lnTo>
                <a:lnTo>
                  <a:pt x="13116970" y="1219200"/>
                </a:lnTo>
                <a:lnTo>
                  <a:pt x="13111382" y="1168400"/>
                </a:lnTo>
                <a:lnTo>
                  <a:pt x="13105579" y="1104900"/>
                </a:lnTo>
                <a:lnTo>
                  <a:pt x="13099560" y="1054100"/>
                </a:lnTo>
                <a:lnTo>
                  <a:pt x="13093318" y="1003300"/>
                </a:lnTo>
                <a:lnTo>
                  <a:pt x="13086852" y="952500"/>
                </a:lnTo>
                <a:lnTo>
                  <a:pt x="13080156" y="901700"/>
                </a:lnTo>
                <a:lnTo>
                  <a:pt x="13073226" y="850900"/>
                </a:lnTo>
                <a:lnTo>
                  <a:pt x="13066060" y="800100"/>
                </a:lnTo>
                <a:lnTo>
                  <a:pt x="13058652" y="749300"/>
                </a:lnTo>
                <a:lnTo>
                  <a:pt x="13051000" y="711200"/>
                </a:lnTo>
                <a:lnTo>
                  <a:pt x="13043098" y="660400"/>
                </a:lnTo>
                <a:lnTo>
                  <a:pt x="13034945" y="622300"/>
                </a:lnTo>
                <a:lnTo>
                  <a:pt x="13026534" y="571500"/>
                </a:lnTo>
                <a:lnTo>
                  <a:pt x="13017863" y="533400"/>
                </a:lnTo>
                <a:lnTo>
                  <a:pt x="13008927" y="495300"/>
                </a:lnTo>
                <a:lnTo>
                  <a:pt x="12999724" y="457200"/>
                </a:lnTo>
                <a:lnTo>
                  <a:pt x="12990248" y="431800"/>
                </a:lnTo>
                <a:lnTo>
                  <a:pt x="12980496" y="393700"/>
                </a:lnTo>
                <a:lnTo>
                  <a:pt x="12964739" y="355600"/>
                </a:lnTo>
                <a:lnTo>
                  <a:pt x="12942248" y="317500"/>
                </a:lnTo>
                <a:lnTo>
                  <a:pt x="12913506" y="292100"/>
                </a:lnTo>
                <a:lnTo>
                  <a:pt x="12878994" y="254000"/>
                </a:lnTo>
                <a:lnTo>
                  <a:pt x="12839194" y="228600"/>
                </a:lnTo>
                <a:lnTo>
                  <a:pt x="12794589" y="203200"/>
                </a:lnTo>
                <a:lnTo>
                  <a:pt x="12745659" y="177800"/>
                </a:lnTo>
                <a:lnTo>
                  <a:pt x="12692887" y="165100"/>
                </a:lnTo>
                <a:lnTo>
                  <a:pt x="12636754" y="152400"/>
                </a:lnTo>
                <a:lnTo>
                  <a:pt x="12577742" y="139700"/>
                </a:lnTo>
                <a:lnTo>
                  <a:pt x="12444019" y="139700"/>
                </a:lnTo>
                <a:lnTo>
                  <a:pt x="12407568" y="127000"/>
                </a:lnTo>
                <a:lnTo>
                  <a:pt x="12291354" y="127000"/>
                </a:lnTo>
                <a:lnTo>
                  <a:pt x="12250409" y="114300"/>
                </a:lnTo>
                <a:lnTo>
                  <a:pt x="12076241" y="114300"/>
                </a:lnTo>
                <a:lnTo>
                  <a:pt x="12030221" y="101600"/>
                </a:lnTo>
                <a:close/>
              </a:path>
              <a:path w="13210540" h="5753100">
                <a:moveTo>
                  <a:pt x="11735159" y="88900"/>
                </a:moveTo>
                <a:lnTo>
                  <a:pt x="2988913" y="88899"/>
                </a:lnTo>
                <a:lnTo>
                  <a:pt x="2938475" y="101599"/>
                </a:lnTo>
                <a:lnTo>
                  <a:pt x="11786471" y="101600"/>
                </a:lnTo>
                <a:lnTo>
                  <a:pt x="11735159" y="88900"/>
                </a:lnTo>
                <a:close/>
              </a:path>
              <a:path w="13210540" h="5753100">
                <a:moveTo>
                  <a:pt x="11411380" y="76200"/>
                </a:moveTo>
                <a:lnTo>
                  <a:pt x="3140242" y="76199"/>
                </a:lnTo>
                <a:lnTo>
                  <a:pt x="3089796" y="88899"/>
                </a:lnTo>
                <a:lnTo>
                  <a:pt x="11467117" y="88900"/>
                </a:lnTo>
                <a:lnTo>
                  <a:pt x="11411380" y="76200"/>
                </a:lnTo>
                <a:close/>
              </a:path>
              <a:path w="13210540" h="5753100">
                <a:moveTo>
                  <a:pt x="11064097" y="63500"/>
                </a:moveTo>
                <a:lnTo>
                  <a:pt x="3342065" y="63499"/>
                </a:lnTo>
                <a:lnTo>
                  <a:pt x="3291604" y="76199"/>
                </a:lnTo>
                <a:lnTo>
                  <a:pt x="11123389" y="76200"/>
                </a:lnTo>
                <a:lnTo>
                  <a:pt x="11064097" y="63500"/>
                </a:lnTo>
                <a:close/>
              </a:path>
              <a:path w="13210540" h="5753100">
                <a:moveTo>
                  <a:pt x="10573501" y="50800"/>
                </a:moveTo>
                <a:lnTo>
                  <a:pt x="3543954" y="50799"/>
                </a:lnTo>
                <a:lnTo>
                  <a:pt x="3493475" y="63499"/>
                </a:lnTo>
                <a:lnTo>
                  <a:pt x="10636182" y="63500"/>
                </a:lnTo>
                <a:lnTo>
                  <a:pt x="10573501" y="50800"/>
                </a:lnTo>
                <a:close/>
              </a:path>
              <a:path w="13210540" h="5753100">
                <a:moveTo>
                  <a:pt x="9998096" y="38100"/>
                </a:moveTo>
                <a:lnTo>
                  <a:pt x="3745918" y="38099"/>
                </a:lnTo>
                <a:lnTo>
                  <a:pt x="3695419" y="50799"/>
                </a:lnTo>
                <a:lnTo>
                  <a:pt x="10062743" y="50800"/>
                </a:lnTo>
                <a:lnTo>
                  <a:pt x="9998096" y="38100"/>
                </a:lnTo>
                <a:close/>
              </a:path>
              <a:path w="13210540" h="5753100">
                <a:moveTo>
                  <a:pt x="9285830" y="25400"/>
                </a:moveTo>
                <a:lnTo>
                  <a:pt x="3998494" y="25399"/>
                </a:lnTo>
                <a:lnTo>
                  <a:pt x="3947967" y="38099"/>
                </a:lnTo>
                <a:lnTo>
                  <a:pt x="9414765" y="38100"/>
                </a:lnTo>
                <a:lnTo>
                  <a:pt x="9285830" y="25400"/>
                </a:lnTo>
                <a:close/>
              </a:path>
              <a:path w="13210540" h="5753100">
                <a:moveTo>
                  <a:pt x="8236437" y="12700"/>
                </a:moveTo>
                <a:lnTo>
                  <a:pt x="4251224" y="12699"/>
                </a:lnTo>
                <a:lnTo>
                  <a:pt x="4200665" y="25399"/>
                </a:lnTo>
                <a:lnTo>
                  <a:pt x="8412867" y="25400"/>
                </a:lnTo>
                <a:lnTo>
                  <a:pt x="8236437" y="12700"/>
                </a:lnTo>
                <a:close/>
              </a:path>
              <a:path w="13210540" h="5753100">
                <a:moveTo>
                  <a:pt x="6865697" y="0"/>
                </a:moveTo>
                <a:lnTo>
                  <a:pt x="4554856" y="0"/>
                </a:lnTo>
                <a:lnTo>
                  <a:pt x="4504203" y="12699"/>
                </a:lnTo>
                <a:lnTo>
                  <a:pt x="7589241" y="12700"/>
                </a:lnTo>
                <a:lnTo>
                  <a:pt x="6865697" y="0"/>
                </a:lnTo>
                <a:close/>
              </a:path>
            </a:pathLst>
          </a:custGeom>
          <a:solidFill>
            <a:srgbClr val="F48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8606028"/>
            <a:ext cx="14278355" cy="168097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7CF90C5-4890-D29B-54D8-E2274398CED3}"/>
              </a:ext>
            </a:extLst>
          </p:cNvPr>
          <p:cNvSpPr txBox="1"/>
          <p:nvPr/>
        </p:nvSpPr>
        <p:spPr>
          <a:xfrm>
            <a:off x="2628900" y="3167902"/>
            <a:ext cx="1303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itchFamily="2" charset="0"/>
                <a:sym typeface="Arial"/>
              </a:rPr>
              <a:t>FAZA 2:</a:t>
            </a:r>
          </a:p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itchFamily="2" charset="0"/>
                <a:sym typeface="Arial"/>
              </a:rPr>
              <a:t>KREIRAJ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7"/>
                </a:moveTo>
                <a:lnTo>
                  <a:pt x="9144000" y="10286997"/>
                </a:lnTo>
                <a:lnTo>
                  <a:pt x="91440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400" y="2243327"/>
            <a:ext cx="5163311" cy="49667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06500" y="4223060"/>
            <a:ext cx="6983730" cy="36384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lang="hr-HR" sz="3200" dirty="0">
                <a:solidFill>
                  <a:srgbClr val="374151"/>
                </a:solidFill>
                <a:latin typeface="Söhne"/>
              </a:rPr>
              <a:t>Uzmite</a:t>
            </a:r>
            <a:r>
              <a:rPr lang="hr-HR" sz="3200" b="0" i="0" dirty="0">
                <a:solidFill>
                  <a:srgbClr val="374151"/>
                </a:solidFill>
                <a:effectLst/>
                <a:latin typeface="Söhne"/>
              </a:rPr>
              <a:t> prazan list papira i zapišite na njega što više ideja kako biste riješili problem. </a:t>
            </a:r>
          </a:p>
          <a:p>
            <a:pPr marL="469900" marR="5080" indent="-457200">
              <a:lnSpc>
                <a:spcPct val="15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lang="hr-HR" sz="3200" b="0" i="0" dirty="0">
                <a:solidFill>
                  <a:srgbClr val="374151"/>
                </a:solidFill>
                <a:effectLst/>
                <a:latin typeface="Söhne"/>
              </a:rPr>
              <a:t>Budite kreativni; ovaj put kvantiteta je važnija od kvalitete!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62306" y="7819135"/>
            <a:ext cx="421589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r-HR" sz="2800" b="1" spc="75" dirty="0">
                <a:latin typeface="Tahoma"/>
                <a:cs typeface="Tahoma"/>
              </a:rPr>
              <a:t>Generiranje koncepta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213" y="748669"/>
            <a:ext cx="7301865" cy="2872127"/>
          </a:xfrm>
          <a:custGeom>
            <a:avLst/>
            <a:gdLst/>
            <a:ahLst/>
            <a:cxnLst/>
            <a:rect l="l" t="t" r="r" b="b"/>
            <a:pathLst>
              <a:path w="7301865" h="3270250">
                <a:moveTo>
                  <a:pt x="1559935" y="655889"/>
                </a:moveTo>
                <a:lnTo>
                  <a:pt x="6667425" y="655888"/>
                </a:lnTo>
                <a:lnTo>
                  <a:pt x="6576954" y="649938"/>
                </a:lnTo>
                <a:lnTo>
                  <a:pt x="6479000" y="641989"/>
                </a:lnTo>
                <a:lnTo>
                  <a:pt x="5885179" y="583565"/>
                </a:lnTo>
                <a:lnTo>
                  <a:pt x="5683560" y="566140"/>
                </a:lnTo>
                <a:lnTo>
                  <a:pt x="5593097" y="560189"/>
                </a:lnTo>
                <a:lnTo>
                  <a:pt x="5564163" y="558721"/>
                </a:lnTo>
                <a:lnTo>
                  <a:pt x="5535671" y="555994"/>
                </a:lnTo>
                <a:lnTo>
                  <a:pt x="5485422" y="541730"/>
                </a:lnTo>
                <a:lnTo>
                  <a:pt x="5443860" y="504159"/>
                </a:lnTo>
                <a:lnTo>
                  <a:pt x="5425620" y="457778"/>
                </a:lnTo>
                <a:lnTo>
                  <a:pt x="5413938" y="425290"/>
                </a:lnTo>
                <a:lnTo>
                  <a:pt x="5379969" y="362545"/>
                </a:lnTo>
                <a:lnTo>
                  <a:pt x="5332897" y="303177"/>
                </a:lnTo>
                <a:lnTo>
                  <a:pt x="5304836" y="274911"/>
                </a:lnTo>
                <a:lnTo>
                  <a:pt x="5273966" y="247670"/>
                </a:lnTo>
                <a:lnTo>
                  <a:pt x="5240441" y="221515"/>
                </a:lnTo>
                <a:lnTo>
                  <a:pt x="5204418" y="196506"/>
                </a:lnTo>
                <a:lnTo>
                  <a:pt x="5166051" y="172705"/>
                </a:lnTo>
                <a:lnTo>
                  <a:pt x="5125496" y="150170"/>
                </a:lnTo>
                <a:lnTo>
                  <a:pt x="5082908" y="128962"/>
                </a:lnTo>
                <a:lnTo>
                  <a:pt x="5038443" y="109143"/>
                </a:lnTo>
                <a:lnTo>
                  <a:pt x="4992256" y="90772"/>
                </a:lnTo>
                <a:lnTo>
                  <a:pt x="4944502" y="73909"/>
                </a:lnTo>
                <a:lnTo>
                  <a:pt x="4895337" y="58616"/>
                </a:lnTo>
                <a:lnTo>
                  <a:pt x="4844916" y="44951"/>
                </a:lnTo>
                <a:lnTo>
                  <a:pt x="4793395" y="32977"/>
                </a:lnTo>
                <a:lnTo>
                  <a:pt x="4740928" y="22753"/>
                </a:lnTo>
                <a:lnTo>
                  <a:pt x="4687672" y="14340"/>
                </a:lnTo>
                <a:lnTo>
                  <a:pt x="4633781" y="7797"/>
                </a:lnTo>
                <a:lnTo>
                  <a:pt x="4579411" y="3186"/>
                </a:lnTo>
                <a:lnTo>
                  <a:pt x="4524717" y="567"/>
                </a:lnTo>
                <a:lnTo>
                  <a:pt x="4469855" y="0"/>
                </a:lnTo>
                <a:lnTo>
                  <a:pt x="4414979" y="1545"/>
                </a:lnTo>
                <a:lnTo>
                  <a:pt x="4360246" y="5263"/>
                </a:lnTo>
                <a:lnTo>
                  <a:pt x="4305811" y="11215"/>
                </a:lnTo>
                <a:lnTo>
                  <a:pt x="4362716" y="20493"/>
                </a:lnTo>
                <a:lnTo>
                  <a:pt x="4418489" y="31837"/>
                </a:lnTo>
                <a:lnTo>
                  <a:pt x="4472991" y="45165"/>
                </a:lnTo>
                <a:lnTo>
                  <a:pt x="4526086" y="60394"/>
                </a:lnTo>
                <a:lnTo>
                  <a:pt x="4577633" y="77443"/>
                </a:lnTo>
                <a:lnTo>
                  <a:pt x="4627496" y="96230"/>
                </a:lnTo>
                <a:lnTo>
                  <a:pt x="4675536" y="116672"/>
                </a:lnTo>
                <a:lnTo>
                  <a:pt x="4721614" y="138686"/>
                </a:lnTo>
                <a:lnTo>
                  <a:pt x="4765594" y="162191"/>
                </a:lnTo>
                <a:lnTo>
                  <a:pt x="4807336" y="187104"/>
                </a:lnTo>
                <a:lnTo>
                  <a:pt x="4846703" y="213344"/>
                </a:lnTo>
                <a:lnTo>
                  <a:pt x="4883556" y="240827"/>
                </a:lnTo>
                <a:lnTo>
                  <a:pt x="4917757" y="269473"/>
                </a:lnTo>
                <a:lnTo>
                  <a:pt x="4949168" y="299197"/>
                </a:lnTo>
                <a:lnTo>
                  <a:pt x="4977651" y="329919"/>
                </a:lnTo>
                <a:lnTo>
                  <a:pt x="5003067" y="361556"/>
                </a:lnTo>
                <a:lnTo>
                  <a:pt x="5025279" y="394026"/>
                </a:lnTo>
                <a:lnTo>
                  <a:pt x="5044149" y="427246"/>
                </a:lnTo>
                <a:lnTo>
                  <a:pt x="5066975" y="488211"/>
                </a:lnTo>
                <a:lnTo>
                  <a:pt x="5068803" y="515285"/>
                </a:lnTo>
                <a:lnTo>
                  <a:pt x="5061206" y="540467"/>
                </a:lnTo>
                <a:lnTo>
                  <a:pt x="5008038" y="576958"/>
                </a:lnTo>
                <a:lnTo>
                  <a:pt x="4970098" y="585591"/>
                </a:lnTo>
                <a:lnTo>
                  <a:pt x="4929012" y="589500"/>
                </a:lnTo>
                <a:lnTo>
                  <a:pt x="4887244" y="590418"/>
                </a:lnTo>
                <a:lnTo>
                  <a:pt x="1651247" y="595135"/>
                </a:lnTo>
                <a:lnTo>
                  <a:pt x="1559935" y="655889"/>
                </a:lnTo>
                <a:close/>
              </a:path>
              <a:path w="7301865" h="3270250">
                <a:moveTo>
                  <a:pt x="1651247" y="595135"/>
                </a:moveTo>
                <a:lnTo>
                  <a:pt x="4019821" y="595135"/>
                </a:lnTo>
                <a:lnTo>
                  <a:pt x="1681070" y="575293"/>
                </a:lnTo>
                <a:lnTo>
                  <a:pt x="1651247" y="595135"/>
                </a:lnTo>
                <a:close/>
              </a:path>
              <a:path w="7301865" h="3270250">
                <a:moveTo>
                  <a:pt x="5397789" y="3269860"/>
                </a:moveTo>
                <a:lnTo>
                  <a:pt x="5436445" y="3257743"/>
                </a:lnTo>
                <a:lnTo>
                  <a:pt x="5495547" y="3236994"/>
                </a:lnTo>
                <a:lnTo>
                  <a:pt x="5564361" y="3211083"/>
                </a:lnTo>
                <a:lnTo>
                  <a:pt x="5683825" y="3163763"/>
                </a:lnTo>
                <a:lnTo>
                  <a:pt x="6530582" y="2814727"/>
                </a:lnTo>
                <a:lnTo>
                  <a:pt x="6762969" y="2723540"/>
                </a:lnTo>
                <a:lnTo>
                  <a:pt x="6933644" y="2659766"/>
                </a:lnTo>
                <a:lnTo>
                  <a:pt x="7044021" y="2620501"/>
                </a:lnTo>
                <a:lnTo>
                  <a:pt x="7150623" y="2584490"/>
                </a:lnTo>
                <a:lnTo>
                  <a:pt x="7202228" y="2567880"/>
                </a:lnTo>
                <a:lnTo>
                  <a:pt x="7252552" y="2552295"/>
                </a:lnTo>
                <a:lnTo>
                  <a:pt x="7301483" y="2537804"/>
                </a:lnTo>
                <a:lnTo>
                  <a:pt x="7281938" y="2483093"/>
                </a:lnTo>
                <a:lnTo>
                  <a:pt x="7263456" y="2429227"/>
                </a:lnTo>
                <a:lnTo>
                  <a:pt x="7245968" y="2376171"/>
                </a:lnTo>
                <a:lnTo>
                  <a:pt x="7229406" y="2323889"/>
                </a:lnTo>
                <a:lnTo>
                  <a:pt x="7213701" y="2272344"/>
                </a:lnTo>
                <a:lnTo>
                  <a:pt x="7198786" y="2221501"/>
                </a:lnTo>
                <a:lnTo>
                  <a:pt x="7184593" y="2171323"/>
                </a:lnTo>
                <a:lnTo>
                  <a:pt x="7171053" y="2121776"/>
                </a:lnTo>
                <a:lnTo>
                  <a:pt x="7158097" y="2072823"/>
                </a:lnTo>
                <a:lnTo>
                  <a:pt x="7145659" y="2024428"/>
                </a:lnTo>
                <a:lnTo>
                  <a:pt x="7133669" y="1976556"/>
                </a:lnTo>
                <a:lnTo>
                  <a:pt x="7122060" y="1929170"/>
                </a:lnTo>
                <a:lnTo>
                  <a:pt x="7110763" y="1882235"/>
                </a:lnTo>
                <a:lnTo>
                  <a:pt x="7099710" y="1835714"/>
                </a:lnTo>
                <a:lnTo>
                  <a:pt x="7088833" y="1789573"/>
                </a:lnTo>
                <a:lnTo>
                  <a:pt x="7078063" y="1743774"/>
                </a:lnTo>
                <a:lnTo>
                  <a:pt x="7067333" y="1698282"/>
                </a:lnTo>
                <a:lnTo>
                  <a:pt x="7056575" y="1653062"/>
                </a:lnTo>
                <a:lnTo>
                  <a:pt x="7045719" y="1608077"/>
                </a:lnTo>
                <a:lnTo>
                  <a:pt x="7034698" y="1563292"/>
                </a:lnTo>
                <a:lnTo>
                  <a:pt x="7023444" y="1518670"/>
                </a:lnTo>
                <a:lnTo>
                  <a:pt x="7011889" y="1474175"/>
                </a:lnTo>
                <a:lnTo>
                  <a:pt x="6999964" y="1429773"/>
                </a:lnTo>
                <a:lnTo>
                  <a:pt x="6987601" y="1385426"/>
                </a:lnTo>
                <a:lnTo>
                  <a:pt x="6974732" y="1341100"/>
                </a:lnTo>
                <a:lnTo>
                  <a:pt x="6961289" y="1296757"/>
                </a:lnTo>
                <a:lnTo>
                  <a:pt x="6947203" y="1252363"/>
                </a:lnTo>
                <a:lnTo>
                  <a:pt x="6932407" y="1207882"/>
                </a:lnTo>
                <a:lnTo>
                  <a:pt x="6916832" y="1163277"/>
                </a:lnTo>
                <a:lnTo>
                  <a:pt x="6900410" y="1118512"/>
                </a:lnTo>
                <a:lnTo>
                  <a:pt x="6883072" y="1073553"/>
                </a:lnTo>
                <a:lnTo>
                  <a:pt x="6864752" y="1028362"/>
                </a:lnTo>
                <a:lnTo>
                  <a:pt x="6845379" y="982904"/>
                </a:lnTo>
                <a:lnTo>
                  <a:pt x="6824887" y="937144"/>
                </a:lnTo>
                <a:lnTo>
                  <a:pt x="6803207" y="891044"/>
                </a:lnTo>
                <a:lnTo>
                  <a:pt x="6780271" y="844570"/>
                </a:lnTo>
                <a:lnTo>
                  <a:pt x="6756011" y="797686"/>
                </a:lnTo>
                <a:lnTo>
                  <a:pt x="6730358" y="750355"/>
                </a:lnTo>
                <a:lnTo>
                  <a:pt x="6703244" y="702542"/>
                </a:lnTo>
                <a:lnTo>
                  <a:pt x="6674601" y="654210"/>
                </a:lnTo>
                <a:lnTo>
                  <a:pt x="6667425" y="655888"/>
                </a:lnTo>
                <a:lnTo>
                  <a:pt x="1559935" y="655889"/>
                </a:lnTo>
                <a:lnTo>
                  <a:pt x="1459414" y="722770"/>
                </a:lnTo>
                <a:lnTo>
                  <a:pt x="948617" y="1081466"/>
                </a:lnTo>
                <a:lnTo>
                  <a:pt x="379931" y="1525781"/>
                </a:lnTo>
                <a:lnTo>
                  <a:pt x="0" y="1914376"/>
                </a:lnTo>
                <a:lnTo>
                  <a:pt x="0" y="1948530"/>
                </a:lnTo>
                <a:lnTo>
                  <a:pt x="990" y="1949715"/>
                </a:lnTo>
                <a:lnTo>
                  <a:pt x="20272" y="1975204"/>
                </a:lnTo>
                <a:lnTo>
                  <a:pt x="66590" y="2041958"/>
                </a:lnTo>
                <a:lnTo>
                  <a:pt x="93147" y="2082278"/>
                </a:lnTo>
                <a:lnTo>
                  <a:pt x="121652" y="2126598"/>
                </a:lnTo>
                <a:lnTo>
                  <a:pt x="151864" y="2174447"/>
                </a:lnTo>
                <a:lnTo>
                  <a:pt x="183546" y="2225350"/>
                </a:lnTo>
                <a:lnTo>
                  <a:pt x="216457" y="2278837"/>
                </a:lnTo>
                <a:lnTo>
                  <a:pt x="250358" y="2334436"/>
                </a:lnTo>
                <a:lnTo>
                  <a:pt x="320178" y="2450079"/>
                </a:lnTo>
                <a:lnTo>
                  <a:pt x="560607" y="2851940"/>
                </a:lnTo>
                <a:lnTo>
                  <a:pt x="591266" y="2902688"/>
                </a:lnTo>
                <a:lnTo>
                  <a:pt x="620286" y="2950353"/>
                </a:lnTo>
                <a:lnTo>
                  <a:pt x="647428" y="2994465"/>
                </a:lnTo>
                <a:lnTo>
                  <a:pt x="672452" y="3034551"/>
                </a:lnTo>
                <a:lnTo>
                  <a:pt x="695120" y="3070139"/>
                </a:lnTo>
                <a:lnTo>
                  <a:pt x="732430" y="3125934"/>
                </a:lnTo>
                <a:lnTo>
                  <a:pt x="757446" y="3158071"/>
                </a:lnTo>
                <a:lnTo>
                  <a:pt x="795643" y="3167291"/>
                </a:lnTo>
                <a:lnTo>
                  <a:pt x="4459930" y="3269860"/>
                </a:lnTo>
                <a:lnTo>
                  <a:pt x="5397789" y="3269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4D2870B-44D7-5F87-3B16-C7A6A4E9915F}"/>
              </a:ext>
            </a:extLst>
          </p:cNvPr>
          <p:cNvSpPr txBox="1"/>
          <p:nvPr/>
        </p:nvSpPr>
        <p:spPr>
          <a:xfrm>
            <a:off x="-502050" y="1963843"/>
            <a:ext cx="1014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BRAINSTORMING</a:t>
            </a:r>
            <a:endParaRPr lang="hr-HR" sz="40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7"/>
                </a:moveTo>
                <a:lnTo>
                  <a:pt x="9144000" y="10286997"/>
                </a:lnTo>
                <a:lnTo>
                  <a:pt x="91440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918" y="420937"/>
            <a:ext cx="8177069" cy="3429785"/>
          </a:xfrm>
          <a:custGeom>
            <a:avLst/>
            <a:gdLst/>
            <a:ahLst/>
            <a:cxnLst/>
            <a:rect l="l" t="t" r="r" b="b"/>
            <a:pathLst>
              <a:path w="7301865" h="3270250">
                <a:moveTo>
                  <a:pt x="1559935" y="655889"/>
                </a:moveTo>
                <a:lnTo>
                  <a:pt x="6667425" y="655888"/>
                </a:lnTo>
                <a:lnTo>
                  <a:pt x="6576954" y="649938"/>
                </a:lnTo>
                <a:lnTo>
                  <a:pt x="6479000" y="641989"/>
                </a:lnTo>
                <a:lnTo>
                  <a:pt x="5885179" y="583565"/>
                </a:lnTo>
                <a:lnTo>
                  <a:pt x="5683560" y="566140"/>
                </a:lnTo>
                <a:lnTo>
                  <a:pt x="5593097" y="560189"/>
                </a:lnTo>
                <a:lnTo>
                  <a:pt x="5564163" y="558721"/>
                </a:lnTo>
                <a:lnTo>
                  <a:pt x="5535671" y="555994"/>
                </a:lnTo>
                <a:lnTo>
                  <a:pt x="5485422" y="541730"/>
                </a:lnTo>
                <a:lnTo>
                  <a:pt x="5443860" y="504159"/>
                </a:lnTo>
                <a:lnTo>
                  <a:pt x="5425620" y="457778"/>
                </a:lnTo>
                <a:lnTo>
                  <a:pt x="5413938" y="425290"/>
                </a:lnTo>
                <a:lnTo>
                  <a:pt x="5379969" y="362545"/>
                </a:lnTo>
                <a:lnTo>
                  <a:pt x="5332897" y="303177"/>
                </a:lnTo>
                <a:lnTo>
                  <a:pt x="5304836" y="274911"/>
                </a:lnTo>
                <a:lnTo>
                  <a:pt x="5273966" y="247670"/>
                </a:lnTo>
                <a:lnTo>
                  <a:pt x="5240441" y="221515"/>
                </a:lnTo>
                <a:lnTo>
                  <a:pt x="5204418" y="196506"/>
                </a:lnTo>
                <a:lnTo>
                  <a:pt x="5166051" y="172705"/>
                </a:lnTo>
                <a:lnTo>
                  <a:pt x="5125496" y="150170"/>
                </a:lnTo>
                <a:lnTo>
                  <a:pt x="5082908" y="128962"/>
                </a:lnTo>
                <a:lnTo>
                  <a:pt x="5038443" y="109143"/>
                </a:lnTo>
                <a:lnTo>
                  <a:pt x="4992256" y="90772"/>
                </a:lnTo>
                <a:lnTo>
                  <a:pt x="4944502" y="73909"/>
                </a:lnTo>
                <a:lnTo>
                  <a:pt x="4895337" y="58616"/>
                </a:lnTo>
                <a:lnTo>
                  <a:pt x="4844916" y="44951"/>
                </a:lnTo>
                <a:lnTo>
                  <a:pt x="4793395" y="32977"/>
                </a:lnTo>
                <a:lnTo>
                  <a:pt x="4740928" y="22753"/>
                </a:lnTo>
                <a:lnTo>
                  <a:pt x="4687672" y="14340"/>
                </a:lnTo>
                <a:lnTo>
                  <a:pt x="4633781" y="7797"/>
                </a:lnTo>
                <a:lnTo>
                  <a:pt x="4579411" y="3186"/>
                </a:lnTo>
                <a:lnTo>
                  <a:pt x="4524717" y="567"/>
                </a:lnTo>
                <a:lnTo>
                  <a:pt x="4469855" y="0"/>
                </a:lnTo>
                <a:lnTo>
                  <a:pt x="4414979" y="1545"/>
                </a:lnTo>
                <a:lnTo>
                  <a:pt x="4360246" y="5263"/>
                </a:lnTo>
                <a:lnTo>
                  <a:pt x="4305811" y="11215"/>
                </a:lnTo>
                <a:lnTo>
                  <a:pt x="4362716" y="20493"/>
                </a:lnTo>
                <a:lnTo>
                  <a:pt x="4418489" y="31837"/>
                </a:lnTo>
                <a:lnTo>
                  <a:pt x="4472991" y="45165"/>
                </a:lnTo>
                <a:lnTo>
                  <a:pt x="4526086" y="60394"/>
                </a:lnTo>
                <a:lnTo>
                  <a:pt x="4577633" y="77443"/>
                </a:lnTo>
                <a:lnTo>
                  <a:pt x="4627496" y="96230"/>
                </a:lnTo>
                <a:lnTo>
                  <a:pt x="4675536" y="116672"/>
                </a:lnTo>
                <a:lnTo>
                  <a:pt x="4721614" y="138686"/>
                </a:lnTo>
                <a:lnTo>
                  <a:pt x="4765594" y="162191"/>
                </a:lnTo>
                <a:lnTo>
                  <a:pt x="4807336" y="187104"/>
                </a:lnTo>
                <a:lnTo>
                  <a:pt x="4846703" y="213344"/>
                </a:lnTo>
                <a:lnTo>
                  <a:pt x="4883556" y="240827"/>
                </a:lnTo>
                <a:lnTo>
                  <a:pt x="4917757" y="269473"/>
                </a:lnTo>
                <a:lnTo>
                  <a:pt x="4949168" y="299197"/>
                </a:lnTo>
                <a:lnTo>
                  <a:pt x="4977651" y="329919"/>
                </a:lnTo>
                <a:lnTo>
                  <a:pt x="5003067" y="361556"/>
                </a:lnTo>
                <a:lnTo>
                  <a:pt x="5025279" y="394026"/>
                </a:lnTo>
                <a:lnTo>
                  <a:pt x="5044149" y="427246"/>
                </a:lnTo>
                <a:lnTo>
                  <a:pt x="5066975" y="488211"/>
                </a:lnTo>
                <a:lnTo>
                  <a:pt x="5068803" y="515285"/>
                </a:lnTo>
                <a:lnTo>
                  <a:pt x="5061206" y="540467"/>
                </a:lnTo>
                <a:lnTo>
                  <a:pt x="5008038" y="576958"/>
                </a:lnTo>
                <a:lnTo>
                  <a:pt x="4970098" y="585591"/>
                </a:lnTo>
                <a:lnTo>
                  <a:pt x="4929012" y="589500"/>
                </a:lnTo>
                <a:lnTo>
                  <a:pt x="4887244" y="590418"/>
                </a:lnTo>
                <a:lnTo>
                  <a:pt x="1651247" y="595135"/>
                </a:lnTo>
                <a:lnTo>
                  <a:pt x="1559935" y="655889"/>
                </a:lnTo>
                <a:close/>
              </a:path>
              <a:path w="7301865" h="3270250">
                <a:moveTo>
                  <a:pt x="1651247" y="595135"/>
                </a:moveTo>
                <a:lnTo>
                  <a:pt x="4019821" y="595135"/>
                </a:lnTo>
                <a:lnTo>
                  <a:pt x="1681070" y="575293"/>
                </a:lnTo>
                <a:lnTo>
                  <a:pt x="1651247" y="595135"/>
                </a:lnTo>
                <a:close/>
              </a:path>
              <a:path w="7301865" h="3270250">
                <a:moveTo>
                  <a:pt x="5397789" y="3269860"/>
                </a:moveTo>
                <a:lnTo>
                  <a:pt x="5436445" y="3257743"/>
                </a:lnTo>
                <a:lnTo>
                  <a:pt x="5495547" y="3236994"/>
                </a:lnTo>
                <a:lnTo>
                  <a:pt x="5564361" y="3211083"/>
                </a:lnTo>
                <a:lnTo>
                  <a:pt x="5683825" y="3163763"/>
                </a:lnTo>
                <a:lnTo>
                  <a:pt x="6530582" y="2814727"/>
                </a:lnTo>
                <a:lnTo>
                  <a:pt x="6762969" y="2723540"/>
                </a:lnTo>
                <a:lnTo>
                  <a:pt x="6933644" y="2659766"/>
                </a:lnTo>
                <a:lnTo>
                  <a:pt x="7044021" y="2620501"/>
                </a:lnTo>
                <a:lnTo>
                  <a:pt x="7150623" y="2584490"/>
                </a:lnTo>
                <a:lnTo>
                  <a:pt x="7202228" y="2567880"/>
                </a:lnTo>
                <a:lnTo>
                  <a:pt x="7252552" y="2552295"/>
                </a:lnTo>
                <a:lnTo>
                  <a:pt x="7301483" y="2537804"/>
                </a:lnTo>
                <a:lnTo>
                  <a:pt x="7281938" y="2483093"/>
                </a:lnTo>
                <a:lnTo>
                  <a:pt x="7263456" y="2429227"/>
                </a:lnTo>
                <a:lnTo>
                  <a:pt x="7245968" y="2376171"/>
                </a:lnTo>
                <a:lnTo>
                  <a:pt x="7229406" y="2323889"/>
                </a:lnTo>
                <a:lnTo>
                  <a:pt x="7213701" y="2272344"/>
                </a:lnTo>
                <a:lnTo>
                  <a:pt x="7198786" y="2221501"/>
                </a:lnTo>
                <a:lnTo>
                  <a:pt x="7184593" y="2171323"/>
                </a:lnTo>
                <a:lnTo>
                  <a:pt x="7171053" y="2121776"/>
                </a:lnTo>
                <a:lnTo>
                  <a:pt x="7158097" y="2072823"/>
                </a:lnTo>
                <a:lnTo>
                  <a:pt x="7145659" y="2024428"/>
                </a:lnTo>
                <a:lnTo>
                  <a:pt x="7133669" y="1976556"/>
                </a:lnTo>
                <a:lnTo>
                  <a:pt x="7122060" y="1929170"/>
                </a:lnTo>
                <a:lnTo>
                  <a:pt x="7110763" y="1882235"/>
                </a:lnTo>
                <a:lnTo>
                  <a:pt x="7099710" y="1835714"/>
                </a:lnTo>
                <a:lnTo>
                  <a:pt x="7088833" y="1789573"/>
                </a:lnTo>
                <a:lnTo>
                  <a:pt x="7078063" y="1743774"/>
                </a:lnTo>
                <a:lnTo>
                  <a:pt x="7067333" y="1698282"/>
                </a:lnTo>
                <a:lnTo>
                  <a:pt x="7056575" y="1653062"/>
                </a:lnTo>
                <a:lnTo>
                  <a:pt x="7045719" y="1608077"/>
                </a:lnTo>
                <a:lnTo>
                  <a:pt x="7034698" y="1563292"/>
                </a:lnTo>
                <a:lnTo>
                  <a:pt x="7023444" y="1518670"/>
                </a:lnTo>
                <a:lnTo>
                  <a:pt x="7011889" y="1474175"/>
                </a:lnTo>
                <a:lnTo>
                  <a:pt x="6999964" y="1429773"/>
                </a:lnTo>
                <a:lnTo>
                  <a:pt x="6987601" y="1385426"/>
                </a:lnTo>
                <a:lnTo>
                  <a:pt x="6974732" y="1341100"/>
                </a:lnTo>
                <a:lnTo>
                  <a:pt x="6961289" y="1296757"/>
                </a:lnTo>
                <a:lnTo>
                  <a:pt x="6947203" y="1252363"/>
                </a:lnTo>
                <a:lnTo>
                  <a:pt x="6932407" y="1207882"/>
                </a:lnTo>
                <a:lnTo>
                  <a:pt x="6916832" y="1163277"/>
                </a:lnTo>
                <a:lnTo>
                  <a:pt x="6900410" y="1118512"/>
                </a:lnTo>
                <a:lnTo>
                  <a:pt x="6883072" y="1073553"/>
                </a:lnTo>
                <a:lnTo>
                  <a:pt x="6864752" y="1028362"/>
                </a:lnTo>
                <a:lnTo>
                  <a:pt x="6845379" y="982904"/>
                </a:lnTo>
                <a:lnTo>
                  <a:pt x="6824887" y="937144"/>
                </a:lnTo>
                <a:lnTo>
                  <a:pt x="6803207" y="891044"/>
                </a:lnTo>
                <a:lnTo>
                  <a:pt x="6780271" y="844570"/>
                </a:lnTo>
                <a:lnTo>
                  <a:pt x="6756011" y="797686"/>
                </a:lnTo>
                <a:lnTo>
                  <a:pt x="6730358" y="750355"/>
                </a:lnTo>
                <a:lnTo>
                  <a:pt x="6703244" y="702542"/>
                </a:lnTo>
                <a:lnTo>
                  <a:pt x="6674601" y="654210"/>
                </a:lnTo>
                <a:lnTo>
                  <a:pt x="6667425" y="655888"/>
                </a:lnTo>
                <a:lnTo>
                  <a:pt x="1559935" y="655889"/>
                </a:lnTo>
                <a:lnTo>
                  <a:pt x="1459414" y="722770"/>
                </a:lnTo>
                <a:lnTo>
                  <a:pt x="948617" y="1081466"/>
                </a:lnTo>
                <a:lnTo>
                  <a:pt x="379931" y="1525781"/>
                </a:lnTo>
                <a:lnTo>
                  <a:pt x="0" y="1914376"/>
                </a:lnTo>
                <a:lnTo>
                  <a:pt x="0" y="1948530"/>
                </a:lnTo>
                <a:lnTo>
                  <a:pt x="990" y="1949715"/>
                </a:lnTo>
                <a:lnTo>
                  <a:pt x="20272" y="1975204"/>
                </a:lnTo>
                <a:lnTo>
                  <a:pt x="66590" y="2041958"/>
                </a:lnTo>
                <a:lnTo>
                  <a:pt x="93147" y="2082278"/>
                </a:lnTo>
                <a:lnTo>
                  <a:pt x="121652" y="2126598"/>
                </a:lnTo>
                <a:lnTo>
                  <a:pt x="151864" y="2174447"/>
                </a:lnTo>
                <a:lnTo>
                  <a:pt x="183546" y="2225350"/>
                </a:lnTo>
                <a:lnTo>
                  <a:pt x="216457" y="2278837"/>
                </a:lnTo>
                <a:lnTo>
                  <a:pt x="250358" y="2334436"/>
                </a:lnTo>
                <a:lnTo>
                  <a:pt x="320178" y="2450079"/>
                </a:lnTo>
                <a:lnTo>
                  <a:pt x="560607" y="2851940"/>
                </a:lnTo>
                <a:lnTo>
                  <a:pt x="591266" y="2902688"/>
                </a:lnTo>
                <a:lnTo>
                  <a:pt x="620286" y="2950353"/>
                </a:lnTo>
                <a:lnTo>
                  <a:pt x="647428" y="2994465"/>
                </a:lnTo>
                <a:lnTo>
                  <a:pt x="672452" y="3034551"/>
                </a:lnTo>
                <a:lnTo>
                  <a:pt x="695120" y="3070139"/>
                </a:lnTo>
                <a:lnTo>
                  <a:pt x="732430" y="3125934"/>
                </a:lnTo>
                <a:lnTo>
                  <a:pt x="757446" y="3158071"/>
                </a:lnTo>
                <a:lnTo>
                  <a:pt x="795643" y="3167291"/>
                </a:lnTo>
                <a:lnTo>
                  <a:pt x="4459930" y="3269860"/>
                </a:lnTo>
                <a:lnTo>
                  <a:pt x="5397789" y="3269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4321" y="2587117"/>
            <a:ext cx="3037078" cy="28263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1278" y="4487925"/>
            <a:ext cx="7118350" cy="342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Grupirajte svoje ideje iz prethodne faze zajedno (npr. s različitim bojama) na temelju relevantnosti i sličnosti.</a:t>
            </a:r>
          </a:p>
          <a:p>
            <a:pPr marL="297815" marR="508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Definirajte i zapišite prednosti i nedostatke svake ideje kako biste procijenili njenu izvedivost. </a:t>
            </a:r>
          </a:p>
          <a:p>
            <a:pPr marL="297815" marR="508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Odaberite najperspektivniju ideju. To će biti temelj za vaš prototip.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1400" y="2243327"/>
            <a:ext cx="5163311" cy="49667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201399" y="7726164"/>
            <a:ext cx="68472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400" b="1" spc="60" dirty="0">
                <a:latin typeface="Tahoma"/>
                <a:cs typeface="Tahoma"/>
              </a:rPr>
              <a:t>Razvoj ideje i odabir prototipa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4259690-3BE6-5A12-525F-79ACB7CEC79F}"/>
              </a:ext>
            </a:extLst>
          </p:cNvPr>
          <p:cNvSpPr txBox="1"/>
          <p:nvPr/>
        </p:nvSpPr>
        <p:spPr>
          <a:xfrm>
            <a:off x="-502050" y="1684541"/>
            <a:ext cx="1014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DIZAJNIRANJE KONCEPATA</a:t>
            </a:r>
          </a:p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 I MODELIRANJE</a:t>
            </a:r>
            <a:endParaRPr lang="hr-HR" sz="40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7"/>
                </a:moveTo>
                <a:lnTo>
                  <a:pt x="9144000" y="10286997"/>
                </a:lnTo>
                <a:lnTo>
                  <a:pt x="91440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10796" y="1629155"/>
            <a:ext cx="6056125" cy="8657841"/>
            <a:chOff x="1510796" y="1629155"/>
            <a:chExt cx="6056125" cy="8657841"/>
          </a:xfrm>
        </p:grpSpPr>
        <p:sp>
          <p:nvSpPr>
            <p:cNvPr id="4" name="object 4"/>
            <p:cNvSpPr/>
            <p:nvPr/>
          </p:nvSpPr>
          <p:spPr>
            <a:xfrm>
              <a:off x="1510796" y="1629155"/>
              <a:ext cx="6056125" cy="3270250"/>
            </a:xfrm>
            <a:custGeom>
              <a:avLst/>
              <a:gdLst/>
              <a:ahLst/>
              <a:cxnLst/>
              <a:rect l="l" t="t" r="r" b="b"/>
              <a:pathLst>
                <a:path w="7301865" h="3270250">
                  <a:moveTo>
                    <a:pt x="5741548" y="2613971"/>
                  </a:moveTo>
                  <a:lnTo>
                    <a:pt x="634058" y="2613971"/>
                  </a:lnTo>
                  <a:lnTo>
                    <a:pt x="724529" y="2619922"/>
                  </a:lnTo>
                  <a:lnTo>
                    <a:pt x="822483" y="2627871"/>
                  </a:lnTo>
                  <a:lnTo>
                    <a:pt x="1416304" y="2686295"/>
                  </a:lnTo>
                  <a:lnTo>
                    <a:pt x="1617923" y="2703720"/>
                  </a:lnTo>
                  <a:lnTo>
                    <a:pt x="1708386" y="2709670"/>
                  </a:lnTo>
                  <a:lnTo>
                    <a:pt x="1737320" y="2711139"/>
                  </a:lnTo>
                  <a:lnTo>
                    <a:pt x="1765812" y="2713866"/>
                  </a:lnTo>
                  <a:lnTo>
                    <a:pt x="1816061" y="2728130"/>
                  </a:lnTo>
                  <a:lnTo>
                    <a:pt x="1857623" y="2765701"/>
                  </a:lnTo>
                  <a:lnTo>
                    <a:pt x="1875863" y="2812082"/>
                  </a:lnTo>
                  <a:lnTo>
                    <a:pt x="1887545" y="2844570"/>
                  </a:lnTo>
                  <a:lnTo>
                    <a:pt x="1921514" y="2907315"/>
                  </a:lnTo>
                  <a:lnTo>
                    <a:pt x="1968586" y="2966683"/>
                  </a:lnTo>
                  <a:lnTo>
                    <a:pt x="1996647" y="2994949"/>
                  </a:lnTo>
                  <a:lnTo>
                    <a:pt x="2027517" y="3022190"/>
                  </a:lnTo>
                  <a:lnTo>
                    <a:pt x="2061042" y="3048345"/>
                  </a:lnTo>
                  <a:lnTo>
                    <a:pt x="2097065" y="3073353"/>
                  </a:lnTo>
                  <a:lnTo>
                    <a:pt x="2135432" y="3097155"/>
                  </a:lnTo>
                  <a:lnTo>
                    <a:pt x="2175987" y="3119690"/>
                  </a:lnTo>
                  <a:lnTo>
                    <a:pt x="2218575" y="3140897"/>
                  </a:lnTo>
                  <a:lnTo>
                    <a:pt x="2263040" y="3160717"/>
                  </a:lnTo>
                  <a:lnTo>
                    <a:pt x="2309227" y="3179088"/>
                  </a:lnTo>
                  <a:lnTo>
                    <a:pt x="2356981" y="3195951"/>
                  </a:lnTo>
                  <a:lnTo>
                    <a:pt x="2406146" y="3211244"/>
                  </a:lnTo>
                  <a:lnTo>
                    <a:pt x="2456567" y="3224908"/>
                  </a:lnTo>
                  <a:lnTo>
                    <a:pt x="2508088" y="3236883"/>
                  </a:lnTo>
                  <a:lnTo>
                    <a:pt x="2560555" y="3247107"/>
                  </a:lnTo>
                  <a:lnTo>
                    <a:pt x="2613812" y="3255520"/>
                  </a:lnTo>
                  <a:lnTo>
                    <a:pt x="2667703" y="3262063"/>
                  </a:lnTo>
                  <a:lnTo>
                    <a:pt x="2722073" y="3266674"/>
                  </a:lnTo>
                  <a:lnTo>
                    <a:pt x="2776766" y="3269293"/>
                  </a:lnTo>
                  <a:lnTo>
                    <a:pt x="2831629" y="3269860"/>
                  </a:lnTo>
                  <a:lnTo>
                    <a:pt x="2886504" y="3268315"/>
                  </a:lnTo>
                  <a:lnTo>
                    <a:pt x="2941237" y="3264597"/>
                  </a:lnTo>
                  <a:lnTo>
                    <a:pt x="2995672" y="3258645"/>
                  </a:lnTo>
                  <a:lnTo>
                    <a:pt x="2938767" y="3249367"/>
                  </a:lnTo>
                  <a:lnTo>
                    <a:pt x="2882994" y="3238023"/>
                  </a:lnTo>
                  <a:lnTo>
                    <a:pt x="2828492" y="3224695"/>
                  </a:lnTo>
                  <a:lnTo>
                    <a:pt x="2775398" y="3209466"/>
                  </a:lnTo>
                  <a:lnTo>
                    <a:pt x="2723850" y="3192416"/>
                  </a:lnTo>
                  <a:lnTo>
                    <a:pt x="2673987" y="3173630"/>
                  </a:lnTo>
                  <a:lnTo>
                    <a:pt x="2625947" y="3153188"/>
                  </a:lnTo>
                  <a:lnTo>
                    <a:pt x="2579869" y="3131174"/>
                  </a:lnTo>
                  <a:lnTo>
                    <a:pt x="2535889" y="3107669"/>
                  </a:lnTo>
                  <a:lnTo>
                    <a:pt x="2494147" y="3082756"/>
                  </a:lnTo>
                  <a:lnTo>
                    <a:pt x="2454780" y="3056516"/>
                  </a:lnTo>
                  <a:lnTo>
                    <a:pt x="2417927" y="3029033"/>
                  </a:lnTo>
                  <a:lnTo>
                    <a:pt x="2383726" y="3000387"/>
                  </a:lnTo>
                  <a:lnTo>
                    <a:pt x="2352315" y="2970663"/>
                  </a:lnTo>
                  <a:lnTo>
                    <a:pt x="2323832" y="2939941"/>
                  </a:lnTo>
                  <a:lnTo>
                    <a:pt x="2298416" y="2908304"/>
                  </a:lnTo>
                  <a:lnTo>
                    <a:pt x="2276204" y="2875834"/>
                  </a:lnTo>
                  <a:lnTo>
                    <a:pt x="2257334" y="2842614"/>
                  </a:lnTo>
                  <a:lnTo>
                    <a:pt x="2234508" y="2781649"/>
                  </a:lnTo>
                  <a:lnTo>
                    <a:pt x="2232680" y="2754575"/>
                  </a:lnTo>
                  <a:lnTo>
                    <a:pt x="2240277" y="2729392"/>
                  </a:lnTo>
                  <a:lnTo>
                    <a:pt x="2293445" y="2692902"/>
                  </a:lnTo>
                  <a:lnTo>
                    <a:pt x="2331385" y="2684269"/>
                  </a:lnTo>
                  <a:lnTo>
                    <a:pt x="2372471" y="2680360"/>
                  </a:lnTo>
                  <a:lnTo>
                    <a:pt x="2414239" y="2679441"/>
                  </a:lnTo>
                  <a:lnTo>
                    <a:pt x="5650236" y="2674725"/>
                  </a:lnTo>
                  <a:lnTo>
                    <a:pt x="5741548" y="2613971"/>
                  </a:lnTo>
                  <a:close/>
                </a:path>
                <a:path w="7301865" h="3270250">
                  <a:moveTo>
                    <a:pt x="5650236" y="2674725"/>
                  </a:moveTo>
                  <a:lnTo>
                    <a:pt x="3281662" y="2674725"/>
                  </a:lnTo>
                  <a:lnTo>
                    <a:pt x="5620413" y="2694567"/>
                  </a:lnTo>
                  <a:lnTo>
                    <a:pt x="5650236" y="2674725"/>
                  </a:lnTo>
                  <a:close/>
                </a:path>
                <a:path w="7301865" h="3270250">
                  <a:moveTo>
                    <a:pt x="2841540" y="0"/>
                  </a:moveTo>
                  <a:lnTo>
                    <a:pt x="1903694" y="0"/>
                  </a:lnTo>
                  <a:lnTo>
                    <a:pt x="1890665" y="3853"/>
                  </a:lnTo>
                  <a:lnTo>
                    <a:pt x="1836756" y="21811"/>
                  </a:lnTo>
                  <a:lnTo>
                    <a:pt x="1772686" y="45211"/>
                  </a:lnTo>
                  <a:lnTo>
                    <a:pt x="1617658" y="106097"/>
                  </a:lnTo>
                  <a:lnTo>
                    <a:pt x="770900" y="455133"/>
                  </a:lnTo>
                  <a:lnTo>
                    <a:pt x="538514" y="546319"/>
                  </a:lnTo>
                  <a:lnTo>
                    <a:pt x="367838" y="610093"/>
                  </a:lnTo>
                  <a:lnTo>
                    <a:pt x="257462" y="649359"/>
                  </a:lnTo>
                  <a:lnTo>
                    <a:pt x="150859" y="685370"/>
                  </a:lnTo>
                  <a:lnTo>
                    <a:pt x="99254" y="701979"/>
                  </a:lnTo>
                  <a:lnTo>
                    <a:pt x="48930" y="717565"/>
                  </a:lnTo>
                  <a:lnTo>
                    <a:pt x="0" y="732056"/>
                  </a:lnTo>
                  <a:lnTo>
                    <a:pt x="19544" y="786767"/>
                  </a:lnTo>
                  <a:lnTo>
                    <a:pt x="38027" y="840632"/>
                  </a:lnTo>
                  <a:lnTo>
                    <a:pt x="55515" y="893689"/>
                  </a:lnTo>
                  <a:lnTo>
                    <a:pt x="72077" y="945971"/>
                  </a:lnTo>
                  <a:lnTo>
                    <a:pt x="87782" y="997516"/>
                  </a:lnTo>
                  <a:lnTo>
                    <a:pt x="102696" y="1048359"/>
                  </a:lnTo>
                  <a:lnTo>
                    <a:pt x="116890" y="1098536"/>
                  </a:lnTo>
                  <a:lnTo>
                    <a:pt x="130430" y="1148084"/>
                  </a:lnTo>
                  <a:lnTo>
                    <a:pt x="143385" y="1197037"/>
                  </a:lnTo>
                  <a:lnTo>
                    <a:pt x="155824" y="1245431"/>
                  </a:lnTo>
                  <a:lnTo>
                    <a:pt x="167814" y="1293304"/>
                  </a:lnTo>
                  <a:lnTo>
                    <a:pt x="179423" y="1340690"/>
                  </a:lnTo>
                  <a:lnTo>
                    <a:pt x="190720" y="1387625"/>
                  </a:lnTo>
                  <a:lnTo>
                    <a:pt x="201773" y="1434145"/>
                  </a:lnTo>
                  <a:lnTo>
                    <a:pt x="212650" y="1480287"/>
                  </a:lnTo>
                  <a:lnTo>
                    <a:pt x="223420" y="1526086"/>
                  </a:lnTo>
                  <a:lnTo>
                    <a:pt x="234150" y="1571577"/>
                  </a:lnTo>
                  <a:lnTo>
                    <a:pt x="244908" y="1616798"/>
                  </a:lnTo>
                  <a:lnTo>
                    <a:pt x="255764" y="1661783"/>
                  </a:lnTo>
                  <a:lnTo>
                    <a:pt x="266785" y="1706568"/>
                  </a:lnTo>
                  <a:lnTo>
                    <a:pt x="278038" y="1751190"/>
                  </a:lnTo>
                  <a:lnTo>
                    <a:pt x="289594" y="1795684"/>
                  </a:lnTo>
                  <a:lnTo>
                    <a:pt x="301519" y="1840087"/>
                  </a:lnTo>
                  <a:lnTo>
                    <a:pt x="313882" y="1884433"/>
                  </a:lnTo>
                  <a:lnTo>
                    <a:pt x="326751" y="1928760"/>
                  </a:lnTo>
                  <a:lnTo>
                    <a:pt x="340194" y="1973102"/>
                  </a:lnTo>
                  <a:lnTo>
                    <a:pt x="354280" y="2017496"/>
                  </a:lnTo>
                  <a:lnTo>
                    <a:pt x="369076" y="2061978"/>
                  </a:lnTo>
                  <a:lnTo>
                    <a:pt x="384651" y="2106583"/>
                  </a:lnTo>
                  <a:lnTo>
                    <a:pt x="401073" y="2151347"/>
                  </a:lnTo>
                  <a:lnTo>
                    <a:pt x="418411" y="2196307"/>
                  </a:lnTo>
                  <a:lnTo>
                    <a:pt x="436731" y="2241498"/>
                  </a:lnTo>
                  <a:lnTo>
                    <a:pt x="456104" y="2286955"/>
                  </a:lnTo>
                  <a:lnTo>
                    <a:pt x="476596" y="2332716"/>
                  </a:lnTo>
                  <a:lnTo>
                    <a:pt x="498276" y="2378816"/>
                  </a:lnTo>
                  <a:lnTo>
                    <a:pt x="521212" y="2425290"/>
                  </a:lnTo>
                  <a:lnTo>
                    <a:pt x="545472" y="2472174"/>
                  </a:lnTo>
                  <a:lnTo>
                    <a:pt x="571125" y="2519505"/>
                  </a:lnTo>
                  <a:lnTo>
                    <a:pt x="598239" y="2567318"/>
                  </a:lnTo>
                  <a:lnTo>
                    <a:pt x="626882" y="2615650"/>
                  </a:lnTo>
                  <a:lnTo>
                    <a:pt x="634058" y="2613971"/>
                  </a:lnTo>
                  <a:lnTo>
                    <a:pt x="5741548" y="2613971"/>
                  </a:lnTo>
                  <a:lnTo>
                    <a:pt x="5842069" y="2547090"/>
                  </a:lnTo>
                  <a:lnTo>
                    <a:pt x="6352866" y="2188394"/>
                  </a:lnTo>
                  <a:lnTo>
                    <a:pt x="6921551" y="1744079"/>
                  </a:lnTo>
                  <a:lnTo>
                    <a:pt x="7301484" y="1355484"/>
                  </a:lnTo>
                  <a:lnTo>
                    <a:pt x="7301484" y="1321331"/>
                  </a:lnTo>
                  <a:lnTo>
                    <a:pt x="7300493" y="1320145"/>
                  </a:lnTo>
                  <a:lnTo>
                    <a:pt x="7281211" y="1294656"/>
                  </a:lnTo>
                  <a:lnTo>
                    <a:pt x="7234893" y="1227903"/>
                  </a:lnTo>
                  <a:lnTo>
                    <a:pt x="7208335" y="1187582"/>
                  </a:lnTo>
                  <a:lnTo>
                    <a:pt x="7179831" y="1143262"/>
                  </a:lnTo>
                  <a:lnTo>
                    <a:pt x="7149618" y="1095414"/>
                  </a:lnTo>
                  <a:lnTo>
                    <a:pt x="7117937" y="1044510"/>
                  </a:lnTo>
                  <a:lnTo>
                    <a:pt x="7085026" y="991023"/>
                  </a:lnTo>
                  <a:lnTo>
                    <a:pt x="7051124" y="935424"/>
                  </a:lnTo>
                  <a:lnTo>
                    <a:pt x="6981305" y="819781"/>
                  </a:lnTo>
                  <a:lnTo>
                    <a:pt x="6740876" y="417920"/>
                  </a:lnTo>
                  <a:lnTo>
                    <a:pt x="6710217" y="367173"/>
                  </a:lnTo>
                  <a:lnTo>
                    <a:pt x="6681196" y="319507"/>
                  </a:lnTo>
                  <a:lnTo>
                    <a:pt x="6654055" y="275395"/>
                  </a:lnTo>
                  <a:lnTo>
                    <a:pt x="6629030" y="235309"/>
                  </a:lnTo>
                  <a:lnTo>
                    <a:pt x="6606362" y="199721"/>
                  </a:lnTo>
                  <a:lnTo>
                    <a:pt x="6569052" y="143927"/>
                  </a:lnTo>
                  <a:lnTo>
                    <a:pt x="6544036" y="111790"/>
                  </a:lnTo>
                  <a:lnTo>
                    <a:pt x="6505839" y="102569"/>
                  </a:lnTo>
                  <a:lnTo>
                    <a:pt x="284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15" y="3717033"/>
              <a:ext cx="3698747" cy="65699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35006" y="3388258"/>
            <a:ext cx="6865620" cy="380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500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299085" algn="l"/>
              </a:tabLst>
            </a:pPr>
            <a:r>
              <a:rPr lang="hr-HR" sz="2800" dirty="0">
                <a:latin typeface="Verdana"/>
              </a:rPr>
              <a:t>Uspostavite povratnu petlju kako biste prikupili uvide od članova tima, sudionika i potencijalnih korisnika te osigurali da su predložene ideje usklađene s potrebama zajednice.</a:t>
            </a:r>
            <a:endParaRPr sz="2800" dirty="0">
              <a:latin typeface="Verdana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BF282BC-2AF5-03E2-1AFC-2547FAACD809}"/>
              </a:ext>
            </a:extLst>
          </p:cNvPr>
          <p:cNvSpPr txBox="1"/>
          <p:nvPr/>
        </p:nvSpPr>
        <p:spPr>
          <a:xfrm>
            <a:off x="-644355" y="2147369"/>
            <a:ext cx="1014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POVRATNE </a:t>
            </a:r>
          </a:p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INFORMACIJE</a:t>
            </a:r>
            <a:endParaRPr lang="hr-HR" sz="40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0" y="0"/>
                </a:lnTo>
                <a:lnTo>
                  <a:pt x="0" y="10286996"/>
                </a:lnTo>
                <a:lnTo>
                  <a:pt x="18287999" y="10286996"/>
                </a:lnTo>
                <a:lnTo>
                  <a:pt x="18287999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0494" y="2348499"/>
            <a:ext cx="13210540" cy="5753100"/>
          </a:xfrm>
          <a:custGeom>
            <a:avLst/>
            <a:gdLst/>
            <a:ahLst/>
            <a:cxnLst/>
            <a:rect l="l" t="t" r="r" b="b"/>
            <a:pathLst>
              <a:path w="13210540" h="5753100">
                <a:moveTo>
                  <a:pt x="10479715" y="4114800"/>
                </a:moveTo>
                <a:lnTo>
                  <a:pt x="108277" y="4114800"/>
                </a:lnTo>
                <a:lnTo>
                  <a:pt x="116270" y="4140200"/>
                </a:lnTo>
                <a:lnTo>
                  <a:pt x="132406" y="4152900"/>
                </a:lnTo>
                <a:lnTo>
                  <a:pt x="152820" y="4165600"/>
                </a:lnTo>
                <a:lnTo>
                  <a:pt x="173644" y="4178300"/>
                </a:lnTo>
                <a:lnTo>
                  <a:pt x="225495" y="4178300"/>
                </a:lnTo>
                <a:lnTo>
                  <a:pt x="277374" y="4191000"/>
                </a:lnTo>
                <a:lnTo>
                  <a:pt x="1959618" y="4191000"/>
                </a:lnTo>
                <a:lnTo>
                  <a:pt x="2004172" y="4203700"/>
                </a:lnTo>
                <a:lnTo>
                  <a:pt x="2043382" y="4216400"/>
                </a:lnTo>
                <a:lnTo>
                  <a:pt x="2105578" y="4254500"/>
                </a:lnTo>
                <a:lnTo>
                  <a:pt x="2145815" y="4305300"/>
                </a:lnTo>
                <a:lnTo>
                  <a:pt x="2157576" y="4343400"/>
                </a:lnTo>
                <a:lnTo>
                  <a:pt x="2163701" y="4381500"/>
                </a:lnTo>
                <a:lnTo>
                  <a:pt x="2166798" y="4419600"/>
                </a:lnTo>
                <a:lnTo>
                  <a:pt x="2171315" y="4457700"/>
                </a:lnTo>
                <a:lnTo>
                  <a:pt x="2177140" y="4508500"/>
                </a:lnTo>
                <a:lnTo>
                  <a:pt x="2184161" y="4546600"/>
                </a:lnTo>
                <a:lnTo>
                  <a:pt x="2192268" y="4597400"/>
                </a:lnTo>
                <a:lnTo>
                  <a:pt x="2201349" y="4648200"/>
                </a:lnTo>
                <a:lnTo>
                  <a:pt x="2211291" y="4711700"/>
                </a:lnTo>
                <a:lnTo>
                  <a:pt x="2221985" y="4762500"/>
                </a:lnTo>
                <a:lnTo>
                  <a:pt x="2233317" y="4826000"/>
                </a:lnTo>
                <a:lnTo>
                  <a:pt x="2245176" y="4889500"/>
                </a:lnTo>
                <a:lnTo>
                  <a:pt x="2257452" y="4940300"/>
                </a:lnTo>
                <a:lnTo>
                  <a:pt x="2270032" y="5003800"/>
                </a:lnTo>
                <a:lnTo>
                  <a:pt x="2282805" y="5067300"/>
                </a:lnTo>
                <a:lnTo>
                  <a:pt x="2295659" y="5130800"/>
                </a:lnTo>
                <a:lnTo>
                  <a:pt x="2308483" y="5194300"/>
                </a:lnTo>
                <a:lnTo>
                  <a:pt x="2321165" y="5245100"/>
                </a:lnTo>
                <a:lnTo>
                  <a:pt x="2345658" y="5372100"/>
                </a:lnTo>
                <a:lnTo>
                  <a:pt x="2357245" y="5422900"/>
                </a:lnTo>
                <a:lnTo>
                  <a:pt x="2368245" y="5473700"/>
                </a:lnTo>
                <a:lnTo>
                  <a:pt x="2378546" y="5524500"/>
                </a:lnTo>
                <a:lnTo>
                  <a:pt x="2388035" y="5575300"/>
                </a:lnTo>
                <a:lnTo>
                  <a:pt x="2396602" y="5613400"/>
                </a:lnTo>
                <a:lnTo>
                  <a:pt x="2404135" y="5651500"/>
                </a:lnTo>
                <a:lnTo>
                  <a:pt x="2410522" y="5689600"/>
                </a:lnTo>
                <a:lnTo>
                  <a:pt x="2415652" y="5715000"/>
                </a:lnTo>
                <a:lnTo>
                  <a:pt x="2419413" y="5740400"/>
                </a:lnTo>
                <a:lnTo>
                  <a:pt x="2421695" y="5753100"/>
                </a:lnTo>
                <a:lnTo>
                  <a:pt x="2430135" y="5727700"/>
                </a:lnTo>
                <a:lnTo>
                  <a:pt x="2440387" y="5702300"/>
                </a:lnTo>
                <a:lnTo>
                  <a:pt x="2452344" y="5664200"/>
                </a:lnTo>
                <a:lnTo>
                  <a:pt x="2465898" y="5626100"/>
                </a:lnTo>
                <a:lnTo>
                  <a:pt x="2480943" y="5588000"/>
                </a:lnTo>
                <a:lnTo>
                  <a:pt x="2497372" y="5537200"/>
                </a:lnTo>
                <a:lnTo>
                  <a:pt x="2515076" y="5486400"/>
                </a:lnTo>
                <a:lnTo>
                  <a:pt x="2533950" y="5435600"/>
                </a:lnTo>
                <a:lnTo>
                  <a:pt x="2553885" y="5384800"/>
                </a:lnTo>
                <a:lnTo>
                  <a:pt x="2574775" y="5334000"/>
                </a:lnTo>
                <a:lnTo>
                  <a:pt x="2596512" y="5283200"/>
                </a:lnTo>
                <a:lnTo>
                  <a:pt x="2618990" y="5232400"/>
                </a:lnTo>
                <a:lnTo>
                  <a:pt x="2642101" y="5168900"/>
                </a:lnTo>
                <a:lnTo>
                  <a:pt x="2665737" y="5118100"/>
                </a:lnTo>
                <a:lnTo>
                  <a:pt x="2689793" y="5054600"/>
                </a:lnTo>
                <a:lnTo>
                  <a:pt x="2714160" y="5003800"/>
                </a:lnTo>
                <a:lnTo>
                  <a:pt x="2738731" y="4940300"/>
                </a:lnTo>
                <a:lnTo>
                  <a:pt x="2788058" y="4838700"/>
                </a:lnTo>
                <a:lnTo>
                  <a:pt x="2812599" y="4787900"/>
                </a:lnTo>
                <a:lnTo>
                  <a:pt x="2836916" y="4737100"/>
                </a:lnTo>
                <a:lnTo>
                  <a:pt x="2860901" y="4686300"/>
                </a:lnTo>
                <a:lnTo>
                  <a:pt x="2884448" y="4635500"/>
                </a:lnTo>
                <a:lnTo>
                  <a:pt x="2907449" y="4584700"/>
                </a:lnTo>
                <a:lnTo>
                  <a:pt x="2929797" y="4546600"/>
                </a:lnTo>
                <a:lnTo>
                  <a:pt x="2951385" y="4508500"/>
                </a:lnTo>
                <a:lnTo>
                  <a:pt x="2972105" y="4470400"/>
                </a:lnTo>
                <a:lnTo>
                  <a:pt x="2991850" y="4445000"/>
                </a:lnTo>
                <a:lnTo>
                  <a:pt x="3010514" y="4419600"/>
                </a:lnTo>
                <a:lnTo>
                  <a:pt x="3027989" y="4394200"/>
                </a:lnTo>
                <a:lnTo>
                  <a:pt x="3052991" y="4356100"/>
                </a:lnTo>
                <a:lnTo>
                  <a:pt x="3082084" y="4330700"/>
                </a:lnTo>
                <a:lnTo>
                  <a:pt x="3115487" y="4305300"/>
                </a:lnTo>
                <a:lnTo>
                  <a:pt x="3153418" y="4292600"/>
                </a:lnTo>
                <a:lnTo>
                  <a:pt x="3196099" y="4279900"/>
                </a:lnTo>
                <a:lnTo>
                  <a:pt x="3243747" y="4267200"/>
                </a:lnTo>
                <a:lnTo>
                  <a:pt x="7778961" y="4267200"/>
                </a:lnTo>
                <a:lnTo>
                  <a:pt x="7926977" y="4254500"/>
                </a:lnTo>
                <a:lnTo>
                  <a:pt x="9545329" y="4165600"/>
                </a:lnTo>
                <a:lnTo>
                  <a:pt x="9864560" y="4152900"/>
                </a:lnTo>
                <a:lnTo>
                  <a:pt x="10115778" y="4140200"/>
                </a:lnTo>
                <a:lnTo>
                  <a:pt x="10479715" y="4114800"/>
                </a:lnTo>
                <a:close/>
              </a:path>
              <a:path w="13210540" h="5753100">
                <a:moveTo>
                  <a:pt x="7126044" y="4292600"/>
                </a:moveTo>
                <a:lnTo>
                  <a:pt x="5653902" y="4292600"/>
                </a:lnTo>
                <a:lnTo>
                  <a:pt x="5774738" y="4305300"/>
                </a:lnTo>
                <a:lnTo>
                  <a:pt x="7091793" y="4305300"/>
                </a:lnTo>
                <a:lnTo>
                  <a:pt x="7126044" y="4292600"/>
                </a:lnTo>
                <a:close/>
              </a:path>
              <a:path w="13210540" h="5753100">
                <a:moveTo>
                  <a:pt x="7400901" y="4279900"/>
                </a:moveTo>
                <a:lnTo>
                  <a:pt x="4699944" y="4279900"/>
                </a:lnTo>
                <a:lnTo>
                  <a:pt x="4813951" y="4292600"/>
                </a:lnTo>
                <a:lnTo>
                  <a:pt x="7332365" y="4292600"/>
                </a:lnTo>
                <a:lnTo>
                  <a:pt x="7400901" y="4279900"/>
                </a:lnTo>
                <a:close/>
              </a:path>
              <a:path w="13210540" h="5753100">
                <a:moveTo>
                  <a:pt x="7778961" y="4267200"/>
                </a:moveTo>
                <a:lnTo>
                  <a:pt x="3354824" y="4267200"/>
                </a:lnTo>
                <a:lnTo>
                  <a:pt x="3404157" y="4279900"/>
                </a:lnTo>
                <a:lnTo>
                  <a:pt x="7641229" y="4279900"/>
                </a:lnTo>
                <a:lnTo>
                  <a:pt x="7778961" y="4267200"/>
                </a:lnTo>
                <a:close/>
              </a:path>
              <a:path w="13210540" h="5753100">
                <a:moveTo>
                  <a:pt x="1107745" y="4216400"/>
                </a:moveTo>
                <a:lnTo>
                  <a:pt x="692977" y="4216400"/>
                </a:lnTo>
                <a:lnTo>
                  <a:pt x="744949" y="4229100"/>
                </a:lnTo>
                <a:lnTo>
                  <a:pt x="1055983" y="4229100"/>
                </a:lnTo>
                <a:lnTo>
                  <a:pt x="1107745" y="4216400"/>
                </a:lnTo>
                <a:close/>
              </a:path>
              <a:path w="13210540" h="5753100">
                <a:moveTo>
                  <a:pt x="1366525" y="4203700"/>
                </a:moveTo>
                <a:lnTo>
                  <a:pt x="485091" y="4203700"/>
                </a:lnTo>
                <a:lnTo>
                  <a:pt x="537055" y="4216400"/>
                </a:lnTo>
                <a:lnTo>
                  <a:pt x="1314769" y="4216400"/>
                </a:lnTo>
                <a:lnTo>
                  <a:pt x="1366525" y="4203700"/>
                </a:lnTo>
                <a:close/>
              </a:path>
              <a:path w="13210540" h="5753100">
                <a:moveTo>
                  <a:pt x="1625366" y="4191000"/>
                </a:moveTo>
                <a:lnTo>
                  <a:pt x="381198" y="4191000"/>
                </a:lnTo>
                <a:lnTo>
                  <a:pt x="433138" y="4203700"/>
                </a:lnTo>
                <a:lnTo>
                  <a:pt x="1573586" y="4203700"/>
                </a:lnTo>
                <a:lnTo>
                  <a:pt x="1625366" y="4191000"/>
                </a:lnTo>
                <a:close/>
              </a:path>
              <a:path w="13210540" h="5753100">
                <a:moveTo>
                  <a:pt x="12208402" y="114300"/>
                </a:moveTo>
                <a:lnTo>
                  <a:pt x="2686330" y="114300"/>
                </a:lnTo>
                <a:lnTo>
                  <a:pt x="2585487" y="127000"/>
                </a:lnTo>
                <a:lnTo>
                  <a:pt x="2434236" y="139700"/>
                </a:lnTo>
                <a:lnTo>
                  <a:pt x="1980537" y="165100"/>
                </a:lnTo>
                <a:lnTo>
                  <a:pt x="1829308" y="177800"/>
                </a:lnTo>
                <a:lnTo>
                  <a:pt x="1728486" y="190500"/>
                </a:lnTo>
                <a:lnTo>
                  <a:pt x="1636663" y="190500"/>
                </a:lnTo>
                <a:lnTo>
                  <a:pt x="1589137" y="203200"/>
                </a:lnTo>
                <a:lnTo>
                  <a:pt x="1491279" y="203200"/>
                </a:lnTo>
                <a:lnTo>
                  <a:pt x="1338756" y="215900"/>
                </a:lnTo>
                <a:lnTo>
                  <a:pt x="1181392" y="215900"/>
                </a:lnTo>
                <a:lnTo>
                  <a:pt x="1128258" y="228600"/>
                </a:lnTo>
                <a:lnTo>
                  <a:pt x="1021483" y="228600"/>
                </a:lnTo>
                <a:lnTo>
                  <a:pt x="968012" y="241300"/>
                </a:lnTo>
                <a:lnTo>
                  <a:pt x="861327" y="241300"/>
                </a:lnTo>
                <a:lnTo>
                  <a:pt x="808283" y="254000"/>
                </a:lnTo>
                <a:lnTo>
                  <a:pt x="755552" y="254000"/>
                </a:lnTo>
                <a:lnTo>
                  <a:pt x="703220" y="266700"/>
                </a:lnTo>
                <a:lnTo>
                  <a:pt x="651370" y="266700"/>
                </a:lnTo>
                <a:lnTo>
                  <a:pt x="600088" y="279400"/>
                </a:lnTo>
                <a:lnTo>
                  <a:pt x="549459" y="279400"/>
                </a:lnTo>
                <a:lnTo>
                  <a:pt x="450502" y="304800"/>
                </a:lnTo>
                <a:lnTo>
                  <a:pt x="402343" y="304800"/>
                </a:lnTo>
                <a:lnTo>
                  <a:pt x="264167" y="342900"/>
                </a:lnTo>
                <a:lnTo>
                  <a:pt x="178151" y="368300"/>
                </a:lnTo>
                <a:lnTo>
                  <a:pt x="137229" y="381000"/>
                </a:lnTo>
                <a:lnTo>
                  <a:pt x="126746" y="381000"/>
                </a:lnTo>
                <a:lnTo>
                  <a:pt x="116755" y="393700"/>
                </a:lnTo>
                <a:lnTo>
                  <a:pt x="107247" y="406400"/>
                </a:lnTo>
                <a:lnTo>
                  <a:pt x="98213" y="419100"/>
                </a:lnTo>
                <a:lnTo>
                  <a:pt x="89644" y="444500"/>
                </a:lnTo>
                <a:lnTo>
                  <a:pt x="81531" y="457200"/>
                </a:lnTo>
                <a:lnTo>
                  <a:pt x="73864" y="482600"/>
                </a:lnTo>
                <a:lnTo>
                  <a:pt x="66635" y="508000"/>
                </a:lnTo>
                <a:lnTo>
                  <a:pt x="59834" y="546100"/>
                </a:lnTo>
                <a:lnTo>
                  <a:pt x="53453" y="571500"/>
                </a:lnTo>
                <a:lnTo>
                  <a:pt x="47483" y="609600"/>
                </a:lnTo>
                <a:lnTo>
                  <a:pt x="41914" y="647700"/>
                </a:lnTo>
                <a:lnTo>
                  <a:pt x="36737" y="685800"/>
                </a:lnTo>
                <a:lnTo>
                  <a:pt x="31944" y="723900"/>
                </a:lnTo>
                <a:lnTo>
                  <a:pt x="27525" y="774700"/>
                </a:lnTo>
                <a:lnTo>
                  <a:pt x="23471" y="812800"/>
                </a:lnTo>
                <a:lnTo>
                  <a:pt x="19774" y="863600"/>
                </a:lnTo>
                <a:lnTo>
                  <a:pt x="16423" y="914400"/>
                </a:lnTo>
                <a:lnTo>
                  <a:pt x="13411" y="965200"/>
                </a:lnTo>
                <a:lnTo>
                  <a:pt x="10728" y="1016000"/>
                </a:lnTo>
                <a:lnTo>
                  <a:pt x="8364" y="1066800"/>
                </a:lnTo>
                <a:lnTo>
                  <a:pt x="6312" y="1130300"/>
                </a:lnTo>
                <a:lnTo>
                  <a:pt x="4561" y="1181100"/>
                </a:lnTo>
                <a:lnTo>
                  <a:pt x="3104" y="1244600"/>
                </a:lnTo>
                <a:lnTo>
                  <a:pt x="1930" y="1308100"/>
                </a:lnTo>
                <a:lnTo>
                  <a:pt x="1031" y="1371600"/>
                </a:lnTo>
                <a:lnTo>
                  <a:pt x="397" y="1435100"/>
                </a:lnTo>
                <a:lnTo>
                  <a:pt x="20" y="1498600"/>
                </a:lnTo>
                <a:lnTo>
                  <a:pt x="0" y="1625600"/>
                </a:lnTo>
                <a:lnTo>
                  <a:pt x="338" y="1689100"/>
                </a:lnTo>
                <a:lnTo>
                  <a:pt x="897" y="1765300"/>
                </a:lnTo>
                <a:lnTo>
                  <a:pt x="1667" y="1828800"/>
                </a:lnTo>
                <a:lnTo>
                  <a:pt x="3805" y="1968500"/>
                </a:lnTo>
                <a:lnTo>
                  <a:pt x="5155" y="2032000"/>
                </a:lnTo>
                <a:lnTo>
                  <a:pt x="6680" y="2108200"/>
                </a:lnTo>
                <a:lnTo>
                  <a:pt x="8372" y="2171700"/>
                </a:lnTo>
                <a:lnTo>
                  <a:pt x="10220" y="2247900"/>
                </a:lnTo>
                <a:lnTo>
                  <a:pt x="12216" y="2311400"/>
                </a:lnTo>
                <a:lnTo>
                  <a:pt x="14351" y="2387600"/>
                </a:lnTo>
                <a:lnTo>
                  <a:pt x="16616" y="2451100"/>
                </a:lnTo>
                <a:lnTo>
                  <a:pt x="19002" y="2514600"/>
                </a:lnTo>
                <a:lnTo>
                  <a:pt x="21499" y="2590800"/>
                </a:lnTo>
                <a:lnTo>
                  <a:pt x="24099" y="2654300"/>
                </a:lnTo>
                <a:lnTo>
                  <a:pt x="26793" y="2730500"/>
                </a:lnTo>
                <a:lnTo>
                  <a:pt x="29572" y="2794000"/>
                </a:lnTo>
                <a:lnTo>
                  <a:pt x="32426" y="2857500"/>
                </a:lnTo>
                <a:lnTo>
                  <a:pt x="35346" y="2921000"/>
                </a:lnTo>
                <a:lnTo>
                  <a:pt x="38324" y="2997200"/>
                </a:lnTo>
                <a:lnTo>
                  <a:pt x="41351" y="3060700"/>
                </a:lnTo>
                <a:lnTo>
                  <a:pt x="44416" y="3124200"/>
                </a:lnTo>
                <a:lnTo>
                  <a:pt x="47512" y="3175000"/>
                </a:lnTo>
                <a:lnTo>
                  <a:pt x="56891" y="3365500"/>
                </a:lnTo>
                <a:lnTo>
                  <a:pt x="63130" y="3467100"/>
                </a:lnTo>
                <a:lnTo>
                  <a:pt x="66217" y="3530600"/>
                </a:lnTo>
                <a:lnTo>
                  <a:pt x="69272" y="3581400"/>
                </a:lnTo>
                <a:lnTo>
                  <a:pt x="72284" y="3632200"/>
                </a:lnTo>
                <a:lnTo>
                  <a:pt x="75245" y="3670300"/>
                </a:lnTo>
                <a:lnTo>
                  <a:pt x="78146" y="3721100"/>
                </a:lnTo>
                <a:lnTo>
                  <a:pt x="80978" y="3771900"/>
                </a:lnTo>
                <a:lnTo>
                  <a:pt x="83732" y="3810000"/>
                </a:lnTo>
                <a:lnTo>
                  <a:pt x="86397" y="3848100"/>
                </a:lnTo>
                <a:lnTo>
                  <a:pt x="88967" y="3886200"/>
                </a:lnTo>
                <a:lnTo>
                  <a:pt x="91431" y="3924300"/>
                </a:lnTo>
                <a:lnTo>
                  <a:pt x="93780" y="3949700"/>
                </a:lnTo>
                <a:lnTo>
                  <a:pt x="96006" y="3987800"/>
                </a:lnTo>
                <a:lnTo>
                  <a:pt x="98099" y="4013200"/>
                </a:lnTo>
                <a:lnTo>
                  <a:pt x="100051" y="4038600"/>
                </a:lnTo>
                <a:lnTo>
                  <a:pt x="101852" y="4051300"/>
                </a:lnTo>
                <a:lnTo>
                  <a:pt x="103493" y="4076700"/>
                </a:lnTo>
                <a:lnTo>
                  <a:pt x="104965" y="4089400"/>
                </a:lnTo>
                <a:lnTo>
                  <a:pt x="106259" y="4102100"/>
                </a:lnTo>
                <a:lnTo>
                  <a:pt x="107366" y="4114800"/>
                </a:lnTo>
                <a:lnTo>
                  <a:pt x="10596321" y="4114800"/>
                </a:lnTo>
                <a:lnTo>
                  <a:pt x="10710045" y="4102100"/>
                </a:lnTo>
                <a:lnTo>
                  <a:pt x="10820571" y="4102100"/>
                </a:lnTo>
                <a:lnTo>
                  <a:pt x="10927581" y="4089400"/>
                </a:lnTo>
                <a:lnTo>
                  <a:pt x="11129784" y="4089400"/>
                </a:lnTo>
                <a:lnTo>
                  <a:pt x="11224344" y="4076700"/>
                </a:lnTo>
                <a:lnTo>
                  <a:pt x="11439117" y="4076700"/>
                </a:lnTo>
                <a:lnTo>
                  <a:pt x="11478048" y="4064000"/>
                </a:lnTo>
                <a:lnTo>
                  <a:pt x="11781944" y="4064000"/>
                </a:lnTo>
                <a:lnTo>
                  <a:pt x="11826753" y="4051300"/>
                </a:lnTo>
                <a:lnTo>
                  <a:pt x="11985895" y="4051300"/>
                </a:lnTo>
                <a:lnTo>
                  <a:pt x="12045656" y="4038600"/>
                </a:lnTo>
                <a:lnTo>
                  <a:pt x="12172499" y="4038600"/>
                </a:lnTo>
                <a:lnTo>
                  <a:pt x="12238667" y="4025900"/>
                </a:lnTo>
                <a:lnTo>
                  <a:pt x="12306055" y="4025900"/>
                </a:lnTo>
                <a:lnTo>
                  <a:pt x="12374206" y="4013200"/>
                </a:lnTo>
                <a:lnTo>
                  <a:pt x="12442662" y="4013200"/>
                </a:lnTo>
                <a:lnTo>
                  <a:pt x="12510965" y="4000500"/>
                </a:lnTo>
                <a:lnTo>
                  <a:pt x="12578658" y="4000500"/>
                </a:lnTo>
                <a:lnTo>
                  <a:pt x="12645282" y="3987800"/>
                </a:lnTo>
                <a:lnTo>
                  <a:pt x="12710381" y="3987800"/>
                </a:lnTo>
                <a:lnTo>
                  <a:pt x="12773496" y="3975100"/>
                </a:lnTo>
                <a:lnTo>
                  <a:pt x="12834169" y="3975100"/>
                </a:lnTo>
                <a:lnTo>
                  <a:pt x="12891943" y="3962400"/>
                </a:lnTo>
                <a:lnTo>
                  <a:pt x="12946361" y="3962400"/>
                </a:lnTo>
                <a:lnTo>
                  <a:pt x="12996964" y="3949700"/>
                </a:lnTo>
                <a:lnTo>
                  <a:pt x="13043295" y="3949700"/>
                </a:lnTo>
                <a:lnTo>
                  <a:pt x="13084895" y="3937000"/>
                </a:lnTo>
                <a:lnTo>
                  <a:pt x="13152076" y="3937000"/>
                </a:lnTo>
                <a:lnTo>
                  <a:pt x="13176741" y="3924300"/>
                </a:lnTo>
                <a:lnTo>
                  <a:pt x="13209538" y="3924300"/>
                </a:lnTo>
                <a:lnTo>
                  <a:pt x="13209942" y="3860800"/>
                </a:lnTo>
                <a:lnTo>
                  <a:pt x="13209873" y="3530600"/>
                </a:lnTo>
                <a:lnTo>
                  <a:pt x="13209666" y="3492500"/>
                </a:lnTo>
                <a:lnTo>
                  <a:pt x="13209379" y="3454400"/>
                </a:lnTo>
                <a:lnTo>
                  <a:pt x="13209029" y="3403600"/>
                </a:lnTo>
                <a:lnTo>
                  <a:pt x="13208614" y="3352800"/>
                </a:lnTo>
                <a:lnTo>
                  <a:pt x="13208129" y="3302000"/>
                </a:lnTo>
                <a:lnTo>
                  <a:pt x="13207570" y="3251200"/>
                </a:lnTo>
                <a:lnTo>
                  <a:pt x="13206934" y="3200400"/>
                </a:lnTo>
                <a:lnTo>
                  <a:pt x="13206217" y="3149600"/>
                </a:lnTo>
                <a:lnTo>
                  <a:pt x="13205414" y="3098800"/>
                </a:lnTo>
                <a:lnTo>
                  <a:pt x="13204522" y="3035300"/>
                </a:lnTo>
                <a:lnTo>
                  <a:pt x="13203536" y="2984500"/>
                </a:lnTo>
                <a:lnTo>
                  <a:pt x="13202454" y="2933700"/>
                </a:lnTo>
                <a:lnTo>
                  <a:pt x="13201271" y="2870200"/>
                </a:lnTo>
                <a:lnTo>
                  <a:pt x="13199983" y="2806700"/>
                </a:lnTo>
                <a:lnTo>
                  <a:pt x="13198587" y="2755900"/>
                </a:lnTo>
                <a:lnTo>
                  <a:pt x="13197078" y="2692400"/>
                </a:lnTo>
                <a:lnTo>
                  <a:pt x="13195452" y="2628900"/>
                </a:lnTo>
                <a:lnTo>
                  <a:pt x="13193706" y="2578100"/>
                </a:lnTo>
                <a:lnTo>
                  <a:pt x="13191836" y="2514600"/>
                </a:lnTo>
                <a:lnTo>
                  <a:pt x="13189838" y="2451100"/>
                </a:lnTo>
                <a:lnTo>
                  <a:pt x="13187707" y="2387600"/>
                </a:lnTo>
                <a:lnTo>
                  <a:pt x="13185441" y="2324100"/>
                </a:lnTo>
                <a:lnTo>
                  <a:pt x="13183035" y="2260600"/>
                </a:lnTo>
                <a:lnTo>
                  <a:pt x="13180486" y="2197100"/>
                </a:lnTo>
                <a:lnTo>
                  <a:pt x="13177788" y="2133600"/>
                </a:lnTo>
                <a:lnTo>
                  <a:pt x="13174939" y="2070100"/>
                </a:lnTo>
                <a:lnTo>
                  <a:pt x="13171935" y="2006600"/>
                </a:lnTo>
                <a:lnTo>
                  <a:pt x="13168772" y="1943100"/>
                </a:lnTo>
                <a:lnTo>
                  <a:pt x="13165445" y="1892300"/>
                </a:lnTo>
                <a:lnTo>
                  <a:pt x="13161951" y="1828800"/>
                </a:lnTo>
                <a:lnTo>
                  <a:pt x="13158287" y="1765300"/>
                </a:lnTo>
                <a:lnTo>
                  <a:pt x="13154447" y="1701800"/>
                </a:lnTo>
                <a:lnTo>
                  <a:pt x="13150429" y="1638300"/>
                </a:lnTo>
                <a:lnTo>
                  <a:pt x="13146228" y="1574800"/>
                </a:lnTo>
                <a:lnTo>
                  <a:pt x="13141841" y="1511300"/>
                </a:lnTo>
                <a:lnTo>
                  <a:pt x="13137263" y="1460500"/>
                </a:lnTo>
                <a:lnTo>
                  <a:pt x="13132491" y="1397000"/>
                </a:lnTo>
                <a:lnTo>
                  <a:pt x="13127521" y="1333500"/>
                </a:lnTo>
                <a:lnTo>
                  <a:pt x="13122348" y="1282700"/>
                </a:lnTo>
                <a:lnTo>
                  <a:pt x="13116970" y="1219200"/>
                </a:lnTo>
                <a:lnTo>
                  <a:pt x="13111382" y="1168400"/>
                </a:lnTo>
                <a:lnTo>
                  <a:pt x="13105579" y="1104900"/>
                </a:lnTo>
                <a:lnTo>
                  <a:pt x="13099560" y="1054100"/>
                </a:lnTo>
                <a:lnTo>
                  <a:pt x="13093318" y="1003300"/>
                </a:lnTo>
                <a:lnTo>
                  <a:pt x="13086852" y="952500"/>
                </a:lnTo>
                <a:lnTo>
                  <a:pt x="13080156" y="901700"/>
                </a:lnTo>
                <a:lnTo>
                  <a:pt x="13073226" y="850900"/>
                </a:lnTo>
                <a:lnTo>
                  <a:pt x="13066060" y="800100"/>
                </a:lnTo>
                <a:lnTo>
                  <a:pt x="13058652" y="749300"/>
                </a:lnTo>
                <a:lnTo>
                  <a:pt x="13051000" y="711200"/>
                </a:lnTo>
                <a:lnTo>
                  <a:pt x="13043098" y="660400"/>
                </a:lnTo>
                <a:lnTo>
                  <a:pt x="13034945" y="622300"/>
                </a:lnTo>
                <a:lnTo>
                  <a:pt x="13026534" y="584200"/>
                </a:lnTo>
                <a:lnTo>
                  <a:pt x="13017863" y="533400"/>
                </a:lnTo>
                <a:lnTo>
                  <a:pt x="13008927" y="495300"/>
                </a:lnTo>
                <a:lnTo>
                  <a:pt x="12999724" y="469900"/>
                </a:lnTo>
                <a:lnTo>
                  <a:pt x="12990248" y="431800"/>
                </a:lnTo>
                <a:lnTo>
                  <a:pt x="12980496" y="393700"/>
                </a:lnTo>
                <a:lnTo>
                  <a:pt x="12964739" y="355600"/>
                </a:lnTo>
                <a:lnTo>
                  <a:pt x="12942248" y="317500"/>
                </a:lnTo>
                <a:lnTo>
                  <a:pt x="12913506" y="292100"/>
                </a:lnTo>
                <a:lnTo>
                  <a:pt x="12878994" y="254000"/>
                </a:lnTo>
                <a:lnTo>
                  <a:pt x="12839194" y="228600"/>
                </a:lnTo>
                <a:lnTo>
                  <a:pt x="12794589" y="203200"/>
                </a:lnTo>
                <a:lnTo>
                  <a:pt x="12745659" y="190500"/>
                </a:lnTo>
                <a:lnTo>
                  <a:pt x="12692887" y="165100"/>
                </a:lnTo>
                <a:lnTo>
                  <a:pt x="12636754" y="152400"/>
                </a:lnTo>
                <a:lnTo>
                  <a:pt x="12577742" y="152400"/>
                </a:lnTo>
                <a:lnTo>
                  <a:pt x="12546172" y="139700"/>
                </a:lnTo>
                <a:lnTo>
                  <a:pt x="12444019" y="139700"/>
                </a:lnTo>
                <a:lnTo>
                  <a:pt x="12407568" y="127000"/>
                </a:lnTo>
                <a:lnTo>
                  <a:pt x="12250409" y="127000"/>
                </a:lnTo>
                <a:lnTo>
                  <a:pt x="12208402" y="114300"/>
                </a:lnTo>
                <a:close/>
              </a:path>
              <a:path w="13210540" h="5753100">
                <a:moveTo>
                  <a:pt x="11983260" y="101600"/>
                </a:moveTo>
                <a:lnTo>
                  <a:pt x="2888041" y="101600"/>
                </a:lnTo>
                <a:lnTo>
                  <a:pt x="2787181" y="114300"/>
                </a:lnTo>
                <a:lnTo>
                  <a:pt x="12030221" y="114300"/>
                </a:lnTo>
                <a:lnTo>
                  <a:pt x="11983260" y="101600"/>
                </a:lnTo>
                <a:close/>
              </a:path>
              <a:path w="13210540" h="5753100">
                <a:moveTo>
                  <a:pt x="11735159" y="88900"/>
                </a:moveTo>
                <a:lnTo>
                  <a:pt x="2988913" y="88900"/>
                </a:lnTo>
                <a:lnTo>
                  <a:pt x="2938475" y="101600"/>
                </a:lnTo>
                <a:lnTo>
                  <a:pt x="11786471" y="101600"/>
                </a:lnTo>
                <a:lnTo>
                  <a:pt x="11735159" y="88900"/>
                </a:lnTo>
                <a:close/>
              </a:path>
              <a:path w="13210540" h="5753100">
                <a:moveTo>
                  <a:pt x="11411380" y="76200"/>
                </a:moveTo>
                <a:lnTo>
                  <a:pt x="3190693" y="76200"/>
                </a:lnTo>
                <a:lnTo>
                  <a:pt x="3140242" y="88900"/>
                </a:lnTo>
                <a:lnTo>
                  <a:pt x="11467117" y="88900"/>
                </a:lnTo>
                <a:lnTo>
                  <a:pt x="11411380" y="76200"/>
                </a:lnTo>
                <a:close/>
              </a:path>
              <a:path w="13210540" h="5753100">
                <a:moveTo>
                  <a:pt x="11004298" y="63500"/>
                </a:moveTo>
                <a:lnTo>
                  <a:pt x="3392531" y="63500"/>
                </a:lnTo>
                <a:lnTo>
                  <a:pt x="3342065" y="76200"/>
                </a:lnTo>
                <a:lnTo>
                  <a:pt x="11064097" y="76200"/>
                </a:lnTo>
                <a:lnTo>
                  <a:pt x="11004298" y="63500"/>
                </a:lnTo>
                <a:close/>
              </a:path>
              <a:path w="13210540" h="5753100">
                <a:moveTo>
                  <a:pt x="10510506" y="50800"/>
                </a:moveTo>
                <a:lnTo>
                  <a:pt x="3594437" y="50800"/>
                </a:lnTo>
                <a:lnTo>
                  <a:pt x="3543954" y="63500"/>
                </a:lnTo>
                <a:lnTo>
                  <a:pt x="10573501" y="63500"/>
                </a:lnTo>
                <a:lnTo>
                  <a:pt x="10510506" y="50800"/>
                </a:lnTo>
                <a:close/>
              </a:path>
              <a:path w="13210540" h="5753100">
                <a:moveTo>
                  <a:pt x="9933351" y="38100"/>
                </a:moveTo>
                <a:lnTo>
                  <a:pt x="3796421" y="38100"/>
                </a:lnTo>
                <a:lnTo>
                  <a:pt x="3745918" y="50800"/>
                </a:lnTo>
                <a:lnTo>
                  <a:pt x="9998096" y="50800"/>
                </a:lnTo>
                <a:lnTo>
                  <a:pt x="9933351" y="38100"/>
                </a:lnTo>
                <a:close/>
              </a:path>
              <a:path w="13210540" h="5753100">
                <a:moveTo>
                  <a:pt x="9157565" y="25400"/>
                </a:moveTo>
                <a:lnTo>
                  <a:pt x="3998494" y="25400"/>
                </a:lnTo>
                <a:lnTo>
                  <a:pt x="3947967" y="38100"/>
                </a:lnTo>
                <a:lnTo>
                  <a:pt x="9285830" y="38100"/>
                </a:lnTo>
                <a:lnTo>
                  <a:pt x="9157565" y="25400"/>
                </a:lnTo>
                <a:close/>
              </a:path>
              <a:path w="13210540" h="5753100">
                <a:moveTo>
                  <a:pt x="8236437" y="12700"/>
                </a:moveTo>
                <a:lnTo>
                  <a:pt x="4251224" y="12700"/>
                </a:lnTo>
                <a:lnTo>
                  <a:pt x="4200665" y="25400"/>
                </a:lnTo>
                <a:lnTo>
                  <a:pt x="8412867" y="25400"/>
                </a:lnTo>
                <a:lnTo>
                  <a:pt x="8236437" y="12700"/>
                </a:lnTo>
                <a:close/>
              </a:path>
              <a:path w="13210540" h="5753100">
                <a:moveTo>
                  <a:pt x="6865697" y="0"/>
                </a:moveTo>
                <a:lnTo>
                  <a:pt x="4605523" y="0"/>
                </a:lnTo>
                <a:lnTo>
                  <a:pt x="4554856" y="12700"/>
                </a:lnTo>
                <a:lnTo>
                  <a:pt x="7589241" y="12700"/>
                </a:lnTo>
                <a:lnTo>
                  <a:pt x="6865697" y="0"/>
                </a:lnTo>
                <a:close/>
              </a:path>
            </a:pathLst>
          </a:custGeom>
          <a:solidFill>
            <a:srgbClr val="D2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8606028"/>
            <a:ext cx="14278355" cy="168097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D0E3E14-98D8-5B81-CC14-382014FE29D1}"/>
              </a:ext>
            </a:extLst>
          </p:cNvPr>
          <p:cNvSpPr txBox="1"/>
          <p:nvPr/>
        </p:nvSpPr>
        <p:spPr>
          <a:xfrm>
            <a:off x="2560664" y="3184643"/>
            <a:ext cx="1303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anose="020B0604020202020204"/>
                <a:sym typeface="Arial"/>
              </a:rPr>
              <a:t>FAZA 3:</a:t>
            </a:r>
          </a:p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anose="020B0604020202020204"/>
                <a:sym typeface="Arial"/>
              </a:rPr>
              <a:t>RAZVIJANJE I TESTIRANJE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04960" cy="10287000"/>
          </a:xfrm>
          <a:custGeom>
            <a:avLst/>
            <a:gdLst/>
            <a:ahLst/>
            <a:cxnLst/>
            <a:rect l="l" t="t" r="r" b="b"/>
            <a:pathLst>
              <a:path w="9204960" h="10287000">
                <a:moveTo>
                  <a:pt x="9204960" y="0"/>
                </a:moveTo>
                <a:lnTo>
                  <a:pt x="0" y="0"/>
                </a:lnTo>
                <a:lnTo>
                  <a:pt x="0" y="10287000"/>
                </a:lnTo>
                <a:lnTo>
                  <a:pt x="9204960" y="10287000"/>
                </a:lnTo>
                <a:lnTo>
                  <a:pt x="920496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6063" y="2743200"/>
            <a:ext cx="5752508" cy="49980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1238" y="3108801"/>
            <a:ext cx="7182484" cy="44470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400" spc="65" dirty="0">
                <a:latin typeface="Tahoma"/>
                <a:cs typeface="Tahoma"/>
              </a:rPr>
              <a:t>Stvorite opipljiv prikaz proizvoda ili usluge. Koristite prazan list papira. Prototip ne mora biti savršen; smatrajte to iterativnim procesom:</a:t>
            </a:r>
          </a:p>
          <a:p>
            <a:pPr marL="354965" marR="5080" indent="-34290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400" b="1" spc="65" dirty="0">
                <a:latin typeface="Tahoma"/>
                <a:cs typeface="Tahoma"/>
              </a:rPr>
              <a:t>Stvorite prototip 1: </a:t>
            </a:r>
            <a:r>
              <a:rPr lang="hr-HR" sz="2400" spc="65" dirty="0">
                <a:latin typeface="Tahoma"/>
                <a:cs typeface="Tahoma"/>
              </a:rPr>
              <a:t>Odredite funkcionalnost proizvoda ili usluge: Koja je svrha i što bi trebalo raditi? Kakve materijale/izvore trebate za proizvod ili uslugu? Nemojte još ulaziti u detalje.</a:t>
            </a:r>
            <a:endParaRPr sz="2400" spc="65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0677" y="305363"/>
            <a:ext cx="5091809" cy="1777543"/>
          </a:xfrm>
          <a:custGeom>
            <a:avLst/>
            <a:gdLst/>
            <a:ahLst/>
            <a:cxnLst/>
            <a:rect l="l" t="t" r="r" b="b"/>
            <a:pathLst>
              <a:path w="6029325" h="2047239">
                <a:moveTo>
                  <a:pt x="1288086" y="410470"/>
                </a:moveTo>
                <a:lnTo>
                  <a:pt x="5505394" y="410469"/>
                </a:lnTo>
                <a:lnTo>
                  <a:pt x="5462652" y="408465"/>
                </a:lnTo>
                <a:lnTo>
                  <a:pt x="5370530" y="403112"/>
                </a:lnTo>
                <a:lnTo>
                  <a:pt x="4661048" y="352551"/>
                </a:lnTo>
                <a:lnTo>
                  <a:pt x="4594419" y="349627"/>
                </a:lnTo>
                <a:lnTo>
                  <a:pt x="4570893" y="347919"/>
                </a:lnTo>
                <a:lnTo>
                  <a:pt x="4529402" y="338987"/>
                </a:lnTo>
                <a:lnTo>
                  <a:pt x="4495083" y="315462"/>
                </a:lnTo>
                <a:lnTo>
                  <a:pt x="4480023" y="286420"/>
                </a:lnTo>
                <a:lnTo>
                  <a:pt x="4467071" y="260346"/>
                </a:lnTo>
                <a:lnTo>
                  <a:pt x="4426935" y="210580"/>
                </a:lnTo>
                <a:lnTo>
                  <a:pt x="4369643" y="164523"/>
                </a:lnTo>
                <a:lnTo>
                  <a:pt x="4335244" y="143088"/>
                </a:lnTo>
                <a:lnTo>
                  <a:pt x="4297374" y="122820"/>
                </a:lnTo>
                <a:lnTo>
                  <a:pt x="4256305" y="103802"/>
                </a:lnTo>
                <a:lnTo>
                  <a:pt x="4212310" y="86114"/>
                </a:lnTo>
                <a:lnTo>
                  <a:pt x="4165662" y="69835"/>
                </a:lnTo>
                <a:lnTo>
                  <a:pt x="4116633" y="55046"/>
                </a:lnTo>
                <a:lnTo>
                  <a:pt x="4065496" y="41828"/>
                </a:lnTo>
                <a:lnTo>
                  <a:pt x="4012523" y="30260"/>
                </a:lnTo>
                <a:lnTo>
                  <a:pt x="3957988" y="20424"/>
                </a:lnTo>
                <a:lnTo>
                  <a:pt x="3902162" y="12400"/>
                </a:lnTo>
                <a:lnTo>
                  <a:pt x="3845319" y="6267"/>
                </a:lnTo>
                <a:lnTo>
                  <a:pt x="3787731" y="2107"/>
                </a:lnTo>
                <a:lnTo>
                  <a:pt x="3729671" y="0"/>
                </a:lnTo>
                <a:lnTo>
                  <a:pt x="3671412" y="25"/>
                </a:lnTo>
                <a:lnTo>
                  <a:pt x="3613225" y="2264"/>
                </a:lnTo>
                <a:lnTo>
                  <a:pt x="3555385" y="6797"/>
                </a:lnTo>
                <a:lnTo>
                  <a:pt x="3618932" y="14998"/>
                </a:lnTo>
                <a:lnTo>
                  <a:pt x="3680683" y="25547"/>
                </a:lnTo>
                <a:lnTo>
                  <a:pt x="3740351" y="38317"/>
                </a:lnTo>
                <a:lnTo>
                  <a:pt x="3797653" y="53179"/>
                </a:lnTo>
                <a:lnTo>
                  <a:pt x="3852302" y="70003"/>
                </a:lnTo>
                <a:lnTo>
                  <a:pt x="3904014" y="88662"/>
                </a:lnTo>
                <a:lnTo>
                  <a:pt x="3952504" y="109026"/>
                </a:lnTo>
                <a:lnTo>
                  <a:pt x="3997485" y="130967"/>
                </a:lnTo>
                <a:lnTo>
                  <a:pt x="4038674" y="154357"/>
                </a:lnTo>
                <a:lnTo>
                  <a:pt x="4075785" y="179066"/>
                </a:lnTo>
                <a:lnTo>
                  <a:pt x="4108533" y="204965"/>
                </a:lnTo>
                <a:lnTo>
                  <a:pt x="4136632" y="231927"/>
                </a:lnTo>
                <a:lnTo>
                  <a:pt x="4177744" y="288521"/>
                </a:lnTo>
                <a:lnTo>
                  <a:pt x="4185395" y="322429"/>
                </a:lnTo>
                <a:lnTo>
                  <a:pt x="4179122" y="338197"/>
                </a:lnTo>
                <a:lnTo>
                  <a:pt x="4135221" y="361046"/>
                </a:lnTo>
                <a:lnTo>
                  <a:pt x="4069968" y="368900"/>
                </a:lnTo>
                <a:lnTo>
                  <a:pt x="1363483" y="372428"/>
                </a:lnTo>
                <a:lnTo>
                  <a:pt x="1288086" y="410470"/>
                </a:lnTo>
                <a:close/>
              </a:path>
              <a:path w="6029325" h="2047239">
                <a:moveTo>
                  <a:pt x="1363483" y="372428"/>
                </a:moveTo>
                <a:lnTo>
                  <a:pt x="3319240" y="372428"/>
                </a:lnTo>
                <a:lnTo>
                  <a:pt x="1388108" y="360004"/>
                </a:lnTo>
                <a:lnTo>
                  <a:pt x="1363483" y="372428"/>
                </a:lnTo>
                <a:close/>
              </a:path>
              <a:path w="6029325" h="2047239">
                <a:moveTo>
                  <a:pt x="4457023" y="2047229"/>
                </a:moveTo>
                <a:lnTo>
                  <a:pt x="4521329" y="2031170"/>
                </a:lnTo>
                <a:lnTo>
                  <a:pt x="4631626" y="1999479"/>
                </a:lnTo>
                <a:lnTo>
                  <a:pt x="5453642" y="1743760"/>
                </a:lnTo>
                <a:lnTo>
                  <a:pt x="5695682" y="1673422"/>
                </a:lnTo>
                <a:lnTo>
                  <a:pt x="5812273" y="1641718"/>
                </a:lnTo>
                <a:lnTo>
                  <a:pt x="5923870" y="1613289"/>
                </a:lnTo>
                <a:lnTo>
                  <a:pt x="5977318" y="1600529"/>
                </a:lnTo>
                <a:lnTo>
                  <a:pt x="6028943" y="1588860"/>
                </a:lnTo>
                <a:lnTo>
                  <a:pt x="6004482" y="1536376"/>
                </a:lnTo>
                <a:lnTo>
                  <a:pt x="5982025" y="1485116"/>
                </a:lnTo>
                <a:lnTo>
                  <a:pt x="5961367" y="1434998"/>
                </a:lnTo>
                <a:lnTo>
                  <a:pt x="5942304" y="1385941"/>
                </a:lnTo>
                <a:lnTo>
                  <a:pt x="5924631" y="1337863"/>
                </a:lnTo>
                <a:lnTo>
                  <a:pt x="5908142" y="1290682"/>
                </a:lnTo>
                <a:lnTo>
                  <a:pt x="5892632" y="1244315"/>
                </a:lnTo>
                <a:lnTo>
                  <a:pt x="5877843" y="1198514"/>
                </a:lnTo>
                <a:lnTo>
                  <a:pt x="5863730" y="1153701"/>
                </a:lnTo>
                <a:lnTo>
                  <a:pt x="5836284" y="1065365"/>
                </a:lnTo>
                <a:lnTo>
                  <a:pt x="5822595" y="1021847"/>
                </a:lnTo>
                <a:lnTo>
                  <a:pt x="5808656" y="978654"/>
                </a:lnTo>
                <a:lnTo>
                  <a:pt x="5794260" y="935703"/>
                </a:lnTo>
                <a:lnTo>
                  <a:pt x="5779203" y="892912"/>
                </a:lnTo>
                <a:lnTo>
                  <a:pt x="5763281" y="850200"/>
                </a:lnTo>
                <a:lnTo>
                  <a:pt x="5746287" y="807486"/>
                </a:lnTo>
                <a:lnTo>
                  <a:pt x="5728018" y="764686"/>
                </a:lnTo>
                <a:lnTo>
                  <a:pt x="5708267" y="721720"/>
                </a:lnTo>
                <a:lnTo>
                  <a:pt x="5686830" y="678505"/>
                </a:lnTo>
                <a:lnTo>
                  <a:pt x="5663502" y="634960"/>
                </a:lnTo>
                <a:lnTo>
                  <a:pt x="5638078" y="591003"/>
                </a:lnTo>
                <a:lnTo>
                  <a:pt x="5610353" y="546552"/>
                </a:lnTo>
                <a:lnTo>
                  <a:pt x="5580121" y="501526"/>
                </a:lnTo>
                <a:lnTo>
                  <a:pt x="5547179" y="455842"/>
                </a:lnTo>
                <a:lnTo>
                  <a:pt x="5511320" y="409419"/>
                </a:lnTo>
                <a:lnTo>
                  <a:pt x="5505394" y="410469"/>
                </a:lnTo>
                <a:lnTo>
                  <a:pt x="1288086" y="410470"/>
                </a:lnTo>
                <a:lnTo>
                  <a:pt x="1205084" y="452348"/>
                </a:lnTo>
                <a:lnTo>
                  <a:pt x="783314" y="676952"/>
                </a:lnTo>
                <a:lnTo>
                  <a:pt x="313744" y="955167"/>
                </a:lnTo>
                <a:lnTo>
                  <a:pt x="0" y="1198515"/>
                </a:lnTo>
                <a:lnTo>
                  <a:pt x="0" y="1220160"/>
                </a:lnTo>
                <a:lnTo>
                  <a:pt x="7728" y="1227363"/>
                </a:lnTo>
                <a:lnTo>
                  <a:pt x="32985" y="1253852"/>
                </a:lnTo>
                <a:lnTo>
                  <a:pt x="62494" y="1286911"/>
                </a:lnTo>
                <a:lnTo>
                  <a:pt x="95653" y="1325641"/>
                </a:lnTo>
                <a:lnTo>
                  <a:pt x="131860" y="1369139"/>
                </a:lnTo>
                <a:lnTo>
                  <a:pt x="170514" y="1416504"/>
                </a:lnTo>
                <a:lnTo>
                  <a:pt x="211011" y="1466836"/>
                </a:lnTo>
                <a:lnTo>
                  <a:pt x="459028" y="1780647"/>
                </a:lnTo>
                <a:lnTo>
                  <a:pt x="495585" y="1826508"/>
                </a:lnTo>
                <a:lnTo>
                  <a:pt x="529172" y="1868125"/>
                </a:lnTo>
                <a:lnTo>
                  <a:pt x="559187" y="1904598"/>
                </a:lnTo>
                <a:lnTo>
                  <a:pt x="585028" y="1935024"/>
                </a:lnTo>
                <a:lnTo>
                  <a:pt x="621781" y="1974135"/>
                </a:lnTo>
                <a:lnTo>
                  <a:pt x="3681464" y="2047229"/>
                </a:lnTo>
                <a:lnTo>
                  <a:pt x="4457023" y="2047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EEC9C70-5F0C-A15F-4012-69BAC12CE6F8}"/>
              </a:ext>
            </a:extLst>
          </p:cNvPr>
          <p:cNvSpPr txBox="1"/>
          <p:nvPr/>
        </p:nvSpPr>
        <p:spPr>
          <a:xfrm>
            <a:off x="-901148" y="897468"/>
            <a:ext cx="1014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PROTOTIP</a:t>
            </a:r>
            <a:endParaRPr lang="hr-HR" sz="40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04960" cy="10287000"/>
          </a:xfrm>
          <a:custGeom>
            <a:avLst/>
            <a:gdLst/>
            <a:ahLst/>
            <a:cxnLst/>
            <a:rect l="l" t="t" r="r" b="b"/>
            <a:pathLst>
              <a:path w="9204960" h="10287000">
                <a:moveTo>
                  <a:pt x="9204960" y="0"/>
                </a:moveTo>
                <a:lnTo>
                  <a:pt x="0" y="0"/>
                </a:lnTo>
                <a:lnTo>
                  <a:pt x="0" y="10287000"/>
                </a:lnTo>
                <a:lnTo>
                  <a:pt x="9204960" y="10287000"/>
                </a:lnTo>
                <a:lnTo>
                  <a:pt x="920496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6063" y="2743200"/>
            <a:ext cx="5752508" cy="49980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0701" y="2625932"/>
            <a:ext cx="7059930" cy="5478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5080" indent="-342265">
              <a:lnSpc>
                <a:spcPct val="15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lang="hr-HR" sz="2400" b="1" spc="-45" dirty="0">
                <a:latin typeface="Verdana"/>
              </a:rPr>
              <a:t>Stvorite prototip 2: </a:t>
            </a:r>
            <a:r>
              <a:rPr lang="hr-HR" sz="2400" spc="-45" dirty="0">
                <a:latin typeface="Verdana"/>
              </a:rPr>
              <a:t>Prvo stvorite tzv. "korisničku priču". Vratite se personifikacijama i postavite se u njihovu perspektivu kako biste definirali njihove potrebe i razmotrili zadovoljava li proizvod ili usluga te potrebe. Stvorite priču koja će artikulirati potrebe persona. Nakon toga, ponovno pregledajte prvi prototip vašeg proizvoda ili usluge i razvijte/usavršite ga prema potrebama persona.</a:t>
            </a:r>
            <a:endParaRPr sz="2400" spc="-45" dirty="0">
              <a:latin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0678" y="164094"/>
            <a:ext cx="5091809" cy="1905970"/>
          </a:xfrm>
          <a:custGeom>
            <a:avLst/>
            <a:gdLst/>
            <a:ahLst/>
            <a:cxnLst/>
            <a:rect l="l" t="t" r="r" b="b"/>
            <a:pathLst>
              <a:path w="6029325" h="2047239">
                <a:moveTo>
                  <a:pt x="1288086" y="410470"/>
                </a:moveTo>
                <a:lnTo>
                  <a:pt x="5505394" y="410469"/>
                </a:lnTo>
                <a:lnTo>
                  <a:pt x="5462652" y="408465"/>
                </a:lnTo>
                <a:lnTo>
                  <a:pt x="5370530" y="403112"/>
                </a:lnTo>
                <a:lnTo>
                  <a:pt x="4661048" y="352551"/>
                </a:lnTo>
                <a:lnTo>
                  <a:pt x="4594419" y="349627"/>
                </a:lnTo>
                <a:lnTo>
                  <a:pt x="4570893" y="347919"/>
                </a:lnTo>
                <a:lnTo>
                  <a:pt x="4529402" y="338987"/>
                </a:lnTo>
                <a:lnTo>
                  <a:pt x="4495083" y="315462"/>
                </a:lnTo>
                <a:lnTo>
                  <a:pt x="4480023" y="286420"/>
                </a:lnTo>
                <a:lnTo>
                  <a:pt x="4467071" y="260346"/>
                </a:lnTo>
                <a:lnTo>
                  <a:pt x="4426935" y="210580"/>
                </a:lnTo>
                <a:lnTo>
                  <a:pt x="4369643" y="164523"/>
                </a:lnTo>
                <a:lnTo>
                  <a:pt x="4335244" y="143088"/>
                </a:lnTo>
                <a:lnTo>
                  <a:pt x="4297374" y="122820"/>
                </a:lnTo>
                <a:lnTo>
                  <a:pt x="4256305" y="103802"/>
                </a:lnTo>
                <a:lnTo>
                  <a:pt x="4212310" y="86114"/>
                </a:lnTo>
                <a:lnTo>
                  <a:pt x="4165662" y="69835"/>
                </a:lnTo>
                <a:lnTo>
                  <a:pt x="4116633" y="55046"/>
                </a:lnTo>
                <a:lnTo>
                  <a:pt x="4065496" y="41828"/>
                </a:lnTo>
                <a:lnTo>
                  <a:pt x="4012523" y="30260"/>
                </a:lnTo>
                <a:lnTo>
                  <a:pt x="3957988" y="20424"/>
                </a:lnTo>
                <a:lnTo>
                  <a:pt x="3902162" y="12400"/>
                </a:lnTo>
                <a:lnTo>
                  <a:pt x="3845319" y="6267"/>
                </a:lnTo>
                <a:lnTo>
                  <a:pt x="3787731" y="2107"/>
                </a:lnTo>
                <a:lnTo>
                  <a:pt x="3729671" y="0"/>
                </a:lnTo>
                <a:lnTo>
                  <a:pt x="3671412" y="25"/>
                </a:lnTo>
                <a:lnTo>
                  <a:pt x="3613225" y="2264"/>
                </a:lnTo>
                <a:lnTo>
                  <a:pt x="3555385" y="6797"/>
                </a:lnTo>
                <a:lnTo>
                  <a:pt x="3618932" y="14998"/>
                </a:lnTo>
                <a:lnTo>
                  <a:pt x="3680683" y="25547"/>
                </a:lnTo>
                <a:lnTo>
                  <a:pt x="3740351" y="38317"/>
                </a:lnTo>
                <a:lnTo>
                  <a:pt x="3797653" y="53179"/>
                </a:lnTo>
                <a:lnTo>
                  <a:pt x="3852302" y="70003"/>
                </a:lnTo>
                <a:lnTo>
                  <a:pt x="3904014" y="88662"/>
                </a:lnTo>
                <a:lnTo>
                  <a:pt x="3952504" y="109026"/>
                </a:lnTo>
                <a:lnTo>
                  <a:pt x="3997485" y="130967"/>
                </a:lnTo>
                <a:lnTo>
                  <a:pt x="4038674" y="154357"/>
                </a:lnTo>
                <a:lnTo>
                  <a:pt x="4075785" y="179066"/>
                </a:lnTo>
                <a:lnTo>
                  <a:pt x="4108533" y="204965"/>
                </a:lnTo>
                <a:lnTo>
                  <a:pt x="4136632" y="231927"/>
                </a:lnTo>
                <a:lnTo>
                  <a:pt x="4177744" y="288521"/>
                </a:lnTo>
                <a:lnTo>
                  <a:pt x="4185395" y="322429"/>
                </a:lnTo>
                <a:lnTo>
                  <a:pt x="4179122" y="338197"/>
                </a:lnTo>
                <a:lnTo>
                  <a:pt x="4135221" y="361046"/>
                </a:lnTo>
                <a:lnTo>
                  <a:pt x="4069968" y="368900"/>
                </a:lnTo>
                <a:lnTo>
                  <a:pt x="1363483" y="372428"/>
                </a:lnTo>
                <a:lnTo>
                  <a:pt x="1288086" y="410470"/>
                </a:lnTo>
                <a:close/>
              </a:path>
              <a:path w="6029325" h="2047239">
                <a:moveTo>
                  <a:pt x="1363483" y="372428"/>
                </a:moveTo>
                <a:lnTo>
                  <a:pt x="3319240" y="372428"/>
                </a:lnTo>
                <a:lnTo>
                  <a:pt x="1388108" y="360004"/>
                </a:lnTo>
                <a:lnTo>
                  <a:pt x="1363483" y="372428"/>
                </a:lnTo>
                <a:close/>
              </a:path>
              <a:path w="6029325" h="2047239">
                <a:moveTo>
                  <a:pt x="4457023" y="2047229"/>
                </a:moveTo>
                <a:lnTo>
                  <a:pt x="4521329" y="2031170"/>
                </a:lnTo>
                <a:lnTo>
                  <a:pt x="4631626" y="1999479"/>
                </a:lnTo>
                <a:lnTo>
                  <a:pt x="5453642" y="1743760"/>
                </a:lnTo>
                <a:lnTo>
                  <a:pt x="5695682" y="1673422"/>
                </a:lnTo>
                <a:lnTo>
                  <a:pt x="5812273" y="1641718"/>
                </a:lnTo>
                <a:lnTo>
                  <a:pt x="5923870" y="1613289"/>
                </a:lnTo>
                <a:lnTo>
                  <a:pt x="5977318" y="1600529"/>
                </a:lnTo>
                <a:lnTo>
                  <a:pt x="6028943" y="1588860"/>
                </a:lnTo>
                <a:lnTo>
                  <a:pt x="6004482" y="1536376"/>
                </a:lnTo>
                <a:lnTo>
                  <a:pt x="5982025" y="1485116"/>
                </a:lnTo>
                <a:lnTo>
                  <a:pt x="5961367" y="1434998"/>
                </a:lnTo>
                <a:lnTo>
                  <a:pt x="5942304" y="1385941"/>
                </a:lnTo>
                <a:lnTo>
                  <a:pt x="5924631" y="1337863"/>
                </a:lnTo>
                <a:lnTo>
                  <a:pt x="5908142" y="1290682"/>
                </a:lnTo>
                <a:lnTo>
                  <a:pt x="5892632" y="1244315"/>
                </a:lnTo>
                <a:lnTo>
                  <a:pt x="5877843" y="1198514"/>
                </a:lnTo>
                <a:lnTo>
                  <a:pt x="5863730" y="1153701"/>
                </a:lnTo>
                <a:lnTo>
                  <a:pt x="5836284" y="1065365"/>
                </a:lnTo>
                <a:lnTo>
                  <a:pt x="5822595" y="1021847"/>
                </a:lnTo>
                <a:lnTo>
                  <a:pt x="5808656" y="978654"/>
                </a:lnTo>
                <a:lnTo>
                  <a:pt x="5794260" y="935703"/>
                </a:lnTo>
                <a:lnTo>
                  <a:pt x="5779203" y="892912"/>
                </a:lnTo>
                <a:lnTo>
                  <a:pt x="5763281" y="850200"/>
                </a:lnTo>
                <a:lnTo>
                  <a:pt x="5746287" y="807486"/>
                </a:lnTo>
                <a:lnTo>
                  <a:pt x="5728018" y="764686"/>
                </a:lnTo>
                <a:lnTo>
                  <a:pt x="5708267" y="721720"/>
                </a:lnTo>
                <a:lnTo>
                  <a:pt x="5686830" y="678505"/>
                </a:lnTo>
                <a:lnTo>
                  <a:pt x="5663502" y="634960"/>
                </a:lnTo>
                <a:lnTo>
                  <a:pt x="5638078" y="591003"/>
                </a:lnTo>
                <a:lnTo>
                  <a:pt x="5610353" y="546552"/>
                </a:lnTo>
                <a:lnTo>
                  <a:pt x="5580121" y="501526"/>
                </a:lnTo>
                <a:lnTo>
                  <a:pt x="5547179" y="455842"/>
                </a:lnTo>
                <a:lnTo>
                  <a:pt x="5511320" y="409419"/>
                </a:lnTo>
                <a:lnTo>
                  <a:pt x="5505394" y="410469"/>
                </a:lnTo>
                <a:lnTo>
                  <a:pt x="1288086" y="410470"/>
                </a:lnTo>
                <a:lnTo>
                  <a:pt x="1205084" y="452348"/>
                </a:lnTo>
                <a:lnTo>
                  <a:pt x="783314" y="676952"/>
                </a:lnTo>
                <a:lnTo>
                  <a:pt x="313744" y="955167"/>
                </a:lnTo>
                <a:lnTo>
                  <a:pt x="0" y="1198515"/>
                </a:lnTo>
                <a:lnTo>
                  <a:pt x="0" y="1220160"/>
                </a:lnTo>
                <a:lnTo>
                  <a:pt x="7728" y="1227363"/>
                </a:lnTo>
                <a:lnTo>
                  <a:pt x="32985" y="1253852"/>
                </a:lnTo>
                <a:lnTo>
                  <a:pt x="62494" y="1286911"/>
                </a:lnTo>
                <a:lnTo>
                  <a:pt x="95653" y="1325641"/>
                </a:lnTo>
                <a:lnTo>
                  <a:pt x="131860" y="1369139"/>
                </a:lnTo>
                <a:lnTo>
                  <a:pt x="170514" y="1416504"/>
                </a:lnTo>
                <a:lnTo>
                  <a:pt x="211011" y="1466836"/>
                </a:lnTo>
                <a:lnTo>
                  <a:pt x="459028" y="1780647"/>
                </a:lnTo>
                <a:lnTo>
                  <a:pt x="495585" y="1826508"/>
                </a:lnTo>
                <a:lnTo>
                  <a:pt x="529172" y="1868125"/>
                </a:lnTo>
                <a:lnTo>
                  <a:pt x="559187" y="1904598"/>
                </a:lnTo>
                <a:lnTo>
                  <a:pt x="585028" y="1935024"/>
                </a:lnTo>
                <a:lnTo>
                  <a:pt x="621781" y="1974135"/>
                </a:lnTo>
                <a:lnTo>
                  <a:pt x="3681464" y="2047229"/>
                </a:lnTo>
                <a:lnTo>
                  <a:pt x="4457023" y="2047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C5EC96F-0F20-1EF5-811F-3DDD149D72C2}"/>
              </a:ext>
            </a:extLst>
          </p:cNvPr>
          <p:cNvSpPr txBox="1"/>
          <p:nvPr/>
        </p:nvSpPr>
        <p:spPr>
          <a:xfrm>
            <a:off x="-901148" y="897468"/>
            <a:ext cx="1014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PROTOTIP</a:t>
            </a:r>
            <a:endParaRPr lang="hr-HR" sz="40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7"/>
                </a:moveTo>
                <a:lnTo>
                  <a:pt x="9144000" y="10286997"/>
                </a:lnTo>
                <a:lnTo>
                  <a:pt x="91440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0972" y="2131038"/>
            <a:ext cx="7155815" cy="6389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lang="hr-HR" sz="2800" b="1" spc="65" dirty="0">
                <a:latin typeface="Verdana"/>
              </a:rPr>
              <a:t>Stvorite prototip 3: </a:t>
            </a:r>
            <a:r>
              <a:rPr lang="hr-HR" sz="2800" spc="65" dirty="0">
                <a:latin typeface="Verdana"/>
              </a:rPr>
              <a:t>Prikupite povratne informacije od ciljane publike i korisnika (putem intervjua ili ankete). Ova povratna petlja informira daljnje dorade i prilagodbe kako bi se poboljšala učinkovitost predloženih rješenja. Ponovno pregledajte i usavršite proizvod ili uslugu na temelju povratnih informacija.</a:t>
            </a:r>
            <a:endParaRPr sz="2800" spc="65" dirty="0">
              <a:latin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26380" y="1629155"/>
            <a:ext cx="5991911" cy="8657841"/>
            <a:chOff x="1626380" y="1629155"/>
            <a:chExt cx="5991911" cy="8657841"/>
          </a:xfrm>
        </p:grpSpPr>
        <p:sp>
          <p:nvSpPr>
            <p:cNvPr id="5" name="object 5"/>
            <p:cNvSpPr/>
            <p:nvPr/>
          </p:nvSpPr>
          <p:spPr>
            <a:xfrm>
              <a:off x="1626380" y="1629155"/>
              <a:ext cx="5991911" cy="3270250"/>
            </a:xfrm>
            <a:custGeom>
              <a:avLst/>
              <a:gdLst/>
              <a:ahLst/>
              <a:cxnLst/>
              <a:rect l="l" t="t" r="r" b="b"/>
              <a:pathLst>
                <a:path w="7301865" h="3270250">
                  <a:moveTo>
                    <a:pt x="5741548" y="2613971"/>
                  </a:moveTo>
                  <a:lnTo>
                    <a:pt x="634058" y="2613971"/>
                  </a:lnTo>
                  <a:lnTo>
                    <a:pt x="724529" y="2619922"/>
                  </a:lnTo>
                  <a:lnTo>
                    <a:pt x="822483" y="2627871"/>
                  </a:lnTo>
                  <a:lnTo>
                    <a:pt x="1416304" y="2686295"/>
                  </a:lnTo>
                  <a:lnTo>
                    <a:pt x="1617923" y="2703720"/>
                  </a:lnTo>
                  <a:lnTo>
                    <a:pt x="1708386" y="2709670"/>
                  </a:lnTo>
                  <a:lnTo>
                    <a:pt x="1737320" y="2711139"/>
                  </a:lnTo>
                  <a:lnTo>
                    <a:pt x="1765812" y="2713866"/>
                  </a:lnTo>
                  <a:lnTo>
                    <a:pt x="1816061" y="2728130"/>
                  </a:lnTo>
                  <a:lnTo>
                    <a:pt x="1857623" y="2765701"/>
                  </a:lnTo>
                  <a:lnTo>
                    <a:pt x="1875863" y="2812082"/>
                  </a:lnTo>
                  <a:lnTo>
                    <a:pt x="1887545" y="2844570"/>
                  </a:lnTo>
                  <a:lnTo>
                    <a:pt x="1921514" y="2907315"/>
                  </a:lnTo>
                  <a:lnTo>
                    <a:pt x="1968586" y="2966683"/>
                  </a:lnTo>
                  <a:lnTo>
                    <a:pt x="1996647" y="2994949"/>
                  </a:lnTo>
                  <a:lnTo>
                    <a:pt x="2027517" y="3022190"/>
                  </a:lnTo>
                  <a:lnTo>
                    <a:pt x="2061042" y="3048345"/>
                  </a:lnTo>
                  <a:lnTo>
                    <a:pt x="2097065" y="3073353"/>
                  </a:lnTo>
                  <a:lnTo>
                    <a:pt x="2135432" y="3097155"/>
                  </a:lnTo>
                  <a:lnTo>
                    <a:pt x="2175987" y="3119690"/>
                  </a:lnTo>
                  <a:lnTo>
                    <a:pt x="2218575" y="3140897"/>
                  </a:lnTo>
                  <a:lnTo>
                    <a:pt x="2263040" y="3160717"/>
                  </a:lnTo>
                  <a:lnTo>
                    <a:pt x="2309227" y="3179088"/>
                  </a:lnTo>
                  <a:lnTo>
                    <a:pt x="2356981" y="3195951"/>
                  </a:lnTo>
                  <a:lnTo>
                    <a:pt x="2406146" y="3211244"/>
                  </a:lnTo>
                  <a:lnTo>
                    <a:pt x="2456567" y="3224908"/>
                  </a:lnTo>
                  <a:lnTo>
                    <a:pt x="2508088" y="3236883"/>
                  </a:lnTo>
                  <a:lnTo>
                    <a:pt x="2560555" y="3247107"/>
                  </a:lnTo>
                  <a:lnTo>
                    <a:pt x="2613812" y="3255520"/>
                  </a:lnTo>
                  <a:lnTo>
                    <a:pt x="2667703" y="3262063"/>
                  </a:lnTo>
                  <a:lnTo>
                    <a:pt x="2722073" y="3266674"/>
                  </a:lnTo>
                  <a:lnTo>
                    <a:pt x="2776766" y="3269293"/>
                  </a:lnTo>
                  <a:lnTo>
                    <a:pt x="2831629" y="3269860"/>
                  </a:lnTo>
                  <a:lnTo>
                    <a:pt x="2886504" y="3268315"/>
                  </a:lnTo>
                  <a:lnTo>
                    <a:pt x="2941237" y="3264597"/>
                  </a:lnTo>
                  <a:lnTo>
                    <a:pt x="2995672" y="3258645"/>
                  </a:lnTo>
                  <a:lnTo>
                    <a:pt x="2938767" y="3249367"/>
                  </a:lnTo>
                  <a:lnTo>
                    <a:pt x="2882994" y="3238023"/>
                  </a:lnTo>
                  <a:lnTo>
                    <a:pt x="2828492" y="3224695"/>
                  </a:lnTo>
                  <a:lnTo>
                    <a:pt x="2775398" y="3209466"/>
                  </a:lnTo>
                  <a:lnTo>
                    <a:pt x="2723850" y="3192416"/>
                  </a:lnTo>
                  <a:lnTo>
                    <a:pt x="2673987" y="3173630"/>
                  </a:lnTo>
                  <a:lnTo>
                    <a:pt x="2625947" y="3153188"/>
                  </a:lnTo>
                  <a:lnTo>
                    <a:pt x="2579869" y="3131174"/>
                  </a:lnTo>
                  <a:lnTo>
                    <a:pt x="2535889" y="3107669"/>
                  </a:lnTo>
                  <a:lnTo>
                    <a:pt x="2494147" y="3082756"/>
                  </a:lnTo>
                  <a:lnTo>
                    <a:pt x="2454780" y="3056516"/>
                  </a:lnTo>
                  <a:lnTo>
                    <a:pt x="2417927" y="3029033"/>
                  </a:lnTo>
                  <a:lnTo>
                    <a:pt x="2383726" y="3000387"/>
                  </a:lnTo>
                  <a:lnTo>
                    <a:pt x="2352315" y="2970663"/>
                  </a:lnTo>
                  <a:lnTo>
                    <a:pt x="2323832" y="2939941"/>
                  </a:lnTo>
                  <a:lnTo>
                    <a:pt x="2298416" y="2908304"/>
                  </a:lnTo>
                  <a:lnTo>
                    <a:pt x="2276204" y="2875834"/>
                  </a:lnTo>
                  <a:lnTo>
                    <a:pt x="2257334" y="2842614"/>
                  </a:lnTo>
                  <a:lnTo>
                    <a:pt x="2234508" y="2781649"/>
                  </a:lnTo>
                  <a:lnTo>
                    <a:pt x="2232680" y="2754575"/>
                  </a:lnTo>
                  <a:lnTo>
                    <a:pt x="2240277" y="2729392"/>
                  </a:lnTo>
                  <a:lnTo>
                    <a:pt x="2293445" y="2692902"/>
                  </a:lnTo>
                  <a:lnTo>
                    <a:pt x="2331385" y="2684269"/>
                  </a:lnTo>
                  <a:lnTo>
                    <a:pt x="2372471" y="2680360"/>
                  </a:lnTo>
                  <a:lnTo>
                    <a:pt x="2414239" y="2679441"/>
                  </a:lnTo>
                  <a:lnTo>
                    <a:pt x="5650236" y="2674725"/>
                  </a:lnTo>
                  <a:lnTo>
                    <a:pt x="5741548" y="2613971"/>
                  </a:lnTo>
                  <a:close/>
                </a:path>
                <a:path w="7301865" h="3270250">
                  <a:moveTo>
                    <a:pt x="5650236" y="2674725"/>
                  </a:moveTo>
                  <a:lnTo>
                    <a:pt x="3281662" y="2674725"/>
                  </a:lnTo>
                  <a:lnTo>
                    <a:pt x="5620413" y="2694567"/>
                  </a:lnTo>
                  <a:lnTo>
                    <a:pt x="5650236" y="2674725"/>
                  </a:lnTo>
                  <a:close/>
                </a:path>
                <a:path w="7301865" h="3270250">
                  <a:moveTo>
                    <a:pt x="2841540" y="0"/>
                  </a:moveTo>
                  <a:lnTo>
                    <a:pt x="1903694" y="0"/>
                  </a:lnTo>
                  <a:lnTo>
                    <a:pt x="1890665" y="3853"/>
                  </a:lnTo>
                  <a:lnTo>
                    <a:pt x="1836756" y="21811"/>
                  </a:lnTo>
                  <a:lnTo>
                    <a:pt x="1772686" y="45211"/>
                  </a:lnTo>
                  <a:lnTo>
                    <a:pt x="1617658" y="106097"/>
                  </a:lnTo>
                  <a:lnTo>
                    <a:pt x="770900" y="455133"/>
                  </a:lnTo>
                  <a:lnTo>
                    <a:pt x="538514" y="546319"/>
                  </a:lnTo>
                  <a:lnTo>
                    <a:pt x="367838" y="610093"/>
                  </a:lnTo>
                  <a:lnTo>
                    <a:pt x="257462" y="649359"/>
                  </a:lnTo>
                  <a:lnTo>
                    <a:pt x="150859" y="685370"/>
                  </a:lnTo>
                  <a:lnTo>
                    <a:pt x="99254" y="701979"/>
                  </a:lnTo>
                  <a:lnTo>
                    <a:pt x="48930" y="717565"/>
                  </a:lnTo>
                  <a:lnTo>
                    <a:pt x="0" y="732056"/>
                  </a:lnTo>
                  <a:lnTo>
                    <a:pt x="19544" y="786767"/>
                  </a:lnTo>
                  <a:lnTo>
                    <a:pt x="38027" y="840632"/>
                  </a:lnTo>
                  <a:lnTo>
                    <a:pt x="55515" y="893689"/>
                  </a:lnTo>
                  <a:lnTo>
                    <a:pt x="72077" y="945971"/>
                  </a:lnTo>
                  <a:lnTo>
                    <a:pt x="87782" y="997516"/>
                  </a:lnTo>
                  <a:lnTo>
                    <a:pt x="102696" y="1048359"/>
                  </a:lnTo>
                  <a:lnTo>
                    <a:pt x="116890" y="1098536"/>
                  </a:lnTo>
                  <a:lnTo>
                    <a:pt x="130430" y="1148084"/>
                  </a:lnTo>
                  <a:lnTo>
                    <a:pt x="143385" y="1197037"/>
                  </a:lnTo>
                  <a:lnTo>
                    <a:pt x="155824" y="1245431"/>
                  </a:lnTo>
                  <a:lnTo>
                    <a:pt x="167814" y="1293304"/>
                  </a:lnTo>
                  <a:lnTo>
                    <a:pt x="179423" y="1340690"/>
                  </a:lnTo>
                  <a:lnTo>
                    <a:pt x="190720" y="1387625"/>
                  </a:lnTo>
                  <a:lnTo>
                    <a:pt x="201773" y="1434145"/>
                  </a:lnTo>
                  <a:lnTo>
                    <a:pt x="212650" y="1480287"/>
                  </a:lnTo>
                  <a:lnTo>
                    <a:pt x="223420" y="1526086"/>
                  </a:lnTo>
                  <a:lnTo>
                    <a:pt x="234150" y="1571577"/>
                  </a:lnTo>
                  <a:lnTo>
                    <a:pt x="244908" y="1616798"/>
                  </a:lnTo>
                  <a:lnTo>
                    <a:pt x="255764" y="1661783"/>
                  </a:lnTo>
                  <a:lnTo>
                    <a:pt x="266785" y="1706568"/>
                  </a:lnTo>
                  <a:lnTo>
                    <a:pt x="278038" y="1751190"/>
                  </a:lnTo>
                  <a:lnTo>
                    <a:pt x="289594" y="1795684"/>
                  </a:lnTo>
                  <a:lnTo>
                    <a:pt x="301519" y="1840087"/>
                  </a:lnTo>
                  <a:lnTo>
                    <a:pt x="313882" y="1884433"/>
                  </a:lnTo>
                  <a:lnTo>
                    <a:pt x="326751" y="1928760"/>
                  </a:lnTo>
                  <a:lnTo>
                    <a:pt x="340194" y="1973102"/>
                  </a:lnTo>
                  <a:lnTo>
                    <a:pt x="354280" y="2017496"/>
                  </a:lnTo>
                  <a:lnTo>
                    <a:pt x="369076" y="2061978"/>
                  </a:lnTo>
                  <a:lnTo>
                    <a:pt x="384651" y="2106583"/>
                  </a:lnTo>
                  <a:lnTo>
                    <a:pt x="401073" y="2151347"/>
                  </a:lnTo>
                  <a:lnTo>
                    <a:pt x="418411" y="2196307"/>
                  </a:lnTo>
                  <a:lnTo>
                    <a:pt x="436731" y="2241498"/>
                  </a:lnTo>
                  <a:lnTo>
                    <a:pt x="456104" y="2286955"/>
                  </a:lnTo>
                  <a:lnTo>
                    <a:pt x="476596" y="2332716"/>
                  </a:lnTo>
                  <a:lnTo>
                    <a:pt x="498276" y="2378816"/>
                  </a:lnTo>
                  <a:lnTo>
                    <a:pt x="521212" y="2425290"/>
                  </a:lnTo>
                  <a:lnTo>
                    <a:pt x="545472" y="2472174"/>
                  </a:lnTo>
                  <a:lnTo>
                    <a:pt x="571125" y="2519505"/>
                  </a:lnTo>
                  <a:lnTo>
                    <a:pt x="598239" y="2567318"/>
                  </a:lnTo>
                  <a:lnTo>
                    <a:pt x="626882" y="2615650"/>
                  </a:lnTo>
                  <a:lnTo>
                    <a:pt x="634058" y="2613971"/>
                  </a:lnTo>
                  <a:lnTo>
                    <a:pt x="5741548" y="2613971"/>
                  </a:lnTo>
                  <a:lnTo>
                    <a:pt x="5842069" y="2547090"/>
                  </a:lnTo>
                  <a:lnTo>
                    <a:pt x="6352866" y="2188394"/>
                  </a:lnTo>
                  <a:lnTo>
                    <a:pt x="6921551" y="1744079"/>
                  </a:lnTo>
                  <a:lnTo>
                    <a:pt x="7301484" y="1355484"/>
                  </a:lnTo>
                  <a:lnTo>
                    <a:pt x="7301484" y="1321331"/>
                  </a:lnTo>
                  <a:lnTo>
                    <a:pt x="7300493" y="1320145"/>
                  </a:lnTo>
                  <a:lnTo>
                    <a:pt x="7281211" y="1294656"/>
                  </a:lnTo>
                  <a:lnTo>
                    <a:pt x="7234893" y="1227903"/>
                  </a:lnTo>
                  <a:lnTo>
                    <a:pt x="7208335" y="1187582"/>
                  </a:lnTo>
                  <a:lnTo>
                    <a:pt x="7179831" y="1143262"/>
                  </a:lnTo>
                  <a:lnTo>
                    <a:pt x="7149618" y="1095414"/>
                  </a:lnTo>
                  <a:lnTo>
                    <a:pt x="7117937" y="1044510"/>
                  </a:lnTo>
                  <a:lnTo>
                    <a:pt x="7085026" y="991023"/>
                  </a:lnTo>
                  <a:lnTo>
                    <a:pt x="7051124" y="935424"/>
                  </a:lnTo>
                  <a:lnTo>
                    <a:pt x="6981305" y="819781"/>
                  </a:lnTo>
                  <a:lnTo>
                    <a:pt x="6740876" y="417920"/>
                  </a:lnTo>
                  <a:lnTo>
                    <a:pt x="6710217" y="367173"/>
                  </a:lnTo>
                  <a:lnTo>
                    <a:pt x="6681196" y="319507"/>
                  </a:lnTo>
                  <a:lnTo>
                    <a:pt x="6654055" y="275395"/>
                  </a:lnTo>
                  <a:lnTo>
                    <a:pt x="6629030" y="235309"/>
                  </a:lnTo>
                  <a:lnTo>
                    <a:pt x="6606362" y="199721"/>
                  </a:lnTo>
                  <a:lnTo>
                    <a:pt x="6569052" y="143927"/>
                  </a:lnTo>
                  <a:lnTo>
                    <a:pt x="6544036" y="111790"/>
                  </a:lnTo>
                  <a:lnTo>
                    <a:pt x="6505839" y="102569"/>
                  </a:lnTo>
                  <a:lnTo>
                    <a:pt x="284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15" y="3717033"/>
              <a:ext cx="3698747" cy="6569963"/>
            </a:xfrm>
            <a:prstGeom prst="rect">
              <a:avLst/>
            </a:prstGeom>
          </p:spPr>
        </p:pic>
      </p:grpSp>
      <p:sp>
        <p:nvSpPr>
          <p:cNvPr id="8" name="TekstniOkvir 7">
            <a:extLst>
              <a:ext uri="{FF2B5EF4-FFF2-40B4-BE49-F238E27FC236}">
                <a16:creationId xmlns:a16="http://schemas.microsoft.com/office/drawing/2014/main" id="{16673850-B4C3-5B72-BD3F-4D8F686B7962}"/>
              </a:ext>
            </a:extLst>
          </p:cNvPr>
          <p:cNvSpPr txBox="1"/>
          <p:nvPr/>
        </p:nvSpPr>
        <p:spPr>
          <a:xfrm>
            <a:off x="-644355" y="2147369"/>
            <a:ext cx="1014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POVRATNE </a:t>
            </a:r>
          </a:p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INFORMACIJE</a:t>
            </a:r>
            <a:endParaRPr lang="hr-HR" sz="4000" b="1" spc="-300" dirty="0">
              <a:solidFill>
                <a:schemeClr val="tx1"/>
              </a:solidFill>
              <a:latin typeface="Norwester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03335" cy="10287000"/>
          </a:xfrm>
          <a:custGeom>
            <a:avLst/>
            <a:gdLst/>
            <a:ahLst/>
            <a:cxnLst/>
            <a:rect l="l" t="t" r="r" b="b"/>
            <a:pathLst>
              <a:path w="8903335" h="10287000">
                <a:moveTo>
                  <a:pt x="8903208" y="0"/>
                </a:moveTo>
                <a:lnTo>
                  <a:pt x="0" y="0"/>
                </a:lnTo>
                <a:lnTo>
                  <a:pt x="0" y="10287000"/>
                </a:lnTo>
                <a:lnTo>
                  <a:pt x="8903208" y="10287000"/>
                </a:lnTo>
                <a:lnTo>
                  <a:pt x="8903208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64167" y="3824732"/>
            <a:ext cx="6993255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hr-HR" sz="2400" spc="-10" dirty="0">
                <a:latin typeface="Verdana"/>
              </a:rPr>
              <a:t>Financira Europska unija. Međutim, stajališta i mišljenja iznesena u tekstu isključivo su stajališta autora i ne odražavaju nužno stajališta Europske unije ili Izvršne agencije za obrazovanje i kulturu Europske unije (EACEA). Ni Europska unija ni EACEA ne mogu biti odgovorni za navedena stajališta i mišljenja.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448" y="4526279"/>
            <a:ext cx="5544311" cy="12344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6"/>
                </a:lnTo>
                <a:lnTo>
                  <a:pt x="18288000" y="102869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0494" y="2348499"/>
            <a:ext cx="13210540" cy="5753100"/>
          </a:xfrm>
          <a:custGeom>
            <a:avLst/>
            <a:gdLst/>
            <a:ahLst/>
            <a:cxnLst/>
            <a:rect l="l" t="t" r="r" b="b"/>
            <a:pathLst>
              <a:path w="13210540" h="5753100">
                <a:moveTo>
                  <a:pt x="10479715" y="4114800"/>
                </a:moveTo>
                <a:lnTo>
                  <a:pt x="108277" y="4114800"/>
                </a:lnTo>
                <a:lnTo>
                  <a:pt x="116270" y="4140200"/>
                </a:lnTo>
                <a:lnTo>
                  <a:pt x="132406" y="4152900"/>
                </a:lnTo>
                <a:lnTo>
                  <a:pt x="152820" y="4165600"/>
                </a:lnTo>
                <a:lnTo>
                  <a:pt x="173644" y="4178300"/>
                </a:lnTo>
                <a:lnTo>
                  <a:pt x="225495" y="4178300"/>
                </a:lnTo>
                <a:lnTo>
                  <a:pt x="277374" y="4191000"/>
                </a:lnTo>
                <a:lnTo>
                  <a:pt x="1959618" y="4191000"/>
                </a:lnTo>
                <a:lnTo>
                  <a:pt x="2004172" y="4203700"/>
                </a:lnTo>
                <a:lnTo>
                  <a:pt x="2043382" y="4216400"/>
                </a:lnTo>
                <a:lnTo>
                  <a:pt x="2105578" y="4254500"/>
                </a:lnTo>
                <a:lnTo>
                  <a:pt x="2145815" y="4305300"/>
                </a:lnTo>
                <a:lnTo>
                  <a:pt x="2157576" y="4343400"/>
                </a:lnTo>
                <a:lnTo>
                  <a:pt x="2163701" y="4381500"/>
                </a:lnTo>
                <a:lnTo>
                  <a:pt x="2166798" y="4419600"/>
                </a:lnTo>
                <a:lnTo>
                  <a:pt x="2171315" y="4457700"/>
                </a:lnTo>
                <a:lnTo>
                  <a:pt x="2177140" y="4508500"/>
                </a:lnTo>
                <a:lnTo>
                  <a:pt x="2184161" y="4546600"/>
                </a:lnTo>
                <a:lnTo>
                  <a:pt x="2192268" y="4597400"/>
                </a:lnTo>
                <a:lnTo>
                  <a:pt x="2201349" y="4648200"/>
                </a:lnTo>
                <a:lnTo>
                  <a:pt x="2211291" y="4711700"/>
                </a:lnTo>
                <a:lnTo>
                  <a:pt x="2221985" y="4762500"/>
                </a:lnTo>
                <a:lnTo>
                  <a:pt x="2233317" y="4826000"/>
                </a:lnTo>
                <a:lnTo>
                  <a:pt x="2245176" y="4889500"/>
                </a:lnTo>
                <a:lnTo>
                  <a:pt x="2257452" y="4940300"/>
                </a:lnTo>
                <a:lnTo>
                  <a:pt x="2270032" y="5003800"/>
                </a:lnTo>
                <a:lnTo>
                  <a:pt x="2282805" y="5067300"/>
                </a:lnTo>
                <a:lnTo>
                  <a:pt x="2295659" y="5130800"/>
                </a:lnTo>
                <a:lnTo>
                  <a:pt x="2308483" y="5194300"/>
                </a:lnTo>
                <a:lnTo>
                  <a:pt x="2321165" y="5245100"/>
                </a:lnTo>
                <a:lnTo>
                  <a:pt x="2345658" y="5372100"/>
                </a:lnTo>
                <a:lnTo>
                  <a:pt x="2357245" y="5422900"/>
                </a:lnTo>
                <a:lnTo>
                  <a:pt x="2368245" y="5473700"/>
                </a:lnTo>
                <a:lnTo>
                  <a:pt x="2378546" y="5524500"/>
                </a:lnTo>
                <a:lnTo>
                  <a:pt x="2388035" y="5575300"/>
                </a:lnTo>
                <a:lnTo>
                  <a:pt x="2396602" y="5613400"/>
                </a:lnTo>
                <a:lnTo>
                  <a:pt x="2404135" y="5651500"/>
                </a:lnTo>
                <a:lnTo>
                  <a:pt x="2410522" y="5689600"/>
                </a:lnTo>
                <a:lnTo>
                  <a:pt x="2415652" y="5715000"/>
                </a:lnTo>
                <a:lnTo>
                  <a:pt x="2419413" y="5740400"/>
                </a:lnTo>
                <a:lnTo>
                  <a:pt x="2421695" y="5753100"/>
                </a:lnTo>
                <a:lnTo>
                  <a:pt x="2430135" y="5727700"/>
                </a:lnTo>
                <a:lnTo>
                  <a:pt x="2440387" y="5702300"/>
                </a:lnTo>
                <a:lnTo>
                  <a:pt x="2452344" y="5664200"/>
                </a:lnTo>
                <a:lnTo>
                  <a:pt x="2465898" y="5626100"/>
                </a:lnTo>
                <a:lnTo>
                  <a:pt x="2480943" y="5588000"/>
                </a:lnTo>
                <a:lnTo>
                  <a:pt x="2497372" y="5537200"/>
                </a:lnTo>
                <a:lnTo>
                  <a:pt x="2515076" y="5486400"/>
                </a:lnTo>
                <a:lnTo>
                  <a:pt x="2533950" y="5435600"/>
                </a:lnTo>
                <a:lnTo>
                  <a:pt x="2553885" y="5384800"/>
                </a:lnTo>
                <a:lnTo>
                  <a:pt x="2574775" y="5334000"/>
                </a:lnTo>
                <a:lnTo>
                  <a:pt x="2596512" y="5283200"/>
                </a:lnTo>
                <a:lnTo>
                  <a:pt x="2618990" y="5232400"/>
                </a:lnTo>
                <a:lnTo>
                  <a:pt x="2642101" y="5168900"/>
                </a:lnTo>
                <a:lnTo>
                  <a:pt x="2665737" y="5118100"/>
                </a:lnTo>
                <a:lnTo>
                  <a:pt x="2689793" y="5054600"/>
                </a:lnTo>
                <a:lnTo>
                  <a:pt x="2714160" y="5003800"/>
                </a:lnTo>
                <a:lnTo>
                  <a:pt x="2738731" y="4940300"/>
                </a:lnTo>
                <a:lnTo>
                  <a:pt x="2788058" y="4838700"/>
                </a:lnTo>
                <a:lnTo>
                  <a:pt x="2812599" y="4787900"/>
                </a:lnTo>
                <a:lnTo>
                  <a:pt x="2836916" y="4737100"/>
                </a:lnTo>
                <a:lnTo>
                  <a:pt x="2860901" y="4686300"/>
                </a:lnTo>
                <a:lnTo>
                  <a:pt x="2884448" y="4635500"/>
                </a:lnTo>
                <a:lnTo>
                  <a:pt x="2907449" y="4584700"/>
                </a:lnTo>
                <a:lnTo>
                  <a:pt x="2929797" y="4546600"/>
                </a:lnTo>
                <a:lnTo>
                  <a:pt x="2951385" y="4508500"/>
                </a:lnTo>
                <a:lnTo>
                  <a:pt x="2972105" y="4470400"/>
                </a:lnTo>
                <a:lnTo>
                  <a:pt x="2991850" y="4445000"/>
                </a:lnTo>
                <a:lnTo>
                  <a:pt x="3010514" y="4419600"/>
                </a:lnTo>
                <a:lnTo>
                  <a:pt x="3027989" y="4394200"/>
                </a:lnTo>
                <a:lnTo>
                  <a:pt x="3052991" y="4356100"/>
                </a:lnTo>
                <a:lnTo>
                  <a:pt x="3082084" y="4330700"/>
                </a:lnTo>
                <a:lnTo>
                  <a:pt x="3115487" y="4305300"/>
                </a:lnTo>
                <a:lnTo>
                  <a:pt x="3153418" y="4292600"/>
                </a:lnTo>
                <a:lnTo>
                  <a:pt x="3196099" y="4279900"/>
                </a:lnTo>
                <a:lnTo>
                  <a:pt x="3243747" y="4267200"/>
                </a:lnTo>
                <a:lnTo>
                  <a:pt x="7778961" y="4267200"/>
                </a:lnTo>
                <a:lnTo>
                  <a:pt x="7926977" y="4254500"/>
                </a:lnTo>
                <a:lnTo>
                  <a:pt x="9545329" y="4165600"/>
                </a:lnTo>
                <a:lnTo>
                  <a:pt x="9864560" y="4152900"/>
                </a:lnTo>
                <a:lnTo>
                  <a:pt x="10115778" y="4140200"/>
                </a:lnTo>
                <a:lnTo>
                  <a:pt x="10479715" y="4114800"/>
                </a:lnTo>
                <a:close/>
              </a:path>
              <a:path w="13210540" h="5753100">
                <a:moveTo>
                  <a:pt x="7126044" y="4292600"/>
                </a:moveTo>
                <a:lnTo>
                  <a:pt x="5653902" y="4292600"/>
                </a:lnTo>
                <a:lnTo>
                  <a:pt x="5774738" y="4305300"/>
                </a:lnTo>
                <a:lnTo>
                  <a:pt x="7091793" y="4305300"/>
                </a:lnTo>
                <a:lnTo>
                  <a:pt x="7126044" y="4292600"/>
                </a:lnTo>
                <a:close/>
              </a:path>
              <a:path w="13210540" h="5753100">
                <a:moveTo>
                  <a:pt x="7400901" y="4279900"/>
                </a:moveTo>
                <a:lnTo>
                  <a:pt x="4699944" y="4279900"/>
                </a:lnTo>
                <a:lnTo>
                  <a:pt x="4813951" y="4292600"/>
                </a:lnTo>
                <a:lnTo>
                  <a:pt x="7332365" y="4292600"/>
                </a:lnTo>
                <a:lnTo>
                  <a:pt x="7400901" y="4279900"/>
                </a:lnTo>
                <a:close/>
              </a:path>
              <a:path w="13210540" h="5753100">
                <a:moveTo>
                  <a:pt x="7778961" y="4267200"/>
                </a:moveTo>
                <a:lnTo>
                  <a:pt x="3354824" y="4267200"/>
                </a:lnTo>
                <a:lnTo>
                  <a:pt x="3404157" y="4279900"/>
                </a:lnTo>
                <a:lnTo>
                  <a:pt x="7641229" y="4279900"/>
                </a:lnTo>
                <a:lnTo>
                  <a:pt x="7778961" y="4267200"/>
                </a:lnTo>
                <a:close/>
              </a:path>
              <a:path w="13210540" h="5753100">
                <a:moveTo>
                  <a:pt x="1107745" y="4216400"/>
                </a:moveTo>
                <a:lnTo>
                  <a:pt x="692977" y="4216400"/>
                </a:lnTo>
                <a:lnTo>
                  <a:pt x="744949" y="4229100"/>
                </a:lnTo>
                <a:lnTo>
                  <a:pt x="1055983" y="4229100"/>
                </a:lnTo>
                <a:lnTo>
                  <a:pt x="1107745" y="4216400"/>
                </a:lnTo>
                <a:close/>
              </a:path>
              <a:path w="13210540" h="5753100">
                <a:moveTo>
                  <a:pt x="1366525" y="4203700"/>
                </a:moveTo>
                <a:lnTo>
                  <a:pt x="485091" y="4203700"/>
                </a:lnTo>
                <a:lnTo>
                  <a:pt x="537055" y="4216400"/>
                </a:lnTo>
                <a:lnTo>
                  <a:pt x="1314769" y="4216400"/>
                </a:lnTo>
                <a:lnTo>
                  <a:pt x="1366525" y="4203700"/>
                </a:lnTo>
                <a:close/>
              </a:path>
              <a:path w="13210540" h="5753100">
                <a:moveTo>
                  <a:pt x="1625366" y="4191000"/>
                </a:moveTo>
                <a:lnTo>
                  <a:pt x="381198" y="4191000"/>
                </a:lnTo>
                <a:lnTo>
                  <a:pt x="433138" y="4203700"/>
                </a:lnTo>
                <a:lnTo>
                  <a:pt x="1573586" y="4203700"/>
                </a:lnTo>
                <a:lnTo>
                  <a:pt x="1625366" y="4191000"/>
                </a:lnTo>
                <a:close/>
              </a:path>
              <a:path w="13210540" h="5753100">
                <a:moveTo>
                  <a:pt x="12208402" y="114300"/>
                </a:moveTo>
                <a:lnTo>
                  <a:pt x="2686330" y="114300"/>
                </a:lnTo>
                <a:lnTo>
                  <a:pt x="2585487" y="127000"/>
                </a:lnTo>
                <a:lnTo>
                  <a:pt x="2434236" y="139700"/>
                </a:lnTo>
                <a:lnTo>
                  <a:pt x="1980537" y="165100"/>
                </a:lnTo>
                <a:lnTo>
                  <a:pt x="1829308" y="177800"/>
                </a:lnTo>
                <a:lnTo>
                  <a:pt x="1728486" y="190500"/>
                </a:lnTo>
                <a:lnTo>
                  <a:pt x="1636663" y="190500"/>
                </a:lnTo>
                <a:lnTo>
                  <a:pt x="1589137" y="203200"/>
                </a:lnTo>
                <a:lnTo>
                  <a:pt x="1491279" y="203200"/>
                </a:lnTo>
                <a:lnTo>
                  <a:pt x="1338756" y="215900"/>
                </a:lnTo>
                <a:lnTo>
                  <a:pt x="1181392" y="215900"/>
                </a:lnTo>
                <a:lnTo>
                  <a:pt x="1128258" y="228600"/>
                </a:lnTo>
                <a:lnTo>
                  <a:pt x="1021483" y="228600"/>
                </a:lnTo>
                <a:lnTo>
                  <a:pt x="968012" y="241300"/>
                </a:lnTo>
                <a:lnTo>
                  <a:pt x="861327" y="241300"/>
                </a:lnTo>
                <a:lnTo>
                  <a:pt x="808283" y="254000"/>
                </a:lnTo>
                <a:lnTo>
                  <a:pt x="755552" y="254000"/>
                </a:lnTo>
                <a:lnTo>
                  <a:pt x="703220" y="266700"/>
                </a:lnTo>
                <a:lnTo>
                  <a:pt x="651370" y="266700"/>
                </a:lnTo>
                <a:lnTo>
                  <a:pt x="600088" y="279400"/>
                </a:lnTo>
                <a:lnTo>
                  <a:pt x="549459" y="279400"/>
                </a:lnTo>
                <a:lnTo>
                  <a:pt x="450502" y="304800"/>
                </a:lnTo>
                <a:lnTo>
                  <a:pt x="402343" y="304800"/>
                </a:lnTo>
                <a:lnTo>
                  <a:pt x="264167" y="342900"/>
                </a:lnTo>
                <a:lnTo>
                  <a:pt x="178151" y="368300"/>
                </a:lnTo>
                <a:lnTo>
                  <a:pt x="137229" y="381000"/>
                </a:lnTo>
                <a:lnTo>
                  <a:pt x="126746" y="381000"/>
                </a:lnTo>
                <a:lnTo>
                  <a:pt x="116755" y="393700"/>
                </a:lnTo>
                <a:lnTo>
                  <a:pt x="107247" y="406400"/>
                </a:lnTo>
                <a:lnTo>
                  <a:pt x="98213" y="419100"/>
                </a:lnTo>
                <a:lnTo>
                  <a:pt x="89644" y="444500"/>
                </a:lnTo>
                <a:lnTo>
                  <a:pt x="81531" y="457200"/>
                </a:lnTo>
                <a:lnTo>
                  <a:pt x="73864" y="482600"/>
                </a:lnTo>
                <a:lnTo>
                  <a:pt x="66635" y="508000"/>
                </a:lnTo>
                <a:lnTo>
                  <a:pt x="59834" y="546100"/>
                </a:lnTo>
                <a:lnTo>
                  <a:pt x="53453" y="571500"/>
                </a:lnTo>
                <a:lnTo>
                  <a:pt x="47483" y="609600"/>
                </a:lnTo>
                <a:lnTo>
                  <a:pt x="41914" y="647700"/>
                </a:lnTo>
                <a:lnTo>
                  <a:pt x="36737" y="685800"/>
                </a:lnTo>
                <a:lnTo>
                  <a:pt x="31944" y="723900"/>
                </a:lnTo>
                <a:lnTo>
                  <a:pt x="27525" y="774700"/>
                </a:lnTo>
                <a:lnTo>
                  <a:pt x="23471" y="812800"/>
                </a:lnTo>
                <a:lnTo>
                  <a:pt x="19774" y="863600"/>
                </a:lnTo>
                <a:lnTo>
                  <a:pt x="16423" y="914400"/>
                </a:lnTo>
                <a:lnTo>
                  <a:pt x="13411" y="965200"/>
                </a:lnTo>
                <a:lnTo>
                  <a:pt x="10728" y="1016000"/>
                </a:lnTo>
                <a:lnTo>
                  <a:pt x="8364" y="1066800"/>
                </a:lnTo>
                <a:lnTo>
                  <a:pt x="6312" y="1130300"/>
                </a:lnTo>
                <a:lnTo>
                  <a:pt x="4561" y="1181100"/>
                </a:lnTo>
                <a:lnTo>
                  <a:pt x="3104" y="1244600"/>
                </a:lnTo>
                <a:lnTo>
                  <a:pt x="1930" y="1308100"/>
                </a:lnTo>
                <a:lnTo>
                  <a:pt x="1031" y="1371600"/>
                </a:lnTo>
                <a:lnTo>
                  <a:pt x="397" y="1435100"/>
                </a:lnTo>
                <a:lnTo>
                  <a:pt x="20" y="1498600"/>
                </a:lnTo>
                <a:lnTo>
                  <a:pt x="0" y="1625600"/>
                </a:lnTo>
                <a:lnTo>
                  <a:pt x="338" y="1689100"/>
                </a:lnTo>
                <a:lnTo>
                  <a:pt x="897" y="1765300"/>
                </a:lnTo>
                <a:lnTo>
                  <a:pt x="1667" y="1828800"/>
                </a:lnTo>
                <a:lnTo>
                  <a:pt x="3805" y="1968500"/>
                </a:lnTo>
                <a:lnTo>
                  <a:pt x="5155" y="2032000"/>
                </a:lnTo>
                <a:lnTo>
                  <a:pt x="6680" y="2108200"/>
                </a:lnTo>
                <a:lnTo>
                  <a:pt x="8372" y="2171700"/>
                </a:lnTo>
                <a:lnTo>
                  <a:pt x="10220" y="2247900"/>
                </a:lnTo>
                <a:lnTo>
                  <a:pt x="12216" y="2311400"/>
                </a:lnTo>
                <a:lnTo>
                  <a:pt x="14351" y="2387600"/>
                </a:lnTo>
                <a:lnTo>
                  <a:pt x="16616" y="2451100"/>
                </a:lnTo>
                <a:lnTo>
                  <a:pt x="19002" y="2514600"/>
                </a:lnTo>
                <a:lnTo>
                  <a:pt x="21499" y="2590800"/>
                </a:lnTo>
                <a:lnTo>
                  <a:pt x="24099" y="2654300"/>
                </a:lnTo>
                <a:lnTo>
                  <a:pt x="26793" y="2730500"/>
                </a:lnTo>
                <a:lnTo>
                  <a:pt x="29572" y="2794000"/>
                </a:lnTo>
                <a:lnTo>
                  <a:pt x="32426" y="2857500"/>
                </a:lnTo>
                <a:lnTo>
                  <a:pt x="35346" y="2921000"/>
                </a:lnTo>
                <a:lnTo>
                  <a:pt x="38324" y="2997200"/>
                </a:lnTo>
                <a:lnTo>
                  <a:pt x="41351" y="3060700"/>
                </a:lnTo>
                <a:lnTo>
                  <a:pt x="44416" y="3124200"/>
                </a:lnTo>
                <a:lnTo>
                  <a:pt x="47512" y="3175000"/>
                </a:lnTo>
                <a:lnTo>
                  <a:pt x="56891" y="3365500"/>
                </a:lnTo>
                <a:lnTo>
                  <a:pt x="63130" y="3467100"/>
                </a:lnTo>
                <a:lnTo>
                  <a:pt x="66217" y="3530600"/>
                </a:lnTo>
                <a:lnTo>
                  <a:pt x="69272" y="3581400"/>
                </a:lnTo>
                <a:lnTo>
                  <a:pt x="72284" y="3632200"/>
                </a:lnTo>
                <a:lnTo>
                  <a:pt x="75245" y="3670300"/>
                </a:lnTo>
                <a:lnTo>
                  <a:pt x="78146" y="3721100"/>
                </a:lnTo>
                <a:lnTo>
                  <a:pt x="80978" y="3771900"/>
                </a:lnTo>
                <a:lnTo>
                  <a:pt x="83732" y="3810000"/>
                </a:lnTo>
                <a:lnTo>
                  <a:pt x="86397" y="3848100"/>
                </a:lnTo>
                <a:lnTo>
                  <a:pt x="88967" y="3886200"/>
                </a:lnTo>
                <a:lnTo>
                  <a:pt x="91431" y="3924300"/>
                </a:lnTo>
                <a:lnTo>
                  <a:pt x="93780" y="3949700"/>
                </a:lnTo>
                <a:lnTo>
                  <a:pt x="96006" y="3987800"/>
                </a:lnTo>
                <a:lnTo>
                  <a:pt x="98099" y="4013200"/>
                </a:lnTo>
                <a:lnTo>
                  <a:pt x="100051" y="4038600"/>
                </a:lnTo>
                <a:lnTo>
                  <a:pt x="101852" y="4051300"/>
                </a:lnTo>
                <a:lnTo>
                  <a:pt x="103493" y="4076700"/>
                </a:lnTo>
                <a:lnTo>
                  <a:pt x="104965" y="4089400"/>
                </a:lnTo>
                <a:lnTo>
                  <a:pt x="106259" y="4102100"/>
                </a:lnTo>
                <a:lnTo>
                  <a:pt x="107366" y="4114800"/>
                </a:lnTo>
                <a:lnTo>
                  <a:pt x="10596321" y="4114800"/>
                </a:lnTo>
                <a:lnTo>
                  <a:pt x="10710045" y="4102100"/>
                </a:lnTo>
                <a:lnTo>
                  <a:pt x="10820571" y="4102100"/>
                </a:lnTo>
                <a:lnTo>
                  <a:pt x="10927581" y="4089400"/>
                </a:lnTo>
                <a:lnTo>
                  <a:pt x="11129784" y="4089400"/>
                </a:lnTo>
                <a:lnTo>
                  <a:pt x="11224344" y="4076700"/>
                </a:lnTo>
                <a:lnTo>
                  <a:pt x="11439117" y="4076700"/>
                </a:lnTo>
                <a:lnTo>
                  <a:pt x="11478048" y="4064000"/>
                </a:lnTo>
                <a:lnTo>
                  <a:pt x="11781944" y="4064000"/>
                </a:lnTo>
                <a:lnTo>
                  <a:pt x="11826753" y="4051300"/>
                </a:lnTo>
                <a:lnTo>
                  <a:pt x="11985895" y="4051300"/>
                </a:lnTo>
                <a:lnTo>
                  <a:pt x="12045656" y="4038600"/>
                </a:lnTo>
                <a:lnTo>
                  <a:pt x="12172499" y="4038600"/>
                </a:lnTo>
                <a:lnTo>
                  <a:pt x="12238667" y="4025900"/>
                </a:lnTo>
                <a:lnTo>
                  <a:pt x="12306055" y="4025900"/>
                </a:lnTo>
                <a:lnTo>
                  <a:pt x="12374206" y="4013200"/>
                </a:lnTo>
                <a:lnTo>
                  <a:pt x="12442662" y="4013200"/>
                </a:lnTo>
                <a:lnTo>
                  <a:pt x="12510965" y="4000500"/>
                </a:lnTo>
                <a:lnTo>
                  <a:pt x="12578658" y="4000500"/>
                </a:lnTo>
                <a:lnTo>
                  <a:pt x="12645282" y="3987800"/>
                </a:lnTo>
                <a:lnTo>
                  <a:pt x="12710381" y="3987800"/>
                </a:lnTo>
                <a:lnTo>
                  <a:pt x="12773496" y="3975100"/>
                </a:lnTo>
                <a:lnTo>
                  <a:pt x="12834169" y="3975100"/>
                </a:lnTo>
                <a:lnTo>
                  <a:pt x="12891943" y="3962400"/>
                </a:lnTo>
                <a:lnTo>
                  <a:pt x="12946361" y="3962400"/>
                </a:lnTo>
                <a:lnTo>
                  <a:pt x="12996964" y="3949700"/>
                </a:lnTo>
                <a:lnTo>
                  <a:pt x="13043295" y="3949700"/>
                </a:lnTo>
                <a:lnTo>
                  <a:pt x="13084895" y="3937000"/>
                </a:lnTo>
                <a:lnTo>
                  <a:pt x="13152076" y="3937000"/>
                </a:lnTo>
                <a:lnTo>
                  <a:pt x="13176741" y="3924300"/>
                </a:lnTo>
                <a:lnTo>
                  <a:pt x="13209538" y="3924300"/>
                </a:lnTo>
                <a:lnTo>
                  <a:pt x="13209942" y="3860800"/>
                </a:lnTo>
                <a:lnTo>
                  <a:pt x="13209873" y="3530600"/>
                </a:lnTo>
                <a:lnTo>
                  <a:pt x="13209666" y="3492500"/>
                </a:lnTo>
                <a:lnTo>
                  <a:pt x="13209379" y="3454400"/>
                </a:lnTo>
                <a:lnTo>
                  <a:pt x="13209029" y="3403600"/>
                </a:lnTo>
                <a:lnTo>
                  <a:pt x="13208614" y="3352800"/>
                </a:lnTo>
                <a:lnTo>
                  <a:pt x="13208129" y="3302000"/>
                </a:lnTo>
                <a:lnTo>
                  <a:pt x="13207570" y="3251200"/>
                </a:lnTo>
                <a:lnTo>
                  <a:pt x="13206934" y="3200400"/>
                </a:lnTo>
                <a:lnTo>
                  <a:pt x="13206217" y="3149600"/>
                </a:lnTo>
                <a:lnTo>
                  <a:pt x="13205414" y="3098800"/>
                </a:lnTo>
                <a:lnTo>
                  <a:pt x="13204522" y="3035300"/>
                </a:lnTo>
                <a:lnTo>
                  <a:pt x="13203536" y="2984500"/>
                </a:lnTo>
                <a:lnTo>
                  <a:pt x="13202454" y="2933700"/>
                </a:lnTo>
                <a:lnTo>
                  <a:pt x="13201271" y="2870200"/>
                </a:lnTo>
                <a:lnTo>
                  <a:pt x="13199983" y="2806700"/>
                </a:lnTo>
                <a:lnTo>
                  <a:pt x="13198587" y="2755900"/>
                </a:lnTo>
                <a:lnTo>
                  <a:pt x="13197078" y="2692400"/>
                </a:lnTo>
                <a:lnTo>
                  <a:pt x="13195452" y="2628900"/>
                </a:lnTo>
                <a:lnTo>
                  <a:pt x="13193706" y="2578100"/>
                </a:lnTo>
                <a:lnTo>
                  <a:pt x="13191836" y="2514600"/>
                </a:lnTo>
                <a:lnTo>
                  <a:pt x="13189838" y="2451100"/>
                </a:lnTo>
                <a:lnTo>
                  <a:pt x="13187707" y="2387600"/>
                </a:lnTo>
                <a:lnTo>
                  <a:pt x="13185441" y="2324100"/>
                </a:lnTo>
                <a:lnTo>
                  <a:pt x="13183035" y="2260600"/>
                </a:lnTo>
                <a:lnTo>
                  <a:pt x="13180486" y="2197100"/>
                </a:lnTo>
                <a:lnTo>
                  <a:pt x="13177788" y="2133600"/>
                </a:lnTo>
                <a:lnTo>
                  <a:pt x="13174939" y="2070100"/>
                </a:lnTo>
                <a:lnTo>
                  <a:pt x="13171935" y="2006600"/>
                </a:lnTo>
                <a:lnTo>
                  <a:pt x="13168772" y="1943100"/>
                </a:lnTo>
                <a:lnTo>
                  <a:pt x="13165445" y="1892300"/>
                </a:lnTo>
                <a:lnTo>
                  <a:pt x="13161951" y="1828800"/>
                </a:lnTo>
                <a:lnTo>
                  <a:pt x="13158287" y="1765300"/>
                </a:lnTo>
                <a:lnTo>
                  <a:pt x="13154447" y="1701800"/>
                </a:lnTo>
                <a:lnTo>
                  <a:pt x="13150429" y="1638300"/>
                </a:lnTo>
                <a:lnTo>
                  <a:pt x="13146228" y="1574800"/>
                </a:lnTo>
                <a:lnTo>
                  <a:pt x="13141841" y="1511300"/>
                </a:lnTo>
                <a:lnTo>
                  <a:pt x="13137263" y="1460500"/>
                </a:lnTo>
                <a:lnTo>
                  <a:pt x="13132491" y="1397000"/>
                </a:lnTo>
                <a:lnTo>
                  <a:pt x="13127521" y="1333500"/>
                </a:lnTo>
                <a:lnTo>
                  <a:pt x="13122348" y="1282700"/>
                </a:lnTo>
                <a:lnTo>
                  <a:pt x="13116970" y="1219200"/>
                </a:lnTo>
                <a:lnTo>
                  <a:pt x="13111382" y="1168400"/>
                </a:lnTo>
                <a:lnTo>
                  <a:pt x="13105579" y="1104900"/>
                </a:lnTo>
                <a:lnTo>
                  <a:pt x="13099560" y="1054100"/>
                </a:lnTo>
                <a:lnTo>
                  <a:pt x="13093318" y="1003300"/>
                </a:lnTo>
                <a:lnTo>
                  <a:pt x="13086852" y="952500"/>
                </a:lnTo>
                <a:lnTo>
                  <a:pt x="13080156" y="901700"/>
                </a:lnTo>
                <a:lnTo>
                  <a:pt x="13073226" y="850900"/>
                </a:lnTo>
                <a:lnTo>
                  <a:pt x="13066060" y="800100"/>
                </a:lnTo>
                <a:lnTo>
                  <a:pt x="13058652" y="749300"/>
                </a:lnTo>
                <a:lnTo>
                  <a:pt x="13051000" y="711200"/>
                </a:lnTo>
                <a:lnTo>
                  <a:pt x="13043098" y="660400"/>
                </a:lnTo>
                <a:lnTo>
                  <a:pt x="13034945" y="622300"/>
                </a:lnTo>
                <a:lnTo>
                  <a:pt x="13026534" y="584200"/>
                </a:lnTo>
                <a:lnTo>
                  <a:pt x="13017863" y="533400"/>
                </a:lnTo>
                <a:lnTo>
                  <a:pt x="13008927" y="495300"/>
                </a:lnTo>
                <a:lnTo>
                  <a:pt x="12999724" y="469900"/>
                </a:lnTo>
                <a:lnTo>
                  <a:pt x="12990248" y="431800"/>
                </a:lnTo>
                <a:lnTo>
                  <a:pt x="12980496" y="393700"/>
                </a:lnTo>
                <a:lnTo>
                  <a:pt x="12964739" y="355600"/>
                </a:lnTo>
                <a:lnTo>
                  <a:pt x="12942248" y="317500"/>
                </a:lnTo>
                <a:lnTo>
                  <a:pt x="12913506" y="292100"/>
                </a:lnTo>
                <a:lnTo>
                  <a:pt x="12878994" y="254000"/>
                </a:lnTo>
                <a:lnTo>
                  <a:pt x="12839194" y="228600"/>
                </a:lnTo>
                <a:lnTo>
                  <a:pt x="12794589" y="203200"/>
                </a:lnTo>
                <a:lnTo>
                  <a:pt x="12745659" y="190500"/>
                </a:lnTo>
                <a:lnTo>
                  <a:pt x="12692887" y="165100"/>
                </a:lnTo>
                <a:lnTo>
                  <a:pt x="12636754" y="152400"/>
                </a:lnTo>
                <a:lnTo>
                  <a:pt x="12577742" y="152400"/>
                </a:lnTo>
                <a:lnTo>
                  <a:pt x="12546172" y="139700"/>
                </a:lnTo>
                <a:lnTo>
                  <a:pt x="12444019" y="139700"/>
                </a:lnTo>
                <a:lnTo>
                  <a:pt x="12407568" y="127000"/>
                </a:lnTo>
                <a:lnTo>
                  <a:pt x="12250409" y="127000"/>
                </a:lnTo>
                <a:lnTo>
                  <a:pt x="12208402" y="114300"/>
                </a:lnTo>
                <a:close/>
              </a:path>
              <a:path w="13210540" h="5753100">
                <a:moveTo>
                  <a:pt x="11983260" y="101600"/>
                </a:moveTo>
                <a:lnTo>
                  <a:pt x="2888041" y="101600"/>
                </a:lnTo>
                <a:lnTo>
                  <a:pt x="2787181" y="114300"/>
                </a:lnTo>
                <a:lnTo>
                  <a:pt x="12030221" y="114300"/>
                </a:lnTo>
                <a:lnTo>
                  <a:pt x="11983260" y="101600"/>
                </a:lnTo>
                <a:close/>
              </a:path>
              <a:path w="13210540" h="5753100">
                <a:moveTo>
                  <a:pt x="11735159" y="88900"/>
                </a:moveTo>
                <a:lnTo>
                  <a:pt x="2988913" y="88900"/>
                </a:lnTo>
                <a:lnTo>
                  <a:pt x="2938475" y="101600"/>
                </a:lnTo>
                <a:lnTo>
                  <a:pt x="11786471" y="101600"/>
                </a:lnTo>
                <a:lnTo>
                  <a:pt x="11735159" y="88900"/>
                </a:lnTo>
                <a:close/>
              </a:path>
              <a:path w="13210540" h="5753100">
                <a:moveTo>
                  <a:pt x="11411380" y="76200"/>
                </a:moveTo>
                <a:lnTo>
                  <a:pt x="3190693" y="76200"/>
                </a:lnTo>
                <a:lnTo>
                  <a:pt x="3140242" y="88900"/>
                </a:lnTo>
                <a:lnTo>
                  <a:pt x="11467117" y="88900"/>
                </a:lnTo>
                <a:lnTo>
                  <a:pt x="11411380" y="76200"/>
                </a:lnTo>
                <a:close/>
              </a:path>
              <a:path w="13210540" h="5753100">
                <a:moveTo>
                  <a:pt x="11004298" y="63500"/>
                </a:moveTo>
                <a:lnTo>
                  <a:pt x="3392531" y="63500"/>
                </a:lnTo>
                <a:lnTo>
                  <a:pt x="3342065" y="76200"/>
                </a:lnTo>
                <a:lnTo>
                  <a:pt x="11064097" y="76200"/>
                </a:lnTo>
                <a:lnTo>
                  <a:pt x="11004298" y="63500"/>
                </a:lnTo>
                <a:close/>
              </a:path>
              <a:path w="13210540" h="5753100">
                <a:moveTo>
                  <a:pt x="10510506" y="50800"/>
                </a:moveTo>
                <a:lnTo>
                  <a:pt x="3594437" y="50800"/>
                </a:lnTo>
                <a:lnTo>
                  <a:pt x="3543954" y="63500"/>
                </a:lnTo>
                <a:lnTo>
                  <a:pt x="10573501" y="63500"/>
                </a:lnTo>
                <a:lnTo>
                  <a:pt x="10510506" y="50800"/>
                </a:lnTo>
                <a:close/>
              </a:path>
              <a:path w="13210540" h="5753100">
                <a:moveTo>
                  <a:pt x="9933351" y="38100"/>
                </a:moveTo>
                <a:lnTo>
                  <a:pt x="3796421" y="38100"/>
                </a:lnTo>
                <a:lnTo>
                  <a:pt x="3745918" y="50800"/>
                </a:lnTo>
                <a:lnTo>
                  <a:pt x="9998096" y="50800"/>
                </a:lnTo>
                <a:lnTo>
                  <a:pt x="9933351" y="38100"/>
                </a:lnTo>
                <a:close/>
              </a:path>
              <a:path w="13210540" h="5753100">
                <a:moveTo>
                  <a:pt x="9157565" y="25400"/>
                </a:moveTo>
                <a:lnTo>
                  <a:pt x="3998494" y="25400"/>
                </a:lnTo>
                <a:lnTo>
                  <a:pt x="3947967" y="38100"/>
                </a:lnTo>
                <a:lnTo>
                  <a:pt x="9285830" y="38100"/>
                </a:lnTo>
                <a:lnTo>
                  <a:pt x="9157565" y="25400"/>
                </a:lnTo>
                <a:close/>
              </a:path>
              <a:path w="13210540" h="5753100">
                <a:moveTo>
                  <a:pt x="8236437" y="12700"/>
                </a:moveTo>
                <a:lnTo>
                  <a:pt x="4251224" y="12700"/>
                </a:lnTo>
                <a:lnTo>
                  <a:pt x="4200665" y="25400"/>
                </a:lnTo>
                <a:lnTo>
                  <a:pt x="8412867" y="25400"/>
                </a:lnTo>
                <a:lnTo>
                  <a:pt x="8236437" y="12700"/>
                </a:lnTo>
                <a:close/>
              </a:path>
              <a:path w="13210540" h="5753100">
                <a:moveTo>
                  <a:pt x="6865697" y="0"/>
                </a:moveTo>
                <a:lnTo>
                  <a:pt x="4605523" y="0"/>
                </a:lnTo>
                <a:lnTo>
                  <a:pt x="4554856" y="12700"/>
                </a:lnTo>
                <a:lnTo>
                  <a:pt x="7589241" y="12700"/>
                </a:lnTo>
                <a:lnTo>
                  <a:pt x="6865697" y="0"/>
                </a:lnTo>
                <a:close/>
              </a:path>
            </a:pathLst>
          </a:custGeom>
          <a:solidFill>
            <a:srgbClr val="005B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8606028"/>
            <a:ext cx="14278355" cy="168097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C6CF564-A676-8A7A-3153-7C73D8DC5A09}"/>
              </a:ext>
            </a:extLst>
          </p:cNvPr>
          <p:cNvSpPr txBox="1"/>
          <p:nvPr/>
        </p:nvSpPr>
        <p:spPr>
          <a:xfrm>
            <a:off x="2560664" y="3184643"/>
            <a:ext cx="1303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itchFamily="2" charset="0"/>
                <a:sym typeface="Arial"/>
              </a:rPr>
              <a:t>FAZA 4:</a:t>
            </a:r>
          </a:p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itchFamily="2" charset="0"/>
                <a:sym typeface="Arial"/>
              </a:rPr>
              <a:t>REALIZACIJA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3044" y="1114044"/>
            <a:ext cx="8313420" cy="9173210"/>
            <a:chOff x="733044" y="1114044"/>
            <a:chExt cx="8313420" cy="9173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4" y="1114044"/>
              <a:ext cx="8313420" cy="91729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329" y="7078726"/>
              <a:ext cx="3173856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138" y="7992821"/>
              <a:ext cx="2249424" cy="9147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38131" y="2391945"/>
            <a:ext cx="7616825" cy="550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080" indent="-285750" algn="l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dirty="0">
                <a:latin typeface="Verdana"/>
                <a:cs typeface="Verdana"/>
              </a:rPr>
              <a:t>Uzmite više praznih listova papira ili koristite računalo i učinite svoj plan stvarnim</a:t>
            </a:r>
            <a:r>
              <a:rPr lang="hr-HR" sz="2400" spc="-25" dirty="0">
                <a:latin typeface="Verdana"/>
              </a:rPr>
              <a:t>: planirajte resurse, aktivnosti, ocijenite održivost, procijenite troškove i razmislite o procjeni rizika i njegovom ublažavanju (vidi sljedeće slajdove).</a:t>
            </a:r>
          </a:p>
          <a:p>
            <a:pPr marL="297815" marR="5080" indent="-285750" algn="l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spc="-25" dirty="0">
                <a:latin typeface="Verdana"/>
              </a:rPr>
              <a:t>Sjetite se svih informacija iz prethodnih faza i uzimajte ih u obzir ovdje. Držite sve prethodno stvorene materijale u blizini jer će vam biti potrebni u ovoj fazi.</a:t>
            </a:r>
          </a:p>
          <a:p>
            <a:pPr marL="12065" marR="5080">
              <a:lnSpc>
                <a:spcPct val="150000"/>
              </a:lnSpc>
              <a:spcBef>
                <a:spcPts val="95"/>
              </a:spcBef>
              <a:tabLst>
                <a:tab pos="299085" algn="l"/>
              </a:tabLst>
            </a:pP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3044" y="1114044"/>
            <a:ext cx="8313420" cy="9173210"/>
            <a:chOff x="733044" y="1114044"/>
            <a:chExt cx="8313420" cy="9173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4" y="1114044"/>
              <a:ext cx="8313420" cy="91729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329" y="7078726"/>
              <a:ext cx="3173856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138" y="7992821"/>
              <a:ext cx="2249424" cy="9147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52380" y="999261"/>
            <a:ext cx="7408545" cy="861851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2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200" b="1" spc="50" dirty="0">
                <a:latin typeface="Tahoma"/>
                <a:cs typeface="Tahoma"/>
              </a:rPr>
              <a:t>Planiranje aktivnosti</a:t>
            </a:r>
            <a:r>
              <a:rPr sz="2200" b="1" spc="-10" dirty="0">
                <a:latin typeface="Tahoma"/>
                <a:cs typeface="Tahoma"/>
              </a:rPr>
              <a:t>:</a:t>
            </a:r>
            <a:endParaRPr sz="2200" dirty="0">
              <a:latin typeface="Tahoma"/>
              <a:cs typeface="Tahoma"/>
            </a:endParaRPr>
          </a:p>
          <a:p>
            <a:pPr marL="12700" marR="147955">
              <a:lnSpc>
                <a:spcPct val="150000"/>
              </a:lnSpc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R</a:t>
            </a:r>
            <a:r>
              <a:rPr lang="hr-HR" sz="2200" spc="-10" dirty="0">
                <a:latin typeface="Verdana"/>
              </a:rPr>
              <a:t>azvijte detaljan plan koji obuhvaća aktivnosti, vremenske rokove, prekretnice i odgovornosti, osiguravajući sustavan pristup provedbi. Koristite svoj prototip za planiranje aktivnosti.</a:t>
            </a:r>
            <a:endParaRPr sz="2200" spc="-10" dirty="0">
              <a:latin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200" b="1" spc="50" dirty="0">
                <a:latin typeface="Tahoma"/>
                <a:cs typeface="Tahoma"/>
              </a:rPr>
              <a:t>Planiranje resursa</a:t>
            </a:r>
            <a:r>
              <a:rPr sz="2200" b="1" spc="-10" dirty="0">
                <a:latin typeface="Tahoma"/>
                <a:cs typeface="Tahoma"/>
              </a:rPr>
              <a:t>:</a:t>
            </a:r>
            <a:endParaRPr sz="2200" dirty="0">
              <a:latin typeface="Tahoma"/>
              <a:cs typeface="Tahoma"/>
            </a:endParaRPr>
          </a:p>
          <a:p>
            <a:pPr marL="12700" marR="307975">
              <a:lnSpc>
                <a:spcPct val="150000"/>
              </a:lnSpc>
            </a:pPr>
            <a:r>
              <a:rPr lang="hr-HR" sz="2200" dirty="0">
                <a:latin typeface="Verdana"/>
              </a:rPr>
              <a:t>Identificirajte i rasporedite potrebne resurse za provedbu rješenja, uključujući osoblje, materijale, opremu i tehnologiju. Koristite svoj prototip kako biste procijenili resurse.</a:t>
            </a:r>
            <a:endParaRPr sz="2200" dirty="0">
              <a:latin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200" b="1" spc="65" dirty="0">
                <a:latin typeface="Tahoma"/>
                <a:cs typeface="Tahoma"/>
              </a:rPr>
              <a:t>Procjena troškova</a:t>
            </a:r>
            <a:r>
              <a:rPr sz="2200" b="1" spc="-10" dirty="0">
                <a:latin typeface="Tahoma"/>
                <a:cs typeface="Tahoma"/>
              </a:rPr>
              <a:t>:</a:t>
            </a:r>
            <a:endParaRPr sz="2200" dirty="0">
              <a:latin typeface="Tahoma"/>
              <a:cs typeface="Tahoma"/>
            </a:endParaRPr>
          </a:p>
          <a:p>
            <a:pPr marL="12700" marR="144145">
              <a:lnSpc>
                <a:spcPct val="150000"/>
              </a:lnSpc>
              <a:spcBef>
                <a:spcPts val="5"/>
              </a:spcBef>
            </a:pPr>
            <a:r>
              <a:rPr lang="hr-HR" sz="2200" dirty="0">
                <a:latin typeface="Verdana"/>
                <a:cs typeface="Verdana"/>
              </a:rPr>
              <a:t>Procijenite troškove provedbe, obuhvaćajući izravne i neizravne troškove, izradite proračun. To možete učiniti putem Excel tablice ili na papiru. Koristite prototip, mapu sudionika, persone i sve relevantne materijale stvorene u prethodnim fazama.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7CF2AE5-6A84-6000-9EB2-B2561E92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6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r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9704" y="1124711"/>
            <a:ext cx="8312150" cy="9162415"/>
            <a:chOff x="679704" y="1124711"/>
            <a:chExt cx="8312150" cy="9162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1124711"/>
              <a:ext cx="8311896" cy="9162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330" y="7078726"/>
              <a:ext cx="3173856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137" y="7992821"/>
              <a:ext cx="2249424" cy="9147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06659" y="1846606"/>
            <a:ext cx="7211695" cy="7035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26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800" b="1" dirty="0">
                <a:latin typeface="Tahoma"/>
                <a:cs typeface="Tahoma"/>
              </a:rPr>
              <a:t>Procjena i ublažavanje rizika</a:t>
            </a:r>
            <a:r>
              <a:rPr sz="2800" b="1" spc="-10" dirty="0">
                <a:latin typeface="Tahoma"/>
                <a:cs typeface="Tahoma"/>
              </a:rPr>
              <a:t>: </a:t>
            </a:r>
            <a:br>
              <a:rPr lang="hr-HR" sz="2800" dirty="0"/>
            </a:br>
            <a:r>
              <a:rPr lang="hr-HR" sz="2800" dirty="0">
                <a:latin typeface="Verdana"/>
              </a:rPr>
              <a:t>Identificirajte potencijalne rizike, razvijte strategije ublažavanja i stvorite planove </a:t>
            </a:r>
            <a:r>
              <a:rPr lang="hr-HR" sz="2800" dirty="0" err="1">
                <a:latin typeface="Verdana"/>
              </a:rPr>
              <a:t>kontingencije</a:t>
            </a:r>
            <a:r>
              <a:rPr lang="hr-HR" sz="2800" dirty="0">
                <a:latin typeface="Verdana"/>
              </a:rPr>
              <a:t> kako biste se nosili s neočekivanim izazovima. Koje su opasnosti koje bi se mogle pojaviti, kako ih izbjeći i što učiniti ako se ipak pojave? Zapišite rizike na prazan list papira i razmislite o strategiji za izbjegavanje ili smanjenje svakog od njih.</a:t>
            </a:r>
            <a:endParaRPr sz="2800" dirty="0">
              <a:latin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9704" y="1124711"/>
            <a:ext cx="8312150" cy="9162415"/>
            <a:chOff x="679704" y="1124711"/>
            <a:chExt cx="8312150" cy="9162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1124711"/>
              <a:ext cx="8311896" cy="9162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330" y="7078726"/>
              <a:ext cx="3173856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137" y="7992821"/>
              <a:ext cx="2249424" cy="9147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02697" y="930655"/>
            <a:ext cx="8080503" cy="88020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54965" algn="l"/>
              </a:tabLst>
            </a:pPr>
            <a:r>
              <a:rPr lang="hr-HR" sz="2400" b="1" dirty="0">
                <a:latin typeface="Tahoma"/>
                <a:cs typeface="Tahoma"/>
              </a:rPr>
              <a:t>Procjena održivosti:</a:t>
            </a:r>
            <a:endParaRPr sz="2400" dirty="0">
              <a:latin typeface="Tahoma"/>
              <a:cs typeface="Tahoma"/>
            </a:endParaRPr>
          </a:p>
          <a:p>
            <a:pPr marL="12700" marR="741045">
              <a:lnSpc>
                <a:spcPct val="150000"/>
              </a:lnSpc>
            </a:pPr>
            <a:r>
              <a:rPr lang="hr-HR" sz="2400" dirty="0">
                <a:latin typeface="Verdana"/>
                <a:cs typeface="Verdana"/>
              </a:rPr>
              <a:t>Procijenite dugoročnu održivost rješenja, uzimajući u obzir čimbenike poput utjecaja na okoliš, mogućnosti rasta i prilagodljivosti. Na primjer: Kako vaš projekt utječe na okoliš? Koje su </a:t>
            </a:r>
            <a:r>
              <a:rPr lang="hr-HR" sz="2400" dirty="0">
                <a:latin typeface="Verdana"/>
              </a:rPr>
              <a:t>društvene posljedice rješenja, uključujući njegov utjecaj na lokalne zajednice? Može li se rješenje jednostavno proširiti kako bi zadovoljilo rastuće potrebe ili populacije?</a:t>
            </a:r>
            <a:r>
              <a:rPr lang="sr-Latn-RS" altLang="sr-Latn-RS" sz="2400" dirty="0">
                <a:latin typeface="Verdana"/>
              </a:rPr>
              <a:t> Može li se </a:t>
            </a:r>
            <a:r>
              <a:rPr lang="sr-Latn-RS" altLang="sr-Latn-RS" sz="2400" dirty="0" err="1">
                <a:latin typeface="Verdana"/>
              </a:rPr>
              <a:t>rješenje</a:t>
            </a:r>
            <a:r>
              <a:rPr lang="sr-Latn-RS" altLang="sr-Latn-RS" sz="2400" dirty="0">
                <a:latin typeface="Verdana"/>
              </a:rPr>
              <a:t> prilagoditi ili modificirati da odgovara različitim kontekstima ili regijama? Koliko dobro se </a:t>
            </a:r>
            <a:r>
              <a:rPr lang="sr-Latn-RS" altLang="sr-Latn-RS" sz="2400" dirty="0" err="1">
                <a:latin typeface="Verdana"/>
              </a:rPr>
              <a:t>rješenje</a:t>
            </a:r>
            <a:r>
              <a:rPr lang="sr-Latn-RS" altLang="sr-Latn-RS" sz="2400" dirty="0">
                <a:latin typeface="Verdana"/>
              </a:rPr>
              <a:t> može prilagoditi </a:t>
            </a:r>
            <a:r>
              <a:rPr lang="sr-Latn-RS" altLang="sr-Latn-RS" sz="2400" dirty="0" err="1">
                <a:latin typeface="Verdana"/>
              </a:rPr>
              <a:t>promjenama</a:t>
            </a:r>
            <a:r>
              <a:rPr lang="sr-Latn-RS" altLang="sr-Latn-RS" sz="2400" dirty="0">
                <a:latin typeface="Verdana"/>
              </a:rPr>
              <a:t> </a:t>
            </a:r>
            <a:r>
              <a:rPr lang="sr-Latn-RS" altLang="sr-Latn-RS" sz="2400" dirty="0" err="1">
                <a:latin typeface="Verdana"/>
              </a:rPr>
              <a:t>uvjeta</a:t>
            </a:r>
            <a:r>
              <a:rPr lang="sr-Latn-RS" altLang="sr-Latn-RS" sz="2400" dirty="0">
                <a:latin typeface="Verdana"/>
              </a:rPr>
              <a:t> okoline ili vanjskim čimbenicima? Možete dodati različita pitanja ovisno o vašem projektu.</a:t>
            </a:r>
          </a:p>
          <a:p>
            <a:pPr marL="12700" marR="741045">
              <a:lnSpc>
                <a:spcPct val="150000"/>
              </a:lnSpc>
            </a:pP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380ED0E4-D5F0-D96F-FDB9-7E83FA49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6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r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2900" y="5143500"/>
            <a:ext cx="3869436" cy="3758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9195" y="2639141"/>
            <a:ext cx="7777480" cy="7293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2832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Pripremite sažetu prezentaciju u trajanju od 5 minuta koja obuhvaća problem, rješenje, vrijednosnu ponudu, prednosti i rezultate.</a:t>
            </a:r>
          </a:p>
          <a:p>
            <a:pPr marL="297815" marR="52832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Možete slijediti predloženu strukturu: uvod, izjava o problemu, rješenje, plan izvođenja, održivost i financije, poziv na akciju i zaključak. (Sudionici mogu prilagoditi strukturu prema vlastitim potrebama. Vizualna pomagala i iskazi korisnika poboljšavaju vjerodostojnost.) </a:t>
            </a:r>
          </a:p>
          <a:p>
            <a:pPr marL="297815" marR="528320" indent="-285750">
              <a:lnSpc>
                <a:spcPct val="15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Prezentacija završava jasnim pozivom na akciju i pridržava se vremenskih ograničenja.</a:t>
            </a:r>
            <a:endParaRPr sz="2400" dirty="0">
              <a:latin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37259" y="157316"/>
            <a:ext cx="4941883" cy="2182495"/>
            <a:chOff x="527303" y="28889"/>
            <a:chExt cx="4685030" cy="2182495"/>
          </a:xfrm>
        </p:grpSpPr>
        <p:sp>
          <p:nvSpPr>
            <p:cNvPr id="8" name="object 8"/>
            <p:cNvSpPr/>
            <p:nvPr/>
          </p:nvSpPr>
          <p:spPr>
            <a:xfrm>
              <a:off x="527303" y="28889"/>
              <a:ext cx="4685030" cy="2182495"/>
            </a:xfrm>
            <a:custGeom>
              <a:avLst/>
              <a:gdLst/>
              <a:ahLst/>
              <a:cxnLst/>
              <a:rect l="l" t="t" r="r" b="b"/>
              <a:pathLst>
                <a:path w="4685030" h="2182495">
                  <a:moveTo>
                    <a:pt x="1000909" y="437764"/>
                  </a:moveTo>
                  <a:lnTo>
                    <a:pt x="4277954" y="437764"/>
                  </a:lnTo>
                  <a:lnTo>
                    <a:pt x="4234912" y="434922"/>
                  </a:lnTo>
                  <a:lnTo>
                    <a:pt x="4140727" y="426989"/>
                  </a:lnTo>
                  <a:lnTo>
                    <a:pt x="3725865" y="384665"/>
                  </a:lnTo>
                  <a:lnTo>
                    <a:pt x="3631686" y="376732"/>
                  </a:lnTo>
                  <a:lnTo>
                    <a:pt x="3588648" y="373891"/>
                  </a:lnTo>
                  <a:lnTo>
                    <a:pt x="3570084" y="372911"/>
                  </a:lnTo>
                  <a:lnTo>
                    <a:pt x="3551803" y="371091"/>
                  </a:lnTo>
                  <a:lnTo>
                    <a:pt x="3503423" y="350448"/>
                  </a:lnTo>
                  <a:lnTo>
                    <a:pt x="3481193" y="305538"/>
                  </a:lnTo>
                  <a:lnTo>
                    <a:pt x="3469080" y="273191"/>
                  </a:lnTo>
                  <a:lnTo>
                    <a:pt x="3429995" y="212028"/>
                  </a:lnTo>
                  <a:lnTo>
                    <a:pt x="3403696" y="183485"/>
                  </a:lnTo>
                  <a:lnTo>
                    <a:pt x="3373340" y="156482"/>
                  </a:lnTo>
                  <a:lnTo>
                    <a:pt x="3339266" y="131155"/>
                  </a:lnTo>
                  <a:lnTo>
                    <a:pt x="3301808" y="107641"/>
                  </a:lnTo>
                  <a:lnTo>
                    <a:pt x="3261303" y="86074"/>
                  </a:lnTo>
                  <a:lnTo>
                    <a:pt x="3218088" y="66592"/>
                  </a:lnTo>
                  <a:lnTo>
                    <a:pt x="3172500" y="49329"/>
                  </a:lnTo>
                  <a:lnTo>
                    <a:pt x="3124874" y="34424"/>
                  </a:lnTo>
                  <a:lnTo>
                    <a:pt x="3075547" y="22010"/>
                  </a:lnTo>
                  <a:lnTo>
                    <a:pt x="3024856" y="12225"/>
                  </a:lnTo>
                  <a:lnTo>
                    <a:pt x="2973136" y="5204"/>
                  </a:lnTo>
                  <a:lnTo>
                    <a:pt x="2920725" y="1083"/>
                  </a:lnTo>
                  <a:lnTo>
                    <a:pt x="2867958" y="0"/>
                  </a:lnTo>
                  <a:lnTo>
                    <a:pt x="2815173" y="2088"/>
                  </a:lnTo>
                  <a:lnTo>
                    <a:pt x="2762706" y="7485"/>
                  </a:lnTo>
                  <a:lnTo>
                    <a:pt x="2820185" y="17930"/>
                  </a:lnTo>
                  <a:lnTo>
                    <a:pt x="2875714" y="31752"/>
                  </a:lnTo>
                  <a:lnTo>
                    <a:pt x="2928940" y="48733"/>
                  </a:lnTo>
                  <a:lnTo>
                    <a:pt x="2979512" y="68655"/>
                  </a:lnTo>
                  <a:lnTo>
                    <a:pt x="3027078" y="91301"/>
                  </a:lnTo>
                  <a:lnTo>
                    <a:pt x="3071286" y="116452"/>
                  </a:lnTo>
                  <a:lnTo>
                    <a:pt x="3111783" y="143891"/>
                  </a:lnTo>
                  <a:lnTo>
                    <a:pt x="3148219" y="173400"/>
                  </a:lnTo>
                  <a:lnTo>
                    <a:pt x="3180242" y="204761"/>
                  </a:lnTo>
                  <a:lnTo>
                    <a:pt x="3207499" y="237756"/>
                  </a:lnTo>
                  <a:lnTo>
                    <a:pt x="3229638" y="272168"/>
                  </a:lnTo>
                  <a:lnTo>
                    <a:pt x="3246308" y="307778"/>
                  </a:lnTo>
                  <a:lnTo>
                    <a:pt x="3252253" y="343920"/>
                  </a:lnTo>
                  <a:lnTo>
                    <a:pt x="3247379" y="360728"/>
                  </a:lnTo>
                  <a:lnTo>
                    <a:pt x="3213265" y="385082"/>
                  </a:lnTo>
                  <a:lnTo>
                    <a:pt x="3162561" y="393454"/>
                  </a:lnTo>
                  <a:lnTo>
                    <a:pt x="1059496" y="397215"/>
                  </a:lnTo>
                  <a:lnTo>
                    <a:pt x="1000909" y="437764"/>
                  </a:lnTo>
                  <a:close/>
                </a:path>
                <a:path w="4685030" h="2182495">
                  <a:moveTo>
                    <a:pt x="1059496" y="397215"/>
                  </a:moveTo>
                  <a:lnTo>
                    <a:pt x="2579210" y="397215"/>
                  </a:lnTo>
                  <a:lnTo>
                    <a:pt x="1078631" y="383971"/>
                  </a:lnTo>
                  <a:lnTo>
                    <a:pt x="1059496" y="397215"/>
                  </a:lnTo>
                  <a:close/>
                </a:path>
                <a:path w="4685030" h="2182495">
                  <a:moveTo>
                    <a:pt x="2862078" y="2182434"/>
                  </a:moveTo>
                  <a:lnTo>
                    <a:pt x="3463202" y="2182434"/>
                  </a:lnTo>
                  <a:lnTo>
                    <a:pt x="3482464" y="2176284"/>
                  </a:lnTo>
                  <a:lnTo>
                    <a:pt x="3542520" y="2154151"/>
                  </a:lnTo>
                  <a:lnTo>
                    <a:pt x="3578135" y="2140003"/>
                  </a:lnTo>
                  <a:lnTo>
                    <a:pt x="3659180" y="2106421"/>
                  </a:lnTo>
                  <a:lnTo>
                    <a:pt x="4132104" y="1903010"/>
                  </a:lnTo>
                  <a:lnTo>
                    <a:pt x="4306298" y="1830993"/>
                  </a:lnTo>
                  <a:lnTo>
                    <a:pt x="4420693" y="1785923"/>
                  </a:lnTo>
                  <a:lnTo>
                    <a:pt x="4476556" y="1764799"/>
                  </a:lnTo>
                  <a:lnTo>
                    <a:pt x="4531167" y="1744851"/>
                  </a:lnTo>
                  <a:lnTo>
                    <a:pt x="4584255" y="1726255"/>
                  </a:lnTo>
                  <a:lnTo>
                    <a:pt x="4635548" y="1709187"/>
                  </a:lnTo>
                  <a:lnTo>
                    <a:pt x="4684775" y="1693823"/>
                  </a:lnTo>
                  <a:lnTo>
                    <a:pt x="4666443" y="1639928"/>
                  </a:lnTo>
                  <a:lnTo>
                    <a:pt x="4649561" y="1587246"/>
                  </a:lnTo>
                  <a:lnTo>
                    <a:pt x="4633986" y="1535699"/>
                  </a:lnTo>
                  <a:lnTo>
                    <a:pt x="4619576" y="1485209"/>
                  </a:lnTo>
                  <a:lnTo>
                    <a:pt x="4606189" y="1435698"/>
                  </a:lnTo>
                  <a:lnTo>
                    <a:pt x="4593683" y="1387089"/>
                  </a:lnTo>
                  <a:lnTo>
                    <a:pt x="4581916" y="1339304"/>
                  </a:lnTo>
                  <a:lnTo>
                    <a:pt x="4570744" y="1292265"/>
                  </a:lnTo>
                  <a:lnTo>
                    <a:pt x="4560027" y="1245893"/>
                  </a:lnTo>
                  <a:lnTo>
                    <a:pt x="4549621" y="1200111"/>
                  </a:lnTo>
                  <a:lnTo>
                    <a:pt x="4539385" y="1154842"/>
                  </a:lnTo>
                  <a:lnTo>
                    <a:pt x="4529176" y="1110007"/>
                  </a:lnTo>
                  <a:lnTo>
                    <a:pt x="4518852" y="1065528"/>
                  </a:lnTo>
                  <a:lnTo>
                    <a:pt x="4508270" y="1021328"/>
                  </a:lnTo>
                  <a:lnTo>
                    <a:pt x="4497289" y="977328"/>
                  </a:lnTo>
                  <a:lnTo>
                    <a:pt x="4485766" y="933452"/>
                  </a:lnTo>
                  <a:lnTo>
                    <a:pt x="4473559" y="889620"/>
                  </a:lnTo>
                  <a:lnTo>
                    <a:pt x="4460525" y="845755"/>
                  </a:lnTo>
                  <a:lnTo>
                    <a:pt x="4446522" y="801780"/>
                  </a:lnTo>
                  <a:lnTo>
                    <a:pt x="4431409" y="757616"/>
                  </a:lnTo>
                  <a:lnTo>
                    <a:pt x="4415042" y="713185"/>
                  </a:lnTo>
                  <a:lnTo>
                    <a:pt x="4397280" y="668410"/>
                  </a:lnTo>
                  <a:lnTo>
                    <a:pt x="4377980" y="623213"/>
                  </a:lnTo>
                  <a:lnTo>
                    <a:pt x="4357000" y="577515"/>
                  </a:lnTo>
                  <a:lnTo>
                    <a:pt x="4334198" y="531240"/>
                  </a:lnTo>
                  <a:lnTo>
                    <a:pt x="4309432" y="484309"/>
                  </a:lnTo>
                  <a:lnTo>
                    <a:pt x="4282558" y="436644"/>
                  </a:lnTo>
                  <a:lnTo>
                    <a:pt x="4277954" y="437764"/>
                  </a:lnTo>
                  <a:lnTo>
                    <a:pt x="1000909" y="437764"/>
                  </a:lnTo>
                  <a:lnTo>
                    <a:pt x="936413" y="482403"/>
                  </a:lnTo>
                  <a:lnTo>
                    <a:pt x="608678" y="721810"/>
                  </a:lnTo>
                  <a:lnTo>
                    <a:pt x="243800" y="1018362"/>
                  </a:lnTo>
                  <a:lnTo>
                    <a:pt x="0" y="1277756"/>
                  </a:lnTo>
                  <a:lnTo>
                    <a:pt x="0" y="1300865"/>
                  </a:lnTo>
                  <a:lnTo>
                    <a:pt x="6954" y="1309795"/>
                  </a:lnTo>
                  <a:lnTo>
                    <a:pt x="27904" y="1340130"/>
                  </a:lnTo>
                  <a:lnTo>
                    <a:pt x="52459" y="1378113"/>
                  </a:lnTo>
                  <a:lnTo>
                    <a:pt x="80076" y="1422625"/>
                  </a:lnTo>
                  <a:lnTo>
                    <a:pt x="110207" y="1472545"/>
                  </a:lnTo>
                  <a:lnTo>
                    <a:pt x="142308" y="1526753"/>
                  </a:lnTo>
                  <a:lnTo>
                    <a:pt x="175834" y="1584127"/>
                  </a:lnTo>
                  <a:lnTo>
                    <a:pt x="210239" y="1643548"/>
                  </a:lnTo>
                  <a:lnTo>
                    <a:pt x="345738" y="1879292"/>
                  </a:lnTo>
                  <a:lnTo>
                    <a:pt x="376356" y="1932140"/>
                  </a:lnTo>
                  <a:lnTo>
                    <a:pt x="404580" y="1980313"/>
                  </a:lnTo>
                  <a:lnTo>
                    <a:pt x="429865" y="2022690"/>
                  </a:lnTo>
                  <a:lnTo>
                    <a:pt x="451665" y="2058150"/>
                  </a:lnTo>
                  <a:lnTo>
                    <a:pt x="482629" y="2103839"/>
                  </a:lnTo>
                  <a:lnTo>
                    <a:pt x="516743" y="2114379"/>
                  </a:lnTo>
                  <a:lnTo>
                    <a:pt x="2862078" y="2182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534" y="799541"/>
              <a:ext cx="2663063" cy="1143304"/>
            </a:xfrm>
            <a:prstGeom prst="rect">
              <a:avLst/>
            </a:prstGeom>
          </p:spPr>
        </p:pic>
      </p:grp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71AD399-7F13-FDC1-4A68-C19575B60E0B}"/>
              </a:ext>
            </a:extLst>
          </p:cNvPr>
          <p:cNvSpPr txBox="1"/>
          <p:nvPr/>
        </p:nvSpPr>
        <p:spPr>
          <a:xfrm rot="21056536">
            <a:off x="11263219" y="321494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Norwester" panose="020B0604020202020204" charset="0"/>
              </a:rPr>
              <a:t>Pripremite se </a:t>
            </a:r>
          </a:p>
          <a:p>
            <a:r>
              <a:rPr lang="hr-HR" sz="2400" b="1" dirty="0">
                <a:latin typeface="Norwester" panose="020B0604020202020204" charset="0"/>
              </a:rPr>
              <a:t>za prezentaciju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2C6BAF3-5AF1-4771-8529-E7F9DA7BDD7C}"/>
              </a:ext>
            </a:extLst>
          </p:cNvPr>
          <p:cNvSpPr txBox="1"/>
          <p:nvPr/>
        </p:nvSpPr>
        <p:spPr>
          <a:xfrm rot="506324">
            <a:off x="13872635" y="4198247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Norwester" panose="020B0604020202020204" charset="0"/>
              </a:rPr>
              <a:t>Predstavite svoje predloženo rješenje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03335" cy="10287000"/>
          </a:xfrm>
          <a:custGeom>
            <a:avLst/>
            <a:gdLst/>
            <a:ahLst/>
            <a:cxnLst/>
            <a:rect l="l" t="t" r="r" b="b"/>
            <a:pathLst>
              <a:path w="8903335" h="10287000">
                <a:moveTo>
                  <a:pt x="8903208" y="0"/>
                </a:moveTo>
                <a:lnTo>
                  <a:pt x="0" y="0"/>
                </a:lnTo>
                <a:lnTo>
                  <a:pt x="0" y="10287000"/>
                </a:lnTo>
                <a:lnTo>
                  <a:pt x="8903208" y="10287000"/>
                </a:lnTo>
                <a:lnTo>
                  <a:pt x="8903208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 lang="hr-HR"/>
          </a:p>
        </p:txBody>
      </p:sp>
      <p:grpSp>
        <p:nvGrpSpPr>
          <p:cNvPr id="3" name="object 3"/>
          <p:cNvGrpSpPr/>
          <p:nvPr/>
        </p:nvGrpSpPr>
        <p:grpSpPr>
          <a:xfrm>
            <a:off x="357461" y="1242060"/>
            <a:ext cx="8262283" cy="8770620"/>
            <a:chOff x="357461" y="1242060"/>
            <a:chExt cx="8262283" cy="8770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2856" y="1242060"/>
              <a:ext cx="4056888" cy="87706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7461" y="2120224"/>
              <a:ext cx="6154420" cy="5094605"/>
            </a:xfrm>
            <a:custGeom>
              <a:avLst/>
              <a:gdLst/>
              <a:ahLst/>
              <a:cxnLst/>
              <a:rect l="l" t="t" r="r" b="b"/>
              <a:pathLst>
                <a:path w="6154420" h="5094605">
                  <a:moveTo>
                    <a:pt x="3784275" y="0"/>
                  </a:moveTo>
                  <a:lnTo>
                    <a:pt x="3748851" y="38422"/>
                  </a:lnTo>
                  <a:lnTo>
                    <a:pt x="3713388" y="76823"/>
                  </a:lnTo>
                  <a:lnTo>
                    <a:pt x="3677886" y="115201"/>
                  </a:lnTo>
                  <a:lnTo>
                    <a:pt x="3642346" y="153559"/>
                  </a:lnTo>
                  <a:lnTo>
                    <a:pt x="3606768" y="191896"/>
                  </a:lnTo>
                  <a:lnTo>
                    <a:pt x="3571153" y="230212"/>
                  </a:lnTo>
                  <a:lnTo>
                    <a:pt x="3541677" y="257410"/>
                  </a:lnTo>
                  <a:lnTo>
                    <a:pt x="3505988" y="295685"/>
                  </a:lnTo>
                  <a:lnTo>
                    <a:pt x="3470264" y="333940"/>
                  </a:lnTo>
                  <a:lnTo>
                    <a:pt x="3434504" y="372176"/>
                  </a:lnTo>
                  <a:lnTo>
                    <a:pt x="3398710" y="410392"/>
                  </a:lnTo>
                  <a:lnTo>
                    <a:pt x="3362881" y="448589"/>
                  </a:lnTo>
                  <a:lnTo>
                    <a:pt x="3327019" y="486768"/>
                  </a:lnTo>
                  <a:lnTo>
                    <a:pt x="3297299" y="513830"/>
                  </a:lnTo>
                  <a:lnTo>
                    <a:pt x="3261371" y="551972"/>
                  </a:lnTo>
                  <a:lnTo>
                    <a:pt x="3225410" y="590096"/>
                  </a:lnTo>
                  <a:lnTo>
                    <a:pt x="3189417" y="628202"/>
                  </a:lnTo>
                  <a:lnTo>
                    <a:pt x="3153394" y="666290"/>
                  </a:lnTo>
                  <a:lnTo>
                    <a:pt x="3117339" y="704361"/>
                  </a:lnTo>
                  <a:lnTo>
                    <a:pt x="3081254" y="742416"/>
                  </a:lnTo>
                  <a:lnTo>
                    <a:pt x="3045139" y="780454"/>
                  </a:lnTo>
                  <a:lnTo>
                    <a:pt x="3015171" y="807378"/>
                  </a:lnTo>
                  <a:lnTo>
                    <a:pt x="2978999" y="845384"/>
                  </a:lnTo>
                  <a:lnTo>
                    <a:pt x="2906569" y="921348"/>
                  </a:lnTo>
                  <a:lnTo>
                    <a:pt x="2834029" y="997252"/>
                  </a:lnTo>
                  <a:lnTo>
                    <a:pt x="2803896" y="1024084"/>
                  </a:lnTo>
                  <a:lnTo>
                    <a:pt x="2731201" y="1099901"/>
                  </a:lnTo>
                  <a:lnTo>
                    <a:pt x="2658407" y="1175662"/>
                  </a:lnTo>
                  <a:lnTo>
                    <a:pt x="2585517" y="1251371"/>
                  </a:lnTo>
                  <a:lnTo>
                    <a:pt x="2555214" y="1278109"/>
                  </a:lnTo>
                  <a:lnTo>
                    <a:pt x="2482189" y="1353742"/>
                  </a:lnTo>
                  <a:lnTo>
                    <a:pt x="2409079" y="1429328"/>
                  </a:lnTo>
                  <a:lnTo>
                    <a:pt x="2335888" y="1504869"/>
                  </a:lnTo>
                  <a:lnTo>
                    <a:pt x="2268797" y="1569270"/>
                  </a:lnTo>
                  <a:lnTo>
                    <a:pt x="2195456" y="1644727"/>
                  </a:lnTo>
                  <a:lnTo>
                    <a:pt x="2122045" y="1720146"/>
                  </a:lnTo>
                  <a:lnTo>
                    <a:pt x="2054746" y="1784431"/>
                  </a:lnTo>
                  <a:lnTo>
                    <a:pt x="1907617" y="1935096"/>
                  </a:lnTo>
                  <a:lnTo>
                    <a:pt x="1840146" y="1999286"/>
                  </a:lnTo>
                  <a:lnTo>
                    <a:pt x="1618929" y="2224993"/>
                  </a:lnTo>
                  <a:lnTo>
                    <a:pt x="1477435" y="2364261"/>
                  </a:lnTo>
                  <a:lnTo>
                    <a:pt x="793492" y="3044623"/>
                  </a:lnTo>
                  <a:lnTo>
                    <a:pt x="645592" y="3194860"/>
                  </a:lnTo>
                  <a:lnTo>
                    <a:pt x="540887" y="3296464"/>
                  </a:lnTo>
                  <a:lnTo>
                    <a:pt x="356205" y="3484368"/>
                  </a:lnTo>
                  <a:lnTo>
                    <a:pt x="288563" y="3548462"/>
                  </a:lnTo>
                  <a:lnTo>
                    <a:pt x="67348" y="3774170"/>
                  </a:lnTo>
                  <a:lnTo>
                    <a:pt x="0" y="3838428"/>
                  </a:lnTo>
                  <a:lnTo>
                    <a:pt x="1335" y="3839171"/>
                  </a:lnTo>
                  <a:lnTo>
                    <a:pt x="110456" y="3870835"/>
                  </a:lnTo>
                  <a:lnTo>
                    <a:pt x="161911" y="3884938"/>
                  </a:lnTo>
                  <a:lnTo>
                    <a:pt x="211493" y="3897998"/>
                  </a:lnTo>
                  <a:lnTo>
                    <a:pt x="265887" y="3899203"/>
                  </a:lnTo>
                  <a:lnTo>
                    <a:pt x="314262" y="3911592"/>
                  </a:lnTo>
                  <a:lnTo>
                    <a:pt x="368929" y="3912949"/>
                  </a:lnTo>
                  <a:lnTo>
                    <a:pt x="515046" y="3950667"/>
                  </a:lnTo>
                  <a:lnTo>
                    <a:pt x="570124" y="3952252"/>
                  </a:lnTo>
                  <a:lnTo>
                    <a:pt x="766566" y="4003446"/>
                  </a:lnTo>
                  <a:lnTo>
                    <a:pt x="822034" y="4005248"/>
                  </a:lnTo>
                  <a:lnTo>
                    <a:pt x="1813549" y="4266393"/>
                  </a:lnTo>
                  <a:lnTo>
                    <a:pt x="1869164" y="4268277"/>
                  </a:lnTo>
                  <a:lnTo>
                    <a:pt x="2210544" y="4356533"/>
                  </a:lnTo>
                  <a:lnTo>
                    <a:pt x="2264998" y="4357771"/>
                  </a:lnTo>
                  <a:lnTo>
                    <a:pt x="2457871" y="4406978"/>
                  </a:lnTo>
                  <a:lnTo>
                    <a:pt x="2512216" y="4408155"/>
                  </a:lnTo>
                  <a:lnTo>
                    <a:pt x="2704753" y="4457175"/>
                  </a:lnTo>
                  <a:lnTo>
                    <a:pt x="2759039" y="4458319"/>
                  </a:lnTo>
                  <a:lnTo>
                    <a:pt x="2855241" y="4482792"/>
                  </a:lnTo>
                  <a:lnTo>
                    <a:pt x="2957611" y="4496163"/>
                  </a:lnTo>
                  <a:lnTo>
                    <a:pt x="3156211" y="4534023"/>
                  </a:lnTo>
                  <a:lnTo>
                    <a:pt x="3300622" y="4570793"/>
                  </a:lnTo>
                  <a:lnTo>
                    <a:pt x="3354964" y="4571968"/>
                  </a:lnTo>
                  <a:lnTo>
                    <a:pt x="3499571" y="4608847"/>
                  </a:lnTo>
                  <a:lnTo>
                    <a:pt x="4040736" y="4721088"/>
                  </a:lnTo>
                  <a:lnTo>
                    <a:pt x="4239310" y="4758933"/>
                  </a:lnTo>
                  <a:lnTo>
                    <a:pt x="4389797" y="4784550"/>
                  </a:lnTo>
                  <a:lnTo>
                    <a:pt x="4534108" y="4821264"/>
                  </a:lnTo>
                  <a:lnTo>
                    <a:pt x="4684586" y="4846875"/>
                  </a:lnTo>
                  <a:lnTo>
                    <a:pt x="4786952" y="4860244"/>
                  </a:lnTo>
                  <a:lnTo>
                    <a:pt x="4979295" y="4909156"/>
                  </a:lnTo>
                  <a:lnTo>
                    <a:pt x="5081618" y="4922501"/>
                  </a:lnTo>
                  <a:lnTo>
                    <a:pt x="5177744" y="4946932"/>
                  </a:lnTo>
                  <a:lnTo>
                    <a:pt x="5280023" y="4960253"/>
                  </a:lnTo>
                  <a:lnTo>
                    <a:pt x="5424546" y="4997084"/>
                  </a:lnTo>
                  <a:lnTo>
                    <a:pt x="5478638" y="4998121"/>
                  </a:lnTo>
                  <a:lnTo>
                    <a:pt x="5574178" y="5022225"/>
                  </a:lnTo>
                  <a:lnTo>
                    <a:pt x="5628011" y="5023117"/>
                  </a:lnTo>
                  <a:lnTo>
                    <a:pt x="5723178" y="5047014"/>
                  </a:lnTo>
                  <a:lnTo>
                    <a:pt x="5871977" y="5071691"/>
                  </a:lnTo>
                  <a:lnTo>
                    <a:pt x="5925724" y="5072536"/>
                  </a:lnTo>
                  <a:lnTo>
                    <a:pt x="5973338" y="5084501"/>
                  </a:lnTo>
                  <a:lnTo>
                    <a:pt x="6001801" y="5085808"/>
                  </a:lnTo>
                  <a:lnTo>
                    <a:pt x="6053073" y="5085275"/>
                  </a:lnTo>
                  <a:lnTo>
                    <a:pt x="6110997" y="5088444"/>
                  </a:lnTo>
                  <a:lnTo>
                    <a:pt x="6148038" y="5094525"/>
                  </a:lnTo>
                  <a:lnTo>
                    <a:pt x="6154214" y="5083428"/>
                  </a:lnTo>
                  <a:lnTo>
                    <a:pt x="6142026" y="5062110"/>
                  </a:lnTo>
                  <a:lnTo>
                    <a:pt x="6118279" y="5034359"/>
                  </a:lnTo>
                  <a:lnTo>
                    <a:pt x="6095507" y="5007151"/>
                  </a:lnTo>
                  <a:lnTo>
                    <a:pt x="6074865" y="4981128"/>
                  </a:lnTo>
                  <a:lnTo>
                    <a:pt x="6050999" y="4938776"/>
                  </a:lnTo>
                  <a:lnTo>
                    <a:pt x="5961418" y="4758109"/>
                  </a:lnTo>
                  <a:lnTo>
                    <a:pt x="5913554" y="4673332"/>
                  </a:lnTo>
                  <a:lnTo>
                    <a:pt x="5895849" y="4619875"/>
                  </a:lnTo>
                  <a:lnTo>
                    <a:pt x="5800989" y="4450804"/>
                  </a:lnTo>
                  <a:lnTo>
                    <a:pt x="5783683" y="4397570"/>
                  </a:lnTo>
                  <a:lnTo>
                    <a:pt x="5714019" y="4271591"/>
                  </a:lnTo>
                  <a:lnTo>
                    <a:pt x="5697279" y="4218670"/>
                  </a:lnTo>
                  <a:lnTo>
                    <a:pt x="5629637" y="4093818"/>
                  </a:lnTo>
                  <a:lnTo>
                    <a:pt x="5612494" y="4040673"/>
                  </a:lnTo>
                  <a:lnTo>
                    <a:pt x="5589189" y="3998633"/>
                  </a:lnTo>
                  <a:lnTo>
                    <a:pt x="5572073" y="3945504"/>
                  </a:lnTo>
                  <a:lnTo>
                    <a:pt x="5525527" y="3861461"/>
                  </a:lnTo>
                  <a:lnTo>
                    <a:pt x="5508448" y="3808352"/>
                  </a:lnTo>
                  <a:lnTo>
                    <a:pt x="5427894" y="3618175"/>
                  </a:lnTo>
                  <a:lnTo>
                    <a:pt x="5381503" y="3534217"/>
                  </a:lnTo>
                  <a:lnTo>
                    <a:pt x="5220978" y="3154187"/>
                  </a:lnTo>
                  <a:lnTo>
                    <a:pt x="5157802" y="3017285"/>
                  </a:lnTo>
                  <a:lnTo>
                    <a:pt x="5077750" y="2827387"/>
                  </a:lnTo>
                  <a:lnTo>
                    <a:pt x="4791602" y="2173958"/>
                  </a:lnTo>
                  <a:lnTo>
                    <a:pt x="4671519" y="1889108"/>
                  </a:lnTo>
                  <a:lnTo>
                    <a:pt x="4663565" y="1884681"/>
                  </a:lnTo>
                  <a:lnTo>
                    <a:pt x="4661965" y="1869256"/>
                  </a:lnTo>
                  <a:lnTo>
                    <a:pt x="4654543" y="1865126"/>
                  </a:lnTo>
                  <a:lnTo>
                    <a:pt x="4653830" y="1850194"/>
                  </a:lnTo>
                  <a:lnTo>
                    <a:pt x="4696128" y="1830132"/>
                  </a:lnTo>
                  <a:lnTo>
                    <a:pt x="4743076" y="1798124"/>
                  </a:lnTo>
                  <a:lnTo>
                    <a:pt x="4782347" y="1776377"/>
                  </a:lnTo>
                  <a:lnTo>
                    <a:pt x="4826318" y="1742711"/>
                  </a:lnTo>
                  <a:lnTo>
                    <a:pt x="4868838" y="1708238"/>
                  </a:lnTo>
                  <a:lnTo>
                    <a:pt x="4903757" y="1684069"/>
                  </a:lnTo>
                  <a:lnTo>
                    <a:pt x="4494230" y="1456145"/>
                  </a:lnTo>
                  <a:lnTo>
                    <a:pt x="4308931" y="1091395"/>
                  </a:lnTo>
                  <a:lnTo>
                    <a:pt x="4224494" y="899056"/>
                  </a:lnTo>
                  <a:lnTo>
                    <a:pt x="3999304" y="453967"/>
                  </a:lnTo>
                  <a:lnTo>
                    <a:pt x="3871231" y="179205"/>
                  </a:lnTo>
                  <a:lnTo>
                    <a:pt x="3784275" y="0"/>
                  </a:lnTo>
                  <a:close/>
                </a:path>
                <a:path w="6154420" h="5094605">
                  <a:moveTo>
                    <a:pt x="5559562" y="406669"/>
                  </a:moveTo>
                  <a:lnTo>
                    <a:pt x="5555834" y="404594"/>
                  </a:lnTo>
                  <a:lnTo>
                    <a:pt x="5536908" y="437664"/>
                  </a:lnTo>
                  <a:lnTo>
                    <a:pt x="5505711" y="492973"/>
                  </a:lnTo>
                  <a:lnTo>
                    <a:pt x="5455868" y="581508"/>
                  </a:lnTo>
                  <a:lnTo>
                    <a:pt x="5430864" y="625730"/>
                  </a:lnTo>
                  <a:lnTo>
                    <a:pt x="5405683" y="669853"/>
                  </a:lnTo>
                  <a:lnTo>
                    <a:pt x="5374057" y="724924"/>
                  </a:lnTo>
                  <a:lnTo>
                    <a:pt x="5348247" y="768697"/>
                  </a:lnTo>
                  <a:lnTo>
                    <a:pt x="5321985" y="812219"/>
                  </a:lnTo>
                  <a:lnTo>
                    <a:pt x="5295364" y="855540"/>
                  </a:lnTo>
                  <a:lnTo>
                    <a:pt x="5274250" y="887392"/>
                  </a:lnTo>
                  <a:lnTo>
                    <a:pt x="5246126" y="929878"/>
                  </a:lnTo>
                  <a:lnTo>
                    <a:pt x="5217005" y="971808"/>
                  </a:lnTo>
                  <a:lnTo>
                    <a:pt x="5186720" y="1013091"/>
                  </a:lnTo>
                  <a:lnTo>
                    <a:pt x="5155108" y="1053634"/>
                  </a:lnTo>
                  <a:lnTo>
                    <a:pt x="5128180" y="1082251"/>
                  </a:lnTo>
                  <a:lnTo>
                    <a:pt x="5093419" y="1121042"/>
                  </a:lnTo>
                  <a:lnTo>
                    <a:pt x="5056836" y="1158819"/>
                  </a:lnTo>
                  <a:lnTo>
                    <a:pt x="5018266" y="1195491"/>
                  </a:lnTo>
                  <a:lnTo>
                    <a:pt x="4983722" y="1219868"/>
                  </a:lnTo>
                  <a:lnTo>
                    <a:pt x="4940685" y="1254054"/>
                  </a:lnTo>
                  <a:lnTo>
                    <a:pt x="4901344" y="1275762"/>
                  </a:lnTo>
                  <a:lnTo>
                    <a:pt x="4854412" y="1307779"/>
                  </a:lnTo>
                  <a:lnTo>
                    <a:pt x="4811985" y="1327770"/>
                  </a:lnTo>
                  <a:lnTo>
                    <a:pt x="4768198" y="1347003"/>
                  </a:lnTo>
                  <a:lnTo>
                    <a:pt x="4723359" y="1365651"/>
                  </a:lnTo>
                  <a:lnTo>
                    <a:pt x="4677779" y="1383886"/>
                  </a:lnTo>
                  <a:lnTo>
                    <a:pt x="4539682" y="1437838"/>
                  </a:lnTo>
                  <a:lnTo>
                    <a:pt x="4494230" y="1456145"/>
                  </a:lnTo>
                  <a:lnTo>
                    <a:pt x="4903757" y="1684069"/>
                  </a:lnTo>
                  <a:lnTo>
                    <a:pt x="4943452" y="1648024"/>
                  </a:lnTo>
                  <a:lnTo>
                    <a:pt x="4981771" y="1611213"/>
                  </a:lnTo>
                  <a:lnTo>
                    <a:pt x="5012566" y="1584749"/>
                  </a:lnTo>
                  <a:lnTo>
                    <a:pt x="5048212" y="1546450"/>
                  </a:lnTo>
                  <a:lnTo>
                    <a:pt x="5082559" y="1507428"/>
                  </a:lnTo>
                  <a:lnTo>
                    <a:pt x="5109456" y="1478794"/>
                  </a:lnTo>
                  <a:lnTo>
                    <a:pt x="5141281" y="1438369"/>
                  </a:lnTo>
                  <a:lnTo>
                    <a:pt x="5171882" y="1397263"/>
                  </a:lnTo>
                  <a:lnTo>
                    <a:pt x="5223341" y="1324161"/>
                  </a:lnTo>
                  <a:lnTo>
                    <a:pt x="5250425" y="1281097"/>
                  </a:lnTo>
                  <a:lnTo>
                    <a:pt x="5276387" y="1237409"/>
                  </a:lnTo>
                  <a:lnTo>
                    <a:pt x="5301252" y="1193109"/>
                  </a:lnTo>
                  <a:lnTo>
                    <a:pt x="5325045" y="1148214"/>
                  </a:lnTo>
                  <a:lnTo>
                    <a:pt x="5341617" y="1113834"/>
                  </a:lnTo>
                  <a:lnTo>
                    <a:pt x="5363343" y="1067788"/>
                  </a:lnTo>
                  <a:lnTo>
                    <a:pt x="5384074" y="1021188"/>
                  </a:lnTo>
                  <a:lnTo>
                    <a:pt x="5403834" y="974048"/>
                  </a:lnTo>
                  <a:lnTo>
                    <a:pt x="5422649" y="926382"/>
                  </a:lnTo>
                  <a:lnTo>
                    <a:pt x="5440545" y="878204"/>
                  </a:lnTo>
                  <a:lnTo>
                    <a:pt x="5451370" y="840625"/>
                  </a:lnTo>
                  <a:lnTo>
                    <a:pt x="5467501" y="791465"/>
                  </a:lnTo>
                  <a:lnTo>
                    <a:pt x="5482789" y="741836"/>
                  </a:lnTo>
                  <a:lnTo>
                    <a:pt x="5497258" y="691751"/>
                  </a:lnTo>
                  <a:lnTo>
                    <a:pt x="5510933" y="641224"/>
                  </a:lnTo>
                  <a:lnTo>
                    <a:pt x="5523841" y="590270"/>
                  </a:lnTo>
                  <a:lnTo>
                    <a:pt x="5536005" y="538902"/>
                  </a:lnTo>
                  <a:lnTo>
                    <a:pt x="5541276" y="498233"/>
                  </a:lnTo>
                  <a:lnTo>
                    <a:pt x="5552031" y="446080"/>
                  </a:lnTo>
                  <a:lnTo>
                    <a:pt x="5559562" y="406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64167" y="1923414"/>
            <a:ext cx="8144509" cy="721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l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Inovacijski model temelji se na design </a:t>
            </a:r>
            <a:r>
              <a:rPr lang="hr-HR" sz="2400" dirty="0" err="1">
                <a:latin typeface="Verdana"/>
              </a:rPr>
              <a:t>thinkingu</a:t>
            </a:r>
            <a:r>
              <a:rPr lang="hr-HR" sz="2400" dirty="0">
                <a:latin typeface="Verdana"/>
              </a:rPr>
              <a:t> i pruža sistematičan pristup i strukturirani okvir rješavanju problema. </a:t>
            </a:r>
          </a:p>
          <a:p>
            <a:pPr marL="299085" indent="-287020" algn="l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Može se koristiti za stvaranje vlastitih alata kako bi se poticala društvena inkluzija i pristupačnost, ili se može primijeniti na druga tematska područja.</a:t>
            </a:r>
          </a:p>
          <a:p>
            <a:pPr marL="299085" indent="-287020" algn="l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Inovacijski model sastoji se od četiri faze, koristeći suradnički pristup radu i idealno iskorištavajući stvarne podatke od korisnika.</a:t>
            </a:r>
          </a:p>
          <a:p>
            <a:pPr marL="299085" indent="-287020" algn="l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hr-HR" sz="2400" dirty="0">
                <a:latin typeface="Verdana"/>
              </a:rPr>
              <a:t>Može se koristiti u cijelosti, ili koraci mogu biti primijenjeni zasebno prema različitim potrebama.</a:t>
            </a:r>
          </a:p>
          <a:p>
            <a:pPr marL="299085" marR="963930" indent="-287020">
              <a:lnSpc>
                <a:spcPct val="15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endParaRPr sz="2400" dirty="0">
              <a:latin typeface="Verdana"/>
              <a:cs typeface="Verdana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9679CE5-B613-0EA5-195F-A00264F03EF3}"/>
              </a:ext>
            </a:extLst>
          </p:cNvPr>
          <p:cNvSpPr txBox="1"/>
          <p:nvPr/>
        </p:nvSpPr>
        <p:spPr>
          <a:xfrm>
            <a:off x="646342" y="4667526"/>
            <a:ext cx="5562600" cy="12127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>
              <a:lnSpc>
                <a:spcPct val="143987"/>
              </a:lnSpc>
              <a:buClr>
                <a:srgbClr val="000000"/>
              </a:buClr>
            </a:pPr>
            <a:r>
              <a:rPr lang="hr-HR" sz="5600" b="1" dirty="0">
                <a:latin typeface="Norwester"/>
                <a:cs typeface="Narkisim"/>
                <a:sym typeface="Arial"/>
              </a:rPr>
              <a:t>ŠTO JE TO?</a:t>
            </a:r>
            <a:endParaRPr lang="fi-FI" sz="5600" b="1" dirty="0">
              <a:latin typeface="Norwester"/>
              <a:cs typeface="Narkis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03335" cy="10287000"/>
          </a:xfrm>
          <a:custGeom>
            <a:avLst/>
            <a:gdLst/>
            <a:ahLst/>
            <a:cxnLst/>
            <a:rect l="l" t="t" r="r" b="b"/>
            <a:pathLst>
              <a:path w="8903335" h="10287000">
                <a:moveTo>
                  <a:pt x="8903208" y="0"/>
                </a:moveTo>
                <a:lnTo>
                  <a:pt x="0" y="0"/>
                </a:lnTo>
                <a:lnTo>
                  <a:pt x="0" y="10287000"/>
                </a:lnTo>
                <a:lnTo>
                  <a:pt x="8903208" y="10287000"/>
                </a:lnTo>
                <a:lnTo>
                  <a:pt x="8903208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4167" y="3352291"/>
            <a:ext cx="8526696" cy="269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lang="hr-HR" sz="3200" dirty="0">
                <a:latin typeface="Verdana"/>
                <a:cs typeface="Verdana"/>
              </a:rPr>
              <a:t>Idealno</a:t>
            </a:r>
            <a:r>
              <a:rPr sz="3200" spc="-114" dirty="0">
                <a:latin typeface="Verdana"/>
                <a:cs typeface="Verdana"/>
              </a:rPr>
              <a:t> </a:t>
            </a:r>
            <a:r>
              <a:rPr sz="3200" spc="-240" dirty="0">
                <a:latin typeface="Verdana"/>
                <a:cs typeface="Verdana"/>
              </a:rPr>
              <a:t>3-</a:t>
            </a:r>
            <a:r>
              <a:rPr sz="3200" spc="-229" dirty="0">
                <a:latin typeface="Verdana"/>
                <a:cs typeface="Verdana"/>
              </a:rPr>
              <a:t>5</a:t>
            </a:r>
            <a:r>
              <a:rPr sz="3200" spc="-135" dirty="0">
                <a:latin typeface="Verdana"/>
                <a:cs typeface="Verdana"/>
              </a:rPr>
              <a:t> </a:t>
            </a:r>
            <a:r>
              <a:rPr lang="hr-HR" sz="3200" dirty="0">
                <a:latin typeface="Verdana"/>
                <a:cs typeface="Verdana"/>
              </a:rPr>
              <a:t>sudionika po grupi</a:t>
            </a:r>
            <a:endParaRPr sz="3200" dirty="0">
              <a:latin typeface="Verdana"/>
              <a:cs typeface="Verdana"/>
            </a:endParaRPr>
          </a:p>
          <a:p>
            <a:pPr marL="355600" marR="666750" indent="-342900">
              <a:lnSpc>
                <a:spcPct val="15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lang="hr-HR" sz="3200" dirty="0">
                <a:latin typeface="Verdana"/>
              </a:rPr>
              <a:t>Jedan voditelj radionice po grupi koji je upoznat s inovacijskim modelom i može voditi proces. </a:t>
            </a:r>
            <a:endParaRPr sz="3200" dirty="0">
              <a:latin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37" y="3420995"/>
            <a:ext cx="8456474" cy="42191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FB71AA5-9BDD-0B3A-DA8C-4B40015B41DA}"/>
              </a:ext>
            </a:extLst>
          </p:cNvPr>
          <p:cNvSpPr txBox="1"/>
          <p:nvPr/>
        </p:nvSpPr>
        <p:spPr>
          <a:xfrm>
            <a:off x="1057459" y="4004950"/>
            <a:ext cx="6935830" cy="14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43987"/>
              </a:lnSpc>
              <a:buClr>
                <a:srgbClr val="000000"/>
              </a:buClr>
            </a:pPr>
            <a:r>
              <a:rPr lang="hr-HR" sz="6600" b="1" spc="-300" dirty="0">
                <a:solidFill>
                  <a:schemeClr val="tx1"/>
                </a:solidFill>
                <a:latin typeface="Norwester"/>
                <a:sym typeface="Arial"/>
              </a:rPr>
              <a:t>VELIČINA GRUPE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03335" cy="10287000"/>
            <a:chOff x="0" y="0"/>
            <a:chExt cx="890333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03335" cy="10287000"/>
            </a:xfrm>
            <a:custGeom>
              <a:avLst/>
              <a:gdLst/>
              <a:ahLst/>
              <a:cxnLst/>
              <a:rect l="l" t="t" r="r" b="b"/>
              <a:pathLst>
                <a:path w="8903335" h="10287000">
                  <a:moveTo>
                    <a:pt x="8903208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8903208" y="10287000"/>
                  </a:lnTo>
                  <a:lnTo>
                    <a:pt x="8903208" y="0"/>
                  </a:lnTo>
                  <a:close/>
                </a:path>
              </a:pathLst>
            </a:custGeom>
            <a:solidFill>
              <a:srgbClr val="F9F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40" y="573023"/>
              <a:ext cx="4463796" cy="9500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6171" y="3238925"/>
              <a:ext cx="4855845" cy="5308600"/>
            </a:xfrm>
            <a:custGeom>
              <a:avLst/>
              <a:gdLst/>
              <a:ahLst/>
              <a:cxnLst/>
              <a:rect l="l" t="t" r="r" b="b"/>
              <a:pathLst>
                <a:path w="4855845" h="5308600">
                  <a:moveTo>
                    <a:pt x="2636779" y="5295900"/>
                  </a:moveTo>
                  <a:lnTo>
                    <a:pt x="2027866" y="5295900"/>
                  </a:lnTo>
                  <a:lnTo>
                    <a:pt x="2077139" y="5308600"/>
                  </a:lnTo>
                  <a:lnTo>
                    <a:pt x="2584637" y="5308600"/>
                  </a:lnTo>
                  <a:lnTo>
                    <a:pt x="2636779" y="5295900"/>
                  </a:lnTo>
                  <a:close/>
                </a:path>
                <a:path w="4855845" h="5308600">
                  <a:moveTo>
                    <a:pt x="2741771" y="5283200"/>
                  </a:moveTo>
                  <a:lnTo>
                    <a:pt x="1930174" y="5283200"/>
                  </a:lnTo>
                  <a:lnTo>
                    <a:pt x="1978876" y="5295900"/>
                  </a:lnTo>
                  <a:lnTo>
                    <a:pt x="2689158" y="5295900"/>
                  </a:lnTo>
                  <a:lnTo>
                    <a:pt x="2741771" y="5283200"/>
                  </a:lnTo>
                  <a:close/>
                </a:path>
                <a:path w="4855845" h="5308600">
                  <a:moveTo>
                    <a:pt x="2899649" y="5257800"/>
                  </a:moveTo>
                  <a:lnTo>
                    <a:pt x="1785833" y="5257800"/>
                  </a:lnTo>
                  <a:lnTo>
                    <a:pt x="1881764" y="5283200"/>
                  </a:lnTo>
                  <a:lnTo>
                    <a:pt x="2794614" y="5283200"/>
                  </a:lnTo>
                  <a:lnTo>
                    <a:pt x="2899649" y="5257800"/>
                  </a:lnTo>
                  <a:close/>
                </a:path>
                <a:path w="4855845" h="5308600">
                  <a:moveTo>
                    <a:pt x="2816291" y="1511299"/>
                  </a:moveTo>
                  <a:lnTo>
                    <a:pt x="1950208" y="1511299"/>
                  </a:lnTo>
                  <a:lnTo>
                    <a:pt x="1847983" y="1536699"/>
                  </a:lnTo>
                  <a:lnTo>
                    <a:pt x="1797510" y="1536699"/>
                  </a:lnTo>
                  <a:lnTo>
                    <a:pt x="1747471" y="1549399"/>
                  </a:lnTo>
                  <a:lnTo>
                    <a:pt x="1363350" y="1650999"/>
                  </a:lnTo>
                  <a:lnTo>
                    <a:pt x="1317434" y="1676399"/>
                  </a:lnTo>
                  <a:lnTo>
                    <a:pt x="1272001" y="1689099"/>
                  </a:lnTo>
                  <a:lnTo>
                    <a:pt x="1227056" y="1714499"/>
                  </a:lnTo>
                  <a:lnTo>
                    <a:pt x="1182604" y="1727199"/>
                  </a:lnTo>
                  <a:lnTo>
                    <a:pt x="1138651" y="1752599"/>
                  </a:lnTo>
                  <a:lnTo>
                    <a:pt x="1095200" y="1765299"/>
                  </a:lnTo>
                  <a:lnTo>
                    <a:pt x="1052257" y="1790699"/>
                  </a:lnTo>
                  <a:lnTo>
                    <a:pt x="967915" y="1841499"/>
                  </a:lnTo>
                  <a:lnTo>
                    <a:pt x="885665" y="1892299"/>
                  </a:lnTo>
                  <a:lnTo>
                    <a:pt x="805547" y="1943099"/>
                  </a:lnTo>
                  <a:lnTo>
                    <a:pt x="727600" y="1993899"/>
                  </a:lnTo>
                  <a:lnTo>
                    <a:pt x="689453" y="2031999"/>
                  </a:lnTo>
                  <a:lnTo>
                    <a:pt x="651864" y="2057399"/>
                  </a:lnTo>
                  <a:lnTo>
                    <a:pt x="614838" y="2095499"/>
                  </a:lnTo>
                  <a:lnTo>
                    <a:pt x="578379" y="2120899"/>
                  </a:lnTo>
                  <a:lnTo>
                    <a:pt x="542494" y="2158999"/>
                  </a:lnTo>
                  <a:lnTo>
                    <a:pt x="507186" y="2184399"/>
                  </a:lnTo>
                  <a:lnTo>
                    <a:pt x="472461" y="2222499"/>
                  </a:lnTo>
                  <a:lnTo>
                    <a:pt x="438323" y="2260599"/>
                  </a:lnTo>
                  <a:lnTo>
                    <a:pt x="404779" y="2298699"/>
                  </a:lnTo>
                  <a:lnTo>
                    <a:pt x="371832" y="2336799"/>
                  </a:lnTo>
                  <a:lnTo>
                    <a:pt x="339487" y="2374899"/>
                  </a:lnTo>
                  <a:lnTo>
                    <a:pt x="307750" y="2412999"/>
                  </a:lnTo>
                  <a:lnTo>
                    <a:pt x="273763" y="2451099"/>
                  </a:lnTo>
                  <a:lnTo>
                    <a:pt x="241962" y="2501899"/>
                  </a:lnTo>
                  <a:lnTo>
                    <a:pt x="212311" y="2552699"/>
                  </a:lnTo>
                  <a:lnTo>
                    <a:pt x="184773" y="2590799"/>
                  </a:lnTo>
                  <a:lnTo>
                    <a:pt x="159311" y="2641599"/>
                  </a:lnTo>
                  <a:lnTo>
                    <a:pt x="135887" y="2679699"/>
                  </a:lnTo>
                  <a:lnTo>
                    <a:pt x="114464" y="2730499"/>
                  </a:lnTo>
                  <a:lnTo>
                    <a:pt x="95006" y="2781299"/>
                  </a:lnTo>
                  <a:lnTo>
                    <a:pt x="77475" y="2819399"/>
                  </a:lnTo>
                  <a:lnTo>
                    <a:pt x="61834" y="2870199"/>
                  </a:lnTo>
                  <a:lnTo>
                    <a:pt x="48047" y="2920999"/>
                  </a:lnTo>
                  <a:lnTo>
                    <a:pt x="36075" y="2971799"/>
                  </a:lnTo>
                  <a:lnTo>
                    <a:pt x="25882" y="3009899"/>
                  </a:lnTo>
                  <a:lnTo>
                    <a:pt x="17430" y="3060699"/>
                  </a:lnTo>
                  <a:lnTo>
                    <a:pt x="10684" y="3111499"/>
                  </a:lnTo>
                  <a:lnTo>
                    <a:pt x="5604" y="3162299"/>
                  </a:lnTo>
                  <a:lnTo>
                    <a:pt x="2155" y="3200399"/>
                  </a:lnTo>
                  <a:lnTo>
                    <a:pt x="299" y="3251199"/>
                  </a:lnTo>
                  <a:lnTo>
                    <a:pt x="0" y="3301999"/>
                  </a:lnTo>
                  <a:lnTo>
                    <a:pt x="1219" y="3352799"/>
                  </a:lnTo>
                  <a:lnTo>
                    <a:pt x="3920" y="3403599"/>
                  </a:lnTo>
                  <a:lnTo>
                    <a:pt x="8066" y="3454399"/>
                  </a:lnTo>
                  <a:lnTo>
                    <a:pt x="13620" y="3492499"/>
                  </a:lnTo>
                  <a:lnTo>
                    <a:pt x="20577" y="3543299"/>
                  </a:lnTo>
                  <a:lnTo>
                    <a:pt x="28533" y="3594099"/>
                  </a:lnTo>
                  <a:lnTo>
                    <a:pt x="37494" y="3644899"/>
                  </a:lnTo>
                  <a:lnTo>
                    <a:pt x="47466" y="3695699"/>
                  </a:lnTo>
                  <a:lnTo>
                    <a:pt x="58457" y="3746499"/>
                  </a:lnTo>
                  <a:lnTo>
                    <a:pt x="70472" y="3784599"/>
                  </a:lnTo>
                  <a:lnTo>
                    <a:pt x="83518" y="3835399"/>
                  </a:lnTo>
                  <a:lnTo>
                    <a:pt x="97601" y="3886199"/>
                  </a:lnTo>
                  <a:lnTo>
                    <a:pt x="112728" y="3924299"/>
                  </a:lnTo>
                  <a:lnTo>
                    <a:pt x="128906" y="3975099"/>
                  </a:lnTo>
                  <a:lnTo>
                    <a:pt x="146140" y="4013199"/>
                  </a:lnTo>
                  <a:lnTo>
                    <a:pt x="164437" y="4063999"/>
                  </a:lnTo>
                  <a:lnTo>
                    <a:pt x="183804" y="4102099"/>
                  </a:lnTo>
                  <a:lnTo>
                    <a:pt x="204247" y="4140199"/>
                  </a:lnTo>
                  <a:lnTo>
                    <a:pt x="225773" y="4190999"/>
                  </a:lnTo>
                  <a:lnTo>
                    <a:pt x="248387" y="4229099"/>
                  </a:lnTo>
                  <a:lnTo>
                    <a:pt x="272097" y="4267199"/>
                  </a:lnTo>
                  <a:lnTo>
                    <a:pt x="296909" y="4305299"/>
                  </a:lnTo>
                  <a:lnTo>
                    <a:pt x="322829" y="4343399"/>
                  </a:lnTo>
                  <a:lnTo>
                    <a:pt x="349864" y="4394199"/>
                  </a:lnTo>
                  <a:lnTo>
                    <a:pt x="378020" y="4432299"/>
                  </a:lnTo>
                  <a:lnTo>
                    <a:pt x="407303" y="4470399"/>
                  </a:lnTo>
                  <a:lnTo>
                    <a:pt x="437721" y="4508499"/>
                  </a:lnTo>
                  <a:lnTo>
                    <a:pt x="469280" y="4533899"/>
                  </a:lnTo>
                  <a:lnTo>
                    <a:pt x="501985" y="4571999"/>
                  </a:lnTo>
                  <a:lnTo>
                    <a:pt x="535844" y="4610099"/>
                  </a:lnTo>
                  <a:lnTo>
                    <a:pt x="570863" y="4648199"/>
                  </a:lnTo>
                  <a:lnTo>
                    <a:pt x="607048" y="4673599"/>
                  </a:lnTo>
                  <a:lnTo>
                    <a:pt x="644406" y="4711699"/>
                  </a:lnTo>
                  <a:lnTo>
                    <a:pt x="682943" y="4749800"/>
                  </a:lnTo>
                  <a:lnTo>
                    <a:pt x="722666" y="4775200"/>
                  </a:lnTo>
                  <a:lnTo>
                    <a:pt x="763581" y="4813300"/>
                  </a:lnTo>
                  <a:lnTo>
                    <a:pt x="805695" y="4838700"/>
                  </a:lnTo>
                  <a:lnTo>
                    <a:pt x="849014" y="4876800"/>
                  </a:lnTo>
                  <a:lnTo>
                    <a:pt x="893544" y="4902200"/>
                  </a:lnTo>
                  <a:lnTo>
                    <a:pt x="939293" y="4927600"/>
                  </a:lnTo>
                  <a:lnTo>
                    <a:pt x="980693" y="4953000"/>
                  </a:lnTo>
                  <a:lnTo>
                    <a:pt x="1107113" y="5029200"/>
                  </a:lnTo>
                  <a:lnTo>
                    <a:pt x="1149980" y="5041900"/>
                  </a:lnTo>
                  <a:lnTo>
                    <a:pt x="1236779" y="5092700"/>
                  </a:lnTo>
                  <a:lnTo>
                    <a:pt x="1280705" y="5105400"/>
                  </a:lnTo>
                  <a:lnTo>
                    <a:pt x="1324976" y="5130800"/>
                  </a:lnTo>
                  <a:lnTo>
                    <a:pt x="1459822" y="5168900"/>
                  </a:lnTo>
                  <a:lnTo>
                    <a:pt x="1505436" y="5194300"/>
                  </a:lnTo>
                  <a:lnTo>
                    <a:pt x="1738320" y="5257800"/>
                  </a:lnTo>
                  <a:lnTo>
                    <a:pt x="2951069" y="5257800"/>
                  </a:lnTo>
                  <a:lnTo>
                    <a:pt x="3151354" y="5207000"/>
                  </a:lnTo>
                  <a:lnTo>
                    <a:pt x="3200089" y="5181600"/>
                  </a:lnTo>
                  <a:lnTo>
                    <a:pt x="3343128" y="5143500"/>
                  </a:lnTo>
                  <a:lnTo>
                    <a:pt x="3389761" y="5118100"/>
                  </a:lnTo>
                  <a:lnTo>
                    <a:pt x="3435875" y="5105400"/>
                  </a:lnTo>
                  <a:lnTo>
                    <a:pt x="3526556" y="5054600"/>
                  </a:lnTo>
                  <a:lnTo>
                    <a:pt x="3571129" y="5041900"/>
                  </a:lnTo>
                  <a:lnTo>
                    <a:pt x="3658750" y="4991100"/>
                  </a:lnTo>
                  <a:lnTo>
                    <a:pt x="3744358" y="4940300"/>
                  </a:lnTo>
                  <a:lnTo>
                    <a:pt x="3827973" y="4889500"/>
                  </a:lnTo>
                  <a:lnTo>
                    <a:pt x="3909614" y="4838700"/>
                  </a:lnTo>
                  <a:lnTo>
                    <a:pt x="3949702" y="4813300"/>
                  </a:lnTo>
                  <a:lnTo>
                    <a:pt x="3989304" y="4775200"/>
                  </a:lnTo>
                  <a:lnTo>
                    <a:pt x="4028424" y="4749800"/>
                  </a:lnTo>
                  <a:lnTo>
                    <a:pt x="4067063" y="4711700"/>
                  </a:lnTo>
                  <a:lnTo>
                    <a:pt x="4105225" y="4686300"/>
                  </a:lnTo>
                  <a:lnTo>
                    <a:pt x="4142912" y="4648200"/>
                  </a:lnTo>
                  <a:lnTo>
                    <a:pt x="4180126" y="4622800"/>
                  </a:lnTo>
                  <a:lnTo>
                    <a:pt x="4216870" y="4584700"/>
                  </a:lnTo>
                  <a:lnTo>
                    <a:pt x="4253147" y="4559300"/>
                  </a:lnTo>
                  <a:lnTo>
                    <a:pt x="4288960" y="4521200"/>
                  </a:lnTo>
                  <a:lnTo>
                    <a:pt x="4324310" y="4483100"/>
                  </a:lnTo>
                  <a:lnTo>
                    <a:pt x="4359201" y="4445000"/>
                  </a:lnTo>
                  <a:lnTo>
                    <a:pt x="4393635" y="4406900"/>
                  </a:lnTo>
                  <a:lnTo>
                    <a:pt x="4431496" y="4368800"/>
                  </a:lnTo>
                  <a:lnTo>
                    <a:pt x="4467619" y="4330700"/>
                  </a:lnTo>
                  <a:lnTo>
                    <a:pt x="4502022" y="4292600"/>
                  </a:lnTo>
                  <a:lnTo>
                    <a:pt x="4534726" y="4241800"/>
                  </a:lnTo>
                  <a:lnTo>
                    <a:pt x="4565753" y="4203700"/>
                  </a:lnTo>
                  <a:lnTo>
                    <a:pt x="4595123" y="4152900"/>
                  </a:lnTo>
                  <a:lnTo>
                    <a:pt x="4622856" y="4114800"/>
                  </a:lnTo>
                  <a:lnTo>
                    <a:pt x="4648973" y="4076700"/>
                  </a:lnTo>
                  <a:lnTo>
                    <a:pt x="4673495" y="4025900"/>
                  </a:lnTo>
                  <a:lnTo>
                    <a:pt x="4696441" y="3987800"/>
                  </a:lnTo>
                  <a:lnTo>
                    <a:pt x="4717834" y="3937000"/>
                  </a:lnTo>
                  <a:lnTo>
                    <a:pt x="4737693" y="3898900"/>
                  </a:lnTo>
                  <a:lnTo>
                    <a:pt x="4756038" y="3848100"/>
                  </a:lnTo>
                  <a:lnTo>
                    <a:pt x="4772891" y="3810000"/>
                  </a:lnTo>
                  <a:lnTo>
                    <a:pt x="4788273" y="3759200"/>
                  </a:lnTo>
                  <a:lnTo>
                    <a:pt x="4802203" y="3708400"/>
                  </a:lnTo>
                  <a:lnTo>
                    <a:pt x="4814702" y="3670300"/>
                  </a:lnTo>
                  <a:lnTo>
                    <a:pt x="4825791" y="3619500"/>
                  </a:lnTo>
                  <a:lnTo>
                    <a:pt x="4835491" y="3581400"/>
                  </a:lnTo>
                  <a:lnTo>
                    <a:pt x="4843822" y="3530600"/>
                  </a:lnTo>
                  <a:lnTo>
                    <a:pt x="4850804" y="3479800"/>
                  </a:lnTo>
                  <a:lnTo>
                    <a:pt x="4855404" y="3441700"/>
                  </a:lnTo>
                  <a:lnTo>
                    <a:pt x="4855404" y="3048000"/>
                  </a:lnTo>
                  <a:lnTo>
                    <a:pt x="4850676" y="3009900"/>
                  </a:lnTo>
                  <a:lnTo>
                    <a:pt x="4843616" y="2959100"/>
                  </a:lnTo>
                  <a:lnTo>
                    <a:pt x="4835174" y="2908300"/>
                  </a:lnTo>
                  <a:lnTo>
                    <a:pt x="4825335" y="2857500"/>
                  </a:lnTo>
                  <a:lnTo>
                    <a:pt x="4814087" y="2819400"/>
                  </a:lnTo>
                  <a:lnTo>
                    <a:pt x="4801414" y="2768600"/>
                  </a:lnTo>
                  <a:lnTo>
                    <a:pt x="4787303" y="2717800"/>
                  </a:lnTo>
                  <a:lnTo>
                    <a:pt x="4771739" y="2679700"/>
                  </a:lnTo>
                  <a:lnTo>
                    <a:pt x="4754709" y="2628900"/>
                  </a:lnTo>
                  <a:lnTo>
                    <a:pt x="4736198" y="2578100"/>
                  </a:lnTo>
                  <a:lnTo>
                    <a:pt x="4716192" y="2540000"/>
                  </a:lnTo>
                  <a:lnTo>
                    <a:pt x="4694677" y="2501900"/>
                  </a:lnTo>
                  <a:lnTo>
                    <a:pt x="4671640" y="2451100"/>
                  </a:lnTo>
                  <a:lnTo>
                    <a:pt x="4647065" y="2413000"/>
                  </a:lnTo>
                  <a:lnTo>
                    <a:pt x="4620939" y="2374900"/>
                  </a:lnTo>
                  <a:lnTo>
                    <a:pt x="4593247" y="2336800"/>
                  </a:lnTo>
                  <a:lnTo>
                    <a:pt x="4563976" y="2286000"/>
                  </a:lnTo>
                  <a:lnTo>
                    <a:pt x="4533112" y="2247900"/>
                  </a:lnTo>
                  <a:lnTo>
                    <a:pt x="4500640" y="2209800"/>
                  </a:lnTo>
                  <a:lnTo>
                    <a:pt x="4466546" y="2171700"/>
                  </a:lnTo>
                  <a:lnTo>
                    <a:pt x="4430816" y="2133600"/>
                  </a:lnTo>
                  <a:lnTo>
                    <a:pt x="4393436" y="2108200"/>
                  </a:lnTo>
                  <a:lnTo>
                    <a:pt x="4354393" y="2070100"/>
                  </a:lnTo>
                  <a:lnTo>
                    <a:pt x="4313671" y="2032000"/>
                  </a:lnTo>
                  <a:lnTo>
                    <a:pt x="4292463" y="2019300"/>
                  </a:lnTo>
                  <a:lnTo>
                    <a:pt x="4147712" y="2019300"/>
                  </a:lnTo>
                  <a:lnTo>
                    <a:pt x="4135502" y="2006600"/>
                  </a:lnTo>
                  <a:lnTo>
                    <a:pt x="4128998" y="2006600"/>
                  </a:lnTo>
                  <a:lnTo>
                    <a:pt x="4155370" y="1968500"/>
                  </a:lnTo>
                  <a:lnTo>
                    <a:pt x="4180915" y="1917700"/>
                  </a:lnTo>
                  <a:lnTo>
                    <a:pt x="4207315" y="1866900"/>
                  </a:lnTo>
                  <a:lnTo>
                    <a:pt x="4236250" y="1828800"/>
                  </a:lnTo>
                  <a:lnTo>
                    <a:pt x="4266308" y="1778000"/>
                  </a:lnTo>
                  <a:lnTo>
                    <a:pt x="4286013" y="1752600"/>
                  </a:lnTo>
                  <a:lnTo>
                    <a:pt x="3719509" y="1752600"/>
                  </a:lnTo>
                  <a:lnTo>
                    <a:pt x="3670822" y="1727200"/>
                  </a:lnTo>
                  <a:lnTo>
                    <a:pt x="3578955" y="1701800"/>
                  </a:lnTo>
                  <a:lnTo>
                    <a:pt x="3532739" y="1676400"/>
                  </a:lnTo>
                  <a:lnTo>
                    <a:pt x="3060018" y="1549399"/>
                  </a:lnTo>
                  <a:lnTo>
                    <a:pt x="3011672" y="1549399"/>
                  </a:lnTo>
                  <a:lnTo>
                    <a:pt x="2914382" y="1523999"/>
                  </a:lnTo>
                  <a:lnTo>
                    <a:pt x="2865437" y="1523999"/>
                  </a:lnTo>
                  <a:lnTo>
                    <a:pt x="2816291" y="1511299"/>
                  </a:lnTo>
                  <a:close/>
                </a:path>
                <a:path w="4855845" h="5308600">
                  <a:moveTo>
                    <a:pt x="4227135" y="1968500"/>
                  </a:moveTo>
                  <a:lnTo>
                    <a:pt x="4207410" y="1981200"/>
                  </a:lnTo>
                  <a:lnTo>
                    <a:pt x="4188967" y="1993900"/>
                  </a:lnTo>
                  <a:lnTo>
                    <a:pt x="4171378" y="2006600"/>
                  </a:lnTo>
                  <a:lnTo>
                    <a:pt x="4154216" y="2019300"/>
                  </a:lnTo>
                  <a:lnTo>
                    <a:pt x="4292463" y="2019300"/>
                  </a:lnTo>
                  <a:lnTo>
                    <a:pt x="4271256" y="2006600"/>
                  </a:lnTo>
                  <a:lnTo>
                    <a:pt x="4227135" y="1968500"/>
                  </a:lnTo>
                  <a:close/>
                </a:path>
                <a:path w="4855845" h="5308600">
                  <a:moveTo>
                    <a:pt x="4686959" y="0"/>
                  </a:moveTo>
                  <a:lnTo>
                    <a:pt x="4684844" y="0"/>
                  </a:lnTo>
                  <a:lnTo>
                    <a:pt x="4683332" y="25400"/>
                  </a:lnTo>
                  <a:lnTo>
                    <a:pt x="4678348" y="63500"/>
                  </a:lnTo>
                  <a:lnTo>
                    <a:pt x="4671073" y="127000"/>
                  </a:lnTo>
                  <a:lnTo>
                    <a:pt x="4664827" y="177800"/>
                  </a:lnTo>
                  <a:lnTo>
                    <a:pt x="4657477" y="228600"/>
                  </a:lnTo>
                  <a:lnTo>
                    <a:pt x="4649040" y="279400"/>
                  </a:lnTo>
                  <a:lnTo>
                    <a:pt x="4639533" y="317500"/>
                  </a:lnTo>
                  <a:lnTo>
                    <a:pt x="4628975" y="368300"/>
                  </a:lnTo>
                  <a:lnTo>
                    <a:pt x="4617383" y="419100"/>
                  </a:lnTo>
                  <a:lnTo>
                    <a:pt x="4604775" y="457200"/>
                  </a:lnTo>
                  <a:lnTo>
                    <a:pt x="4591167" y="508000"/>
                  </a:lnTo>
                  <a:lnTo>
                    <a:pt x="4576578" y="558800"/>
                  </a:lnTo>
                  <a:lnTo>
                    <a:pt x="4561025" y="596900"/>
                  </a:lnTo>
                  <a:lnTo>
                    <a:pt x="4544526" y="647700"/>
                  </a:lnTo>
                  <a:lnTo>
                    <a:pt x="4527098" y="698500"/>
                  </a:lnTo>
                  <a:lnTo>
                    <a:pt x="4508758" y="736600"/>
                  </a:lnTo>
                  <a:lnTo>
                    <a:pt x="4489525" y="787400"/>
                  </a:lnTo>
                  <a:lnTo>
                    <a:pt x="4469416" y="825500"/>
                  </a:lnTo>
                  <a:lnTo>
                    <a:pt x="4448448" y="876300"/>
                  </a:lnTo>
                  <a:lnTo>
                    <a:pt x="4426638" y="914400"/>
                  </a:lnTo>
                  <a:lnTo>
                    <a:pt x="4404005" y="965200"/>
                  </a:lnTo>
                  <a:lnTo>
                    <a:pt x="4380567" y="1003300"/>
                  </a:lnTo>
                  <a:lnTo>
                    <a:pt x="4356339" y="1054100"/>
                  </a:lnTo>
                  <a:lnTo>
                    <a:pt x="4331341" y="1092200"/>
                  </a:lnTo>
                  <a:lnTo>
                    <a:pt x="4305589" y="1143000"/>
                  </a:lnTo>
                  <a:lnTo>
                    <a:pt x="4279102" y="1181100"/>
                  </a:lnTo>
                  <a:lnTo>
                    <a:pt x="4251896" y="1219200"/>
                  </a:lnTo>
                  <a:lnTo>
                    <a:pt x="4223989" y="1270000"/>
                  </a:lnTo>
                  <a:lnTo>
                    <a:pt x="4195399" y="1308100"/>
                  </a:lnTo>
                  <a:lnTo>
                    <a:pt x="4166144" y="1346200"/>
                  </a:lnTo>
                  <a:lnTo>
                    <a:pt x="4136240" y="1397000"/>
                  </a:lnTo>
                  <a:lnTo>
                    <a:pt x="4105706" y="1435100"/>
                  </a:lnTo>
                  <a:lnTo>
                    <a:pt x="4074559" y="1473200"/>
                  </a:lnTo>
                  <a:lnTo>
                    <a:pt x="4042816" y="1524000"/>
                  </a:lnTo>
                  <a:lnTo>
                    <a:pt x="4010495" y="1562100"/>
                  </a:lnTo>
                  <a:lnTo>
                    <a:pt x="3977614" y="1600200"/>
                  </a:lnTo>
                  <a:lnTo>
                    <a:pt x="3944190" y="1638300"/>
                  </a:lnTo>
                  <a:lnTo>
                    <a:pt x="3910240" y="1689100"/>
                  </a:lnTo>
                  <a:lnTo>
                    <a:pt x="3876618" y="1714500"/>
                  </a:lnTo>
                  <a:lnTo>
                    <a:pt x="3841484" y="1739900"/>
                  </a:lnTo>
                  <a:lnTo>
                    <a:pt x="3804089" y="1752600"/>
                  </a:lnTo>
                  <a:lnTo>
                    <a:pt x="4286013" y="1752600"/>
                  </a:lnTo>
                  <a:lnTo>
                    <a:pt x="4295866" y="1739900"/>
                  </a:lnTo>
                  <a:lnTo>
                    <a:pt x="4324892" y="1701800"/>
                  </a:lnTo>
                  <a:lnTo>
                    <a:pt x="4353354" y="1651000"/>
                  </a:lnTo>
                  <a:lnTo>
                    <a:pt x="4381220" y="1612900"/>
                  </a:lnTo>
                  <a:lnTo>
                    <a:pt x="4408458" y="1562100"/>
                  </a:lnTo>
                  <a:lnTo>
                    <a:pt x="4435034" y="1524000"/>
                  </a:lnTo>
                  <a:lnTo>
                    <a:pt x="4460918" y="1485900"/>
                  </a:lnTo>
                  <a:lnTo>
                    <a:pt x="4486076" y="1435100"/>
                  </a:lnTo>
                  <a:lnTo>
                    <a:pt x="4510477" y="1397000"/>
                  </a:lnTo>
                  <a:lnTo>
                    <a:pt x="4534087" y="1346200"/>
                  </a:lnTo>
                  <a:lnTo>
                    <a:pt x="4556876" y="1308100"/>
                  </a:lnTo>
                  <a:lnTo>
                    <a:pt x="4578810" y="1257300"/>
                  </a:lnTo>
                  <a:lnTo>
                    <a:pt x="4599857" y="1219200"/>
                  </a:lnTo>
                  <a:lnTo>
                    <a:pt x="4619985" y="1168400"/>
                  </a:lnTo>
                  <a:lnTo>
                    <a:pt x="4639162" y="1117600"/>
                  </a:lnTo>
                  <a:lnTo>
                    <a:pt x="4657355" y="1079500"/>
                  </a:lnTo>
                  <a:lnTo>
                    <a:pt x="4674532" y="1028700"/>
                  </a:lnTo>
                  <a:lnTo>
                    <a:pt x="4690661" y="977900"/>
                  </a:lnTo>
                  <a:lnTo>
                    <a:pt x="4705709" y="939800"/>
                  </a:lnTo>
                  <a:lnTo>
                    <a:pt x="4719645" y="889000"/>
                  </a:lnTo>
                  <a:lnTo>
                    <a:pt x="4733168" y="838200"/>
                  </a:lnTo>
                  <a:lnTo>
                    <a:pt x="4744875" y="787400"/>
                  </a:lnTo>
                  <a:lnTo>
                    <a:pt x="4754764" y="736600"/>
                  </a:lnTo>
                  <a:lnTo>
                    <a:pt x="4762837" y="685800"/>
                  </a:lnTo>
                  <a:lnTo>
                    <a:pt x="4769094" y="635000"/>
                  </a:lnTo>
                  <a:lnTo>
                    <a:pt x="4773536" y="584200"/>
                  </a:lnTo>
                  <a:lnTo>
                    <a:pt x="4776161" y="533400"/>
                  </a:lnTo>
                  <a:lnTo>
                    <a:pt x="4776972" y="482600"/>
                  </a:lnTo>
                  <a:lnTo>
                    <a:pt x="4775968" y="431800"/>
                  </a:lnTo>
                  <a:lnTo>
                    <a:pt x="4773149" y="393700"/>
                  </a:lnTo>
                  <a:lnTo>
                    <a:pt x="4768516" y="342900"/>
                  </a:lnTo>
                  <a:lnTo>
                    <a:pt x="4762069" y="292100"/>
                  </a:lnTo>
                  <a:lnTo>
                    <a:pt x="4753808" y="241300"/>
                  </a:lnTo>
                  <a:lnTo>
                    <a:pt x="4743734" y="190500"/>
                  </a:lnTo>
                  <a:lnTo>
                    <a:pt x="4731847" y="139700"/>
                  </a:lnTo>
                  <a:lnTo>
                    <a:pt x="4718148" y="101600"/>
                  </a:lnTo>
                  <a:lnTo>
                    <a:pt x="4702636" y="50800"/>
                  </a:lnTo>
                  <a:lnTo>
                    <a:pt x="4686959" y="0"/>
                  </a:lnTo>
                  <a:close/>
                </a:path>
                <a:path w="4855845" h="5308600">
                  <a:moveTo>
                    <a:pt x="2717393" y="1498599"/>
                  </a:moveTo>
                  <a:lnTo>
                    <a:pt x="2054107" y="1498599"/>
                  </a:lnTo>
                  <a:lnTo>
                    <a:pt x="2001951" y="1511299"/>
                  </a:lnTo>
                  <a:lnTo>
                    <a:pt x="2766943" y="1511299"/>
                  </a:lnTo>
                  <a:lnTo>
                    <a:pt x="2717393" y="1498599"/>
                  </a:lnTo>
                  <a:close/>
                </a:path>
                <a:path w="4855845" h="5308600">
                  <a:moveTo>
                    <a:pt x="2567516" y="1485899"/>
                  </a:moveTo>
                  <a:lnTo>
                    <a:pt x="2210554" y="1485899"/>
                  </a:lnTo>
                  <a:lnTo>
                    <a:pt x="2158719" y="1498599"/>
                  </a:lnTo>
                  <a:lnTo>
                    <a:pt x="2617680" y="1498599"/>
                  </a:lnTo>
                  <a:lnTo>
                    <a:pt x="2567516" y="1485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464167" y="2739288"/>
            <a:ext cx="8176259" cy="5896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60" indent="-342900">
              <a:lnSpc>
                <a:spcPct val="150000"/>
              </a:lnSpc>
              <a:spcBef>
                <a:spcPts val="595"/>
              </a:spcBef>
              <a:buFont typeface="Arial MT"/>
              <a:buChar char="•"/>
              <a:tabLst>
                <a:tab pos="355600" algn="l"/>
              </a:tabLst>
            </a:pPr>
            <a:r>
              <a:rPr lang="hr-HR" sz="2800" dirty="0">
                <a:latin typeface="Verdana"/>
              </a:rPr>
              <a:t>Najmanje što će vam trebati su olovke, markeri ili kemijske i prazni listovi papira.</a:t>
            </a:r>
          </a:p>
          <a:p>
            <a:pPr marL="355600" marR="10160" indent="-342900">
              <a:lnSpc>
                <a:spcPct val="150000"/>
              </a:lnSpc>
              <a:spcBef>
                <a:spcPts val="595"/>
              </a:spcBef>
              <a:buFont typeface="Arial MT"/>
              <a:buChar char="•"/>
              <a:tabLst>
                <a:tab pos="355600" algn="l"/>
              </a:tabLst>
            </a:pPr>
            <a:r>
              <a:rPr lang="hr-HR" sz="2800" dirty="0">
                <a:latin typeface="Verdana"/>
              </a:rPr>
              <a:t>Također možete koristiti </a:t>
            </a:r>
            <a:r>
              <a:rPr lang="hr-HR" sz="2800" dirty="0" err="1">
                <a:latin typeface="Verdana"/>
              </a:rPr>
              <a:t>flipcharte</a:t>
            </a:r>
            <a:r>
              <a:rPr lang="hr-HR" sz="2800" dirty="0">
                <a:latin typeface="Verdana"/>
              </a:rPr>
              <a:t>, samoljepljive bilješke, zidni prostor ili kartonske kutije, štopericu/stopericu, ljepljivu traku ili prijenosno računalo. </a:t>
            </a:r>
          </a:p>
          <a:p>
            <a:pPr marL="355600" marR="10160" indent="-342900">
              <a:lnSpc>
                <a:spcPct val="150000"/>
              </a:lnSpc>
              <a:spcBef>
                <a:spcPts val="595"/>
              </a:spcBef>
              <a:buFont typeface="Arial MT"/>
              <a:buChar char="•"/>
              <a:tabLst>
                <a:tab pos="355600" algn="l"/>
              </a:tabLst>
            </a:pPr>
            <a:r>
              <a:rPr lang="hr-HR" sz="2800" dirty="0">
                <a:latin typeface="Verdana"/>
              </a:rPr>
              <a:t>(Ako se radionica provodi online, možete koristiti online alate za suradnju poput Miro.)</a:t>
            </a:r>
            <a:endParaRPr lang="en-US" sz="2800" dirty="0">
              <a:latin typeface="Verdana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5E4E18E-DCDE-C967-74E1-ED571C72A457}"/>
              </a:ext>
            </a:extLst>
          </p:cNvPr>
          <p:cNvSpPr txBox="1"/>
          <p:nvPr/>
        </p:nvSpPr>
        <p:spPr>
          <a:xfrm>
            <a:off x="912888" y="5681505"/>
            <a:ext cx="469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6000" b="1" spc="-300" dirty="0">
                <a:solidFill>
                  <a:schemeClr val="tx1"/>
                </a:solidFill>
                <a:latin typeface="Norwester"/>
                <a:sym typeface="Arial"/>
              </a:rPr>
              <a:t>POTREBNI RESURSI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3555" cy="1945005"/>
            <a:chOff x="0" y="0"/>
            <a:chExt cx="18283555" cy="19450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3555" cy="1945005"/>
            </a:xfrm>
            <a:custGeom>
              <a:avLst/>
              <a:gdLst/>
              <a:ahLst/>
              <a:cxnLst/>
              <a:rect l="l" t="t" r="r" b="b"/>
              <a:pathLst>
                <a:path w="18283555" h="1945005">
                  <a:moveTo>
                    <a:pt x="18283428" y="0"/>
                  </a:moveTo>
                  <a:lnTo>
                    <a:pt x="0" y="0"/>
                  </a:lnTo>
                  <a:lnTo>
                    <a:pt x="0" y="1944624"/>
                  </a:lnTo>
                  <a:lnTo>
                    <a:pt x="18283428" y="1944624"/>
                  </a:lnTo>
                  <a:lnTo>
                    <a:pt x="18283428" y="0"/>
                  </a:lnTo>
                  <a:close/>
                </a:path>
              </a:pathLst>
            </a:custGeom>
            <a:solidFill>
              <a:srgbClr val="F9F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66744" y="335279"/>
              <a:ext cx="10289540" cy="1346200"/>
            </a:xfrm>
            <a:custGeom>
              <a:avLst/>
              <a:gdLst/>
              <a:ahLst/>
              <a:cxnLst/>
              <a:rect l="l" t="t" r="r" b="b"/>
              <a:pathLst>
                <a:path w="10289540" h="1346200">
                  <a:moveTo>
                    <a:pt x="563746" y="1847"/>
                  </a:moveTo>
                  <a:lnTo>
                    <a:pt x="576025" y="51974"/>
                  </a:lnTo>
                  <a:lnTo>
                    <a:pt x="588088" y="98593"/>
                  </a:lnTo>
                  <a:lnTo>
                    <a:pt x="598863" y="142876"/>
                  </a:lnTo>
                  <a:lnTo>
                    <a:pt x="607276" y="185999"/>
                  </a:lnTo>
                  <a:lnTo>
                    <a:pt x="615744" y="240379"/>
                  </a:lnTo>
                  <a:lnTo>
                    <a:pt x="622783" y="294758"/>
                  </a:lnTo>
                  <a:lnTo>
                    <a:pt x="629716" y="349138"/>
                  </a:lnTo>
                  <a:lnTo>
                    <a:pt x="637863" y="403517"/>
                  </a:lnTo>
                  <a:lnTo>
                    <a:pt x="648545" y="457897"/>
                  </a:lnTo>
                  <a:lnTo>
                    <a:pt x="645757" y="471005"/>
                  </a:lnTo>
                  <a:lnTo>
                    <a:pt x="632600" y="484645"/>
                  </a:lnTo>
                  <a:lnTo>
                    <a:pt x="579419" y="512791"/>
                  </a:lnTo>
                  <a:lnTo>
                    <a:pt x="541513" y="526934"/>
                  </a:lnTo>
                  <a:lnTo>
                    <a:pt x="497475" y="540883"/>
                  </a:lnTo>
                  <a:lnTo>
                    <a:pt x="448365" y="554456"/>
                  </a:lnTo>
                  <a:lnTo>
                    <a:pt x="395242" y="567471"/>
                  </a:lnTo>
                  <a:lnTo>
                    <a:pt x="339166" y="579747"/>
                  </a:lnTo>
                  <a:lnTo>
                    <a:pt x="281195" y="591102"/>
                  </a:lnTo>
                  <a:lnTo>
                    <a:pt x="222389" y="601355"/>
                  </a:lnTo>
                  <a:lnTo>
                    <a:pt x="163807" y="610324"/>
                  </a:lnTo>
                  <a:lnTo>
                    <a:pt x="106509" y="617828"/>
                  </a:lnTo>
                  <a:lnTo>
                    <a:pt x="51553" y="623686"/>
                  </a:lnTo>
                  <a:lnTo>
                    <a:pt x="0" y="627715"/>
                  </a:lnTo>
                  <a:lnTo>
                    <a:pt x="46570" y="633383"/>
                  </a:lnTo>
                  <a:lnTo>
                    <a:pt x="96419" y="637687"/>
                  </a:lnTo>
                  <a:lnTo>
                    <a:pt x="148814" y="640891"/>
                  </a:lnTo>
                  <a:lnTo>
                    <a:pt x="203023" y="643260"/>
                  </a:lnTo>
                  <a:lnTo>
                    <a:pt x="423357" y="649690"/>
                  </a:lnTo>
                  <a:lnTo>
                    <a:pt x="475655" y="651861"/>
                  </a:lnTo>
                  <a:lnTo>
                    <a:pt x="525374" y="654787"/>
                  </a:lnTo>
                  <a:lnTo>
                    <a:pt x="571783" y="658732"/>
                  </a:lnTo>
                  <a:lnTo>
                    <a:pt x="614149" y="663963"/>
                  </a:lnTo>
                  <a:lnTo>
                    <a:pt x="649139" y="689438"/>
                  </a:lnTo>
                  <a:lnTo>
                    <a:pt x="679645" y="748811"/>
                  </a:lnTo>
                  <a:lnTo>
                    <a:pt x="693762" y="788581"/>
                  </a:lnTo>
                  <a:lnTo>
                    <a:pt x="707413" y="833674"/>
                  </a:lnTo>
                  <a:lnTo>
                    <a:pt x="720815" y="883037"/>
                  </a:lnTo>
                  <a:lnTo>
                    <a:pt x="734188" y="935620"/>
                  </a:lnTo>
                  <a:lnTo>
                    <a:pt x="747748" y="990373"/>
                  </a:lnTo>
                  <a:lnTo>
                    <a:pt x="761714" y="1046243"/>
                  </a:lnTo>
                  <a:lnTo>
                    <a:pt x="776304" y="1102180"/>
                  </a:lnTo>
                  <a:lnTo>
                    <a:pt x="791737" y="1157134"/>
                  </a:lnTo>
                  <a:lnTo>
                    <a:pt x="808230" y="1210053"/>
                  </a:lnTo>
                  <a:lnTo>
                    <a:pt x="826002" y="1259887"/>
                  </a:lnTo>
                  <a:lnTo>
                    <a:pt x="845271" y="1305584"/>
                  </a:lnTo>
                  <a:lnTo>
                    <a:pt x="866046" y="1345692"/>
                  </a:lnTo>
                  <a:lnTo>
                    <a:pt x="875648" y="1345692"/>
                  </a:lnTo>
                  <a:lnTo>
                    <a:pt x="1443747" y="1322244"/>
                  </a:lnTo>
                  <a:lnTo>
                    <a:pt x="5325453" y="1310499"/>
                  </a:lnTo>
                  <a:lnTo>
                    <a:pt x="9722693" y="1246112"/>
                  </a:lnTo>
                  <a:lnTo>
                    <a:pt x="10099565" y="1234930"/>
                  </a:lnTo>
                  <a:lnTo>
                    <a:pt x="10197996" y="1230569"/>
                  </a:lnTo>
                  <a:lnTo>
                    <a:pt x="10249782" y="1227357"/>
                  </a:lnTo>
                  <a:lnTo>
                    <a:pt x="10289484" y="1222542"/>
                  </a:lnTo>
                  <a:lnTo>
                    <a:pt x="10289484" y="1205499"/>
                  </a:lnTo>
                  <a:lnTo>
                    <a:pt x="10286777" y="1188204"/>
                  </a:lnTo>
                  <a:lnTo>
                    <a:pt x="10282114" y="1155289"/>
                  </a:lnTo>
                  <a:lnTo>
                    <a:pt x="10278310" y="1122375"/>
                  </a:lnTo>
                  <a:lnTo>
                    <a:pt x="10275737" y="1089464"/>
                  </a:lnTo>
                  <a:lnTo>
                    <a:pt x="10274583" y="1046243"/>
                  </a:lnTo>
                  <a:lnTo>
                    <a:pt x="10273452" y="1005296"/>
                  </a:lnTo>
                  <a:lnTo>
                    <a:pt x="10272058" y="956233"/>
                  </a:lnTo>
                  <a:lnTo>
                    <a:pt x="10270523" y="903336"/>
                  </a:lnTo>
                  <a:lnTo>
                    <a:pt x="10268862" y="847220"/>
                  </a:lnTo>
                  <a:lnTo>
                    <a:pt x="10267095" y="788500"/>
                  </a:lnTo>
                  <a:lnTo>
                    <a:pt x="10265240" y="727789"/>
                  </a:lnTo>
                  <a:lnTo>
                    <a:pt x="10261288" y="601355"/>
                  </a:lnTo>
                  <a:lnTo>
                    <a:pt x="10259323" y="539860"/>
                  </a:lnTo>
                  <a:lnTo>
                    <a:pt x="10257295" y="477333"/>
                  </a:lnTo>
                  <a:lnTo>
                    <a:pt x="10255268" y="415888"/>
                  </a:lnTo>
                  <a:lnTo>
                    <a:pt x="10253261" y="356140"/>
                  </a:lnTo>
                  <a:lnTo>
                    <a:pt x="10251292" y="298702"/>
                  </a:lnTo>
                  <a:lnTo>
                    <a:pt x="10249380" y="244189"/>
                  </a:lnTo>
                  <a:lnTo>
                    <a:pt x="10247541" y="193217"/>
                  </a:lnTo>
                  <a:lnTo>
                    <a:pt x="10245795" y="146398"/>
                  </a:lnTo>
                  <a:lnTo>
                    <a:pt x="10244159" y="104348"/>
                  </a:lnTo>
                  <a:lnTo>
                    <a:pt x="10241291" y="37012"/>
                  </a:lnTo>
                  <a:lnTo>
                    <a:pt x="2129382" y="5405"/>
                  </a:lnTo>
                  <a:lnTo>
                    <a:pt x="609951" y="2907"/>
                  </a:lnTo>
                  <a:lnTo>
                    <a:pt x="574441" y="2327"/>
                  </a:lnTo>
                  <a:lnTo>
                    <a:pt x="569331" y="2172"/>
                  </a:lnTo>
                  <a:lnTo>
                    <a:pt x="565760" y="2012"/>
                  </a:lnTo>
                  <a:lnTo>
                    <a:pt x="563746" y="1847"/>
                  </a:lnTo>
                  <a:close/>
                </a:path>
                <a:path w="10289540" h="1346200">
                  <a:moveTo>
                    <a:pt x="5325453" y="1310499"/>
                  </a:moveTo>
                  <a:lnTo>
                    <a:pt x="3423905" y="1310499"/>
                  </a:lnTo>
                  <a:lnTo>
                    <a:pt x="3633305" y="1311129"/>
                  </a:lnTo>
                  <a:lnTo>
                    <a:pt x="4173038" y="1321289"/>
                  </a:lnTo>
                  <a:lnTo>
                    <a:pt x="4182077" y="1321332"/>
                  </a:lnTo>
                  <a:lnTo>
                    <a:pt x="5325453" y="1310499"/>
                  </a:lnTo>
                  <a:close/>
                </a:path>
                <a:path w="10289540" h="1346200">
                  <a:moveTo>
                    <a:pt x="10239314" y="0"/>
                  </a:moveTo>
                  <a:lnTo>
                    <a:pt x="2129382" y="5405"/>
                  </a:lnTo>
                  <a:lnTo>
                    <a:pt x="10239640" y="5405"/>
                  </a:lnTo>
                  <a:lnTo>
                    <a:pt x="10239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41020"/>
              </p:ext>
            </p:extLst>
          </p:nvPr>
        </p:nvGraphicFramePr>
        <p:xfrm>
          <a:off x="838200" y="2732735"/>
          <a:ext cx="16764000" cy="700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ts val="1645"/>
                        </a:lnSpc>
                      </a:pPr>
                      <a:r>
                        <a:rPr lang="hr-HR" sz="1400" b="1" spc="40" dirty="0">
                          <a:latin typeface="Tahoma"/>
                          <a:cs typeface="Tahoma"/>
                        </a:rPr>
                        <a:t>Faze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ts val="1645"/>
                        </a:lnSpc>
                      </a:pPr>
                      <a:r>
                        <a:rPr lang="hr-HR" sz="1400" b="1" spc="-10" dirty="0">
                          <a:latin typeface="Tahoma"/>
                          <a:cs typeface="Tahoma"/>
                        </a:rPr>
                        <a:t>Aktivnosti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ts val="1645"/>
                        </a:lnSpc>
                      </a:pPr>
                      <a:r>
                        <a:rPr lang="hr-HR" sz="1400" b="1" dirty="0">
                          <a:latin typeface="Tahoma"/>
                          <a:cs typeface="Tahoma"/>
                        </a:rPr>
                        <a:t>Vremenski okvir </a:t>
                      </a:r>
                      <a:r>
                        <a:rPr sz="1400" b="1" spc="-34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400" b="1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(</a:t>
                      </a:r>
                      <a:r>
                        <a:rPr lang="hr-HR" sz="1400" b="1" dirty="0">
                          <a:latin typeface="Tahoma"/>
                          <a:cs typeface="Tahoma"/>
                        </a:rPr>
                        <a:t>poludnevni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ts val="1645"/>
                        </a:lnSpc>
                      </a:pPr>
                      <a:r>
                        <a:rPr lang="hr-HR" sz="1400" b="1" spc="70" dirty="0">
                          <a:latin typeface="Tahoma"/>
                          <a:cs typeface="Tahoma"/>
                        </a:rPr>
                        <a:t>Vremenski okvir</a:t>
                      </a:r>
                      <a:r>
                        <a:rPr sz="1400" b="1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400" b="1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(</a:t>
                      </a:r>
                      <a:r>
                        <a:rPr lang="hr-HR" sz="1400" b="1" dirty="0">
                          <a:latin typeface="Tahoma"/>
                          <a:cs typeface="Tahoma"/>
                        </a:rPr>
                        <a:t>dnevni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ts val="1645"/>
                        </a:lnSpc>
                      </a:pPr>
                      <a:r>
                        <a:rPr lang="hr-HR" sz="1400" b="1" dirty="0">
                          <a:latin typeface="Tahoma"/>
                          <a:cs typeface="Tahoma"/>
                        </a:rPr>
                        <a:t>Vremenski okvir</a:t>
                      </a:r>
                      <a:r>
                        <a:rPr sz="1400" b="1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400" b="1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(</a:t>
                      </a:r>
                      <a:r>
                        <a:rPr lang="hr-HR" sz="1400" b="1" dirty="0">
                          <a:latin typeface="Tahoma"/>
                          <a:cs typeface="Tahoma"/>
                        </a:rPr>
                        <a:t>dvodnevni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66"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1: </a:t>
                      </a:r>
                      <a:r>
                        <a:rPr kumimoji="0" lang="hr-H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Istraživanje i uvidi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Problemsko stablo i metoda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20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66"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1: </a:t>
                      </a:r>
                      <a:r>
                        <a:rPr kumimoji="0" lang="hr-H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Istraživanje i uvidi</a:t>
                      </a:r>
                      <a:endParaRPr lang="hr-HR"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sz="1400" spc="-10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4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hr-HR" sz="1400" spc="-20" dirty="0">
                          <a:latin typeface="Verdana"/>
                          <a:cs typeface="Verdana"/>
                        </a:rPr>
                        <a:t>zašto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66"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1: </a:t>
                      </a:r>
                      <a:r>
                        <a:rPr kumimoji="0" lang="hr-H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Istraživanje i uvidi</a:t>
                      </a:r>
                      <a:endParaRPr lang="hr-HR"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570"/>
                        </a:spcBef>
                      </a:pPr>
                      <a:r>
                        <a:rPr lang="hr-HR" sz="1400" spc="-10" dirty="0">
                          <a:latin typeface="Verdana"/>
                          <a:cs typeface="Verdana"/>
                        </a:rPr>
                        <a:t>Ciljana grupa i sudionici 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57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23"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1: </a:t>
                      </a:r>
                      <a:r>
                        <a:rPr kumimoji="0" lang="hr-H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Istraživanje i uvidi</a:t>
                      </a:r>
                      <a:endParaRPr lang="hr-HR"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lang="hr-HR" sz="1400" spc="-10" dirty="0">
                          <a:latin typeface="Verdana"/>
                          <a:cs typeface="Verdana"/>
                        </a:rPr>
                        <a:t>Personas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45"/>
                        </a:lnSpc>
                        <a:spcBef>
                          <a:spcPts val="157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16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15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2: Kreiraj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1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Brainstorming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639"/>
                        </a:lnSpc>
                        <a:spcBef>
                          <a:spcPts val="121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45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90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24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15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2: Kreiraj</a:t>
                      </a: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575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Dizajniranje koncepata i modeliranje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20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57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66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570"/>
                        </a:spcBef>
                      </a:pPr>
                      <a:r>
                        <a:rPr lang="hr-HR" sz="1400" spc="-20" dirty="0">
                          <a:latin typeface="Verdana"/>
                          <a:cs typeface="Verdana"/>
                        </a:rPr>
                        <a:t>Faza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29" dirty="0">
                          <a:latin typeface="Verdana"/>
                          <a:cs typeface="Verdana"/>
                        </a:rPr>
                        <a:t>3: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hr-HR" sz="1400" dirty="0">
                          <a:latin typeface="Verdana"/>
                          <a:cs typeface="Verdana"/>
                        </a:rPr>
                        <a:t>Razvijanje i testiranje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570"/>
                        </a:spcBef>
                      </a:pPr>
                      <a:r>
                        <a:rPr lang="hr-HR" sz="1400" spc="-10" dirty="0" err="1">
                          <a:latin typeface="Verdana"/>
                          <a:cs typeface="Verdana"/>
                        </a:rPr>
                        <a:t>Prototipiranje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57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120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240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16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4: Realizacija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spc="-10" dirty="0">
                          <a:latin typeface="Verdana"/>
                          <a:cs typeface="Verdana"/>
                        </a:rPr>
                        <a:t>Planiranje aktivnosti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73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4: Realizacija</a:t>
                      </a: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Planiranje resursa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316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4: Realizacija</a:t>
                      </a: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Procjena troškova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623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4: Realizacija</a:t>
                      </a: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575"/>
                        </a:spcBef>
                      </a:pPr>
                      <a:r>
                        <a:rPr lang="hr-HR" sz="1400" spc="-10" dirty="0">
                          <a:latin typeface="Verdana"/>
                          <a:cs typeface="Verdana"/>
                        </a:rPr>
                        <a:t>Procjena i ublažavanje rizika 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57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966"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Faza 4: Realizacija</a:t>
                      </a: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39"/>
                        </a:lnSpc>
                        <a:spcBef>
                          <a:spcPts val="1575"/>
                        </a:spcBef>
                      </a:pPr>
                      <a:r>
                        <a:rPr lang="hr-HR" sz="1400" spc="-10" dirty="0">
                          <a:latin typeface="Verdana"/>
                          <a:cs typeface="Verdana"/>
                        </a:rPr>
                        <a:t>Procjena održivosti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15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639"/>
                        </a:lnSpc>
                        <a:spcBef>
                          <a:spcPts val="157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0002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30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4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spc="40" dirty="0" err="1">
                          <a:latin typeface="Verdana"/>
                          <a:cs typeface="Verdana"/>
                        </a:rPr>
                        <a:t>Pitch</a:t>
                      </a:r>
                      <a:endParaRPr lang="hr-HR"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 anchor="b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ts val="1635"/>
                        </a:lnSpc>
                      </a:pPr>
                      <a:r>
                        <a:rPr lang="hr-HR" sz="1400" spc="40" dirty="0">
                          <a:latin typeface="Verdana"/>
                          <a:cs typeface="Verdana"/>
                        </a:rPr>
                        <a:t>Prezentacija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 marR="3562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*</a:t>
                      </a:r>
                      <a:r>
                        <a:rPr lang="hr-HR" sz="1400" dirty="0">
                          <a:latin typeface="Verdana"/>
                          <a:cs typeface="Verdana"/>
                        </a:rPr>
                        <a:t>Ovisno o broju grupa, 5 minuta po grupi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9209" marR="419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*</a:t>
                      </a:r>
                      <a:r>
                        <a:rPr lang="hr-HR" sz="1400" dirty="0">
                          <a:latin typeface="Verdana"/>
                          <a:cs typeface="Verdana"/>
                        </a:rPr>
                        <a:t>Ovisno o broju grupa, 5 minuta po grupi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07314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3594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*</a:t>
                      </a:r>
                      <a:r>
                        <a:rPr lang="hr-HR" sz="1400" dirty="0">
                          <a:latin typeface="Verdana"/>
                          <a:cs typeface="Verdana"/>
                        </a:rPr>
                        <a:t>Ovisno o broju grupa, 5 minuta po grupi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6731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8316">
                <a:tc>
                  <a:txBody>
                    <a:bodyPr/>
                    <a:lstStyle/>
                    <a:p>
                      <a:pPr marL="28575">
                        <a:lnSpc>
                          <a:spcPts val="1635"/>
                        </a:lnSpc>
                        <a:spcBef>
                          <a:spcPts val="1220"/>
                        </a:spcBef>
                      </a:pPr>
                      <a:r>
                        <a:rPr lang="hr-HR" sz="1400" dirty="0">
                          <a:latin typeface="Verdana"/>
                          <a:cs typeface="Verdana"/>
                        </a:rPr>
                        <a:t>Minute ukupno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250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635"/>
                        </a:lnSpc>
                        <a:spcBef>
                          <a:spcPts val="122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465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930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8316">
                <a:tc>
                  <a:txBody>
                    <a:bodyPr/>
                    <a:lstStyle/>
                    <a:p>
                      <a:pPr marL="28575">
                        <a:lnSpc>
                          <a:spcPts val="1635"/>
                        </a:lnSpc>
                        <a:spcBef>
                          <a:spcPts val="1220"/>
                        </a:spcBef>
                      </a:pPr>
                      <a:r>
                        <a:rPr lang="hr-HR" sz="1400" b="1" dirty="0">
                          <a:latin typeface="Tahoma"/>
                          <a:cs typeface="Tahoma"/>
                        </a:rPr>
                        <a:t>Sati ukupno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20" dirty="0">
                          <a:latin typeface="Tahoma"/>
                          <a:cs typeface="Tahoma"/>
                        </a:rPr>
                        <a:t>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635"/>
                        </a:lnSpc>
                        <a:spcBef>
                          <a:spcPts val="1220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16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200530" y="1945003"/>
            <a:ext cx="157086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400" spc="-165" dirty="0">
                <a:latin typeface="Verdana"/>
                <a:cs typeface="Verdana"/>
              </a:rPr>
              <a:t>*Ovdje minute predstavljaju procjene temeljene na tri različita primjera (poludnevni, dnevni, dvodnevni). Okvir može biti prilagođen raspoloživom vremenu i dinamici grupe. </a:t>
            </a:r>
            <a:endParaRPr lang="hr-HR" sz="2400" spc="-1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Verdana"/>
              <a:cs typeface="Verdana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952768F-A869-7F03-968C-5088369A2523}"/>
              </a:ext>
            </a:extLst>
          </p:cNvPr>
          <p:cNvSpPr txBox="1"/>
          <p:nvPr/>
        </p:nvSpPr>
        <p:spPr>
          <a:xfrm>
            <a:off x="4067727" y="592880"/>
            <a:ext cx="1014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4800" b="1" spc="-300" dirty="0">
                <a:solidFill>
                  <a:schemeClr val="tx1"/>
                </a:solidFill>
                <a:latin typeface="Norwester"/>
                <a:sym typeface="Arial"/>
              </a:rPr>
              <a:t>POTREBNI VRIJEME (PROCJENA)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AF7006E-C2B1-33F1-3691-4ED07B261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6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r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6"/>
                </a:lnTo>
                <a:lnTo>
                  <a:pt x="18288000" y="102869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0494" y="2334781"/>
            <a:ext cx="13210540" cy="5753100"/>
          </a:xfrm>
          <a:custGeom>
            <a:avLst/>
            <a:gdLst/>
            <a:ahLst/>
            <a:cxnLst/>
            <a:rect l="l" t="t" r="r" b="b"/>
            <a:pathLst>
              <a:path w="13210540" h="5753100">
                <a:moveTo>
                  <a:pt x="10479715" y="4114800"/>
                </a:moveTo>
                <a:lnTo>
                  <a:pt x="108277" y="4114800"/>
                </a:lnTo>
                <a:lnTo>
                  <a:pt x="116270" y="4140200"/>
                </a:lnTo>
                <a:lnTo>
                  <a:pt x="132406" y="4152900"/>
                </a:lnTo>
                <a:lnTo>
                  <a:pt x="152820" y="4165600"/>
                </a:lnTo>
                <a:lnTo>
                  <a:pt x="173644" y="4178300"/>
                </a:lnTo>
                <a:lnTo>
                  <a:pt x="225495" y="4178300"/>
                </a:lnTo>
                <a:lnTo>
                  <a:pt x="277374" y="4191000"/>
                </a:lnTo>
                <a:lnTo>
                  <a:pt x="1959618" y="4191000"/>
                </a:lnTo>
                <a:lnTo>
                  <a:pt x="2004172" y="4203700"/>
                </a:lnTo>
                <a:lnTo>
                  <a:pt x="2043382" y="4216400"/>
                </a:lnTo>
                <a:lnTo>
                  <a:pt x="2105578" y="4254500"/>
                </a:lnTo>
                <a:lnTo>
                  <a:pt x="2145815" y="4305300"/>
                </a:lnTo>
                <a:lnTo>
                  <a:pt x="2157576" y="4343400"/>
                </a:lnTo>
                <a:lnTo>
                  <a:pt x="2163701" y="4381500"/>
                </a:lnTo>
                <a:lnTo>
                  <a:pt x="2166798" y="4419600"/>
                </a:lnTo>
                <a:lnTo>
                  <a:pt x="2171315" y="4457700"/>
                </a:lnTo>
                <a:lnTo>
                  <a:pt x="2177140" y="4508500"/>
                </a:lnTo>
                <a:lnTo>
                  <a:pt x="2184161" y="4546600"/>
                </a:lnTo>
                <a:lnTo>
                  <a:pt x="2192268" y="4597400"/>
                </a:lnTo>
                <a:lnTo>
                  <a:pt x="2201349" y="4648200"/>
                </a:lnTo>
                <a:lnTo>
                  <a:pt x="2211291" y="4711700"/>
                </a:lnTo>
                <a:lnTo>
                  <a:pt x="2221985" y="4762500"/>
                </a:lnTo>
                <a:lnTo>
                  <a:pt x="2233317" y="4826000"/>
                </a:lnTo>
                <a:lnTo>
                  <a:pt x="2245176" y="4889500"/>
                </a:lnTo>
                <a:lnTo>
                  <a:pt x="2257452" y="4940300"/>
                </a:lnTo>
                <a:lnTo>
                  <a:pt x="2270032" y="5003800"/>
                </a:lnTo>
                <a:lnTo>
                  <a:pt x="2282805" y="5067300"/>
                </a:lnTo>
                <a:lnTo>
                  <a:pt x="2295659" y="5130800"/>
                </a:lnTo>
                <a:lnTo>
                  <a:pt x="2308483" y="5194300"/>
                </a:lnTo>
                <a:lnTo>
                  <a:pt x="2321165" y="5245100"/>
                </a:lnTo>
                <a:lnTo>
                  <a:pt x="2345658" y="5372100"/>
                </a:lnTo>
                <a:lnTo>
                  <a:pt x="2357245" y="5422900"/>
                </a:lnTo>
                <a:lnTo>
                  <a:pt x="2368245" y="5473700"/>
                </a:lnTo>
                <a:lnTo>
                  <a:pt x="2378546" y="5524500"/>
                </a:lnTo>
                <a:lnTo>
                  <a:pt x="2388035" y="5575300"/>
                </a:lnTo>
                <a:lnTo>
                  <a:pt x="2396602" y="5613400"/>
                </a:lnTo>
                <a:lnTo>
                  <a:pt x="2404135" y="5651500"/>
                </a:lnTo>
                <a:lnTo>
                  <a:pt x="2410522" y="5689600"/>
                </a:lnTo>
                <a:lnTo>
                  <a:pt x="2415652" y="5715000"/>
                </a:lnTo>
                <a:lnTo>
                  <a:pt x="2419413" y="5740400"/>
                </a:lnTo>
                <a:lnTo>
                  <a:pt x="2421695" y="5753100"/>
                </a:lnTo>
                <a:lnTo>
                  <a:pt x="2430135" y="5727700"/>
                </a:lnTo>
                <a:lnTo>
                  <a:pt x="2440387" y="5702300"/>
                </a:lnTo>
                <a:lnTo>
                  <a:pt x="2452344" y="5664200"/>
                </a:lnTo>
                <a:lnTo>
                  <a:pt x="2465898" y="5626100"/>
                </a:lnTo>
                <a:lnTo>
                  <a:pt x="2480943" y="5588000"/>
                </a:lnTo>
                <a:lnTo>
                  <a:pt x="2497372" y="5537200"/>
                </a:lnTo>
                <a:lnTo>
                  <a:pt x="2515076" y="5486400"/>
                </a:lnTo>
                <a:lnTo>
                  <a:pt x="2533950" y="5435600"/>
                </a:lnTo>
                <a:lnTo>
                  <a:pt x="2553885" y="5384800"/>
                </a:lnTo>
                <a:lnTo>
                  <a:pt x="2574775" y="5334000"/>
                </a:lnTo>
                <a:lnTo>
                  <a:pt x="2596512" y="5283200"/>
                </a:lnTo>
                <a:lnTo>
                  <a:pt x="2618990" y="5232400"/>
                </a:lnTo>
                <a:lnTo>
                  <a:pt x="2642101" y="5168900"/>
                </a:lnTo>
                <a:lnTo>
                  <a:pt x="2665737" y="5118100"/>
                </a:lnTo>
                <a:lnTo>
                  <a:pt x="2689793" y="5054600"/>
                </a:lnTo>
                <a:lnTo>
                  <a:pt x="2714160" y="5003800"/>
                </a:lnTo>
                <a:lnTo>
                  <a:pt x="2738731" y="4940300"/>
                </a:lnTo>
                <a:lnTo>
                  <a:pt x="2788058" y="4838700"/>
                </a:lnTo>
                <a:lnTo>
                  <a:pt x="2812599" y="4787900"/>
                </a:lnTo>
                <a:lnTo>
                  <a:pt x="2836916" y="4737100"/>
                </a:lnTo>
                <a:lnTo>
                  <a:pt x="2860901" y="4686300"/>
                </a:lnTo>
                <a:lnTo>
                  <a:pt x="2884448" y="4635500"/>
                </a:lnTo>
                <a:lnTo>
                  <a:pt x="2907449" y="4584700"/>
                </a:lnTo>
                <a:lnTo>
                  <a:pt x="2929797" y="4546600"/>
                </a:lnTo>
                <a:lnTo>
                  <a:pt x="2951385" y="4508500"/>
                </a:lnTo>
                <a:lnTo>
                  <a:pt x="2972105" y="4470400"/>
                </a:lnTo>
                <a:lnTo>
                  <a:pt x="2991850" y="4445000"/>
                </a:lnTo>
                <a:lnTo>
                  <a:pt x="3010514" y="4419600"/>
                </a:lnTo>
                <a:lnTo>
                  <a:pt x="3027989" y="4394200"/>
                </a:lnTo>
                <a:lnTo>
                  <a:pt x="3052991" y="4356100"/>
                </a:lnTo>
                <a:lnTo>
                  <a:pt x="3082084" y="4330700"/>
                </a:lnTo>
                <a:lnTo>
                  <a:pt x="3115487" y="4305300"/>
                </a:lnTo>
                <a:lnTo>
                  <a:pt x="3153418" y="4292600"/>
                </a:lnTo>
                <a:lnTo>
                  <a:pt x="3196099" y="4279900"/>
                </a:lnTo>
                <a:lnTo>
                  <a:pt x="3243747" y="4267200"/>
                </a:lnTo>
                <a:lnTo>
                  <a:pt x="7778961" y="4267200"/>
                </a:lnTo>
                <a:lnTo>
                  <a:pt x="7926977" y="4254500"/>
                </a:lnTo>
                <a:lnTo>
                  <a:pt x="9545329" y="4165600"/>
                </a:lnTo>
                <a:lnTo>
                  <a:pt x="9864560" y="4152900"/>
                </a:lnTo>
                <a:lnTo>
                  <a:pt x="10115778" y="4140200"/>
                </a:lnTo>
                <a:lnTo>
                  <a:pt x="10479715" y="4114800"/>
                </a:lnTo>
                <a:close/>
              </a:path>
              <a:path w="13210540" h="5753100">
                <a:moveTo>
                  <a:pt x="7126044" y="4292600"/>
                </a:moveTo>
                <a:lnTo>
                  <a:pt x="5653902" y="4292600"/>
                </a:lnTo>
                <a:lnTo>
                  <a:pt x="5774738" y="4305300"/>
                </a:lnTo>
                <a:lnTo>
                  <a:pt x="7091793" y="4305300"/>
                </a:lnTo>
                <a:lnTo>
                  <a:pt x="7126044" y="4292600"/>
                </a:lnTo>
                <a:close/>
              </a:path>
              <a:path w="13210540" h="5753100">
                <a:moveTo>
                  <a:pt x="7400901" y="4279900"/>
                </a:moveTo>
                <a:lnTo>
                  <a:pt x="4699944" y="4279900"/>
                </a:lnTo>
                <a:lnTo>
                  <a:pt x="4813951" y="4292600"/>
                </a:lnTo>
                <a:lnTo>
                  <a:pt x="7332365" y="4292600"/>
                </a:lnTo>
                <a:lnTo>
                  <a:pt x="7400901" y="4279900"/>
                </a:lnTo>
                <a:close/>
              </a:path>
              <a:path w="13210540" h="5753100">
                <a:moveTo>
                  <a:pt x="7641229" y="4267200"/>
                </a:moveTo>
                <a:lnTo>
                  <a:pt x="3354824" y="4267200"/>
                </a:lnTo>
                <a:lnTo>
                  <a:pt x="3404157" y="4279900"/>
                </a:lnTo>
                <a:lnTo>
                  <a:pt x="7555650" y="4279900"/>
                </a:lnTo>
                <a:lnTo>
                  <a:pt x="7641229" y="4267200"/>
                </a:lnTo>
                <a:close/>
              </a:path>
              <a:path w="13210540" h="5753100">
                <a:moveTo>
                  <a:pt x="1055983" y="4216400"/>
                </a:moveTo>
                <a:lnTo>
                  <a:pt x="692977" y="4216400"/>
                </a:lnTo>
                <a:lnTo>
                  <a:pt x="744949" y="4229100"/>
                </a:lnTo>
                <a:lnTo>
                  <a:pt x="1004216" y="4229100"/>
                </a:lnTo>
                <a:lnTo>
                  <a:pt x="1055983" y="4216400"/>
                </a:lnTo>
                <a:close/>
              </a:path>
              <a:path w="13210540" h="5753100">
                <a:moveTo>
                  <a:pt x="1366525" y="4203700"/>
                </a:moveTo>
                <a:lnTo>
                  <a:pt x="485091" y="4203700"/>
                </a:lnTo>
                <a:lnTo>
                  <a:pt x="537055" y="4216400"/>
                </a:lnTo>
                <a:lnTo>
                  <a:pt x="1314769" y="4216400"/>
                </a:lnTo>
                <a:lnTo>
                  <a:pt x="1366525" y="4203700"/>
                </a:lnTo>
                <a:close/>
              </a:path>
              <a:path w="13210540" h="5753100">
                <a:moveTo>
                  <a:pt x="1573586" y="4191000"/>
                </a:moveTo>
                <a:lnTo>
                  <a:pt x="381198" y="4191000"/>
                </a:lnTo>
                <a:lnTo>
                  <a:pt x="433138" y="4203700"/>
                </a:lnTo>
                <a:lnTo>
                  <a:pt x="1521813" y="4203700"/>
                </a:lnTo>
                <a:lnTo>
                  <a:pt x="1573586" y="4191000"/>
                </a:lnTo>
                <a:close/>
              </a:path>
              <a:path w="13210540" h="5753100">
                <a:moveTo>
                  <a:pt x="12030221" y="101600"/>
                </a:moveTo>
                <a:lnTo>
                  <a:pt x="2787181" y="101599"/>
                </a:lnTo>
                <a:lnTo>
                  <a:pt x="2585487" y="126999"/>
                </a:lnTo>
                <a:lnTo>
                  <a:pt x="2434236" y="139699"/>
                </a:lnTo>
                <a:lnTo>
                  <a:pt x="1980537" y="165099"/>
                </a:lnTo>
                <a:lnTo>
                  <a:pt x="1829308" y="177799"/>
                </a:lnTo>
                <a:lnTo>
                  <a:pt x="1728486" y="190499"/>
                </a:lnTo>
                <a:lnTo>
                  <a:pt x="1589137" y="190499"/>
                </a:lnTo>
                <a:lnTo>
                  <a:pt x="1540647" y="203199"/>
                </a:lnTo>
                <a:lnTo>
                  <a:pt x="1491279" y="203199"/>
                </a:lnTo>
                <a:lnTo>
                  <a:pt x="1338756" y="215899"/>
                </a:lnTo>
                <a:lnTo>
                  <a:pt x="1181392" y="215899"/>
                </a:lnTo>
                <a:lnTo>
                  <a:pt x="1128258" y="228599"/>
                </a:lnTo>
                <a:lnTo>
                  <a:pt x="1021483" y="228599"/>
                </a:lnTo>
                <a:lnTo>
                  <a:pt x="968012" y="241299"/>
                </a:lnTo>
                <a:lnTo>
                  <a:pt x="861327" y="241299"/>
                </a:lnTo>
                <a:lnTo>
                  <a:pt x="808283" y="253999"/>
                </a:lnTo>
                <a:lnTo>
                  <a:pt x="755552" y="253999"/>
                </a:lnTo>
                <a:lnTo>
                  <a:pt x="703220" y="266699"/>
                </a:lnTo>
                <a:lnTo>
                  <a:pt x="651370" y="266699"/>
                </a:lnTo>
                <a:lnTo>
                  <a:pt x="600088" y="279399"/>
                </a:lnTo>
                <a:lnTo>
                  <a:pt x="549459" y="279399"/>
                </a:lnTo>
                <a:lnTo>
                  <a:pt x="450502" y="304799"/>
                </a:lnTo>
                <a:lnTo>
                  <a:pt x="402343" y="304799"/>
                </a:lnTo>
                <a:lnTo>
                  <a:pt x="264167" y="342899"/>
                </a:lnTo>
                <a:lnTo>
                  <a:pt x="178151" y="368299"/>
                </a:lnTo>
                <a:lnTo>
                  <a:pt x="137229" y="380999"/>
                </a:lnTo>
                <a:lnTo>
                  <a:pt x="126746" y="380999"/>
                </a:lnTo>
                <a:lnTo>
                  <a:pt x="116755" y="393699"/>
                </a:lnTo>
                <a:lnTo>
                  <a:pt x="107247" y="406399"/>
                </a:lnTo>
                <a:lnTo>
                  <a:pt x="98213" y="419099"/>
                </a:lnTo>
                <a:lnTo>
                  <a:pt x="89644" y="444499"/>
                </a:lnTo>
                <a:lnTo>
                  <a:pt x="81531" y="457199"/>
                </a:lnTo>
                <a:lnTo>
                  <a:pt x="73864" y="482599"/>
                </a:lnTo>
                <a:lnTo>
                  <a:pt x="66635" y="507999"/>
                </a:lnTo>
                <a:lnTo>
                  <a:pt x="59834" y="546099"/>
                </a:lnTo>
                <a:lnTo>
                  <a:pt x="53453" y="571499"/>
                </a:lnTo>
                <a:lnTo>
                  <a:pt x="47483" y="609599"/>
                </a:lnTo>
                <a:lnTo>
                  <a:pt x="41914" y="647699"/>
                </a:lnTo>
                <a:lnTo>
                  <a:pt x="36737" y="685799"/>
                </a:lnTo>
                <a:lnTo>
                  <a:pt x="31944" y="723899"/>
                </a:lnTo>
                <a:lnTo>
                  <a:pt x="27525" y="761999"/>
                </a:lnTo>
                <a:lnTo>
                  <a:pt x="23471" y="812799"/>
                </a:lnTo>
                <a:lnTo>
                  <a:pt x="19774" y="863599"/>
                </a:lnTo>
                <a:lnTo>
                  <a:pt x="16423" y="914399"/>
                </a:lnTo>
                <a:lnTo>
                  <a:pt x="13411" y="965199"/>
                </a:lnTo>
                <a:lnTo>
                  <a:pt x="10728" y="1015999"/>
                </a:lnTo>
                <a:lnTo>
                  <a:pt x="8364" y="1066799"/>
                </a:lnTo>
                <a:lnTo>
                  <a:pt x="6312" y="1130299"/>
                </a:lnTo>
                <a:lnTo>
                  <a:pt x="4561" y="1181099"/>
                </a:lnTo>
                <a:lnTo>
                  <a:pt x="3104" y="1244599"/>
                </a:lnTo>
                <a:lnTo>
                  <a:pt x="1930" y="1308099"/>
                </a:lnTo>
                <a:lnTo>
                  <a:pt x="1031" y="1371599"/>
                </a:lnTo>
                <a:lnTo>
                  <a:pt x="397" y="1435099"/>
                </a:lnTo>
                <a:lnTo>
                  <a:pt x="20" y="1498599"/>
                </a:lnTo>
                <a:lnTo>
                  <a:pt x="0" y="1625599"/>
                </a:lnTo>
                <a:lnTo>
                  <a:pt x="338" y="1689099"/>
                </a:lnTo>
                <a:lnTo>
                  <a:pt x="897" y="1752599"/>
                </a:lnTo>
                <a:lnTo>
                  <a:pt x="1667" y="1828799"/>
                </a:lnTo>
                <a:lnTo>
                  <a:pt x="3805" y="1968499"/>
                </a:lnTo>
                <a:lnTo>
                  <a:pt x="5155" y="2031999"/>
                </a:lnTo>
                <a:lnTo>
                  <a:pt x="6680" y="2108200"/>
                </a:lnTo>
                <a:lnTo>
                  <a:pt x="8372" y="2171700"/>
                </a:lnTo>
                <a:lnTo>
                  <a:pt x="10220" y="2235200"/>
                </a:lnTo>
                <a:lnTo>
                  <a:pt x="12216" y="2311400"/>
                </a:lnTo>
                <a:lnTo>
                  <a:pt x="14351" y="2374900"/>
                </a:lnTo>
                <a:lnTo>
                  <a:pt x="16616" y="2451100"/>
                </a:lnTo>
                <a:lnTo>
                  <a:pt x="19002" y="2514600"/>
                </a:lnTo>
                <a:lnTo>
                  <a:pt x="21499" y="2590800"/>
                </a:lnTo>
                <a:lnTo>
                  <a:pt x="24099" y="2654300"/>
                </a:lnTo>
                <a:lnTo>
                  <a:pt x="26793" y="2730500"/>
                </a:lnTo>
                <a:lnTo>
                  <a:pt x="29572" y="2794000"/>
                </a:lnTo>
                <a:lnTo>
                  <a:pt x="32426" y="2857500"/>
                </a:lnTo>
                <a:lnTo>
                  <a:pt x="35346" y="2921000"/>
                </a:lnTo>
                <a:lnTo>
                  <a:pt x="38324" y="2997200"/>
                </a:lnTo>
                <a:lnTo>
                  <a:pt x="41351" y="3060700"/>
                </a:lnTo>
                <a:lnTo>
                  <a:pt x="44416" y="3124200"/>
                </a:lnTo>
                <a:lnTo>
                  <a:pt x="47512" y="3175000"/>
                </a:lnTo>
                <a:lnTo>
                  <a:pt x="56891" y="3365500"/>
                </a:lnTo>
                <a:lnTo>
                  <a:pt x="63130" y="3467100"/>
                </a:lnTo>
                <a:lnTo>
                  <a:pt x="66217" y="3530600"/>
                </a:lnTo>
                <a:lnTo>
                  <a:pt x="69272" y="3581400"/>
                </a:lnTo>
                <a:lnTo>
                  <a:pt x="72284" y="3632200"/>
                </a:lnTo>
                <a:lnTo>
                  <a:pt x="75245" y="3670300"/>
                </a:lnTo>
                <a:lnTo>
                  <a:pt x="78146" y="3721100"/>
                </a:lnTo>
                <a:lnTo>
                  <a:pt x="80978" y="3759200"/>
                </a:lnTo>
                <a:lnTo>
                  <a:pt x="83732" y="3810000"/>
                </a:lnTo>
                <a:lnTo>
                  <a:pt x="86397" y="3848100"/>
                </a:lnTo>
                <a:lnTo>
                  <a:pt x="88967" y="3886200"/>
                </a:lnTo>
                <a:lnTo>
                  <a:pt x="91431" y="3924300"/>
                </a:lnTo>
                <a:lnTo>
                  <a:pt x="93780" y="3949700"/>
                </a:lnTo>
                <a:lnTo>
                  <a:pt x="96006" y="3987800"/>
                </a:lnTo>
                <a:lnTo>
                  <a:pt x="98099" y="4013200"/>
                </a:lnTo>
                <a:lnTo>
                  <a:pt x="100051" y="4038600"/>
                </a:lnTo>
                <a:lnTo>
                  <a:pt x="101852" y="4051300"/>
                </a:lnTo>
                <a:lnTo>
                  <a:pt x="103493" y="4076700"/>
                </a:lnTo>
                <a:lnTo>
                  <a:pt x="104965" y="4089400"/>
                </a:lnTo>
                <a:lnTo>
                  <a:pt x="106259" y="4102100"/>
                </a:lnTo>
                <a:lnTo>
                  <a:pt x="107366" y="4114800"/>
                </a:lnTo>
                <a:lnTo>
                  <a:pt x="10596321" y="4114800"/>
                </a:lnTo>
                <a:lnTo>
                  <a:pt x="10710045" y="4102100"/>
                </a:lnTo>
                <a:lnTo>
                  <a:pt x="10820571" y="4102100"/>
                </a:lnTo>
                <a:lnTo>
                  <a:pt x="10927581" y="4089400"/>
                </a:lnTo>
                <a:lnTo>
                  <a:pt x="11129784" y="4089400"/>
                </a:lnTo>
                <a:lnTo>
                  <a:pt x="11224344" y="4076700"/>
                </a:lnTo>
                <a:lnTo>
                  <a:pt x="11439117" y="4076700"/>
                </a:lnTo>
                <a:lnTo>
                  <a:pt x="11478048" y="4064000"/>
                </a:lnTo>
                <a:lnTo>
                  <a:pt x="11781944" y="4064000"/>
                </a:lnTo>
                <a:lnTo>
                  <a:pt x="11826753" y="4051300"/>
                </a:lnTo>
                <a:lnTo>
                  <a:pt x="11985895" y="4051300"/>
                </a:lnTo>
                <a:lnTo>
                  <a:pt x="12045656" y="4038600"/>
                </a:lnTo>
                <a:lnTo>
                  <a:pt x="12172499" y="4038600"/>
                </a:lnTo>
                <a:lnTo>
                  <a:pt x="12238667" y="4025900"/>
                </a:lnTo>
                <a:lnTo>
                  <a:pt x="12306055" y="4025900"/>
                </a:lnTo>
                <a:lnTo>
                  <a:pt x="12374206" y="4013200"/>
                </a:lnTo>
                <a:lnTo>
                  <a:pt x="12442662" y="4013200"/>
                </a:lnTo>
                <a:lnTo>
                  <a:pt x="12510965" y="4000500"/>
                </a:lnTo>
                <a:lnTo>
                  <a:pt x="12578658" y="4000500"/>
                </a:lnTo>
                <a:lnTo>
                  <a:pt x="12645282" y="3987800"/>
                </a:lnTo>
                <a:lnTo>
                  <a:pt x="12710381" y="3987800"/>
                </a:lnTo>
                <a:lnTo>
                  <a:pt x="12773496" y="3975100"/>
                </a:lnTo>
                <a:lnTo>
                  <a:pt x="12834169" y="3975100"/>
                </a:lnTo>
                <a:lnTo>
                  <a:pt x="12891943" y="3962400"/>
                </a:lnTo>
                <a:lnTo>
                  <a:pt x="12946361" y="3962400"/>
                </a:lnTo>
                <a:lnTo>
                  <a:pt x="12996964" y="3949700"/>
                </a:lnTo>
                <a:lnTo>
                  <a:pt x="13043295" y="3949700"/>
                </a:lnTo>
                <a:lnTo>
                  <a:pt x="13084895" y="3937000"/>
                </a:lnTo>
                <a:lnTo>
                  <a:pt x="13152076" y="3937000"/>
                </a:lnTo>
                <a:lnTo>
                  <a:pt x="13176741" y="3924300"/>
                </a:lnTo>
                <a:lnTo>
                  <a:pt x="13209538" y="3924300"/>
                </a:lnTo>
                <a:lnTo>
                  <a:pt x="13209942" y="3860800"/>
                </a:lnTo>
                <a:lnTo>
                  <a:pt x="13209871" y="3530600"/>
                </a:lnTo>
                <a:lnTo>
                  <a:pt x="13209379" y="3441700"/>
                </a:lnTo>
                <a:lnTo>
                  <a:pt x="13209029" y="3403600"/>
                </a:lnTo>
                <a:lnTo>
                  <a:pt x="13208614" y="3352800"/>
                </a:lnTo>
                <a:lnTo>
                  <a:pt x="13208129" y="3302000"/>
                </a:lnTo>
                <a:lnTo>
                  <a:pt x="13207570" y="3251200"/>
                </a:lnTo>
                <a:lnTo>
                  <a:pt x="13206934" y="3200400"/>
                </a:lnTo>
                <a:lnTo>
                  <a:pt x="13206217" y="3149600"/>
                </a:lnTo>
                <a:lnTo>
                  <a:pt x="13205414" y="3098800"/>
                </a:lnTo>
                <a:lnTo>
                  <a:pt x="13204522" y="3035300"/>
                </a:lnTo>
                <a:lnTo>
                  <a:pt x="13203536" y="2984500"/>
                </a:lnTo>
                <a:lnTo>
                  <a:pt x="13202454" y="2933700"/>
                </a:lnTo>
                <a:lnTo>
                  <a:pt x="13201271" y="2870200"/>
                </a:lnTo>
                <a:lnTo>
                  <a:pt x="13199983" y="2806700"/>
                </a:lnTo>
                <a:lnTo>
                  <a:pt x="13198587" y="2755900"/>
                </a:lnTo>
                <a:lnTo>
                  <a:pt x="13197078" y="2692400"/>
                </a:lnTo>
                <a:lnTo>
                  <a:pt x="13195452" y="2628900"/>
                </a:lnTo>
                <a:lnTo>
                  <a:pt x="13193706" y="2578100"/>
                </a:lnTo>
                <a:lnTo>
                  <a:pt x="13191836" y="2514600"/>
                </a:lnTo>
                <a:lnTo>
                  <a:pt x="13189838" y="2451100"/>
                </a:lnTo>
                <a:lnTo>
                  <a:pt x="13187707" y="2387600"/>
                </a:lnTo>
                <a:lnTo>
                  <a:pt x="13185441" y="2324100"/>
                </a:lnTo>
                <a:lnTo>
                  <a:pt x="13183035" y="2260600"/>
                </a:lnTo>
                <a:lnTo>
                  <a:pt x="13180486" y="2197100"/>
                </a:lnTo>
                <a:lnTo>
                  <a:pt x="13177788" y="2133600"/>
                </a:lnTo>
                <a:lnTo>
                  <a:pt x="13174939" y="2070100"/>
                </a:lnTo>
                <a:lnTo>
                  <a:pt x="13171935" y="2006600"/>
                </a:lnTo>
                <a:lnTo>
                  <a:pt x="13168772" y="1943100"/>
                </a:lnTo>
                <a:lnTo>
                  <a:pt x="13165445" y="1879600"/>
                </a:lnTo>
                <a:lnTo>
                  <a:pt x="13161951" y="1816100"/>
                </a:lnTo>
                <a:lnTo>
                  <a:pt x="13158287" y="1765300"/>
                </a:lnTo>
                <a:lnTo>
                  <a:pt x="13154447" y="1701800"/>
                </a:lnTo>
                <a:lnTo>
                  <a:pt x="13150429" y="1638300"/>
                </a:lnTo>
                <a:lnTo>
                  <a:pt x="13146228" y="1574800"/>
                </a:lnTo>
                <a:lnTo>
                  <a:pt x="13141841" y="1511300"/>
                </a:lnTo>
                <a:lnTo>
                  <a:pt x="13137263" y="1460500"/>
                </a:lnTo>
                <a:lnTo>
                  <a:pt x="13132491" y="1397000"/>
                </a:lnTo>
                <a:lnTo>
                  <a:pt x="13127521" y="1333500"/>
                </a:lnTo>
                <a:lnTo>
                  <a:pt x="13122348" y="1282700"/>
                </a:lnTo>
                <a:lnTo>
                  <a:pt x="13116970" y="1219200"/>
                </a:lnTo>
                <a:lnTo>
                  <a:pt x="13111382" y="1168400"/>
                </a:lnTo>
                <a:lnTo>
                  <a:pt x="13105579" y="1104900"/>
                </a:lnTo>
                <a:lnTo>
                  <a:pt x="13099560" y="1054100"/>
                </a:lnTo>
                <a:lnTo>
                  <a:pt x="13093318" y="1003300"/>
                </a:lnTo>
                <a:lnTo>
                  <a:pt x="13086852" y="952500"/>
                </a:lnTo>
                <a:lnTo>
                  <a:pt x="13080156" y="901700"/>
                </a:lnTo>
                <a:lnTo>
                  <a:pt x="13073226" y="850900"/>
                </a:lnTo>
                <a:lnTo>
                  <a:pt x="13066060" y="800100"/>
                </a:lnTo>
                <a:lnTo>
                  <a:pt x="13058652" y="749300"/>
                </a:lnTo>
                <a:lnTo>
                  <a:pt x="13051000" y="711200"/>
                </a:lnTo>
                <a:lnTo>
                  <a:pt x="13043098" y="660400"/>
                </a:lnTo>
                <a:lnTo>
                  <a:pt x="13034945" y="622300"/>
                </a:lnTo>
                <a:lnTo>
                  <a:pt x="13026534" y="571500"/>
                </a:lnTo>
                <a:lnTo>
                  <a:pt x="13017863" y="533400"/>
                </a:lnTo>
                <a:lnTo>
                  <a:pt x="13008927" y="495300"/>
                </a:lnTo>
                <a:lnTo>
                  <a:pt x="12999724" y="457200"/>
                </a:lnTo>
                <a:lnTo>
                  <a:pt x="12990248" y="431800"/>
                </a:lnTo>
                <a:lnTo>
                  <a:pt x="12980496" y="393700"/>
                </a:lnTo>
                <a:lnTo>
                  <a:pt x="12964739" y="355600"/>
                </a:lnTo>
                <a:lnTo>
                  <a:pt x="12942248" y="317500"/>
                </a:lnTo>
                <a:lnTo>
                  <a:pt x="12913506" y="292100"/>
                </a:lnTo>
                <a:lnTo>
                  <a:pt x="12878994" y="254000"/>
                </a:lnTo>
                <a:lnTo>
                  <a:pt x="12839194" y="228600"/>
                </a:lnTo>
                <a:lnTo>
                  <a:pt x="12794589" y="203200"/>
                </a:lnTo>
                <a:lnTo>
                  <a:pt x="12745659" y="177800"/>
                </a:lnTo>
                <a:lnTo>
                  <a:pt x="12692887" y="165100"/>
                </a:lnTo>
                <a:lnTo>
                  <a:pt x="12636754" y="152400"/>
                </a:lnTo>
                <a:lnTo>
                  <a:pt x="12577742" y="139700"/>
                </a:lnTo>
                <a:lnTo>
                  <a:pt x="12444019" y="139700"/>
                </a:lnTo>
                <a:lnTo>
                  <a:pt x="12407568" y="127000"/>
                </a:lnTo>
                <a:lnTo>
                  <a:pt x="12291354" y="127000"/>
                </a:lnTo>
                <a:lnTo>
                  <a:pt x="12250409" y="114300"/>
                </a:lnTo>
                <a:lnTo>
                  <a:pt x="12076241" y="114300"/>
                </a:lnTo>
                <a:lnTo>
                  <a:pt x="12030221" y="101600"/>
                </a:lnTo>
                <a:close/>
              </a:path>
              <a:path w="13210540" h="5753100">
                <a:moveTo>
                  <a:pt x="11735159" y="88900"/>
                </a:moveTo>
                <a:lnTo>
                  <a:pt x="2988913" y="88899"/>
                </a:lnTo>
                <a:lnTo>
                  <a:pt x="2938475" y="101599"/>
                </a:lnTo>
                <a:lnTo>
                  <a:pt x="11786471" y="101600"/>
                </a:lnTo>
                <a:lnTo>
                  <a:pt x="11735159" y="88900"/>
                </a:lnTo>
                <a:close/>
              </a:path>
              <a:path w="13210540" h="5753100">
                <a:moveTo>
                  <a:pt x="11411380" y="76200"/>
                </a:moveTo>
                <a:lnTo>
                  <a:pt x="3140242" y="76199"/>
                </a:lnTo>
                <a:lnTo>
                  <a:pt x="3089796" y="88899"/>
                </a:lnTo>
                <a:lnTo>
                  <a:pt x="11467117" y="88900"/>
                </a:lnTo>
                <a:lnTo>
                  <a:pt x="11411380" y="76200"/>
                </a:lnTo>
                <a:close/>
              </a:path>
              <a:path w="13210540" h="5753100">
                <a:moveTo>
                  <a:pt x="11064097" y="63500"/>
                </a:moveTo>
                <a:lnTo>
                  <a:pt x="3342065" y="63499"/>
                </a:lnTo>
                <a:lnTo>
                  <a:pt x="3291604" y="76199"/>
                </a:lnTo>
                <a:lnTo>
                  <a:pt x="11123389" y="76200"/>
                </a:lnTo>
                <a:lnTo>
                  <a:pt x="11064097" y="63500"/>
                </a:lnTo>
                <a:close/>
              </a:path>
              <a:path w="13210540" h="5753100">
                <a:moveTo>
                  <a:pt x="10573501" y="50800"/>
                </a:moveTo>
                <a:lnTo>
                  <a:pt x="3543954" y="50799"/>
                </a:lnTo>
                <a:lnTo>
                  <a:pt x="3493475" y="63499"/>
                </a:lnTo>
                <a:lnTo>
                  <a:pt x="10636182" y="63500"/>
                </a:lnTo>
                <a:lnTo>
                  <a:pt x="10573501" y="50800"/>
                </a:lnTo>
                <a:close/>
              </a:path>
              <a:path w="13210540" h="5753100">
                <a:moveTo>
                  <a:pt x="9998096" y="38100"/>
                </a:moveTo>
                <a:lnTo>
                  <a:pt x="3745918" y="38099"/>
                </a:lnTo>
                <a:lnTo>
                  <a:pt x="3695419" y="50799"/>
                </a:lnTo>
                <a:lnTo>
                  <a:pt x="10062743" y="50800"/>
                </a:lnTo>
                <a:lnTo>
                  <a:pt x="9998096" y="38100"/>
                </a:lnTo>
                <a:close/>
              </a:path>
              <a:path w="13210540" h="5753100">
                <a:moveTo>
                  <a:pt x="9285830" y="25400"/>
                </a:moveTo>
                <a:lnTo>
                  <a:pt x="3998494" y="25399"/>
                </a:lnTo>
                <a:lnTo>
                  <a:pt x="3947967" y="38099"/>
                </a:lnTo>
                <a:lnTo>
                  <a:pt x="9414765" y="38100"/>
                </a:lnTo>
                <a:lnTo>
                  <a:pt x="9285830" y="25400"/>
                </a:lnTo>
                <a:close/>
              </a:path>
              <a:path w="13210540" h="5753100">
                <a:moveTo>
                  <a:pt x="8236437" y="12700"/>
                </a:moveTo>
                <a:lnTo>
                  <a:pt x="4251224" y="12699"/>
                </a:lnTo>
                <a:lnTo>
                  <a:pt x="4200665" y="25399"/>
                </a:lnTo>
                <a:lnTo>
                  <a:pt x="8412867" y="25400"/>
                </a:lnTo>
                <a:lnTo>
                  <a:pt x="8236437" y="12700"/>
                </a:lnTo>
                <a:close/>
              </a:path>
              <a:path w="13210540" h="5753100">
                <a:moveTo>
                  <a:pt x="6865697" y="0"/>
                </a:moveTo>
                <a:lnTo>
                  <a:pt x="4554856" y="0"/>
                </a:lnTo>
                <a:lnTo>
                  <a:pt x="4504203" y="12699"/>
                </a:lnTo>
                <a:lnTo>
                  <a:pt x="7589241" y="12700"/>
                </a:lnTo>
                <a:lnTo>
                  <a:pt x="6865697" y="0"/>
                </a:lnTo>
                <a:close/>
              </a:path>
            </a:pathLst>
          </a:custGeom>
          <a:solidFill>
            <a:srgbClr val="0D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8606028"/>
            <a:ext cx="14278355" cy="168097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2215352-4390-48D8-F4E5-D7E8CA875E7F}"/>
              </a:ext>
            </a:extLst>
          </p:cNvPr>
          <p:cNvSpPr txBox="1"/>
          <p:nvPr/>
        </p:nvSpPr>
        <p:spPr>
          <a:xfrm>
            <a:off x="2628900" y="3167902"/>
            <a:ext cx="1303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itchFamily="2" charset="0"/>
                <a:sym typeface="Arial"/>
              </a:rPr>
              <a:t>FAZA 1:</a:t>
            </a:r>
          </a:p>
          <a:p>
            <a:pPr algn="ctr" rtl="0">
              <a:buClr>
                <a:srgbClr val="000000"/>
              </a:buClr>
            </a:pPr>
            <a:r>
              <a:rPr lang="hr-HR" sz="8000" b="1" spc="-300" dirty="0">
                <a:solidFill>
                  <a:schemeClr val="bg1"/>
                </a:solidFill>
                <a:latin typeface="Norwester" pitchFamily="2" charset="0"/>
                <a:sym typeface="Arial"/>
              </a:rPr>
              <a:t>ISTRAŽIVANJE I UVIDI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9555" cy="10287000"/>
          </a:xfrm>
          <a:custGeom>
            <a:avLst/>
            <a:gdLst/>
            <a:ahLst/>
            <a:cxnLst/>
            <a:rect l="l" t="t" r="r" b="b"/>
            <a:pathLst>
              <a:path w="9139555" h="10287000">
                <a:moveTo>
                  <a:pt x="9139428" y="0"/>
                </a:moveTo>
                <a:lnTo>
                  <a:pt x="0" y="0"/>
                </a:lnTo>
                <a:lnTo>
                  <a:pt x="0" y="10287000"/>
                </a:lnTo>
                <a:lnTo>
                  <a:pt x="9139428" y="10287000"/>
                </a:lnTo>
                <a:lnTo>
                  <a:pt x="9139428" y="0"/>
                </a:lnTo>
                <a:close/>
              </a:path>
            </a:pathLst>
          </a:custGeom>
          <a:solidFill>
            <a:srgbClr val="F9F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333" y="1791969"/>
            <a:ext cx="7879715" cy="6612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95300" indent="-2870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Za početak procesa preporuča se provesti kratku anketu/kartiranje s relevantnim korisnicima u vezi s problemom koji treba riješiti. </a:t>
            </a:r>
          </a:p>
          <a:p>
            <a:pPr marL="299085" marR="495300" indent="-2870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Kreirajte kratku anketu s osnovnim pitanjima o problemu koji želite riješiti (možete koristiti online alat za ankete). Postavite nekoliko relevantnih pitanja koja će vam pomoći identificirati problem među mladima. Distribuirajte anketu korisnicima i koristite rezultate u sljedećim fazama. </a:t>
            </a:r>
          </a:p>
          <a:p>
            <a:pPr marL="299085" marR="495300" indent="-2870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Stvarni podaci od korisnika i njihovo uzimanj</a:t>
            </a:r>
            <a:r>
              <a:rPr lang="hr-HR" sz="2400" dirty="0">
                <a:solidFill>
                  <a:srgbClr val="374151"/>
                </a:solidFill>
                <a:latin typeface="Söhne"/>
              </a:rPr>
              <a:t>e u obzir </a:t>
            </a:r>
            <a:r>
              <a:rPr lang="hr-HR" sz="2400" b="0" i="0" dirty="0">
                <a:solidFill>
                  <a:srgbClr val="374151"/>
                </a:solidFill>
                <a:effectLst/>
                <a:latin typeface="Söhne"/>
              </a:rPr>
              <a:t>tijekom različitih koraka procesa pridonosi većoj vjerodostojnosti konačnog rješenja.</a:t>
            </a:r>
            <a:endParaRPr lang="hr-HR" sz="24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3104" y="1078991"/>
            <a:ext cx="7303134" cy="7662432"/>
            <a:chOff x="1213104" y="1078991"/>
            <a:chExt cx="7303134" cy="7662432"/>
          </a:xfrm>
        </p:grpSpPr>
        <p:sp>
          <p:nvSpPr>
            <p:cNvPr id="5" name="object 5"/>
            <p:cNvSpPr/>
            <p:nvPr/>
          </p:nvSpPr>
          <p:spPr>
            <a:xfrm>
              <a:off x="1213104" y="4944123"/>
              <a:ext cx="7303134" cy="3797300"/>
            </a:xfrm>
            <a:custGeom>
              <a:avLst/>
              <a:gdLst/>
              <a:ahLst/>
              <a:cxnLst/>
              <a:rect l="l" t="t" r="r" b="b"/>
              <a:pathLst>
                <a:path w="7303134" h="3797300">
                  <a:moveTo>
                    <a:pt x="2996310" y="3784599"/>
                  </a:moveTo>
                  <a:lnTo>
                    <a:pt x="2627790" y="3784599"/>
                  </a:lnTo>
                  <a:lnTo>
                    <a:pt x="2679889" y="3797299"/>
                  </a:lnTo>
                  <a:lnTo>
                    <a:pt x="2943813" y="3797299"/>
                  </a:lnTo>
                  <a:lnTo>
                    <a:pt x="2996310" y="3784599"/>
                  </a:lnTo>
                  <a:close/>
                </a:path>
                <a:path w="7303134" h="3797300">
                  <a:moveTo>
                    <a:pt x="2331882" y="3124199"/>
                  </a:moveTo>
                  <a:lnTo>
                    <a:pt x="1416605" y="3124199"/>
                  </a:lnTo>
                  <a:lnTo>
                    <a:pt x="1469058" y="3136899"/>
                  </a:lnTo>
                  <a:lnTo>
                    <a:pt x="1570109" y="3136899"/>
                  </a:lnTo>
                  <a:lnTo>
                    <a:pt x="1618268" y="3149599"/>
                  </a:lnTo>
                  <a:lnTo>
                    <a:pt x="1737690" y="3149599"/>
                  </a:lnTo>
                  <a:lnTo>
                    <a:pt x="1766187" y="3162299"/>
                  </a:lnTo>
                  <a:lnTo>
                    <a:pt x="1792891" y="3162299"/>
                  </a:lnTo>
                  <a:lnTo>
                    <a:pt x="1816448" y="3174999"/>
                  </a:lnTo>
                  <a:lnTo>
                    <a:pt x="1841607" y="3187699"/>
                  </a:lnTo>
                  <a:lnTo>
                    <a:pt x="1858019" y="3213099"/>
                  </a:lnTo>
                  <a:lnTo>
                    <a:pt x="1868598" y="3238499"/>
                  </a:lnTo>
                  <a:lnTo>
                    <a:pt x="1876262" y="3276599"/>
                  </a:lnTo>
                  <a:lnTo>
                    <a:pt x="1887467" y="3301999"/>
                  </a:lnTo>
                  <a:lnTo>
                    <a:pt x="1902013" y="3340099"/>
                  </a:lnTo>
                  <a:lnTo>
                    <a:pt x="1919760" y="3378199"/>
                  </a:lnTo>
                  <a:lnTo>
                    <a:pt x="1940569" y="3416299"/>
                  </a:lnTo>
                  <a:lnTo>
                    <a:pt x="1964301" y="3441699"/>
                  </a:lnTo>
                  <a:lnTo>
                    <a:pt x="1990816" y="3479799"/>
                  </a:lnTo>
                  <a:lnTo>
                    <a:pt x="2019975" y="3505199"/>
                  </a:lnTo>
                  <a:lnTo>
                    <a:pt x="2051638" y="3543299"/>
                  </a:lnTo>
                  <a:lnTo>
                    <a:pt x="2085667" y="3568699"/>
                  </a:lnTo>
                  <a:lnTo>
                    <a:pt x="2121922" y="3594099"/>
                  </a:lnTo>
                  <a:lnTo>
                    <a:pt x="2160264" y="3619499"/>
                  </a:lnTo>
                  <a:lnTo>
                    <a:pt x="2200552" y="3644899"/>
                  </a:lnTo>
                  <a:lnTo>
                    <a:pt x="2242649" y="3670299"/>
                  </a:lnTo>
                  <a:lnTo>
                    <a:pt x="2286415" y="3682999"/>
                  </a:lnTo>
                  <a:lnTo>
                    <a:pt x="2331709" y="3708399"/>
                  </a:lnTo>
                  <a:lnTo>
                    <a:pt x="2378394" y="3721099"/>
                  </a:lnTo>
                  <a:lnTo>
                    <a:pt x="2426329" y="3746499"/>
                  </a:lnTo>
                  <a:lnTo>
                    <a:pt x="2576246" y="3784599"/>
                  </a:lnTo>
                  <a:lnTo>
                    <a:pt x="2942213" y="3784599"/>
                  </a:lnTo>
                  <a:lnTo>
                    <a:pt x="2837185" y="3759199"/>
                  </a:lnTo>
                  <a:lnTo>
                    <a:pt x="2786490" y="3733799"/>
                  </a:lnTo>
                  <a:lnTo>
                    <a:pt x="2737167" y="3721099"/>
                  </a:lnTo>
                  <a:lnTo>
                    <a:pt x="2689333" y="3695699"/>
                  </a:lnTo>
                  <a:lnTo>
                    <a:pt x="2643108" y="3682999"/>
                  </a:lnTo>
                  <a:lnTo>
                    <a:pt x="2598609" y="3657599"/>
                  </a:lnTo>
                  <a:lnTo>
                    <a:pt x="2555955" y="3632199"/>
                  </a:lnTo>
                  <a:lnTo>
                    <a:pt x="2515265" y="3606799"/>
                  </a:lnTo>
                  <a:lnTo>
                    <a:pt x="2476657" y="3568699"/>
                  </a:lnTo>
                  <a:lnTo>
                    <a:pt x="2440249" y="3543299"/>
                  </a:lnTo>
                  <a:lnTo>
                    <a:pt x="2406160" y="3517899"/>
                  </a:lnTo>
                  <a:lnTo>
                    <a:pt x="2374509" y="3479799"/>
                  </a:lnTo>
                  <a:lnTo>
                    <a:pt x="2345414" y="3441699"/>
                  </a:lnTo>
                  <a:lnTo>
                    <a:pt x="2318993" y="3416299"/>
                  </a:lnTo>
                  <a:lnTo>
                    <a:pt x="2295365" y="3378199"/>
                  </a:lnTo>
                  <a:lnTo>
                    <a:pt x="2274648" y="3340099"/>
                  </a:lnTo>
                  <a:lnTo>
                    <a:pt x="2256961" y="3301999"/>
                  </a:lnTo>
                  <a:lnTo>
                    <a:pt x="2242423" y="3263899"/>
                  </a:lnTo>
                  <a:lnTo>
                    <a:pt x="2233156" y="3200399"/>
                  </a:lnTo>
                  <a:lnTo>
                    <a:pt x="2240754" y="3174999"/>
                  </a:lnTo>
                  <a:lnTo>
                    <a:pt x="2261595" y="3149599"/>
                  </a:lnTo>
                  <a:lnTo>
                    <a:pt x="2293933" y="3136899"/>
                  </a:lnTo>
                  <a:lnTo>
                    <a:pt x="2331882" y="3124199"/>
                  </a:lnTo>
                  <a:close/>
                </a:path>
                <a:path w="7303134" h="3797300">
                  <a:moveTo>
                    <a:pt x="3327459" y="12700"/>
                  </a:moveTo>
                  <a:lnTo>
                    <a:pt x="1868553" y="12699"/>
                  </a:lnTo>
                  <a:lnTo>
                    <a:pt x="1841249" y="25399"/>
                  </a:lnTo>
                  <a:lnTo>
                    <a:pt x="1811507" y="38099"/>
                  </a:lnTo>
                  <a:lnTo>
                    <a:pt x="1779429" y="50799"/>
                  </a:lnTo>
                  <a:lnTo>
                    <a:pt x="1745123" y="63499"/>
                  </a:lnTo>
                  <a:lnTo>
                    <a:pt x="1708691" y="88899"/>
                  </a:lnTo>
                  <a:lnTo>
                    <a:pt x="1670239" y="101599"/>
                  </a:lnTo>
                  <a:lnTo>
                    <a:pt x="1629872" y="126999"/>
                  </a:lnTo>
                  <a:lnTo>
                    <a:pt x="1587695" y="139699"/>
                  </a:lnTo>
                  <a:lnTo>
                    <a:pt x="1543811" y="165099"/>
                  </a:lnTo>
                  <a:lnTo>
                    <a:pt x="1498327" y="190499"/>
                  </a:lnTo>
                  <a:lnTo>
                    <a:pt x="1451346" y="203199"/>
                  </a:lnTo>
                  <a:lnTo>
                    <a:pt x="1402974" y="228599"/>
                  </a:lnTo>
                  <a:lnTo>
                    <a:pt x="1353314" y="253999"/>
                  </a:lnTo>
                  <a:lnTo>
                    <a:pt x="1197663" y="330199"/>
                  </a:lnTo>
                  <a:lnTo>
                    <a:pt x="1143904" y="355599"/>
                  </a:lnTo>
                  <a:lnTo>
                    <a:pt x="922283" y="457199"/>
                  </a:lnTo>
                  <a:lnTo>
                    <a:pt x="865756" y="495299"/>
                  </a:lnTo>
                  <a:lnTo>
                    <a:pt x="413721" y="698499"/>
                  </a:lnTo>
                  <a:lnTo>
                    <a:pt x="358811" y="711199"/>
                  </a:lnTo>
                  <a:lnTo>
                    <a:pt x="304604" y="736599"/>
                  </a:lnTo>
                  <a:lnTo>
                    <a:pt x="198719" y="787399"/>
                  </a:lnTo>
                  <a:lnTo>
                    <a:pt x="147251" y="800099"/>
                  </a:lnTo>
                  <a:lnTo>
                    <a:pt x="96905" y="825499"/>
                  </a:lnTo>
                  <a:lnTo>
                    <a:pt x="0" y="850899"/>
                  </a:lnTo>
                  <a:lnTo>
                    <a:pt x="17060" y="914399"/>
                  </a:lnTo>
                  <a:lnTo>
                    <a:pt x="33311" y="965199"/>
                  </a:lnTo>
                  <a:lnTo>
                    <a:pt x="48796" y="1015999"/>
                  </a:lnTo>
                  <a:lnTo>
                    <a:pt x="63561" y="1066799"/>
                  </a:lnTo>
                  <a:lnTo>
                    <a:pt x="77650" y="1130299"/>
                  </a:lnTo>
                  <a:lnTo>
                    <a:pt x="91108" y="1181099"/>
                  </a:lnTo>
                  <a:lnTo>
                    <a:pt x="103980" y="1231899"/>
                  </a:lnTo>
                  <a:lnTo>
                    <a:pt x="116312" y="1282699"/>
                  </a:lnTo>
                  <a:lnTo>
                    <a:pt x="128147" y="1333499"/>
                  </a:lnTo>
                  <a:lnTo>
                    <a:pt x="139530" y="1384299"/>
                  </a:lnTo>
                  <a:lnTo>
                    <a:pt x="150507" y="1422399"/>
                  </a:lnTo>
                  <a:lnTo>
                    <a:pt x="161122" y="1473199"/>
                  </a:lnTo>
                  <a:lnTo>
                    <a:pt x="171420" y="1523999"/>
                  </a:lnTo>
                  <a:lnTo>
                    <a:pt x="181447" y="1574799"/>
                  </a:lnTo>
                  <a:lnTo>
                    <a:pt x="191246" y="1612899"/>
                  </a:lnTo>
                  <a:lnTo>
                    <a:pt x="200863" y="1663699"/>
                  </a:lnTo>
                  <a:lnTo>
                    <a:pt x="210342" y="1714499"/>
                  </a:lnTo>
                  <a:lnTo>
                    <a:pt x="229067" y="1803399"/>
                  </a:lnTo>
                  <a:lnTo>
                    <a:pt x="238403" y="1854199"/>
                  </a:lnTo>
                  <a:lnTo>
                    <a:pt x="247781" y="1892299"/>
                  </a:lnTo>
                  <a:lnTo>
                    <a:pt x="257245" y="1943099"/>
                  </a:lnTo>
                  <a:lnTo>
                    <a:pt x="266841" y="1981199"/>
                  </a:lnTo>
                  <a:lnTo>
                    <a:pt x="276614" y="2031999"/>
                  </a:lnTo>
                  <a:lnTo>
                    <a:pt x="286608" y="2082799"/>
                  </a:lnTo>
                  <a:lnTo>
                    <a:pt x="296867" y="2120899"/>
                  </a:lnTo>
                  <a:lnTo>
                    <a:pt x="307438" y="2171699"/>
                  </a:lnTo>
                  <a:lnTo>
                    <a:pt x="318365" y="2209799"/>
                  </a:lnTo>
                  <a:lnTo>
                    <a:pt x="329692" y="2260599"/>
                  </a:lnTo>
                  <a:lnTo>
                    <a:pt x="341465" y="2298699"/>
                  </a:lnTo>
                  <a:lnTo>
                    <a:pt x="353728" y="2349499"/>
                  </a:lnTo>
                  <a:lnTo>
                    <a:pt x="366527" y="2387599"/>
                  </a:lnTo>
                  <a:lnTo>
                    <a:pt x="379905" y="2438399"/>
                  </a:lnTo>
                  <a:lnTo>
                    <a:pt x="393909" y="2476499"/>
                  </a:lnTo>
                  <a:lnTo>
                    <a:pt x="408582" y="2527299"/>
                  </a:lnTo>
                  <a:lnTo>
                    <a:pt x="423970" y="2578099"/>
                  </a:lnTo>
                  <a:lnTo>
                    <a:pt x="440117" y="2616199"/>
                  </a:lnTo>
                  <a:lnTo>
                    <a:pt x="457068" y="2666999"/>
                  </a:lnTo>
                  <a:lnTo>
                    <a:pt x="474869" y="2705099"/>
                  </a:lnTo>
                  <a:lnTo>
                    <a:pt x="493563" y="2755899"/>
                  </a:lnTo>
                  <a:lnTo>
                    <a:pt x="513197" y="2806699"/>
                  </a:lnTo>
                  <a:lnTo>
                    <a:pt x="533814" y="2844799"/>
                  </a:lnTo>
                  <a:lnTo>
                    <a:pt x="555459" y="2895599"/>
                  </a:lnTo>
                  <a:lnTo>
                    <a:pt x="578178" y="2946399"/>
                  </a:lnTo>
                  <a:lnTo>
                    <a:pt x="602015" y="2997199"/>
                  </a:lnTo>
                  <a:lnTo>
                    <a:pt x="627015" y="3047999"/>
                  </a:lnTo>
                  <a:lnTo>
                    <a:pt x="772845" y="3047999"/>
                  </a:lnTo>
                  <a:lnTo>
                    <a:pt x="822658" y="3060699"/>
                  </a:lnTo>
                  <a:lnTo>
                    <a:pt x="873902" y="3060699"/>
                  </a:lnTo>
                  <a:lnTo>
                    <a:pt x="926357" y="3073399"/>
                  </a:lnTo>
                  <a:lnTo>
                    <a:pt x="979803" y="3073399"/>
                  </a:lnTo>
                  <a:lnTo>
                    <a:pt x="1034018" y="3086099"/>
                  </a:lnTo>
                  <a:lnTo>
                    <a:pt x="1088784" y="3086099"/>
                  </a:lnTo>
                  <a:lnTo>
                    <a:pt x="1254182" y="3111499"/>
                  </a:lnTo>
                  <a:lnTo>
                    <a:pt x="3282360" y="3111499"/>
                  </a:lnTo>
                  <a:lnTo>
                    <a:pt x="4343991" y="3124199"/>
                  </a:lnTo>
                  <a:lnTo>
                    <a:pt x="5242717" y="3124200"/>
                  </a:lnTo>
                  <a:lnTo>
                    <a:pt x="5621610" y="3136900"/>
                  </a:lnTo>
                  <a:lnTo>
                    <a:pt x="6354218" y="2552700"/>
                  </a:lnTo>
                  <a:lnTo>
                    <a:pt x="6923025" y="2032000"/>
                  </a:lnTo>
                  <a:lnTo>
                    <a:pt x="7303008" y="1574800"/>
                  </a:lnTo>
                  <a:lnTo>
                    <a:pt x="7303008" y="1536700"/>
                  </a:lnTo>
                  <a:lnTo>
                    <a:pt x="7286587" y="1511300"/>
                  </a:lnTo>
                  <a:lnTo>
                    <a:pt x="7267239" y="1485900"/>
                  </a:lnTo>
                  <a:lnTo>
                    <a:pt x="7245843" y="1447800"/>
                  </a:lnTo>
                  <a:lnTo>
                    <a:pt x="7222578" y="1409700"/>
                  </a:lnTo>
                  <a:lnTo>
                    <a:pt x="7197622" y="1358900"/>
                  </a:lnTo>
                  <a:lnTo>
                    <a:pt x="7171152" y="1308100"/>
                  </a:lnTo>
                  <a:lnTo>
                    <a:pt x="7143347" y="1257300"/>
                  </a:lnTo>
                  <a:lnTo>
                    <a:pt x="7114384" y="1206500"/>
                  </a:lnTo>
                  <a:lnTo>
                    <a:pt x="7084442" y="1155700"/>
                  </a:lnTo>
                  <a:lnTo>
                    <a:pt x="7053698" y="1092200"/>
                  </a:lnTo>
                  <a:lnTo>
                    <a:pt x="7022330" y="1028700"/>
                  </a:lnTo>
                  <a:lnTo>
                    <a:pt x="6990517" y="977900"/>
                  </a:lnTo>
                  <a:lnTo>
                    <a:pt x="6894184" y="787400"/>
                  </a:lnTo>
                  <a:lnTo>
                    <a:pt x="6830998" y="660400"/>
                  </a:lnTo>
                  <a:lnTo>
                    <a:pt x="6800249" y="596900"/>
                  </a:lnTo>
                  <a:lnTo>
                    <a:pt x="6770300" y="546100"/>
                  </a:lnTo>
                  <a:lnTo>
                    <a:pt x="6741330" y="482600"/>
                  </a:lnTo>
                  <a:lnTo>
                    <a:pt x="6713516" y="431800"/>
                  </a:lnTo>
                  <a:lnTo>
                    <a:pt x="6687036" y="381000"/>
                  </a:lnTo>
                  <a:lnTo>
                    <a:pt x="6662069" y="342900"/>
                  </a:lnTo>
                  <a:lnTo>
                    <a:pt x="6638792" y="292100"/>
                  </a:lnTo>
                  <a:lnTo>
                    <a:pt x="6617383" y="254000"/>
                  </a:lnTo>
                  <a:lnTo>
                    <a:pt x="6598020" y="215900"/>
                  </a:lnTo>
                  <a:lnTo>
                    <a:pt x="6580881" y="190500"/>
                  </a:lnTo>
                  <a:lnTo>
                    <a:pt x="6566145" y="165100"/>
                  </a:lnTo>
                  <a:lnTo>
                    <a:pt x="6553988" y="139700"/>
                  </a:lnTo>
                  <a:lnTo>
                    <a:pt x="6544590" y="139700"/>
                  </a:lnTo>
                  <a:lnTo>
                    <a:pt x="6538128" y="127000"/>
                  </a:lnTo>
                  <a:lnTo>
                    <a:pt x="6473758" y="127000"/>
                  </a:lnTo>
                  <a:lnTo>
                    <a:pt x="6452771" y="114300"/>
                  </a:lnTo>
                  <a:lnTo>
                    <a:pt x="6192222" y="114300"/>
                  </a:lnTo>
                  <a:lnTo>
                    <a:pt x="6149144" y="101600"/>
                  </a:lnTo>
                  <a:lnTo>
                    <a:pt x="5903716" y="101600"/>
                  </a:lnTo>
                  <a:lnTo>
                    <a:pt x="5849124" y="88900"/>
                  </a:lnTo>
                  <a:lnTo>
                    <a:pt x="5614782" y="88900"/>
                  </a:lnTo>
                  <a:lnTo>
                    <a:pt x="5489027" y="76200"/>
                  </a:lnTo>
                  <a:lnTo>
                    <a:pt x="5223206" y="76200"/>
                  </a:lnTo>
                  <a:lnTo>
                    <a:pt x="5084283" y="63500"/>
                  </a:lnTo>
                  <a:lnTo>
                    <a:pt x="4797270" y="63500"/>
                  </a:lnTo>
                  <a:lnTo>
                    <a:pt x="4650323" y="50800"/>
                  </a:lnTo>
                  <a:lnTo>
                    <a:pt x="4352406" y="50800"/>
                  </a:lnTo>
                  <a:lnTo>
                    <a:pt x="4202579" y="38100"/>
                  </a:lnTo>
                  <a:lnTo>
                    <a:pt x="3904044" y="38100"/>
                  </a:lnTo>
                  <a:lnTo>
                    <a:pt x="3756480" y="25400"/>
                  </a:lnTo>
                  <a:lnTo>
                    <a:pt x="3467616" y="25400"/>
                  </a:lnTo>
                  <a:lnTo>
                    <a:pt x="3327459" y="12700"/>
                  </a:lnTo>
                  <a:close/>
                </a:path>
                <a:path w="7303134" h="3797300">
                  <a:moveTo>
                    <a:pt x="2414753" y="3111499"/>
                  </a:moveTo>
                  <a:lnTo>
                    <a:pt x="1308947" y="3111499"/>
                  </a:lnTo>
                  <a:lnTo>
                    <a:pt x="1363162" y="3124199"/>
                  </a:lnTo>
                  <a:lnTo>
                    <a:pt x="2372976" y="3124199"/>
                  </a:lnTo>
                  <a:lnTo>
                    <a:pt x="2414753" y="3111499"/>
                  </a:lnTo>
                  <a:close/>
                </a:path>
                <a:path w="7303134" h="3797300">
                  <a:moveTo>
                    <a:pt x="2843554" y="0"/>
                  </a:moveTo>
                  <a:lnTo>
                    <a:pt x="1903988" y="0"/>
                  </a:lnTo>
                  <a:lnTo>
                    <a:pt x="1893313" y="12699"/>
                  </a:lnTo>
                  <a:lnTo>
                    <a:pt x="2930947" y="12700"/>
                  </a:lnTo>
                  <a:lnTo>
                    <a:pt x="2843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172" y="1078991"/>
              <a:ext cx="3956304" cy="4479035"/>
            </a:xfrm>
            <a:prstGeom prst="rect">
              <a:avLst/>
            </a:prstGeom>
          </p:spPr>
        </p:pic>
      </p:grpSp>
      <p:sp>
        <p:nvSpPr>
          <p:cNvPr id="9" name="TekstniOkvir 8">
            <a:extLst>
              <a:ext uri="{FF2B5EF4-FFF2-40B4-BE49-F238E27FC236}">
                <a16:creationId xmlns:a16="http://schemas.microsoft.com/office/drawing/2014/main" id="{DAC3AE1A-F8B6-2B4A-639C-1F3CF2AA45A2}"/>
              </a:ext>
            </a:extLst>
          </p:cNvPr>
          <p:cNvSpPr txBox="1"/>
          <p:nvPr/>
        </p:nvSpPr>
        <p:spPr>
          <a:xfrm>
            <a:off x="-195726" y="5753100"/>
            <a:ext cx="1014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ANKETA/MAPPING </a:t>
            </a:r>
          </a:p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SA KORISNICIMA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7379" y="5302758"/>
            <a:ext cx="3615690" cy="434340"/>
          </a:xfrm>
          <a:prstGeom prst="rect">
            <a:avLst/>
          </a:prstGeom>
          <a:solidFill>
            <a:srgbClr val="F9FFC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90"/>
              </a:lnSpc>
            </a:pPr>
            <a:r>
              <a:rPr lang="hr-HR" sz="2800" spc="-35" dirty="0">
                <a:latin typeface="Verdana"/>
                <a:cs typeface="Verdana"/>
              </a:rPr>
              <a:t>Definirajte problem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06372" y="8176894"/>
            <a:ext cx="1279525" cy="434340"/>
          </a:xfrm>
          <a:prstGeom prst="rect">
            <a:avLst/>
          </a:prstGeom>
          <a:solidFill>
            <a:srgbClr val="F9FFC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95"/>
              </a:lnSpc>
            </a:pPr>
            <a:r>
              <a:rPr lang="hr-HR" sz="2800" spc="-10" dirty="0">
                <a:latin typeface="Verdana"/>
                <a:cs typeface="Verdana"/>
              </a:rPr>
              <a:t>Uzroci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81335" y="6669405"/>
            <a:ext cx="2733675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solidFill>
                  <a:srgbClr val="EF9733"/>
                </a:solidFill>
                <a:latin typeface="Verdana"/>
                <a:cs typeface="Verdana"/>
              </a:rPr>
              <a:t>Why</a:t>
            </a:r>
            <a:r>
              <a:rPr sz="2000" spc="-180" dirty="0">
                <a:solidFill>
                  <a:srgbClr val="EF9733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is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it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happening?</a:t>
            </a:r>
            <a:endParaRPr sz="2000">
              <a:latin typeface="Verdana"/>
              <a:cs typeface="Verdana"/>
            </a:endParaRPr>
          </a:p>
          <a:p>
            <a:pPr marL="12700" marR="1120775" algn="just">
              <a:lnSpc>
                <a:spcPct val="168000"/>
              </a:lnSpc>
            </a:pPr>
            <a:r>
              <a:rPr sz="2000" spc="60" dirty="0">
                <a:solidFill>
                  <a:srgbClr val="EF9733"/>
                </a:solidFill>
                <a:latin typeface="Verdana"/>
                <a:cs typeface="Verdana"/>
              </a:rPr>
              <a:t>Why</a:t>
            </a:r>
            <a:r>
              <a:rPr sz="2000" spc="-145" dirty="0">
                <a:solidFill>
                  <a:srgbClr val="EF9733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is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that? </a:t>
            </a:r>
            <a:r>
              <a:rPr sz="2000" spc="60" dirty="0">
                <a:solidFill>
                  <a:srgbClr val="EF9733"/>
                </a:solidFill>
                <a:latin typeface="Verdana"/>
                <a:cs typeface="Verdana"/>
              </a:rPr>
              <a:t>Why</a:t>
            </a:r>
            <a:r>
              <a:rPr sz="2000" spc="-145" dirty="0">
                <a:solidFill>
                  <a:srgbClr val="EF9733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is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that? </a:t>
            </a:r>
            <a:r>
              <a:rPr sz="2000" spc="60" dirty="0">
                <a:solidFill>
                  <a:srgbClr val="EF9733"/>
                </a:solidFill>
                <a:latin typeface="Verdana"/>
                <a:cs typeface="Verdana"/>
              </a:rPr>
              <a:t>Why</a:t>
            </a:r>
            <a:r>
              <a:rPr sz="2000" spc="-145" dirty="0">
                <a:solidFill>
                  <a:srgbClr val="EF9733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is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that? </a:t>
            </a:r>
            <a:r>
              <a:rPr sz="2000" spc="70" dirty="0">
                <a:solidFill>
                  <a:srgbClr val="EF9733"/>
                </a:solidFill>
                <a:latin typeface="Verdana"/>
                <a:cs typeface="Verdana"/>
              </a:rPr>
              <a:t>Why</a:t>
            </a:r>
            <a:r>
              <a:rPr sz="2000" spc="-180" dirty="0">
                <a:solidFill>
                  <a:srgbClr val="EF9733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is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that?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61213" y="2428622"/>
            <a:ext cx="2208022" cy="434340"/>
          </a:xfrm>
          <a:prstGeom prst="rect">
            <a:avLst/>
          </a:prstGeom>
          <a:solidFill>
            <a:srgbClr val="F9FFC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90"/>
              </a:lnSpc>
            </a:pPr>
            <a:r>
              <a:rPr lang="hr-HR" spc="-10" dirty="0"/>
              <a:t>Posljedice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690052" y="4305300"/>
            <a:ext cx="7134859" cy="37342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 marR="508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latin typeface="Verdana"/>
              </a:rPr>
              <a:t>Uzmite prazan list papira i nacrtajte veliko stablo. Definirajte problem identificiranjem osnovnog problema (sredina stabla), njegovih posljedica (vrh stabla) i temeljnih uzroka (korijeni stabla).</a:t>
            </a:r>
          </a:p>
          <a:p>
            <a:pPr marL="698500" marR="508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latin typeface="Verdana"/>
              </a:rPr>
              <a:t>Dodajte problemskom stablu tzv. tehniku pet zašto, razmatrajući detaljnije uzroke problema, odnosno ono što ste napisali u korijenima stabla.</a:t>
            </a:r>
          </a:p>
          <a:p>
            <a:pPr marL="12700" marR="508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endParaRPr sz="2000" dirty="0">
              <a:latin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551" y="328303"/>
            <a:ext cx="7301865" cy="3116138"/>
          </a:xfrm>
          <a:custGeom>
            <a:avLst/>
            <a:gdLst/>
            <a:ahLst/>
            <a:cxnLst/>
            <a:rect l="l" t="t" r="r" b="b"/>
            <a:pathLst>
              <a:path w="7301865" h="3270250">
                <a:moveTo>
                  <a:pt x="1559935" y="655889"/>
                </a:moveTo>
                <a:lnTo>
                  <a:pt x="6667425" y="655888"/>
                </a:lnTo>
                <a:lnTo>
                  <a:pt x="6576954" y="649938"/>
                </a:lnTo>
                <a:lnTo>
                  <a:pt x="6479000" y="641989"/>
                </a:lnTo>
                <a:lnTo>
                  <a:pt x="5885179" y="583565"/>
                </a:lnTo>
                <a:lnTo>
                  <a:pt x="5683560" y="566140"/>
                </a:lnTo>
                <a:lnTo>
                  <a:pt x="5593097" y="560189"/>
                </a:lnTo>
                <a:lnTo>
                  <a:pt x="5564163" y="558721"/>
                </a:lnTo>
                <a:lnTo>
                  <a:pt x="5535671" y="555994"/>
                </a:lnTo>
                <a:lnTo>
                  <a:pt x="5485422" y="541730"/>
                </a:lnTo>
                <a:lnTo>
                  <a:pt x="5443860" y="504159"/>
                </a:lnTo>
                <a:lnTo>
                  <a:pt x="5425620" y="457778"/>
                </a:lnTo>
                <a:lnTo>
                  <a:pt x="5413938" y="425290"/>
                </a:lnTo>
                <a:lnTo>
                  <a:pt x="5379969" y="362545"/>
                </a:lnTo>
                <a:lnTo>
                  <a:pt x="5332897" y="303177"/>
                </a:lnTo>
                <a:lnTo>
                  <a:pt x="5304836" y="274911"/>
                </a:lnTo>
                <a:lnTo>
                  <a:pt x="5273966" y="247670"/>
                </a:lnTo>
                <a:lnTo>
                  <a:pt x="5240441" y="221515"/>
                </a:lnTo>
                <a:lnTo>
                  <a:pt x="5204418" y="196506"/>
                </a:lnTo>
                <a:lnTo>
                  <a:pt x="5166051" y="172705"/>
                </a:lnTo>
                <a:lnTo>
                  <a:pt x="5125496" y="150170"/>
                </a:lnTo>
                <a:lnTo>
                  <a:pt x="5082908" y="128962"/>
                </a:lnTo>
                <a:lnTo>
                  <a:pt x="5038443" y="109143"/>
                </a:lnTo>
                <a:lnTo>
                  <a:pt x="4992256" y="90772"/>
                </a:lnTo>
                <a:lnTo>
                  <a:pt x="4944502" y="73909"/>
                </a:lnTo>
                <a:lnTo>
                  <a:pt x="4895337" y="58616"/>
                </a:lnTo>
                <a:lnTo>
                  <a:pt x="4844916" y="44951"/>
                </a:lnTo>
                <a:lnTo>
                  <a:pt x="4793395" y="32977"/>
                </a:lnTo>
                <a:lnTo>
                  <a:pt x="4740928" y="22753"/>
                </a:lnTo>
                <a:lnTo>
                  <a:pt x="4687672" y="14340"/>
                </a:lnTo>
                <a:lnTo>
                  <a:pt x="4633781" y="7797"/>
                </a:lnTo>
                <a:lnTo>
                  <a:pt x="4579411" y="3186"/>
                </a:lnTo>
                <a:lnTo>
                  <a:pt x="4524717" y="567"/>
                </a:lnTo>
                <a:lnTo>
                  <a:pt x="4469855" y="0"/>
                </a:lnTo>
                <a:lnTo>
                  <a:pt x="4414979" y="1545"/>
                </a:lnTo>
                <a:lnTo>
                  <a:pt x="4360246" y="5263"/>
                </a:lnTo>
                <a:lnTo>
                  <a:pt x="4305811" y="11215"/>
                </a:lnTo>
                <a:lnTo>
                  <a:pt x="4362716" y="20493"/>
                </a:lnTo>
                <a:lnTo>
                  <a:pt x="4418489" y="31837"/>
                </a:lnTo>
                <a:lnTo>
                  <a:pt x="4472991" y="45165"/>
                </a:lnTo>
                <a:lnTo>
                  <a:pt x="4526086" y="60394"/>
                </a:lnTo>
                <a:lnTo>
                  <a:pt x="4577633" y="77443"/>
                </a:lnTo>
                <a:lnTo>
                  <a:pt x="4627496" y="96230"/>
                </a:lnTo>
                <a:lnTo>
                  <a:pt x="4675536" y="116672"/>
                </a:lnTo>
                <a:lnTo>
                  <a:pt x="4721614" y="138686"/>
                </a:lnTo>
                <a:lnTo>
                  <a:pt x="4765594" y="162191"/>
                </a:lnTo>
                <a:lnTo>
                  <a:pt x="4807336" y="187104"/>
                </a:lnTo>
                <a:lnTo>
                  <a:pt x="4846703" y="213344"/>
                </a:lnTo>
                <a:lnTo>
                  <a:pt x="4883556" y="240827"/>
                </a:lnTo>
                <a:lnTo>
                  <a:pt x="4917757" y="269473"/>
                </a:lnTo>
                <a:lnTo>
                  <a:pt x="4949168" y="299197"/>
                </a:lnTo>
                <a:lnTo>
                  <a:pt x="4977651" y="329919"/>
                </a:lnTo>
                <a:lnTo>
                  <a:pt x="5003067" y="361556"/>
                </a:lnTo>
                <a:lnTo>
                  <a:pt x="5025279" y="394026"/>
                </a:lnTo>
                <a:lnTo>
                  <a:pt x="5044149" y="427246"/>
                </a:lnTo>
                <a:lnTo>
                  <a:pt x="5066975" y="488211"/>
                </a:lnTo>
                <a:lnTo>
                  <a:pt x="5068803" y="515285"/>
                </a:lnTo>
                <a:lnTo>
                  <a:pt x="5061206" y="540467"/>
                </a:lnTo>
                <a:lnTo>
                  <a:pt x="5008038" y="576958"/>
                </a:lnTo>
                <a:lnTo>
                  <a:pt x="4970098" y="585591"/>
                </a:lnTo>
                <a:lnTo>
                  <a:pt x="4929012" y="589500"/>
                </a:lnTo>
                <a:lnTo>
                  <a:pt x="4887244" y="590418"/>
                </a:lnTo>
                <a:lnTo>
                  <a:pt x="1651247" y="595135"/>
                </a:lnTo>
                <a:lnTo>
                  <a:pt x="1559935" y="655889"/>
                </a:lnTo>
                <a:close/>
              </a:path>
              <a:path w="7301865" h="3270250">
                <a:moveTo>
                  <a:pt x="1651247" y="595135"/>
                </a:moveTo>
                <a:lnTo>
                  <a:pt x="4019821" y="595135"/>
                </a:lnTo>
                <a:lnTo>
                  <a:pt x="1681070" y="575293"/>
                </a:lnTo>
                <a:lnTo>
                  <a:pt x="1651247" y="595135"/>
                </a:lnTo>
                <a:close/>
              </a:path>
              <a:path w="7301865" h="3270250">
                <a:moveTo>
                  <a:pt x="5397789" y="3269860"/>
                </a:moveTo>
                <a:lnTo>
                  <a:pt x="5436445" y="3257743"/>
                </a:lnTo>
                <a:lnTo>
                  <a:pt x="5495547" y="3236994"/>
                </a:lnTo>
                <a:lnTo>
                  <a:pt x="5564361" y="3211083"/>
                </a:lnTo>
                <a:lnTo>
                  <a:pt x="5683825" y="3163763"/>
                </a:lnTo>
                <a:lnTo>
                  <a:pt x="6530582" y="2814727"/>
                </a:lnTo>
                <a:lnTo>
                  <a:pt x="6762969" y="2723540"/>
                </a:lnTo>
                <a:lnTo>
                  <a:pt x="6933644" y="2659766"/>
                </a:lnTo>
                <a:lnTo>
                  <a:pt x="7044021" y="2620501"/>
                </a:lnTo>
                <a:lnTo>
                  <a:pt x="7150623" y="2584490"/>
                </a:lnTo>
                <a:lnTo>
                  <a:pt x="7202228" y="2567880"/>
                </a:lnTo>
                <a:lnTo>
                  <a:pt x="7252552" y="2552295"/>
                </a:lnTo>
                <a:lnTo>
                  <a:pt x="7301483" y="2537804"/>
                </a:lnTo>
                <a:lnTo>
                  <a:pt x="7281938" y="2483093"/>
                </a:lnTo>
                <a:lnTo>
                  <a:pt x="7263456" y="2429227"/>
                </a:lnTo>
                <a:lnTo>
                  <a:pt x="7245968" y="2376171"/>
                </a:lnTo>
                <a:lnTo>
                  <a:pt x="7229406" y="2323889"/>
                </a:lnTo>
                <a:lnTo>
                  <a:pt x="7213701" y="2272344"/>
                </a:lnTo>
                <a:lnTo>
                  <a:pt x="7198786" y="2221501"/>
                </a:lnTo>
                <a:lnTo>
                  <a:pt x="7184593" y="2171323"/>
                </a:lnTo>
                <a:lnTo>
                  <a:pt x="7171053" y="2121776"/>
                </a:lnTo>
                <a:lnTo>
                  <a:pt x="7158097" y="2072823"/>
                </a:lnTo>
                <a:lnTo>
                  <a:pt x="7145659" y="2024428"/>
                </a:lnTo>
                <a:lnTo>
                  <a:pt x="7133669" y="1976556"/>
                </a:lnTo>
                <a:lnTo>
                  <a:pt x="7122060" y="1929170"/>
                </a:lnTo>
                <a:lnTo>
                  <a:pt x="7110763" y="1882235"/>
                </a:lnTo>
                <a:lnTo>
                  <a:pt x="7099710" y="1835714"/>
                </a:lnTo>
                <a:lnTo>
                  <a:pt x="7088833" y="1789573"/>
                </a:lnTo>
                <a:lnTo>
                  <a:pt x="7078063" y="1743774"/>
                </a:lnTo>
                <a:lnTo>
                  <a:pt x="7067333" y="1698282"/>
                </a:lnTo>
                <a:lnTo>
                  <a:pt x="7056575" y="1653062"/>
                </a:lnTo>
                <a:lnTo>
                  <a:pt x="7045719" y="1608077"/>
                </a:lnTo>
                <a:lnTo>
                  <a:pt x="7034698" y="1563292"/>
                </a:lnTo>
                <a:lnTo>
                  <a:pt x="7023444" y="1518670"/>
                </a:lnTo>
                <a:lnTo>
                  <a:pt x="7011889" y="1474175"/>
                </a:lnTo>
                <a:lnTo>
                  <a:pt x="6999964" y="1429773"/>
                </a:lnTo>
                <a:lnTo>
                  <a:pt x="6987601" y="1385426"/>
                </a:lnTo>
                <a:lnTo>
                  <a:pt x="6974732" y="1341100"/>
                </a:lnTo>
                <a:lnTo>
                  <a:pt x="6961289" y="1296757"/>
                </a:lnTo>
                <a:lnTo>
                  <a:pt x="6947203" y="1252363"/>
                </a:lnTo>
                <a:lnTo>
                  <a:pt x="6932407" y="1207882"/>
                </a:lnTo>
                <a:lnTo>
                  <a:pt x="6916832" y="1163277"/>
                </a:lnTo>
                <a:lnTo>
                  <a:pt x="6900410" y="1118512"/>
                </a:lnTo>
                <a:lnTo>
                  <a:pt x="6883072" y="1073553"/>
                </a:lnTo>
                <a:lnTo>
                  <a:pt x="6864752" y="1028362"/>
                </a:lnTo>
                <a:lnTo>
                  <a:pt x="6845379" y="982904"/>
                </a:lnTo>
                <a:lnTo>
                  <a:pt x="6824887" y="937144"/>
                </a:lnTo>
                <a:lnTo>
                  <a:pt x="6803207" y="891044"/>
                </a:lnTo>
                <a:lnTo>
                  <a:pt x="6780271" y="844570"/>
                </a:lnTo>
                <a:lnTo>
                  <a:pt x="6756011" y="797686"/>
                </a:lnTo>
                <a:lnTo>
                  <a:pt x="6730358" y="750355"/>
                </a:lnTo>
                <a:lnTo>
                  <a:pt x="6703244" y="702542"/>
                </a:lnTo>
                <a:lnTo>
                  <a:pt x="6674601" y="654210"/>
                </a:lnTo>
                <a:lnTo>
                  <a:pt x="6667425" y="655888"/>
                </a:lnTo>
                <a:lnTo>
                  <a:pt x="1559935" y="655889"/>
                </a:lnTo>
                <a:lnTo>
                  <a:pt x="1459414" y="722770"/>
                </a:lnTo>
                <a:lnTo>
                  <a:pt x="948617" y="1081466"/>
                </a:lnTo>
                <a:lnTo>
                  <a:pt x="379931" y="1525781"/>
                </a:lnTo>
                <a:lnTo>
                  <a:pt x="0" y="1914376"/>
                </a:lnTo>
                <a:lnTo>
                  <a:pt x="0" y="1948530"/>
                </a:lnTo>
                <a:lnTo>
                  <a:pt x="990" y="1949715"/>
                </a:lnTo>
                <a:lnTo>
                  <a:pt x="20272" y="1975204"/>
                </a:lnTo>
                <a:lnTo>
                  <a:pt x="66590" y="2041958"/>
                </a:lnTo>
                <a:lnTo>
                  <a:pt x="93147" y="2082278"/>
                </a:lnTo>
                <a:lnTo>
                  <a:pt x="121652" y="2126598"/>
                </a:lnTo>
                <a:lnTo>
                  <a:pt x="151864" y="2174447"/>
                </a:lnTo>
                <a:lnTo>
                  <a:pt x="183546" y="2225350"/>
                </a:lnTo>
                <a:lnTo>
                  <a:pt x="216457" y="2278837"/>
                </a:lnTo>
                <a:lnTo>
                  <a:pt x="250358" y="2334436"/>
                </a:lnTo>
                <a:lnTo>
                  <a:pt x="320178" y="2450079"/>
                </a:lnTo>
                <a:lnTo>
                  <a:pt x="560607" y="2851940"/>
                </a:lnTo>
                <a:lnTo>
                  <a:pt x="591266" y="2902688"/>
                </a:lnTo>
                <a:lnTo>
                  <a:pt x="620286" y="2950353"/>
                </a:lnTo>
                <a:lnTo>
                  <a:pt x="647428" y="2994465"/>
                </a:lnTo>
                <a:lnTo>
                  <a:pt x="672452" y="3034551"/>
                </a:lnTo>
                <a:lnTo>
                  <a:pt x="695120" y="3070139"/>
                </a:lnTo>
                <a:lnTo>
                  <a:pt x="732430" y="3125934"/>
                </a:lnTo>
                <a:lnTo>
                  <a:pt x="757446" y="3158071"/>
                </a:lnTo>
                <a:lnTo>
                  <a:pt x="795643" y="3167291"/>
                </a:lnTo>
                <a:lnTo>
                  <a:pt x="4459930" y="3269860"/>
                </a:lnTo>
                <a:lnTo>
                  <a:pt x="5397789" y="3269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39AE422-9D6E-0BE3-5317-79A36F6F9117}"/>
              </a:ext>
            </a:extLst>
          </p:cNvPr>
          <p:cNvSpPr txBox="1"/>
          <p:nvPr/>
        </p:nvSpPr>
        <p:spPr>
          <a:xfrm>
            <a:off x="-816569" y="1247363"/>
            <a:ext cx="1014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PROBLEMSKO </a:t>
            </a:r>
          </a:p>
          <a:p>
            <a:pPr algn="ctr" rtl="0">
              <a:buClr>
                <a:srgbClr val="000000"/>
              </a:buClr>
            </a:pPr>
            <a:r>
              <a:rPr lang="hr-HR" sz="5400" b="1" spc="-300" dirty="0">
                <a:solidFill>
                  <a:schemeClr val="tx1"/>
                </a:solidFill>
                <a:latin typeface="Norwester" pitchFamily="2" charset="0"/>
                <a:sym typeface="Arial"/>
              </a:rPr>
              <a:t>STABLO I 5 ZAŠTO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39AC31-7274-40A1-8433-A3FD4695A2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D216A-0766-4CFD-AE3B-8E6D88B3A89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3a387dbe-9acf-47b1-97ea-ce4e9eae4f6a"/>
    <ds:schemaRef ds:uri="http://purl.org/dc/terms/"/>
    <ds:schemaRef ds:uri="http://schemas.openxmlformats.org/package/2006/metadata/core-properties"/>
    <ds:schemaRef ds:uri="b1188ef3-5983-423b-9949-173ef6e53242"/>
  </ds:schemaRefs>
</ds:datastoreItem>
</file>

<file path=customXml/itemProps3.xml><?xml version="1.0" encoding="utf-8"?>
<ds:datastoreItem xmlns:ds="http://schemas.openxmlformats.org/officeDocument/2006/customXml" ds:itemID="{72928817-CD53-41FD-90C2-18139A98D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88ef3-5983-423b-9949-173ef6e53242"/>
    <ds:schemaRef ds:uri="3a387dbe-9acf-47b1-97ea-ce4e9eae4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1521</Words>
  <Application>Microsoft Office PowerPoint</Application>
  <PresentationFormat>Mukautettu</PresentationFormat>
  <Paragraphs>184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6" baseType="lpstr">
      <vt:lpstr>Arial</vt:lpstr>
      <vt:lpstr>Arial MT</vt:lpstr>
      <vt:lpstr>Calibri</vt:lpstr>
      <vt:lpstr>Inter</vt:lpstr>
      <vt:lpstr>Norwester</vt:lpstr>
      <vt:lpstr>Söhne</vt:lpstr>
      <vt:lpstr>Tahoma</vt:lpstr>
      <vt:lpstr>Times New Roman</vt:lpstr>
      <vt:lpstr>Verdana</vt:lpstr>
      <vt:lpstr>Wingdings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Posljedice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Lindgren</dc:creator>
  <cp:lastModifiedBy>Viviana Muranen</cp:lastModifiedBy>
  <cp:revision>22</cp:revision>
  <dcterms:created xsi:type="dcterms:W3CDTF">2024-01-20T09:15:35Z</dcterms:created>
  <dcterms:modified xsi:type="dcterms:W3CDTF">2024-02-13T06:32:04Z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0x01010086B84576EBF6A84384872AD0432F3AAD</vt:lpwstr>
  </property>
  <property fmtid="{D5CDD505-2E9C-101B-9397-08002B2CF9AE}" pid="7" name="MediaServiceImageTags">
    <vt:lpwstr/>
  </property>
</Properties>
</file>