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9"/>
  </p:notesMasterIdLst>
  <p:sldIdLst>
    <p:sldId id="271" r:id="rId5"/>
    <p:sldId id="272" r:id="rId6"/>
    <p:sldId id="279" r:id="rId7"/>
    <p:sldId id="284" r:id="rId8"/>
    <p:sldId id="282" r:id="rId9"/>
    <p:sldId id="273" r:id="rId10"/>
    <p:sldId id="285" r:id="rId11"/>
    <p:sldId id="270" r:id="rId12"/>
    <p:sldId id="263" r:id="rId13"/>
    <p:sldId id="264" r:id="rId14"/>
    <p:sldId id="274" r:id="rId15"/>
    <p:sldId id="266" r:id="rId16"/>
    <p:sldId id="286" r:id="rId17"/>
    <p:sldId id="280" r:id="rId18"/>
    <p:sldId id="275" r:id="rId19"/>
    <p:sldId id="267" r:id="rId20"/>
    <p:sldId id="290" r:id="rId21"/>
    <p:sldId id="287" r:id="rId22"/>
    <p:sldId id="276" r:id="rId23"/>
    <p:sldId id="281" r:id="rId24"/>
    <p:sldId id="268" r:id="rId25"/>
    <p:sldId id="288" r:id="rId26"/>
    <p:sldId id="289" r:id="rId27"/>
    <p:sldId id="278" r:id="rId28"/>
  </p:sldIdLst>
  <p:sldSz cx="18288000" cy="10287000"/>
  <p:notesSz cx="6858000" cy="9144000"/>
  <p:embeddedFontLst>
    <p:embeddedFont>
      <p:font typeface="Impact" panose="020B0806030902050204" pitchFamily="34" charset="0"/>
      <p:regular r:id="rId30"/>
    </p:embeddedFont>
    <p:embeddedFont>
      <p:font typeface="Montserrat" panose="00000500000000000000" pitchFamily="2" charset="0"/>
      <p:regular r:id="rId31"/>
      <p:bold r:id="rId32"/>
      <p:italic r:id="rId33"/>
      <p:boldItalic r:id="rId34"/>
    </p:embeddedFont>
    <p:embeddedFont>
      <p:font typeface="Norwester"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7" roundtripDataSignature="AMtx7mjPO7Jcx1wa3MRFiT+92s8bg6tX7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AC6362-E2B2-C256-3145-F234249B432D}" name="Sanna Lindgren" initials="SL" userId="S::sanna.lindgren@nuortenakatemia.fi::d7f8f64c-9e1b-4c54-81a9-ba4523763735" providerId="AD"/>
  <p188:author id="{29153D66-4501-DAD1-8EC4-EAAB762C32F2}" name="katarina" initials="ka" userId="S::katarina_huki.hr#ext#@nuortenakatemia.onmicrosoft.com::39b0cefc-c1cc-40ce-bb49-e1b3b18382af" providerId="AD"/>
  <p188:author id="{C58800A9-B7D6-CC99-A6F0-A523A91F3B55}" name="Viviana Muranen" initials="VM" userId="S::viviana.muranen@nuortenakatemia.fi::6e275375-9272-42ba-bff7-b43fb8e9ea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32A"/>
    <a:srgbClr val="FAFFCA"/>
    <a:srgbClr val="F7E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47B12-FA4A-4491-88DB-B67FA230E625}" v="26" dt="2024-02-13T06:21:52.951"/>
    <p1510:client id="{AE158A95-9A61-4A21-B319-590E1059DBD2}" v="9" dt="2024-02-12T13:34:07.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5.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a Muranen" userId="S::viviana.muranen@nuortenakatemia.fi::6e275375-9272-42ba-bff7-b43fb8e9ea77" providerId="AD" clId="Web-{9C2C5510-0AFA-43C0-9B98-EA74DD9DD30B}"/>
    <pc:docChg chg="modSld">
      <pc:chgData name="Viviana Muranen" userId="S::viviana.muranen@nuortenakatemia.fi::6e275375-9272-42ba-bff7-b43fb8e9ea77" providerId="AD" clId="Web-{9C2C5510-0AFA-43C0-9B98-EA74DD9DD30B}" dt="2024-02-06T08:17:48.269" v="93" actId="20577"/>
      <pc:docMkLst>
        <pc:docMk/>
      </pc:docMkLst>
      <pc:sldChg chg="modSp">
        <pc:chgData name="Viviana Muranen" userId="S::viviana.muranen@nuortenakatemia.fi::6e275375-9272-42ba-bff7-b43fb8e9ea77" providerId="AD" clId="Web-{9C2C5510-0AFA-43C0-9B98-EA74DD9DD30B}" dt="2024-02-06T08:13:53.402" v="81" actId="20577"/>
        <pc:sldMkLst>
          <pc:docMk/>
          <pc:sldMk cId="0" sldId="263"/>
        </pc:sldMkLst>
        <pc:spChg chg="mod">
          <ac:chgData name="Viviana Muranen" userId="S::viviana.muranen@nuortenakatemia.fi::6e275375-9272-42ba-bff7-b43fb8e9ea77" providerId="AD" clId="Web-{9C2C5510-0AFA-43C0-9B98-EA74DD9DD30B}" dt="2024-02-06T08:13:53.402" v="81" actId="20577"/>
          <ac:spMkLst>
            <pc:docMk/>
            <pc:sldMk cId="0" sldId="263"/>
            <ac:spMk id="215" creationId="{00000000-0000-0000-0000-000000000000}"/>
          </ac:spMkLst>
        </pc:spChg>
      </pc:sldChg>
      <pc:sldChg chg="modSp delCm">
        <pc:chgData name="Viviana Muranen" userId="S::viviana.muranen@nuortenakatemia.fi::6e275375-9272-42ba-bff7-b43fb8e9ea77" providerId="AD" clId="Web-{9C2C5510-0AFA-43C0-9B98-EA74DD9DD30B}" dt="2024-02-06T08:15:23.530" v="88" actId="20577"/>
        <pc:sldMkLst>
          <pc:docMk/>
          <pc:sldMk cId="0" sldId="264"/>
        </pc:sldMkLst>
        <pc:spChg chg="mod">
          <ac:chgData name="Viviana Muranen" userId="S::viviana.muranen@nuortenakatemia.fi::6e275375-9272-42ba-bff7-b43fb8e9ea77" providerId="AD" clId="Web-{9C2C5510-0AFA-43C0-9B98-EA74DD9DD30B}" dt="2024-02-06T08:15:23.530" v="88" actId="20577"/>
          <ac:spMkLst>
            <pc:docMk/>
            <pc:sldMk cId="0" sldId="264"/>
            <ac:spMk id="229" creationId="{00000000-0000-0000-0000-000000000000}"/>
          </ac:spMkLst>
        </pc:spChg>
        <pc:extLst>
          <p:ext xmlns:p="http://schemas.openxmlformats.org/presentationml/2006/main" uri="{D6D511B9-2390-475A-947B-AFAB55BFBCF1}">
            <pc226:cmChg xmlns:pc226="http://schemas.microsoft.com/office/powerpoint/2022/06/main/command" chg="del">
              <pc226:chgData name="Viviana Muranen" userId="S::viviana.muranen@nuortenakatemia.fi::6e275375-9272-42ba-bff7-b43fb8e9ea77" providerId="AD" clId="Web-{9C2C5510-0AFA-43C0-9B98-EA74DD9DD30B}" dt="2024-02-06T08:06:53.591" v="19"/>
              <pc2:cmMkLst xmlns:pc2="http://schemas.microsoft.com/office/powerpoint/2019/9/main/command">
                <pc:docMk/>
                <pc:sldMk cId="0" sldId="264"/>
                <pc2:cmMk id="{2FB8B409-8A81-45DC-8C3D-BC8E2C08FD12}"/>
              </pc2:cmMkLst>
            </pc226:cmChg>
          </p:ext>
        </pc:extLst>
      </pc:sldChg>
      <pc:sldChg chg="delCm">
        <pc:chgData name="Viviana Muranen" userId="S::viviana.muranen@nuortenakatemia.fi::6e275375-9272-42ba-bff7-b43fb8e9ea77" providerId="AD" clId="Web-{9C2C5510-0AFA-43C0-9B98-EA74DD9DD30B}" dt="2024-02-06T08:07:02.326" v="20"/>
        <pc:sldMkLst>
          <pc:docMk/>
          <pc:sldMk cId="0" sldId="267"/>
        </pc:sldMkLst>
        <pc:extLst>
          <p:ext xmlns:p="http://schemas.openxmlformats.org/presentationml/2006/main" uri="{D6D511B9-2390-475A-947B-AFAB55BFBCF1}">
            <pc226:cmChg xmlns:pc226="http://schemas.microsoft.com/office/powerpoint/2022/06/main/command" chg="del">
              <pc226:chgData name="Viviana Muranen" userId="S::viviana.muranen@nuortenakatemia.fi::6e275375-9272-42ba-bff7-b43fb8e9ea77" providerId="AD" clId="Web-{9C2C5510-0AFA-43C0-9B98-EA74DD9DD30B}" dt="2024-02-06T08:07:02.326" v="20"/>
              <pc2:cmMkLst xmlns:pc2="http://schemas.microsoft.com/office/powerpoint/2019/9/main/command">
                <pc:docMk/>
                <pc:sldMk cId="0" sldId="267"/>
                <pc2:cmMk id="{E9CC161A-761A-422F-9676-F4D74304C39B}"/>
              </pc2:cmMkLst>
            </pc226:cmChg>
          </p:ext>
        </pc:extLst>
      </pc:sldChg>
      <pc:sldChg chg="modSp">
        <pc:chgData name="Viviana Muranen" userId="S::viviana.muranen@nuortenakatemia.fi::6e275375-9272-42ba-bff7-b43fb8e9ea77" providerId="AD" clId="Web-{9C2C5510-0AFA-43C0-9B98-EA74DD9DD30B}" dt="2024-02-06T08:10:08.095" v="70" actId="20577"/>
        <pc:sldMkLst>
          <pc:docMk/>
          <pc:sldMk cId="1566513922" sldId="270"/>
        </pc:sldMkLst>
        <pc:spChg chg="mod">
          <ac:chgData name="Viviana Muranen" userId="S::viviana.muranen@nuortenakatemia.fi::6e275375-9272-42ba-bff7-b43fb8e9ea77" providerId="AD" clId="Web-{9C2C5510-0AFA-43C0-9B98-EA74DD9DD30B}" dt="2024-02-06T08:10:08.095" v="70" actId="20577"/>
          <ac:spMkLst>
            <pc:docMk/>
            <pc:sldMk cId="1566513922" sldId="270"/>
            <ac:spMk id="3" creationId="{86F328EA-0811-979C-36B5-9191A6A0B46E}"/>
          </ac:spMkLst>
        </pc:spChg>
        <pc:spChg chg="mod">
          <ac:chgData name="Viviana Muranen" userId="S::viviana.muranen@nuortenakatemia.fi::6e275375-9272-42ba-bff7-b43fb8e9ea77" providerId="AD" clId="Web-{9C2C5510-0AFA-43C0-9B98-EA74DD9DD30B}" dt="2024-02-06T08:09:26.907" v="67" actId="1076"/>
          <ac:spMkLst>
            <pc:docMk/>
            <pc:sldMk cId="1566513922" sldId="270"/>
            <ac:spMk id="192" creationId="{00000000-0000-0000-0000-000000000000}"/>
          </ac:spMkLst>
        </pc:spChg>
        <pc:picChg chg="mod">
          <ac:chgData name="Viviana Muranen" userId="S::viviana.muranen@nuortenakatemia.fi::6e275375-9272-42ba-bff7-b43fb8e9ea77" providerId="AD" clId="Web-{9C2C5510-0AFA-43C0-9B98-EA74DD9DD30B}" dt="2024-02-06T08:09:34.454" v="69" actId="14100"/>
          <ac:picMkLst>
            <pc:docMk/>
            <pc:sldMk cId="1566513922" sldId="270"/>
            <ac:picMk id="2" creationId="{49735276-D68E-5FC1-4090-BB75CB732C8D}"/>
          </ac:picMkLst>
        </pc:picChg>
      </pc:sldChg>
      <pc:sldChg chg="modSp">
        <pc:chgData name="Viviana Muranen" userId="S::viviana.muranen@nuortenakatemia.fi::6e275375-9272-42ba-bff7-b43fb8e9ea77" providerId="AD" clId="Web-{9C2C5510-0AFA-43C0-9B98-EA74DD9DD30B}" dt="2024-02-06T08:07:56.514" v="34" actId="20577"/>
        <pc:sldMkLst>
          <pc:docMk/>
          <pc:sldMk cId="3534940300" sldId="272"/>
        </pc:sldMkLst>
        <pc:spChg chg="mod">
          <ac:chgData name="Viviana Muranen" userId="S::viviana.muranen@nuortenakatemia.fi::6e275375-9272-42ba-bff7-b43fb8e9ea77" providerId="AD" clId="Web-{9C2C5510-0AFA-43C0-9B98-EA74DD9DD30B}" dt="2024-02-06T08:07:56.514" v="34" actId="20577"/>
          <ac:spMkLst>
            <pc:docMk/>
            <pc:sldMk cId="3534940300" sldId="272"/>
            <ac:spMk id="4" creationId="{85B6BE8C-EE35-42CE-8A97-F346FC5511AD}"/>
          </ac:spMkLst>
        </pc:spChg>
      </pc:sldChg>
      <pc:sldChg chg="modSp">
        <pc:chgData name="Viviana Muranen" userId="S::viviana.muranen@nuortenakatemia.fi::6e275375-9272-42ba-bff7-b43fb8e9ea77" providerId="AD" clId="Web-{9C2C5510-0AFA-43C0-9B98-EA74DD9DD30B}" dt="2024-02-06T08:17:48.269" v="93" actId="20577"/>
        <pc:sldMkLst>
          <pc:docMk/>
          <pc:sldMk cId="1827772866" sldId="278"/>
        </pc:sldMkLst>
        <pc:spChg chg="mod">
          <ac:chgData name="Viviana Muranen" userId="S::viviana.muranen@nuortenakatemia.fi::6e275375-9272-42ba-bff7-b43fb8e9ea77" providerId="AD" clId="Web-{9C2C5510-0AFA-43C0-9B98-EA74DD9DD30B}" dt="2024-02-06T08:17:42.644" v="92" actId="20577"/>
          <ac:spMkLst>
            <pc:docMk/>
            <pc:sldMk cId="1827772866" sldId="278"/>
            <ac:spMk id="297" creationId="{00000000-0000-0000-0000-000000000000}"/>
          </ac:spMkLst>
        </pc:spChg>
        <pc:spChg chg="mod">
          <ac:chgData name="Viviana Muranen" userId="S::viviana.muranen@nuortenakatemia.fi::6e275375-9272-42ba-bff7-b43fb8e9ea77" providerId="AD" clId="Web-{9C2C5510-0AFA-43C0-9B98-EA74DD9DD30B}" dt="2024-02-06T08:17:48.269" v="93" actId="20577"/>
          <ac:spMkLst>
            <pc:docMk/>
            <pc:sldMk cId="1827772866" sldId="278"/>
            <ac:spMk id="299" creationId="{00000000-0000-0000-0000-000000000000}"/>
          </ac:spMkLst>
        </pc:spChg>
      </pc:sldChg>
      <pc:sldChg chg="modSp delCm modCm">
        <pc:chgData name="Viviana Muranen" userId="S::viviana.muranen@nuortenakatemia.fi::6e275375-9272-42ba-bff7-b43fb8e9ea77" providerId="AD" clId="Web-{9C2C5510-0AFA-43C0-9B98-EA74DD9DD30B}" dt="2024-02-06T08:17:34.378" v="91"/>
        <pc:sldMkLst>
          <pc:docMk/>
          <pc:sldMk cId="951403587" sldId="282"/>
        </pc:sldMkLst>
        <pc:graphicFrameChg chg="mod modGraphic">
          <ac:chgData name="Viviana Muranen" userId="S::viviana.muranen@nuortenakatemia.fi::6e275375-9272-42ba-bff7-b43fb8e9ea77" providerId="AD" clId="Web-{9C2C5510-0AFA-43C0-9B98-EA74DD9DD30B}" dt="2024-02-06T08:17:34.378" v="91"/>
          <ac:graphicFrameMkLst>
            <pc:docMk/>
            <pc:sldMk cId="951403587" sldId="282"/>
            <ac:graphicFrameMk id="6" creationId="{9B2D19F7-2BFC-AD8B-F3D0-1EF95D626C95}"/>
          </ac:graphicFrameMkLst>
        </pc:graphicFrameChg>
        <pc:extLst>
          <p:ext xmlns:p="http://schemas.openxmlformats.org/presentationml/2006/main" uri="{D6D511B9-2390-475A-947B-AFAB55BFBCF1}">
            <pc226:cmChg xmlns:pc226="http://schemas.microsoft.com/office/powerpoint/2022/06/main/command" chg="del mod">
              <pc226:chgData name="Viviana Muranen" userId="S::viviana.muranen@nuortenakatemia.fi::6e275375-9272-42ba-bff7-b43fb8e9ea77" providerId="AD" clId="Web-{9C2C5510-0AFA-43C0-9B98-EA74DD9DD30B}" dt="2024-02-06T08:05:52.449" v="6"/>
              <pc2:cmMkLst xmlns:pc2="http://schemas.microsoft.com/office/powerpoint/2019/9/main/command">
                <pc:docMk/>
                <pc:sldMk cId="951403587" sldId="282"/>
                <pc2:cmMk id="{CA0CB0A1-1287-4A06-AE3C-F77F74AD434C}"/>
              </pc2:cmMkLst>
            </pc226:cmChg>
            <pc226:cmChg xmlns:pc226="http://schemas.microsoft.com/office/powerpoint/2022/06/main/command" chg="del">
              <pc226:chgData name="Viviana Muranen" userId="S::viviana.muranen@nuortenakatemia.fi::6e275375-9272-42ba-bff7-b43fb8e9ea77" providerId="AD" clId="Web-{9C2C5510-0AFA-43C0-9B98-EA74DD9DD30B}" dt="2024-02-06T08:06:07.606" v="7"/>
              <pc2:cmMkLst xmlns:pc2="http://schemas.microsoft.com/office/powerpoint/2019/9/main/command">
                <pc:docMk/>
                <pc:sldMk cId="951403587" sldId="282"/>
                <pc2:cmMk id="{6F7867DC-E62B-4DDE-9ECA-65E9472123EB}"/>
              </pc2:cmMkLst>
            </pc226:cmChg>
            <pc226:cmChg xmlns:pc226="http://schemas.microsoft.com/office/powerpoint/2022/06/main/command" chg="del">
              <pc226:chgData name="Viviana Muranen" userId="S::viviana.muranen@nuortenakatemia.fi::6e275375-9272-42ba-bff7-b43fb8e9ea77" providerId="AD" clId="Web-{9C2C5510-0AFA-43C0-9B98-EA74DD9DD30B}" dt="2024-02-06T08:06:10.825" v="8"/>
              <pc2:cmMkLst xmlns:pc2="http://schemas.microsoft.com/office/powerpoint/2019/9/main/command">
                <pc:docMk/>
                <pc:sldMk cId="951403587" sldId="282"/>
                <pc2:cmMk id="{387C54E1-12AA-4C39-B91C-E8221D9D4867}"/>
              </pc2:cmMkLst>
            </pc226:cmChg>
          </p:ext>
        </pc:extLst>
      </pc:sldChg>
      <pc:sldChg chg="delCm">
        <pc:chgData name="Viviana Muranen" userId="S::viviana.muranen@nuortenakatemia.fi::6e275375-9272-42ba-bff7-b43fb8e9ea77" providerId="AD" clId="Web-{9C2C5510-0AFA-43C0-9B98-EA74DD9DD30B}" dt="2024-02-06T08:07:28.154" v="23"/>
        <pc:sldMkLst>
          <pc:docMk/>
          <pc:sldMk cId="2299338535" sldId="284"/>
        </pc:sldMkLst>
        <pc:extLst>
          <p:ext xmlns:p="http://schemas.openxmlformats.org/presentationml/2006/main" uri="{D6D511B9-2390-475A-947B-AFAB55BFBCF1}">
            <pc226:cmChg xmlns:pc226="http://schemas.microsoft.com/office/powerpoint/2022/06/main/command" chg="del">
              <pc226:chgData name="Viviana Muranen" userId="S::viviana.muranen@nuortenakatemia.fi::6e275375-9272-42ba-bff7-b43fb8e9ea77" providerId="AD" clId="Web-{9C2C5510-0AFA-43C0-9B98-EA74DD9DD30B}" dt="2024-02-06T08:07:28.154" v="23"/>
              <pc2:cmMkLst xmlns:pc2="http://schemas.microsoft.com/office/powerpoint/2019/9/main/command">
                <pc:docMk/>
                <pc:sldMk cId="2299338535" sldId="284"/>
                <pc2:cmMk id="{41ACC73E-1238-4D1E-A325-92DBF2976ECB}"/>
              </pc2:cmMkLst>
            </pc226:cmChg>
            <pc226:cmChg xmlns:pc226="http://schemas.microsoft.com/office/powerpoint/2022/06/main/command" chg="del">
              <pc226:chgData name="Viviana Muranen" userId="S::viviana.muranen@nuortenakatemia.fi::6e275375-9272-42ba-bff7-b43fb8e9ea77" providerId="AD" clId="Web-{9C2C5510-0AFA-43C0-9B98-EA74DD9DD30B}" dt="2024-02-06T08:07:25.967" v="22"/>
              <pc2:cmMkLst xmlns:pc2="http://schemas.microsoft.com/office/powerpoint/2019/9/main/command">
                <pc:docMk/>
                <pc:sldMk cId="2299338535" sldId="284"/>
                <pc2:cmMk id="{5EF77BD7-F583-4F7C-803B-7B247F8C463E}"/>
              </pc2:cmMkLst>
            </pc226:cmChg>
          </p:ext>
        </pc:extLst>
      </pc:sldChg>
      <pc:sldChg chg="delCm">
        <pc:chgData name="Viviana Muranen" userId="S::viviana.muranen@nuortenakatemia.fi::6e275375-9272-42ba-bff7-b43fb8e9ea77" providerId="AD" clId="Web-{9C2C5510-0AFA-43C0-9B98-EA74DD9DD30B}" dt="2024-02-06T08:07:13.217" v="21"/>
        <pc:sldMkLst>
          <pc:docMk/>
          <pc:sldMk cId="3590713172" sldId="287"/>
        </pc:sldMkLst>
        <pc:extLst>
          <p:ext xmlns:p="http://schemas.openxmlformats.org/presentationml/2006/main" uri="{D6D511B9-2390-475A-947B-AFAB55BFBCF1}">
            <pc226:cmChg xmlns:pc226="http://schemas.microsoft.com/office/powerpoint/2022/06/main/command" chg="del">
              <pc226:chgData name="Viviana Muranen" userId="S::viviana.muranen@nuortenakatemia.fi::6e275375-9272-42ba-bff7-b43fb8e9ea77" providerId="AD" clId="Web-{9C2C5510-0AFA-43C0-9B98-EA74DD9DD30B}" dt="2024-02-06T08:07:13.217" v="21"/>
              <pc2:cmMkLst xmlns:pc2="http://schemas.microsoft.com/office/powerpoint/2019/9/main/command">
                <pc:docMk/>
                <pc:sldMk cId="3590713172" sldId="287"/>
                <pc2:cmMk id="{DF283061-D1AF-4CB1-9FD0-35807924B109}"/>
              </pc2:cmMkLst>
            </pc226:cmChg>
          </p:ext>
        </pc:extLst>
      </pc:sldChg>
    </pc:docChg>
  </pc:docChgLst>
  <pc:docChgLst>
    <pc:chgData name="Viviana Muranen" userId="S::viviana.muranen@nuortenakatemia.fi::6e275375-9272-42ba-bff7-b43fb8e9ea77" providerId="AD" clId="Web-{C2ADD9EC-4327-4C4B-A24D-24184B119A39}"/>
    <pc:docChg chg="modSld">
      <pc:chgData name="Viviana Muranen" userId="S::viviana.muranen@nuortenakatemia.fi::6e275375-9272-42ba-bff7-b43fb8e9ea77" providerId="AD" clId="Web-{C2ADD9EC-4327-4C4B-A24D-24184B119A39}" dt="2024-02-05T13:54:24.881" v="26" actId="1076"/>
      <pc:docMkLst>
        <pc:docMk/>
      </pc:docMkLst>
      <pc:sldChg chg="modSp">
        <pc:chgData name="Viviana Muranen" userId="S::viviana.muranen@nuortenakatemia.fi::6e275375-9272-42ba-bff7-b43fb8e9ea77" providerId="AD" clId="Web-{C2ADD9EC-4327-4C4B-A24D-24184B119A39}" dt="2024-02-05T13:53:47.068" v="10" actId="20577"/>
        <pc:sldMkLst>
          <pc:docMk/>
          <pc:sldMk cId="0" sldId="266"/>
        </pc:sldMkLst>
        <pc:spChg chg="mod">
          <ac:chgData name="Viviana Muranen" userId="S::viviana.muranen@nuortenakatemia.fi::6e275375-9272-42ba-bff7-b43fb8e9ea77" providerId="AD" clId="Web-{C2ADD9EC-4327-4C4B-A24D-24184B119A39}" dt="2024-02-05T13:53:33.630" v="6" actId="1076"/>
          <ac:spMkLst>
            <pc:docMk/>
            <pc:sldMk cId="0" sldId="266"/>
            <ac:spMk id="266" creationId="{00000000-0000-0000-0000-000000000000}"/>
          </ac:spMkLst>
        </pc:spChg>
        <pc:spChg chg="mod">
          <ac:chgData name="Viviana Muranen" userId="S::viviana.muranen@nuortenakatemia.fi::6e275375-9272-42ba-bff7-b43fb8e9ea77" providerId="AD" clId="Web-{C2ADD9EC-4327-4C4B-A24D-24184B119A39}" dt="2024-02-05T13:53:47.068" v="10" actId="20577"/>
          <ac:spMkLst>
            <pc:docMk/>
            <pc:sldMk cId="0" sldId="266"/>
            <ac:spMk id="270" creationId="{00000000-0000-0000-0000-000000000000}"/>
          </ac:spMkLst>
        </pc:spChg>
      </pc:sldChg>
      <pc:sldChg chg="modSp">
        <pc:chgData name="Viviana Muranen" userId="S::viviana.muranen@nuortenakatemia.fi::6e275375-9272-42ba-bff7-b43fb8e9ea77" providerId="AD" clId="Web-{C2ADD9EC-4327-4C4B-A24D-24184B119A39}" dt="2024-02-05T13:53:09.301" v="5" actId="20577"/>
        <pc:sldMkLst>
          <pc:docMk/>
          <pc:sldMk cId="3534940300" sldId="272"/>
        </pc:sldMkLst>
        <pc:spChg chg="mod">
          <ac:chgData name="Viviana Muranen" userId="S::viviana.muranen@nuortenakatemia.fi::6e275375-9272-42ba-bff7-b43fb8e9ea77" providerId="AD" clId="Web-{C2ADD9EC-4327-4C4B-A24D-24184B119A39}" dt="2024-02-05T13:53:09.301" v="5" actId="20577"/>
          <ac:spMkLst>
            <pc:docMk/>
            <pc:sldMk cId="3534940300" sldId="272"/>
            <ac:spMk id="4" creationId="{85B6BE8C-EE35-42CE-8A97-F346FC5511AD}"/>
          </ac:spMkLst>
        </pc:spChg>
      </pc:sldChg>
      <pc:sldChg chg="modSp">
        <pc:chgData name="Viviana Muranen" userId="S::viviana.muranen@nuortenakatemia.fi::6e275375-9272-42ba-bff7-b43fb8e9ea77" providerId="AD" clId="Web-{C2ADD9EC-4327-4C4B-A24D-24184B119A39}" dt="2024-02-05T13:54:24.881" v="26" actId="1076"/>
        <pc:sldMkLst>
          <pc:docMk/>
          <pc:sldMk cId="4013979798" sldId="286"/>
        </pc:sldMkLst>
        <pc:spChg chg="mod">
          <ac:chgData name="Viviana Muranen" userId="S::viviana.muranen@nuortenakatemia.fi::6e275375-9272-42ba-bff7-b43fb8e9ea77" providerId="AD" clId="Web-{C2ADD9EC-4327-4C4B-A24D-24184B119A39}" dt="2024-02-05T13:54:24.881" v="26" actId="1076"/>
          <ac:spMkLst>
            <pc:docMk/>
            <pc:sldMk cId="4013979798" sldId="286"/>
            <ac:spMk id="266" creationId="{00000000-0000-0000-0000-000000000000}"/>
          </ac:spMkLst>
        </pc:spChg>
      </pc:sldChg>
    </pc:docChg>
  </pc:docChgLst>
  <pc:docChgLst>
    <pc:chgData name="Sanna Lindgren" userId="d7f8f64c-9e1b-4c54-81a9-ba4523763735" providerId="ADAL" clId="{B3BF6103-995B-443F-BEFD-5F4A79E56F1B}"/>
    <pc:docChg chg="modSld">
      <pc:chgData name="Sanna Lindgren" userId="d7f8f64c-9e1b-4c54-81a9-ba4523763735" providerId="ADAL" clId="{B3BF6103-995B-443F-BEFD-5F4A79E56F1B}" dt="2024-02-06T10:33:55.038" v="969" actId="1076"/>
      <pc:docMkLst>
        <pc:docMk/>
      </pc:docMkLst>
      <pc:sldChg chg="modSp mod">
        <pc:chgData name="Sanna Lindgren" userId="d7f8f64c-9e1b-4c54-81a9-ba4523763735" providerId="ADAL" clId="{B3BF6103-995B-443F-BEFD-5F4A79E56F1B}" dt="2024-02-06T10:21:08.981" v="438" actId="1076"/>
        <pc:sldMkLst>
          <pc:docMk/>
          <pc:sldMk cId="0" sldId="263"/>
        </pc:sldMkLst>
        <pc:spChg chg="mod">
          <ac:chgData name="Sanna Lindgren" userId="d7f8f64c-9e1b-4c54-81a9-ba4523763735" providerId="ADAL" clId="{B3BF6103-995B-443F-BEFD-5F4A79E56F1B}" dt="2024-02-06T10:21:08.981" v="438" actId="1076"/>
          <ac:spMkLst>
            <pc:docMk/>
            <pc:sldMk cId="0" sldId="263"/>
            <ac:spMk id="211" creationId="{00000000-0000-0000-0000-000000000000}"/>
          </ac:spMkLst>
        </pc:spChg>
      </pc:sldChg>
      <pc:sldChg chg="modSp mod">
        <pc:chgData name="Sanna Lindgren" userId="d7f8f64c-9e1b-4c54-81a9-ba4523763735" providerId="ADAL" clId="{B3BF6103-995B-443F-BEFD-5F4A79E56F1B}" dt="2024-02-06T10:21:02.575" v="437" actId="404"/>
        <pc:sldMkLst>
          <pc:docMk/>
          <pc:sldMk cId="0" sldId="264"/>
        </pc:sldMkLst>
        <pc:spChg chg="mod">
          <ac:chgData name="Sanna Lindgren" userId="d7f8f64c-9e1b-4c54-81a9-ba4523763735" providerId="ADAL" clId="{B3BF6103-995B-443F-BEFD-5F4A79E56F1B}" dt="2024-02-06T10:20:58.876" v="436" actId="14100"/>
          <ac:spMkLst>
            <pc:docMk/>
            <pc:sldMk cId="0" sldId="264"/>
            <ac:spMk id="227" creationId="{00000000-0000-0000-0000-000000000000}"/>
          </ac:spMkLst>
        </pc:spChg>
        <pc:spChg chg="mod">
          <ac:chgData name="Sanna Lindgren" userId="d7f8f64c-9e1b-4c54-81a9-ba4523763735" providerId="ADAL" clId="{B3BF6103-995B-443F-BEFD-5F4A79E56F1B}" dt="2024-02-06T10:21:02.575" v="437" actId="404"/>
          <ac:spMkLst>
            <pc:docMk/>
            <pc:sldMk cId="0" sldId="264"/>
            <ac:spMk id="228" creationId="{00000000-0000-0000-0000-000000000000}"/>
          </ac:spMkLst>
        </pc:spChg>
      </pc:sldChg>
      <pc:sldChg chg="modSp mod">
        <pc:chgData name="Sanna Lindgren" userId="d7f8f64c-9e1b-4c54-81a9-ba4523763735" providerId="ADAL" clId="{B3BF6103-995B-443F-BEFD-5F4A79E56F1B}" dt="2024-02-06T10:21:23.570" v="439" actId="404"/>
        <pc:sldMkLst>
          <pc:docMk/>
          <pc:sldMk cId="0" sldId="266"/>
        </pc:sldMkLst>
        <pc:spChg chg="mod">
          <ac:chgData name="Sanna Lindgren" userId="d7f8f64c-9e1b-4c54-81a9-ba4523763735" providerId="ADAL" clId="{B3BF6103-995B-443F-BEFD-5F4A79E56F1B}" dt="2024-02-06T10:21:23.570" v="439" actId="404"/>
          <ac:spMkLst>
            <pc:docMk/>
            <pc:sldMk cId="0" sldId="266"/>
            <ac:spMk id="270" creationId="{00000000-0000-0000-0000-000000000000}"/>
          </ac:spMkLst>
        </pc:spChg>
      </pc:sldChg>
      <pc:sldChg chg="modSp mod">
        <pc:chgData name="Sanna Lindgren" userId="d7f8f64c-9e1b-4c54-81a9-ba4523763735" providerId="ADAL" clId="{B3BF6103-995B-443F-BEFD-5F4A79E56F1B}" dt="2024-02-06T10:23:35.492" v="552" actId="20577"/>
        <pc:sldMkLst>
          <pc:docMk/>
          <pc:sldMk cId="0" sldId="267"/>
        </pc:sldMkLst>
        <pc:spChg chg="mod">
          <ac:chgData name="Sanna Lindgren" userId="d7f8f64c-9e1b-4c54-81a9-ba4523763735" providerId="ADAL" clId="{B3BF6103-995B-443F-BEFD-5F4A79E56F1B}" dt="2024-02-06T10:23:35.492" v="552" actId="20577"/>
          <ac:spMkLst>
            <pc:docMk/>
            <pc:sldMk cId="0" sldId="267"/>
            <ac:spMk id="283" creationId="{00000000-0000-0000-0000-000000000000}"/>
          </ac:spMkLst>
        </pc:spChg>
      </pc:sldChg>
      <pc:sldChg chg="modSp mod">
        <pc:chgData name="Sanna Lindgren" userId="d7f8f64c-9e1b-4c54-81a9-ba4523763735" providerId="ADAL" clId="{B3BF6103-995B-443F-BEFD-5F4A79E56F1B}" dt="2024-02-06T10:28:46.679" v="716" actId="1076"/>
        <pc:sldMkLst>
          <pc:docMk/>
          <pc:sldMk cId="0" sldId="268"/>
        </pc:sldMkLst>
        <pc:spChg chg="mod">
          <ac:chgData name="Sanna Lindgren" userId="d7f8f64c-9e1b-4c54-81a9-ba4523763735" providerId="ADAL" clId="{B3BF6103-995B-443F-BEFD-5F4A79E56F1B}" dt="2024-02-06T10:28:46.679" v="716" actId="1076"/>
          <ac:spMkLst>
            <pc:docMk/>
            <pc:sldMk cId="0" sldId="268"/>
            <ac:spMk id="5" creationId="{495D11BC-38C6-A3B1-6193-E7E179B34D49}"/>
          </ac:spMkLst>
        </pc:spChg>
      </pc:sldChg>
      <pc:sldChg chg="modSp mod">
        <pc:chgData name="Sanna Lindgren" userId="d7f8f64c-9e1b-4c54-81a9-ba4523763735" providerId="ADAL" clId="{B3BF6103-995B-443F-BEFD-5F4A79E56F1B}" dt="2024-02-06T10:20:15.878" v="427" actId="1076"/>
        <pc:sldMkLst>
          <pc:docMk/>
          <pc:sldMk cId="1566513922" sldId="270"/>
        </pc:sldMkLst>
        <pc:spChg chg="mod">
          <ac:chgData name="Sanna Lindgren" userId="d7f8f64c-9e1b-4c54-81a9-ba4523763735" providerId="ADAL" clId="{B3BF6103-995B-443F-BEFD-5F4A79E56F1B}" dt="2024-02-06T10:20:11.893" v="426" actId="1076"/>
          <ac:spMkLst>
            <pc:docMk/>
            <pc:sldMk cId="1566513922" sldId="270"/>
            <ac:spMk id="3" creationId="{86F328EA-0811-979C-36B5-9191A6A0B46E}"/>
          </ac:spMkLst>
        </pc:spChg>
        <pc:spChg chg="mod">
          <ac:chgData name="Sanna Lindgren" userId="d7f8f64c-9e1b-4c54-81a9-ba4523763735" providerId="ADAL" clId="{B3BF6103-995B-443F-BEFD-5F4A79E56F1B}" dt="2024-02-06T10:20:15.878" v="427" actId="1076"/>
          <ac:spMkLst>
            <pc:docMk/>
            <pc:sldMk cId="1566513922" sldId="270"/>
            <ac:spMk id="187" creationId="{00000000-0000-0000-0000-000000000000}"/>
          </ac:spMkLst>
        </pc:spChg>
        <pc:spChg chg="mod">
          <ac:chgData name="Sanna Lindgren" userId="d7f8f64c-9e1b-4c54-81a9-ba4523763735" providerId="ADAL" clId="{B3BF6103-995B-443F-BEFD-5F4A79E56F1B}" dt="2024-02-06T10:19:25.813" v="408" actId="20577"/>
          <ac:spMkLst>
            <pc:docMk/>
            <pc:sldMk cId="1566513922" sldId="270"/>
            <ac:spMk id="192" creationId="{00000000-0000-0000-0000-000000000000}"/>
          </ac:spMkLst>
        </pc:spChg>
      </pc:sldChg>
      <pc:sldChg chg="modSp mod modCm">
        <pc:chgData name="Sanna Lindgren" userId="d7f8f64c-9e1b-4c54-81a9-ba4523763735" providerId="ADAL" clId="{B3BF6103-995B-443F-BEFD-5F4A79E56F1B}" dt="2024-02-06T10:11:04.179" v="90" actId="20577"/>
        <pc:sldMkLst>
          <pc:docMk/>
          <pc:sldMk cId="3534940300" sldId="272"/>
        </pc:sldMkLst>
        <pc:spChg chg="mod">
          <ac:chgData name="Sanna Lindgren" userId="d7f8f64c-9e1b-4c54-81a9-ba4523763735" providerId="ADAL" clId="{B3BF6103-995B-443F-BEFD-5F4A79E56F1B}" dt="2024-02-06T10:11:04.179" v="90" actId="20577"/>
          <ac:spMkLst>
            <pc:docMk/>
            <pc:sldMk cId="3534940300" sldId="272"/>
            <ac:spMk id="4" creationId="{85B6BE8C-EE35-42CE-8A97-F346FC5511AD}"/>
          </ac:spMkLst>
        </pc:spChg>
        <pc:extLst>
          <p:ext xmlns:p="http://schemas.openxmlformats.org/presentationml/2006/main" uri="{D6D511B9-2390-475A-947B-AFAB55BFBCF1}">
            <pc226:cmChg xmlns:pc226="http://schemas.microsoft.com/office/powerpoint/2022/06/main/command" chg="">
              <pc226:chgData name="Sanna Lindgren" userId="d7f8f64c-9e1b-4c54-81a9-ba4523763735" providerId="ADAL" clId="{B3BF6103-995B-443F-BEFD-5F4A79E56F1B}" dt="2024-02-06T10:08:03.110" v="0"/>
              <pc2:cmMkLst xmlns:pc2="http://schemas.microsoft.com/office/powerpoint/2019/9/main/command">
                <pc:docMk/>
                <pc:sldMk cId="3534940300" sldId="272"/>
                <pc2:cmMk id="{B0F5E509-C6DB-4DE2-9E1B-49CF9A9539D0}"/>
              </pc2:cmMkLst>
              <pc226:cmRplyChg chg="add">
                <pc226:chgData name="Sanna Lindgren" userId="d7f8f64c-9e1b-4c54-81a9-ba4523763735" providerId="ADAL" clId="{B3BF6103-995B-443F-BEFD-5F4A79E56F1B}" dt="2024-02-06T10:08:03.110" v="0"/>
                <pc2:cmRplyMkLst xmlns:pc2="http://schemas.microsoft.com/office/powerpoint/2019/9/main/command">
                  <pc:docMk/>
                  <pc:sldMk cId="3534940300" sldId="272"/>
                  <pc2:cmMk id="{B0F5E509-C6DB-4DE2-9E1B-49CF9A9539D0}"/>
                  <pc2:cmRplyMk id="{C63E171D-1696-45A4-A5C8-2E32A15CA318}"/>
                </pc2:cmRplyMkLst>
              </pc226:cmRplyChg>
            </pc226:cmChg>
          </p:ext>
        </pc:extLst>
      </pc:sldChg>
      <pc:sldChg chg="modSp mod">
        <pc:chgData name="Sanna Lindgren" userId="d7f8f64c-9e1b-4c54-81a9-ba4523763735" providerId="ADAL" clId="{B3BF6103-995B-443F-BEFD-5F4A79E56F1B}" dt="2024-02-06T10:17:37.634" v="274" actId="1076"/>
        <pc:sldMkLst>
          <pc:docMk/>
          <pc:sldMk cId="3018719108" sldId="273"/>
        </pc:sldMkLst>
        <pc:spChg chg="mod">
          <ac:chgData name="Sanna Lindgren" userId="d7f8f64c-9e1b-4c54-81a9-ba4523763735" providerId="ADAL" clId="{B3BF6103-995B-443F-BEFD-5F4A79E56F1B}" dt="2024-02-06T10:17:37.634" v="274" actId="1076"/>
          <ac:spMkLst>
            <pc:docMk/>
            <pc:sldMk cId="3018719108" sldId="273"/>
            <ac:spMk id="227" creationId="{00000000-0000-0000-0000-000000000000}"/>
          </ac:spMkLst>
        </pc:spChg>
      </pc:sldChg>
      <pc:sldChg chg="modSp mod">
        <pc:chgData name="Sanna Lindgren" userId="d7f8f64c-9e1b-4c54-81a9-ba4523763735" providerId="ADAL" clId="{B3BF6103-995B-443F-BEFD-5F4A79E56F1B}" dt="2024-02-06T10:22:46.218" v="517" actId="20577"/>
        <pc:sldMkLst>
          <pc:docMk/>
          <pc:sldMk cId="2759878028" sldId="275"/>
        </pc:sldMkLst>
        <pc:spChg chg="mod">
          <ac:chgData name="Sanna Lindgren" userId="d7f8f64c-9e1b-4c54-81a9-ba4523763735" providerId="ADAL" clId="{B3BF6103-995B-443F-BEFD-5F4A79E56F1B}" dt="2024-02-06T10:22:46.218" v="517" actId="20577"/>
          <ac:spMkLst>
            <pc:docMk/>
            <pc:sldMk cId="2759878028" sldId="275"/>
            <ac:spMk id="227" creationId="{00000000-0000-0000-0000-000000000000}"/>
          </ac:spMkLst>
        </pc:spChg>
      </pc:sldChg>
      <pc:sldChg chg="modSp mod">
        <pc:chgData name="Sanna Lindgren" userId="d7f8f64c-9e1b-4c54-81a9-ba4523763735" providerId="ADAL" clId="{B3BF6103-995B-443F-BEFD-5F4A79E56F1B}" dt="2024-02-06T10:25:21.502" v="578" actId="13926"/>
        <pc:sldMkLst>
          <pc:docMk/>
          <pc:sldMk cId="1525404790" sldId="276"/>
        </pc:sldMkLst>
        <pc:spChg chg="mod">
          <ac:chgData name="Sanna Lindgren" userId="d7f8f64c-9e1b-4c54-81a9-ba4523763735" providerId="ADAL" clId="{B3BF6103-995B-443F-BEFD-5F4A79E56F1B}" dt="2024-02-06T10:25:21.502" v="578" actId="13926"/>
          <ac:spMkLst>
            <pc:docMk/>
            <pc:sldMk cId="1525404790" sldId="276"/>
            <ac:spMk id="5" creationId="{66048437-1D77-9A81-3D45-2909D542DCCB}"/>
          </ac:spMkLst>
        </pc:spChg>
      </pc:sldChg>
      <pc:sldChg chg="modSp mod">
        <pc:chgData name="Sanna Lindgren" userId="d7f8f64c-9e1b-4c54-81a9-ba4523763735" providerId="ADAL" clId="{B3BF6103-995B-443F-BEFD-5F4A79E56F1B}" dt="2024-02-06T10:33:55.038" v="969" actId="1076"/>
        <pc:sldMkLst>
          <pc:docMk/>
          <pc:sldMk cId="1827772866" sldId="278"/>
        </pc:sldMkLst>
        <pc:spChg chg="mod">
          <ac:chgData name="Sanna Lindgren" userId="d7f8f64c-9e1b-4c54-81a9-ba4523763735" providerId="ADAL" clId="{B3BF6103-995B-443F-BEFD-5F4A79E56F1B}" dt="2024-02-06T10:31:25.222" v="862" actId="20577"/>
          <ac:spMkLst>
            <pc:docMk/>
            <pc:sldMk cId="1827772866" sldId="278"/>
            <ac:spMk id="297" creationId="{00000000-0000-0000-0000-000000000000}"/>
          </ac:spMkLst>
        </pc:spChg>
        <pc:spChg chg="mod">
          <ac:chgData name="Sanna Lindgren" userId="d7f8f64c-9e1b-4c54-81a9-ba4523763735" providerId="ADAL" clId="{B3BF6103-995B-443F-BEFD-5F4A79E56F1B}" dt="2024-02-06T10:33:34.017" v="941" actId="1076"/>
          <ac:spMkLst>
            <pc:docMk/>
            <pc:sldMk cId="1827772866" sldId="278"/>
            <ac:spMk id="298" creationId="{00000000-0000-0000-0000-000000000000}"/>
          </ac:spMkLst>
        </pc:spChg>
        <pc:spChg chg="mod">
          <ac:chgData name="Sanna Lindgren" userId="d7f8f64c-9e1b-4c54-81a9-ba4523763735" providerId="ADAL" clId="{B3BF6103-995B-443F-BEFD-5F4A79E56F1B}" dt="2024-02-06T10:33:45.693" v="965" actId="13926"/>
          <ac:spMkLst>
            <pc:docMk/>
            <pc:sldMk cId="1827772866" sldId="278"/>
            <ac:spMk id="299" creationId="{00000000-0000-0000-0000-000000000000}"/>
          </ac:spMkLst>
        </pc:spChg>
        <pc:spChg chg="mod">
          <ac:chgData name="Sanna Lindgren" userId="d7f8f64c-9e1b-4c54-81a9-ba4523763735" providerId="ADAL" clId="{B3BF6103-995B-443F-BEFD-5F4A79E56F1B}" dt="2024-02-06T10:33:55.038" v="969" actId="1076"/>
          <ac:spMkLst>
            <pc:docMk/>
            <pc:sldMk cId="1827772866" sldId="278"/>
            <ac:spMk id="300" creationId="{00000000-0000-0000-0000-000000000000}"/>
          </ac:spMkLst>
        </pc:spChg>
      </pc:sldChg>
      <pc:sldChg chg="modSp mod">
        <pc:chgData name="Sanna Lindgren" userId="d7f8f64c-9e1b-4c54-81a9-ba4523763735" providerId="ADAL" clId="{B3BF6103-995B-443F-BEFD-5F4A79E56F1B}" dt="2024-02-06T10:12:13.552" v="142" actId="20577"/>
        <pc:sldMkLst>
          <pc:docMk/>
          <pc:sldMk cId="1931773896" sldId="279"/>
        </pc:sldMkLst>
        <pc:spChg chg="mod">
          <ac:chgData name="Sanna Lindgren" userId="d7f8f64c-9e1b-4c54-81a9-ba4523763735" providerId="ADAL" clId="{B3BF6103-995B-443F-BEFD-5F4A79E56F1B}" dt="2024-02-06T10:12:13.552" v="142" actId="20577"/>
          <ac:spMkLst>
            <pc:docMk/>
            <pc:sldMk cId="1931773896" sldId="279"/>
            <ac:spMk id="4" creationId="{82A738CF-FAA4-591D-8B9E-2CD530CEEA24}"/>
          </ac:spMkLst>
        </pc:spChg>
      </pc:sldChg>
      <pc:sldChg chg="modSp mod">
        <pc:chgData name="Sanna Lindgren" userId="d7f8f64c-9e1b-4c54-81a9-ba4523763735" providerId="ADAL" clId="{B3BF6103-995B-443F-BEFD-5F4A79E56F1B}" dt="2024-02-06T10:22:42.576" v="516" actId="1076"/>
        <pc:sldMkLst>
          <pc:docMk/>
          <pc:sldMk cId="2014720434" sldId="280"/>
        </pc:sldMkLst>
        <pc:spChg chg="mod">
          <ac:chgData name="Sanna Lindgren" userId="d7f8f64c-9e1b-4c54-81a9-ba4523763735" providerId="ADAL" clId="{B3BF6103-995B-443F-BEFD-5F4A79E56F1B}" dt="2024-02-06T10:22:42.576" v="516" actId="1076"/>
          <ac:spMkLst>
            <pc:docMk/>
            <pc:sldMk cId="2014720434" sldId="280"/>
            <ac:spMk id="270" creationId="{00000000-0000-0000-0000-000000000000}"/>
          </ac:spMkLst>
        </pc:spChg>
      </pc:sldChg>
      <pc:sldChg chg="modSp mod">
        <pc:chgData name="Sanna Lindgren" userId="d7f8f64c-9e1b-4c54-81a9-ba4523763735" providerId="ADAL" clId="{B3BF6103-995B-443F-BEFD-5F4A79E56F1B}" dt="2024-02-06T10:27:29.702" v="689" actId="1076"/>
        <pc:sldMkLst>
          <pc:docMk/>
          <pc:sldMk cId="2944986971" sldId="281"/>
        </pc:sldMkLst>
        <pc:spChg chg="mod">
          <ac:chgData name="Sanna Lindgren" userId="d7f8f64c-9e1b-4c54-81a9-ba4523763735" providerId="ADAL" clId="{B3BF6103-995B-443F-BEFD-5F4A79E56F1B}" dt="2024-02-06T10:27:29.702" v="689" actId="1076"/>
          <ac:spMkLst>
            <pc:docMk/>
            <pc:sldMk cId="2944986971" sldId="281"/>
            <ac:spMk id="4" creationId="{9D3C0A9C-4B3D-0EA9-1605-323C6D566FCD}"/>
          </ac:spMkLst>
        </pc:spChg>
      </pc:sldChg>
      <pc:sldChg chg="modSp mod">
        <pc:chgData name="Sanna Lindgren" userId="d7f8f64c-9e1b-4c54-81a9-ba4523763735" providerId="ADAL" clId="{B3BF6103-995B-443F-BEFD-5F4A79E56F1B}" dt="2024-02-06T10:19:31.845" v="409" actId="20577"/>
        <pc:sldMkLst>
          <pc:docMk/>
          <pc:sldMk cId="951403587" sldId="282"/>
        </pc:sldMkLst>
        <pc:graphicFrameChg chg="mod modGraphic">
          <ac:chgData name="Sanna Lindgren" userId="d7f8f64c-9e1b-4c54-81a9-ba4523763735" providerId="ADAL" clId="{B3BF6103-995B-443F-BEFD-5F4A79E56F1B}" dt="2024-02-06T10:19:31.845" v="409" actId="20577"/>
          <ac:graphicFrameMkLst>
            <pc:docMk/>
            <pc:sldMk cId="951403587" sldId="282"/>
            <ac:graphicFrameMk id="6" creationId="{9B2D19F7-2BFC-AD8B-F3D0-1EF95D626C95}"/>
          </ac:graphicFrameMkLst>
        </pc:graphicFrameChg>
      </pc:sldChg>
      <pc:sldChg chg="modSp mod">
        <pc:chgData name="Sanna Lindgren" userId="d7f8f64c-9e1b-4c54-81a9-ba4523763735" providerId="ADAL" clId="{B3BF6103-995B-443F-BEFD-5F4A79E56F1B}" dt="2024-02-06T10:13:24.694" v="166" actId="1076"/>
        <pc:sldMkLst>
          <pc:docMk/>
          <pc:sldMk cId="2299338535" sldId="284"/>
        </pc:sldMkLst>
        <pc:spChg chg="mod">
          <ac:chgData name="Sanna Lindgren" userId="d7f8f64c-9e1b-4c54-81a9-ba4523763735" providerId="ADAL" clId="{B3BF6103-995B-443F-BEFD-5F4A79E56F1B}" dt="2024-02-06T10:13:24.694" v="166" actId="1076"/>
          <ac:spMkLst>
            <pc:docMk/>
            <pc:sldMk cId="2299338535" sldId="284"/>
            <ac:spMk id="4" creationId="{82A738CF-FAA4-591D-8B9E-2CD530CEEA24}"/>
          </ac:spMkLst>
        </pc:spChg>
      </pc:sldChg>
      <pc:sldChg chg="modSp mod">
        <pc:chgData name="Sanna Lindgren" userId="d7f8f64c-9e1b-4c54-81a9-ba4523763735" providerId="ADAL" clId="{B3BF6103-995B-443F-BEFD-5F4A79E56F1B}" dt="2024-02-06T10:20:21.074" v="428" actId="1076"/>
        <pc:sldMkLst>
          <pc:docMk/>
          <pc:sldMk cId="2240291771" sldId="285"/>
        </pc:sldMkLst>
        <pc:spChg chg="mod">
          <ac:chgData name="Sanna Lindgren" userId="d7f8f64c-9e1b-4c54-81a9-ba4523763735" providerId="ADAL" clId="{B3BF6103-995B-443F-BEFD-5F4A79E56F1B}" dt="2024-02-06T10:20:21.074" v="428" actId="1076"/>
          <ac:spMkLst>
            <pc:docMk/>
            <pc:sldMk cId="2240291771" sldId="285"/>
            <ac:spMk id="2" creationId="{3A67C1AF-4E9B-1782-264D-2201E6E7BCDB}"/>
          </ac:spMkLst>
        </pc:spChg>
        <pc:spChg chg="mod">
          <ac:chgData name="Sanna Lindgren" userId="d7f8f64c-9e1b-4c54-81a9-ba4523763735" providerId="ADAL" clId="{B3BF6103-995B-443F-BEFD-5F4A79E56F1B}" dt="2024-02-06T10:18:04.678" v="293" actId="1076"/>
          <ac:spMkLst>
            <pc:docMk/>
            <pc:sldMk cId="2240291771" sldId="285"/>
            <ac:spMk id="227" creationId="{00000000-0000-0000-0000-000000000000}"/>
          </ac:spMkLst>
        </pc:spChg>
        <pc:spChg chg="mod">
          <ac:chgData name="Sanna Lindgren" userId="d7f8f64c-9e1b-4c54-81a9-ba4523763735" providerId="ADAL" clId="{B3BF6103-995B-443F-BEFD-5F4A79E56F1B}" dt="2024-02-06T10:19:15.642" v="403" actId="1076"/>
          <ac:spMkLst>
            <pc:docMk/>
            <pc:sldMk cId="2240291771" sldId="285"/>
            <ac:spMk id="228" creationId="{00000000-0000-0000-0000-000000000000}"/>
          </ac:spMkLst>
        </pc:spChg>
      </pc:sldChg>
      <pc:sldChg chg="modSp mod">
        <pc:chgData name="Sanna Lindgren" userId="d7f8f64c-9e1b-4c54-81a9-ba4523763735" providerId="ADAL" clId="{B3BF6103-995B-443F-BEFD-5F4A79E56F1B}" dt="2024-02-06T10:21:52.335" v="466" actId="20577"/>
        <pc:sldMkLst>
          <pc:docMk/>
          <pc:sldMk cId="4013979798" sldId="286"/>
        </pc:sldMkLst>
        <pc:spChg chg="mod">
          <ac:chgData name="Sanna Lindgren" userId="d7f8f64c-9e1b-4c54-81a9-ba4523763735" providerId="ADAL" clId="{B3BF6103-995B-443F-BEFD-5F4A79E56F1B}" dt="2024-02-06T10:21:52.335" v="466" actId="20577"/>
          <ac:spMkLst>
            <pc:docMk/>
            <pc:sldMk cId="4013979798" sldId="286"/>
            <ac:spMk id="4" creationId="{9E6AE2B3-ACDA-5869-B414-5195AE2E0EFF}"/>
          </ac:spMkLst>
        </pc:spChg>
      </pc:sldChg>
      <pc:sldChg chg="modSp mod">
        <pc:chgData name="Sanna Lindgren" userId="d7f8f64c-9e1b-4c54-81a9-ba4523763735" providerId="ADAL" clId="{B3BF6103-995B-443F-BEFD-5F4A79E56F1B}" dt="2024-02-06T10:26:09.046" v="616" actId="1076"/>
        <pc:sldMkLst>
          <pc:docMk/>
          <pc:sldMk cId="3590713172" sldId="287"/>
        </pc:sldMkLst>
        <pc:spChg chg="mod">
          <ac:chgData name="Sanna Lindgren" userId="d7f8f64c-9e1b-4c54-81a9-ba4523763735" providerId="ADAL" clId="{B3BF6103-995B-443F-BEFD-5F4A79E56F1B}" dt="2024-02-06T10:26:09.046" v="616" actId="1076"/>
          <ac:spMkLst>
            <pc:docMk/>
            <pc:sldMk cId="3590713172" sldId="287"/>
            <ac:spMk id="270" creationId="{00000000-0000-0000-0000-000000000000}"/>
          </ac:spMkLst>
        </pc:spChg>
      </pc:sldChg>
      <pc:sldChg chg="modSp mod">
        <pc:chgData name="Sanna Lindgren" userId="d7f8f64c-9e1b-4c54-81a9-ba4523763735" providerId="ADAL" clId="{B3BF6103-995B-443F-BEFD-5F4A79E56F1B}" dt="2024-02-06T10:29:46.223" v="782" actId="20577"/>
        <pc:sldMkLst>
          <pc:docMk/>
          <pc:sldMk cId="1601006312" sldId="288"/>
        </pc:sldMkLst>
        <pc:spChg chg="mod">
          <ac:chgData name="Sanna Lindgren" userId="d7f8f64c-9e1b-4c54-81a9-ba4523763735" providerId="ADAL" clId="{B3BF6103-995B-443F-BEFD-5F4A79E56F1B}" dt="2024-02-06T10:29:46.223" v="782" actId="20577"/>
          <ac:spMkLst>
            <pc:docMk/>
            <pc:sldMk cId="1601006312" sldId="288"/>
            <ac:spMk id="3" creationId="{56B1E01C-06EF-7DB3-4365-0C72F5EFF925}"/>
          </ac:spMkLst>
        </pc:spChg>
      </pc:sldChg>
      <pc:sldChg chg="modSp mod">
        <pc:chgData name="Sanna Lindgren" userId="d7f8f64c-9e1b-4c54-81a9-ba4523763735" providerId="ADAL" clId="{B3BF6103-995B-443F-BEFD-5F4A79E56F1B}" dt="2024-02-06T10:31:03.940" v="848" actId="20577"/>
        <pc:sldMkLst>
          <pc:docMk/>
          <pc:sldMk cId="2300192544" sldId="289"/>
        </pc:sldMkLst>
        <pc:spChg chg="mod">
          <ac:chgData name="Sanna Lindgren" userId="d7f8f64c-9e1b-4c54-81a9-ba4523763735" providerId="ADAL" clId="{B3BF6103-995B-443F-BEFD-5F4A79E56F1B}" dt="2024-02-06T10:31:03.940" v="848" actId="20577"/>
          <ac:spMkLst>
            <pc:docMk/>
            <pc:sldMk cId="2300192544" sldId="289"/>
            <ac:spMk id="3" creationId="{56B1E01C-06EF-7DB3-4365-0C72F5EFF925}"/>
          </ac:spMkLst>
        </pc:spChg>
      </pc:sldChg>
      <pc:sldChg chg="modSp mod">
        <pc:chgData name="Sanna Lindgren" userId="d7f8f64c-9e1b-4c54-81a9-ba4523763735" providerId="ADAL" clId="{B3BF6103-995B-443F-BEFD-5F4A79E56F1B}" dt="2024-02-06T10:24:39.082" v="560" actId="20577"/>
        <pc:sldMkLst>
          <pc:docMk/>
          <pc:sldMk cId="1566697848" sldId="290"/>
        </pc:sldMkLst>
        <pc:spChg chg="mod">
          <ac:chgData name="Sanna Lindgren" userId="d7f8f64c-9e1b-4c54-81a9-ba4523763735" providerId="ADAL" clId="{B3BF6103-995B-443F-BEFD-5F4A79E56F1B}" dt="2024-02-06T10:24:39.082" v="560" actId="20577"/>
          <ac:spMkLst>
            <pc:docMk/>
            <pc:sldMk cId="1566697848" sldId="290"/>
            <ac:spMk id="283" creationId="{00000000-0000-0000-0000-000000000000}"/>
          </ac:spMkLst>
        </pc:spChg>
      </pc:sldChg>
    </pc:docChg>
  </pc:docChgLst>
  <pc:docChgLst>
    <pc:chgData name="Viviana Muranen" userId="S::viviana.muranen@nuortenakatemia.fi::6e275375-9272-42ba-bff7-b43fb8e9ea77" providerId="AD" clId="Web-{D8A1C471-761D-4B98-AAE4-4207D963BF24}"/>
    <pc:docChg chg="modSld">
      <pc:chgData name="Viviana Muranen" userId="S::viviana.muranen@nuortenakatemia.fi::6e275375-9272-42ba-bff7-b43fb8e9ea77" providerId="AD" clId="Web-{D8A1C471-761D-4B98-AAE4-4207D963BF24}" dt="2024-02-06T12:28:04.642" v="11" actId="20577"/>
      <pc:docMkLst>
        <pc:docMk/>
      </pc:docMkLst>
      <pc:sldChg chg="modSp">
        <pc:chgData name="Viviana Muranen" userId="S::viviana.muranen@nuortenakatemia.fi::6e275375-9272-42ba-bff7-b43fb8e9ea77" providerId="AD" clId="Web-{D8A1C471-761D-4B98-AAE4-4207D963BF24}" dt="2024-02-06T12:28:04.642" v="11" actId="20577"/>
        <pc:sldMkLst>
          <pc:docMk/>
          <pc:sldMk cId="3018719108" sldId="273"/>
        </pc:sldMkLst>
        <pc:spChg chg="mod">
          <ac:chgData name="Viviana Muranen" userId="S::viviana.muranen@nuortenakatemia.fi::6e275375-9272-42ba-bff7-b43fb8e9ea77" providerId="AD" clId="Web-{D8A1C471-761D-4B98-AAE4-4207D963BF24}" dt="2024-02-06T12:28:04.642" v="11" actId="20577"/>
          <ac:spMkLst>
            <pc:docMk/>
            <pc:sldMk cId="3018719108" sldId="273"/>
            <ac:spMk id="227" creationId="{00000000-0000-0000-0000-000000000000}"/>
          </ac:spMkLst>
        </pc:spChg>
      </pc:sldChg>
    </pc:docChg>
  </pc:docChgLst>
  <pc:docChgLst>
    <pc:chgData name="Viviana Muranen" userId="S::viviana.muranen@nuortenakatemia.fi::6e275375-9272-42ba-bff7-b43fb8e9ea77" providerId="AD" clId="Web-{3CF0DF3A-592C-4581-8EC3-38C5D5424D19}"/>
    <pc:docChg chg="modSld">
      <pc:chgData name="Viviana Muranen" userId="S::viviana.muranen@nuortenakatemia.fi::6e275375-9272-42ba-bff7-b43fb8e9ea77" providerId="AD" clId="Web-{3CF0DF3A-592C-4581-8EC3-38C5D5424D19}" dt="2024-02-05T13:52:01.320" v="8" actId="1076"/>
      <pc:docMkLst>
        <pc:docMk/>
      </pc:docMkLst>
      <pc:sldChg chg="modSp">
        <pc:chgData name="Viviana Muranen" userId="S::viviana.muranen@nuortenakatemia.fi::6e275375-9272-42ba-bff7-b43fb8e9ea77" providerId="AD" clId="Web-{3CF0DF3A-592C-4581-8EC3-38C5D5424D19}" dt="2024-02-05T13:52:01.320" v="8" actId="1076"/>
        <pc:sldMkLst>
          <pc:docMk/>
          <pc:sldMk cId="0" sldId="264"/>
        </pc:sldMkLst>
        <pc:spChg chg="mod">
          <ac:chgData name="Viviana Muranen" userId="S::viviana.muranen@nuortenakatemia.fi::6e275375-9272-42ba-bff7-b43fb8e9ea77" providerId="AD" clId="Web-{3CF0DF3A-592C-4581-8EC3-38C5D5424D19}" dt="2024-02-05T13:52:01.320" v="8" actId="1076"/>
          <ac:spMkLst>
            <pc:docMk/>
            <pc:sldMk cId="0" sldId="264"/>
            <ac:spMk id="234" creationId="{00000000-0000-0000-0000-000000000000}"/>
          </ac:spMkLst>
        </pc:spChg>
      </pc:sldChg>
      <pc:sldChg chg="modCm">
        <pc:chgData name="Viviana Muranen" userId="S::viviana.muranen@nuortenakatemia.fi::6e275375-9272-42ba-bff7-b43fb8e9ea77" providerId="AD" clId="Web-{3CF0DF3A-592C-4581-8EC3-38C5D5424D19}" dt="2024-02-05T13:50:56.147" v="0"/>
        <pc:sldMkLst>
          <pc:docMk/>
          <pc:sldMk cId="3534940300" sldId="272"/>
        </pc:sldMkLst>
        <pc:extLst>
          <p:ext xmlns:p="http://schemas.openxmlformats.org/presentationml/2006/main" uri="{D6D511B9-2390-475A-947B-AFAB55BFBCF1}">
            <pc226:cmChg xmlns:pc226="http://schemas.microsoft.com/office/powerpoint/2022/06/main/command" chg="mod">
              <pc226:chgData name="Viviana Muranen" userId="S::viviana.muranen@nuortenakatemia.fi::6e275375-9272-42ba-bff7-b43fb8e9ea77" providerId="AD" clId="Web-{3CF0DF3A-592C-4581-8EC3-38C5D5424D19}" dt="2024-02-05T13:50:56.147" v="0"/>
              <pc2:cmMkLst xmlns:pc2="http://schemas.microsoft.com/office/powerpoint/2019/9/main/command">
                <pc:docMk/>
                <pc:sldMk cId="3534940300" sldId="272"/>
                <pc2:cmMk id="{B0F5E509-C6DB-4DE2-9E1B-49CF9A9539D0}"/>
              </pc2:cmMkLst>
            </pc226:cmChg>
          </p:ext>
        </pc:extLst>
      </pc:sldChg>
      <pc:sldChg chg="modSp">
        <pc:chgData name="Viviana Muranen" userId="S::viviana.muranen@nuortenakatemia.fi::6e275375-9272-42ba-bff7-b43fb8e9ea77" providerId="AD" clId="Web-{3CF0DF3A-592C-4581-8EC3-38C5D5424D19}" dt="2024-02-05T13:51:18.335" v="5" actId="20577"/>
        <pc:sldMkLst>
          <pc:docMk/>
          <pc:sldMk cId="1260955794" sldId="274"/>
        </pc:sldMkLst>
        <pc:spChg chg="mod">
          <ac:chgData name="Viviana Muranen" userId="S::viviana.muranen@nuortenakatemia.fi::6e275375-9272-42ba-bff7-b43fb8e9ea77" providerId="AD" clId="Web-{3CF0DF3A-592C-4581-8EC3-38C5D5424D19}" dt="2024-02-05T13:51:18.335" v="5" actId="20577"/>
          <ac:spMkLst>
            <pc:docMk/>
            <pc:sldMk cId="1260955794" sldId="274"/>
            <ac:spMk id="6" creationId="{8F3894FB-7BC2-70DD-F8CD-D440CF744CBE}"/>
          </ac:spMkLst>
        </pc:spChg>
      </pc:sldChg>
      <pc:sldChg chg="modSp">
        <pc:chgData name="Viviana Muranen" userId="S::viviana.muranen@nuortenakatemia.fi::6e275375-9272-42ba-bff7-b43fb8e9ea77" providerId="AD" clId="Web-{3CF0DF3A-592C-4581-8EC3-38C5D5424D19}" dt="2024-02-05T13:51:10.585" v="2" actId="20577"/>
        <pc:sldMkLst>
          <pc:docMk/>
          <pc:sldMk cId="2759878028" sldId="275"/>
        </pc:sldMkLst>
        <pc:spChg chg="mod">
          <ac:chgData name="Viviana Muranen" userId="S::viviana.muranen@nuortenakatemia.fi::6e275375-9272-42ba-bff7-b43fb8e9ea77" providerId="AD" clId="Web-{3CF0DF3A-592C-4581-8EC3-38C5D5424D19}" dt="2024-02-05T13:51:10.585" v="2" actId="20577"/>
          <ac:spMkLst>
            <pc:docMk/>
            <pc:sldMk cId="2759878028" sldId="275"/>
            <ac:spMk id="227" creationId="{00000000-0000-0000-0000-000000000000}"/>
          </ac:spMkLst>
        </pc:spChg>
      </pc:sldChg>
    </pc:docChg>
  </pc:docChgLst>
  <pc:docChgLst>
    <pc:chgData name="Viviana Muranen" userId="S::viviana.muranen@nuortenakatemia.fi::6e275375-9272-42ba-bff7-b43fb8e9ea77" providerId="AD" clId="Web-{06047B12-FA4A-4491-88DB-B67FA230E625}"/>
    <pc:docChg chg="modSld">
      <pc:chgData name="Viviana Muranen" userId="S::viviana.muranen@nuortenakatemia.fi::6e275375-9272-42ba-bff7-b43fb8e9ea77" providerId="AD" clId="Web-{06047B12-FA4A-4491-88DB-B67FA230E625}" dt="2024-02-13T06:21:52.951" v="16" actId="14100"/>
      <pc:docMkLst>
        <pc:docMk/>
      </pc:docMkLst>
      <pc:sldChg chg="modSp">
        <pc:chgData name="Viviana Muranen" userId="S::viviana.muranen@nuortenakatemia.fi::6e275375-9272-42ba-bff7-b43fb8e9ea77" providerId="AD" clId="Web-{06047B12-FA4A-4491-88DB-B67FA230E625}" dt="2024-02-13T06:21:15.763" v="13" actId="20577"/>
        <pc:sldMkLst>
          <pc:docMk/>
          <pc:sldMk cId="0" sldId="263"/>
        </pc:sldMkLst>
        <pc:spChg chg="mod">
          <ac:chgData name="Viviana Muranen" userId="S::viviana.muranen@nuortenakatemia.fi::6e275375-9272-42ba-bff7-b43fb8e9ea77" providerId="AD" clId="Web-{06047B12-FA4A-4491-88DB-B67FA230E625}" dt="2024-02-13T06:21:15.763" v="13" actId="20577"/>
          <ac:spMkLst>
            <pc:docMk/>
            <pc:sldMk cId="0" sldId="263"/>
            <ac:spMk id="210" creationId="{00000000-0000-0000-0000-000000000000}"/>
          </ac:spMkLst>
        </pc:spChg>
        <pc:picChg chg="mod">
          <ac:chgData name="Viviana Muranen" userId="S::viviana.muranen@nuortenakatemia.fi::6e275375-9272-42ba-bff7-b43fb8e9ea77" providerId="AD" clId="Web-{06047B12-FA4A-4491-88DB-B67FA230E625}" dt="2024-02-13T06:21:00.873" v="7" actId="1076"/>
          <ac:picMkLst>
            <pc:docMk/>
            <pc:sldMk cId="0" sldId="263"/>
            <ac:picMk id="3" creationId="{186D5473-0B29-424A-B9FD-FE1785972A22}"/>
          </ac:picMkLst>
        </pc:picChg>
      </pc:sldChg>
      <pc:sldChg chg="modSp">
        <pc:chgData name="Viviana Muranen" userId="S::viviana.muranen@nuortenakatemia.fi::6e275375-9272-42ba-bff7-b43fb8e9ea77" providerId="AD" clId="Web-{06047B12-FA4A-4491-88DB-B67FA230E625}" dt="2024-02-13T06:20:29.513" v="3" actId="14100"/>
        <pc:sldMkLst>
          <pc:docMk/>
          <pc:sldMk cId="3534940300" sldId="272"/>
        </pc:sldMkLst>
        <pc:spChg chg="mod">
          <ac:chgData name="Viviana Muranen" userId="S::viviana.muranen@nuortenakatemia.fi::6e275375-9272-42ba-bff7-b43fb8e9ea77" providerId="AD" clId="Web-{06047B12-FA4A-4491-88DB-B67FA230E625}" dt="2024-02-13T06:20:29.513" v="3" actId="14100"/>
          <ac:spMkLst>
            <pc:docMk/>
            <pc:sldMk cId="3534940300" sldId="272"/>
            <ac:spMk id="7" creationId="{FF39B242-DB9C-3297-A697-00941B9165E2}"/>
          </ac:spMkLst>
        </pc:spChg>
      </pc:sldChg>
      <pc:sldChg chg="modSp">
        <pc:chgData name="Viviana Muranen" userId="S::viviana.muranen@nuortenakatemia.fi::6e275375-9272-42ba-bff7-b43fb8e9ea77" providerId="AD" clId="Web-{06047B12-FA4A-4491-88DB-B67FA230E625}" dt="2024-02-13T06:21:23.982" v="14" actId="1076"/>
        <pc:sldMkLst>
          <pc:docMk/>
          <pc:sldMk cId="1260955794" sldId="274"/>
        </pc:sldMkLst>
        <pc:spChg chg="mod">
          <ac:chgData name="Viviana Muranen" userId="S::viviana.muranen@nuortenakatemia.fi::6e275375-9272-42ba-bff7-b43fb8e9ea77" providerId="AD" clId="Web-{06047B12-FA4A-4491-88DB-B67FA230E625}" dt="2024-02-13T06:21:23.982" v="14" actId="1076"/>
          <ac:spMkLst>
            <pc:docMk/>
            <pc:sldMk cId="1260955794" sldId="274"/>
            <ac:spMk id="6" creationId="{8F3894FB-7BC2-70DD-F8CD-D440CF744CBE}"/>
          </ac:spMkLst>
        </pc:spChg>
      </pc:sldChg>
      <pc:sldChg chg="modSp">
        <pc:chgData name="Viviana Muranen" userId="S::viviana.muranen@nuortenakatemia.fi::6e275375-9272-42ba-bff7-b43fb8e9ea77" providerId="AD" clId="Web-{06047B12-FA4A-4491-88DB-B67FA230E625}" dt="2024-02-13T06:21:52.951" v="16" actId="14100"/>
        <pc:sldMkLst>
          <pc:docMk/>
          <pc:sldMk cId="1827772866" sldId="278"/>
        </pc:sldMkLst>
        <pc:picChg chg="mod">
          <ac:chgData name="Viviana Muranen" userId="S::viviana.muranen@nuortenakatemia.fi::6e275375-9272-42ba-bff7-b43fb8e9ea77" providerId="AD" clId="Web-{06047B12-FA4A-4491-88DB-B67FA230E625}" dt="2024-02-13T06:21:52.951" v="16" actId="14100"/>
          <ac:picMkLst>
            <pc:docMk/>
            <pc:sldMk cId="1827772866" sldId="278"/>
            <ac:picMk id="3" creationId="{7696E1B1-F212-4D1E-649A-F762D5F4E8B9}"/>
          </ac:picMkLst>
        </pc:picChg>
      </pc:sldChg>
      <pc:sldChg chg="modSp">
        <pc:chgData name="Viviana Muranen" userId="S::viviana.muranen@nuortenakatemia.fi::6e275375-9272-42ba-bff7-b43fb8e9ea77" providerId="AD" clId="Web-{06047B12-FA4A-4491-88DB-B67FA230E625}" dt="2024-02-13T06:20:44.998" v="6" actId="1076"/>
        <pc:sldMkLst>
          <pc:docMk/>
          <pc:sldMk cId="2299338535" sldId="284"/>
        </pc:sldMkLst>
        <pc:spChg chg="mod">
          <ac:chgData name="Viviana Muranen" userId="S::viviana.muranen@nuortenakatemia.fi::6e275375-9272-42ba-bff7-b43fb8e9ea77" providerId="AD" clId="Web-{06047B12-FA4A-4491-88DB-B67FA230E625}" dt="2024-02-13T06:20:37.669" v="4" actId="1076"/>
          <ac:spMkLst>
            <pc:docMk/>
            <pc:sldMk cId="2299338535" sldId="284"/>
            <ac:spMk id="7" creationId="{FF39B242-DB9C-3297-A697-00941B9165E2}"/>
          </ac:spMkLst>
        </pc:spChg>
        <pc:picChg chg="mod">
          <ac:chgData name="Viviana Muranen" userId="S::viviana.muranen@nuortenakatemia.fi::6e275375-9272-42ba-bff7-b43fb8e9ea77" providerId="AD" clId="Web-{06047B12-FA4A-4491-88DB-B67FA230E625}" dt="2024-02-13T06:20:44.998" v="6" actId="1076"/>
          <ac:picMkLst>
            <pc:docMk/>
            <pc:sldMk cId="2299338535" sldId="284"/>
            <ac:picMk id="6" creationId="{E68885AF-0E38-22CA-3F3B-300756E5596D}"/>
          </ac:picMkLst>
        </pc:picChg>
      </pc:sldChg>
      <pc:sldChg chg="modSp">
        <pc:chgData name="Viviana Muranen" userId="S::viviana.muranen@nuortenakatemia.fi::6e275375-9272-42ba-bff7-b43fb8e9ea77" providerId="AD" clId="Web-{06047B12-FA4A-4491-88DB-B67FA230E625}" dt="2024-02-13T06:21:44.920" v="15" actId="1076"/>
        <pc:sldMkLst>
          <pc:docMk/>
          <pc:sldMk cId="1601006312" sldId="288"/>
        </pc:sldMkLst>
        <pc:spChg chg="mod">
          <ac:chgData name="Viviana Muranen" userId="S::viviana.muranen@nuortenakatemia.fi::6e275375-9272-42ba-bff7-b43fb8e9ea77" providerId="AD" clId="Web-{06047B12-FA4A-4491-88DB-B67FA230E625}" dt="2024-02-13T06:21:44.920" v="15" actId="1076"/>
          <ac:spMkLst>
            <pc:docMk/>
            <pc:sldMk cId="1601006312" sldId="288"/>
            <ac:spMk id="3" creationId="{56B1E01C-06EF-7DB3-4365-0C72F5EFF925}"/>
          </ac:spMkLst>
        </pc:spChg>
      </pc:sldChg>
    </pc:docChg>
  </pc:docChgLst>
  <pc:docChgLst>
    <pc:chgData name="Viviana Muranen" userId="6e275375-9272-42ba-bff7-b43fb8e9ea77" providerId="ADAL" clId="{AE158A95-9A61-4A21-B319-590E1059DBD2}"/>
    <pc:docChg chg="undo custSel modSld">
      <pc:chgData name="Viviana Muranen" userId="6e275375-9272-42ba-bff7-b43fb8e9ea77" providerId="ADAL" clId="{AE158A95-9A61-4A21-B319-590E1059DBD2}" dt="2024-02-12T14:35:37.473" v="3050" actId="1076"/>
      <pc:docMkLst>
        <pc:docMk/>
      </pc:docMkLst>
      <pc:sldChg chg="modSp mod">
        <pc:chgData name="Viviana Muranen" userId="6e275375-9272-42ba-bff7-b43fb8e9ea77" providerId="ADAL" clId="{AE158A95-9A61-4A21-B319-590E1059DBD2}" dt="2024-02-12T13:35:47.616" v="3029" actId="113"/>
        <pc:sldMkLst>
          <pc:docMk/>
          <pc:sldMk cId="0" sldId="263"/>
        </pc:sldMkLst>
        <pc:spChg chg="mod">
          <ac:chgData name="Viviana Muranen" userId="6e275375-9272-42ba-bff7-b43fb8e9ea77" providerId="ADAL" clId="{AE158A95-9A61-4A21-B319-590E1059DBD2}" dt="2024-02-12T13:35:47.616" v="3029" actId="113"/>
          <ac:spMkLst>
            <pc:docMk/>
            <pc:sldMk cId="0" sldId="263"/>
            <ac:spMk id="210" creationId="{00000000-0000-0000-0000-000000000000}"/>
          </ac:spMkLst>
        </pc:spChg>
        <pc:spChg chg="mod">
          <ac:chgData name="Viviana Muranen" userId="6e275375-9272-42ba-bff7-b43fb8e9ea77" providerId="ADAL" clId="{AE158A95-9A61-4A21-B319-590E1059DBD2}" dt="2024-02-06T07:10:59.002" v="2383" actId="404"/>
          <ac:spMkLst>
            <pc:docMk/>
            <pc:sldMk cId="0" sldId="263"/>
            <ac:spMk id="211" creationId="{00000000-0000-0000-0000-000000000000}"/>
          </ac:spMkLst>
        </pc:spChg>
        <pc:spChg chg="mod">
          <ac:chgData name="Viviana Muranen" userId="6e275375-9272-42ba-bff7-b43fb8e9ea77" providerId="ADAL" clId="{AE158A95-9A61-4A21-B319-590E1059DBD2}" dt="2024-02-05T13:31:21.590" v="592" actId="20577"/>
          <ac:spMkLst>
            <pc:docMk/>
            <pc:sldMk cId="0" sldId="263"/>
            <ac:spMk id="215" creationId="{00000000-0000-0000-0000-000000000000}"/>
          </ac:spMkLst>
        </pc:spChg>
        <pc:spChg chg="mod">
          <ac:chgData name="Viviana Muranen" userId="6e275375-9272-42ba-bff7-b43fb8e9ea77" providerId="ADAL" clId="{AE158A95-9A61-4A21-B319-590E1059DBD2}" dt="2024-02-06T07:13:03.044" v="2394" actId="1076"/>
          <ac:spMkLst>
            <pc:docMk/>
            <pc:sldMk cId="0" sldId="263"/>
            <ac:spMk id="216" creationId="{00000000-0000-0000-0000-000000000000}"/>
          </ac:spMkLst>
        </pc:spChg>
        <pc:picChg chg="mod">
          <ac:chgData name="Viviana Muranen" userId="6e275375-9272-42ba-bff7-b43fb8e9ea77" providerId="ADAL" clId="{AE158A95-9A61-4A21-B319-590E1059DBD2}" dt="2024-02-12T13:35:33.100" v="3025" actId="1076"/>
          <ac:picMkLst>
            <pc:docMk/>
            <pc:sldMk cId="0" sldId="263"/>
            <ac:picMk id="3" creationId="{186D5473-0B29-424A-B9FD-FE1785972A22}"/>
          </ac:picMkLst>
        </pc:picChg>
      </pc:sldChg>
      <pc:sldChg chg="modSp mod addCm">
        <pc:chgData name="Viviana Muranen" userId="6e275375-9272-42ba-bff7-b43fb8e9ea77" providerId="ADAL" clId="{AE158A95-9A61-4A21-B319-590E1059DBD2}" dt="2024-02-12T13:35:40.454" v="3026" actId="113"/>
        <pc:sldMkLst>
          <pc:docMk/>
          <pc:sldMk cId="0" sldId="264"/>
        </pc:sldMkLst>
        <pc:spChg chg="mod">
          <ac:chgData name="Viviana Muranen" userId="6e275375-9272-42ba-bff7-b43fb8e9ea77" providerId="ADAL" clId="{AE158A95-9A61-4A21-B319-590E1059DBD2}" dt="2024-02-12T13:35:40.454" v="3026" actId="113"/>
          <ac:spMkLst>
            <pc:docMk/>
            <pc:sldMk cId="0" sldId="264"/>
            <ac:spMk id="227" creationId="{00000000-0000-0000-0000-000000000000}"/>
          </ac:spMkLst>
        </pc:spChg>
        <pc:spChg chg="mod">
          <ac:chgData name="Viviana Muranen" userId="6e275375-9272-42ba-bff7-b43fb8e9ea77" providerId="ADAL" clId="{AE158A95-9A61-4A21-B319-590E1059DBD2}" dt="2024-02-06T07:22:32.097" v="2546" actId="13926"/>
          <ac:spMkLst>
            <pc:docMk/>
            <pc:sldMk cId="0" sldId="264"/>
            <ac:spMk id="228" creationId="{00000000-0000-0000-0000-000000000000}"/>
          </ac:spMkLst>
        </pc:spChg>
        <pc:spChg chg="mod">
          <ac:chgData name="Viviana Muranen" userId="6e275375-9272-42ba-bff7-b43fb8e9ea77" providerId="ADAL" clId="{AE158A95-9A61-4A21-B319-590E1059DBD2}" dt="2024-02-05T13:47:49.709" v="991" actId="20577"/>
          <ac:spMkLst>
            <pc:docMk/>
            <pc:sldMk cId="0" sldId="264"/>
            <ac:spMk id="229" creationId="{00000000-0000-0000-0000-000000000000}"/>
          </ac:spMkLst>
        </pc:spChg>
        <pc:spChg chg="mod">
          <ac:chgData name="Viviana Muranen" userId="6e275375-9272-42ba-bff7-b43fb8e9ea77" providerId="ADAL" clId="{AE158A95-9A61-4A21-B319-590E1059DBD2}" dt="2024-02-05T13:47:46.532" v="988" actId="20577"/>
          <ac:spMkLst>
            <pc:docMk/>
            <pc:sldMk cId="0" sldId="264"/>
            <ac:spMk id="230" creationId="{00000000-0000-0000-0000-000000000000}"/>
          </ac:spMkLst>
        </pc:spChg>
        <pc:spChg chg="mod">
          <ac:chgData name="Viviana Muranen" userId="6e275375-9272-42ba-bff7-b43fb8e9ea77" providerId="ADAL" clId="{AE158A95-9A61-4A21-B319-590E1059DBD2}" dt="2024-02-06T07:14:22.702" v="2396" actId="1076"/>
          <ac:spMkLst>
            <pc:docMk/>
            <pc:sldMk cId="0" sldId="264"/>
            <ac:spMk id="231" creationId="{00000000-0000-0000-0000-000000000000}"/>
          </ac:spMkLst>
        </pc:spChg>
        <pc:spChg chg="mod">
          <ac:chgData name="Viviana Muranen" userId="6e275375-9272-42ba-bff7-b43fb8e9ea77" providerId="ADAL" clId="{AE158A95-9A61-4A21-B319-590E1059DBD2}" dt="2024-02-05T13:47:52.725" v="996" actId="20577"/>
          <ac:spMkLst>
            <pc:docMk/>
            <pc:sldMk cId="0" sldId="264"/>
            <ac:spMk id="232" creationId="{00000000-0000-0000-0000-000000000000}"/>
          </ac:spMkLst>
        </pc:spChg>
        <pc:spChg chg="mod">
          <ac:chgData name="Viviana Muranen" userId="6e275375-9272-42ba-bff7-b43fb8e9ea77" providerId="ADAL" clId="{AE158A95-9A61-4A21-B319-590E1059DBD2}" dt="2024-02-05T13:47:57.350" v="1001" actId="20577"/>
          <ac:spMkLst>
            <pc:docMk/>
            <pc:sldMk cId="0" sldId="264"/>
            <ac:spMk id="233" creationId="{00000000-0000-0000-0000-000000000000}"/>
          </ac:spMkLst>
        </pc:spChg>
        <pc:spChg chg="mod">
          <ac:chgData name="Viviana Muranen" userId="6e275375-9272-42ba-bff7-b43fb8e9ea77" providerId="ADAL" clId="{AE158A95-9A61-4A21-B319-590E1059DBD2}" dt="2024-02-06T07:14:39.121" v="2398" actId="1076"/>
          <ac:spMkLst>
            <pc:docMk/>
            <pc:sldMk cId="0" sldId="264"/>
            <ac:spMk id="234" creationId="{00000000-0000-0000-0000-000000000000}"/>
          </ac:spMkLst>
        </pc:spChg>
        <pc:picChg chg="mod">
          <ac:chgData name="Viviana Muranen" userId="6e275375-9272-42ba-bff7-b43fb8e9ea77" providerId="ADAL" clId="{AE158A95-9A61-4A21-B319-590E1059DBD2}" dt="2024-02-12T13:28:55.299" v="2855" actId="1076"/>
          <ac:picMkLst>
            <pc:docMk/>
            <pc:sldMk cId="0" sldId="264"/>
            <ac:picMk id="3" creationId="{9EE6B0A3-5208-F864-EA55-077A862E6957}"/>
          </ac:picMkLst>
        </pc:picChg>
        <pc:extLst>
          <p:ext xmlns:p="http://schemas.openxmlformats.org/presentationml/2006/main" uri="{D6D511B9-2390-475A-947B-AFAB55BFBCF1}">
            <pc226:cmChg xmlns:pc226="http://schemas.microsoft.com/office/powerpoint/2022/06/main/command" chg="add">
              <pc226:chgData name="Viviana Muranen" userId="6e275375-9272-42ba-bff7-b43fb8e9ea77" providerId="ADAL" clId="{AE158A95-9A61-4A21-B319-590E1059DBD2}" dt="2024-02-05T13:40:34.210" v="885"/>
              <pc2:cmMkLst xmlns:pc2="http://schemas.microsoft.com/office/powerpoint/2019/9/main/command">
                <pc:docMk/>
                <pc:sldMk cId="0" sldId="264"/>
                <pc2:cmMk id="{2FB8B409-8A81-45DC-8C3D-BC8E2C08FD12}"/>
              </pc2:cmMkLst>
            </pc226:cmChg>
          </p:ext>
        </pc:extLst>
      </pc:sldChg>
      <pc:sldChg chg="modSp mod">
        <pc:chgData name="Viviana Muranen" userId="6e275375-9272-42ba-bff7-b43fb8e9ea77" providerId="ADAL" clId="{AE158A95-9A61-4A21-B319-590E1059DBD2}" dt="2024-02-12T14:35:15.991" v="3047" actId="1076"/>
        <pc:sldMkLst>
          <pc:docMk/>
          <pc:sldMk cId="0" sldId="266"/>
        </pc:sldMkLst>
        <pc:spChg chg="mod">
          <ac:chgData name="Viviana Muranen" userId="6e275375-9272-42ba-bff7-b43fb8e9ea77" providerId="ADAL" clId="{AE158A95-9A61-4A21-B319-590E1059DBD2}" dt="2024-02-12T14:35:15.991" v="3047" actId="1076"/>
          <ac:spMkLst>
            <pc:docMk/>
            <pc:sldMk cId="0" sldId="266"/>
            <ac:spMk id="266" creationId="{00000000-0000-0000-0000-000000000000}"/>
          </ac:spMkLst>
        </pc:spChg>
        <pc:spChg chg="mod">
          <ac:chgData name="Viviana Muranen" userId="6e275375-9272-42ba-bff7-b43fb8e9ea77" providerId="ADAL" clId="{AE158A95-9A61-4A21-B319-590E1059DBD2}" dt="2024-02-05T14:50:31.360" v="1006" actId="20577"/>
          <ac:spMkLst>
            <pc:docMk/>
            <pc:sldMk cId="0" sldId="266"/>
            <ac:spMk id="270" creationId="{00000000-0000-0000-0000-000000000000}"/>
          </ac:spMkLst>
        </pc:spChg>
        <pc:picChg chg="mod">
          <ac:chgData name="Viviana Muranen" userId="6e275375-9272-42ba-bff7-b43fb8e9ea77" providerId="ADAL" clId="{AE158A95-9A61-4A21-B319-590E1059DBD2}" dt="2024-02-12T14:35:11.766" v="3046" actId="1076"/>
          <ac:picMkLst>
            <pc:docMk/>
            <pc:sldMk cId="0" sldId="266"/>
            <ac:picMk id="3" creationId="{D96316E8-8CEE-55D6-6BF3-3A314DC776AC}"/>
          </ac:picMkLst>
        </pc:picChg>
      </pc:sldChg>
      <pc:sldChg chg="modSp mod addCm">
        <pc:chgData name="Viviana Muranen" userId="6e275375-9272-42ba-bff7-b43fb8e9ea77" providerId="ADAL" clId="{AE158A95-9A61-4A21-B319-590E1059DBD2}" dt="2024-02-12T13:31:55.418" v="2934" actId="1076"/>
        <pc:sldMkLst>
          <pc:docMk/>
          <pc:sldMk cId="0" sldId="267"/>
        </pc:sldMkLst>
        <pc:spChg chg="mod">
          <ac:chgData name="Viviana Muranen" userId="6e275375-9272-42ba-bff7-b43fb8e9ea77" providerId="ADAL" clId="{AE158A95-9A61-4A21-B319-590E1059DBD2}" dt="2024-02-12T13:31:55.418" v="2934" actId="1076"/>
          <ac:spMkLst>
            <pc:docMk/>
            <pc:sldMk cId="0" sldId="267"/>
            <ac:spMk id="282" creationId="{00000000-0000-0000-0000-000000000000}"/>
          </ac:spMkLst>
        </pc:spChg>
        <pc:spChg chg="mod">
          <ac:chgData name="Viviana Muranen" userId="6e275375-9272-42ba-bff7-b43fb8e9ea77" providerId="ADAL" clId="{AE158A95-9A61-4A21-B319-590E1059DBD2}" dt="2024-02-06T07:33:55.591" v="2665" actId="20577"/>
          <ac:spMkLst>
            <pc:docMk/>
            <pc:sldMk cId="0" sldId="267"/>
            <ac:spMk id="283" creationId="{00000000-0000-0000-0000-000000000000}"/>
          </ac:spMkLst>
        </pc:spChg>
        <pc:picChg chg="mod">
          <ac:chgData name="Viviana Muranen" userId="6e275375-9272-42ba-bff7-b43fb8e9ea77" providerId="ADAL" clId="{AE158A95-9A61-4A21-B319-590E1059DBD2}" dt="2024-02-06T07:17:41.978" v="2445" actId="1076"/>
          <ac:picMkLst>
            <pc:docMk/>
            <pc:sldMk cId="0" sldId="267"/>
            <ac:picMk id="4" creationId="{A17DCE50-2244-D58A-1619-F60E0CA11163}"/>
          </ac:picMkLst>
        </pc:picChg>
        <pc:extLst>
          <p:ext xmlns:p="http://schemas.openxmlformats.org/presentationml/2006/main" uri="{D6D511B9-2390-475A-947B-AFAB55BFBCF1}">
            <pc226:cmChg xmlns:pc226="http://schemas.microsoft.com/office/powerpoint/2022/06/main/command" chg="add">
              <pc226:chgData name="Viviana Muranen" userId="6e275375-9272-42ba-bff7-b43fb8e9ea77" providerId="ADAL" clId="{AE158A95-9A61-4A21-B319-590E1059DBD2}" dt="2024-02-05T14:59:00.153" v="1204"/>
              <pc2:cmMkLst xmlns:pc2="http://schemas.microsoft.com/office/powerpoint/2019/9/main/command">
                <pc:docMk/>
                <pc:sldMk cId="0" sldId="267"/>
                <pc2:cmMk id="{E9CC161A-761A-422F-9676-F4D74304C39B}"/>
              </pc2:cmMkLst>
            </pc226:cmChg>
          </p:ext>
        </pc:extLst>
      </pc:sldChg>
      <pc:sldChg chg="addSp delSp modSp mod">
        <pc:chgData name="Viviana Muranen" userId="6e275375-9272-42ba-bff7-b43fb8e9ea77" providerId="ADAL" clId="{AE158A95-9A61-4A21-B319-590E1059DBD2}" dt="2024-02-12T13:33:57.021" v="3003" actId="1076"/>
        <pc:sldMkLst>
          <pc:docMk/>
          <pc:sldMk cId="0" sldId="268"/>
        </pc:sldMkLst>
        <pc:spChg chg="add mod">
          <ac:chgData name="Viviana Muranen" userId="6e275375-9272-42ba-bff7-b43fb8e9ea77" providerId="ADAL" clId="{AE158A95-9A61-4A21-B319-590E1059DBD2}" dt="2024-02-12T13:33:57.021" v="3003" actId="1076"/>
          <ac:spMkLst>
            <pc:docMk/>
            <pc:sldMk cId="0" sldId="268"/>
            <ac:spMk id="2" creationId="{33BCAE34-B245-E84A-B70E-50FA1EE166A7}"/>
          </ac:spMkLst>
        </pc:spChg>
        <pc:spChg chg="mod">
          <ac:chgData name="Viviana Muranen" userId="6e275375-9272-42ba-bff7-b43fb8e9ea77" providerId="ADAL" clId="{AE158A95-9A61-4A21-B319-590E1059DBD2}" dt="2024-02-06T07:32:31.164" v="2622" actId="1076"/>
          <ac:spMkLst>
            <pc:docMk/>
            <pc:sldMk cId="0" sldId="268"/>
            <ac:spMk id="5" creationId="{495D11BC-38C6-A3B1-6193-E7E179B34D49}"/>
          </ac:spMkLst>
        </pc:spChg>
        <pc:spChg chg="del mod">
          <ac:chgData name="Viviana Muranen" userId="6e275375-9272-42ba-bff7-b43fb8e9ea77" providerId="ADAL" clId="{AE158A95-9A61-4A21-B319-590E1059DBD2}" dt="2024-02-12T13:33:36.161" v="2996" actId="478"/>
          <ac:spMkLst>
            <pc:docMk/>
            <pc:sldMk cId="0" sldId="268"/>
            <ac:spMk id="8" creationId="{E65CA011-76A7-247E-8C78-29BA816B9EFD}"/>
          </ac:spMkLst>
        </pc:spChg>
      </pc:sldChg>
      <pc:sldChg chg="modSp mod">
        <pc:chgData name="Viviana Muranen" userId="6e275375-9272-42ba-bff7-b43fb8e9ea77" providerId="ADAL" clId="{AE158A95-9A61-4A21-B319-590E1059DBD2}" dt="2024-02-12T13:35:52.531" v="3030" actId="113"/>
        <pc:sldMkLst>
          <pc:docMk/>
          <pc:sldMk cId="1566513922" sldId="270"/>
        </pc:sldMkLst>
        <pc:spChg chg="mod">
          <ac:chgData name="Viviana Muranen" userId="6e275375-9272-42ba-bff7-b43fb8e9ea77" providerId="ADAL" clId="{AE158A95-9A61-4A21-B319-590E1059DBD2}" dt="2024-02-06T08:12:13.359" v="2729" actId="6549"/>
          <ac:spMkLst>
            <pc:docMk/>
            <pc:sldMk cId="1566513922" sldId="270"/>
            <ac:spMk id="3" creationId="{86F328EA-0811-979C-36B5-9191A6A0B46E}"/>
          </ac:spMkLst>
        </pc:spChg>
        <pc:spChg chg="mod">
          <ac:chgData name="Viviana Muranen" userId="6e275375-9272-42ba-bff7-b43fb8e9ea77" providerId="ADAL" clId="{AE158A95-9A61-4A21-B319-590E1059DBD2}" dt="2024-02-06T08:11:01.123" v="2706" actId="1076"/>
          <ac:spMkLst>
            <pc:docMk/>
            <pc:sldMk cId="1566513922" sldId="270"/>
            <ac:spMk id="187" creationId="{00000000-0000-0000-0000-000000000000}"/>
          </ac:spMkLst>
        </pc:spChg>
        <pc:spChg chg="mod">
          <ac:chgData name="Viviana Muranen" userId="6e275375-9272-42ba-bff7-b43fb8e9ea77" providerId="ADAL" clId="{AE158A95-9A61-4A21-B319-590E1059DBD2}" dt="2024-02-12T13:35:52.531" v="3030" actId="113"/>
          <ac:spMkLst>
            <pc:docMk/>
            <pc:sldMk cId="1566513922" sldId="270"/>
            <ac:spMk id="192" creationId="{00000000-0000-0000-0000-000000000000}"/>
          </ac:spMkLst>
        </pc:spChg>
        <pc:picChg chg="mod">
          <ac:chgData name="Viviana Muranen" userId="6e275375-9272-42ba-bff7-b43fb8e9ea77" providerId="ADAL" clId="{AE158A95-9A61-4A21-B319-590E1059DBD2}" dt="2024-02-12T13:28:10.955" v="2838" actId="1076"/>
          <ac:picMkLst>
            <pc:docMk/>
            <pc:sldMk cId="1566513922" sldId="270"/>
            <ac:picMk id="2" creationId="{49735276-D68E-5FC1-4090-BB75CB732C8D}"/>
          </ac:picMkLst>
        </pc:picChg>
      </pc:sldChg>
      <pc:sldChg chg="modSp mod addCm delCm modCm">
        <pc:chgData name="Viviana Muranen" userId="6e275375-9272-42ba-bff7-b43fb8e9ea77" providerId="ADAL" clId="{AE158A95-9A61-4A21-B319-590E1059DBD2}" dt="2024-02-12T14:34:22.318" v="3033" actId="113"/>
        <pc:sldMkLst>
          <pc:docMk/>
          <pc:sldMk cId="3534940300" sldId="272"/>
        </pc:sldMkLst>
        <pc:spChg chg="mod">
          <ac:chgData name="Viviana Muranen" userId="6e275375-9272-42ba-bff7-b43fb8e9ea77" providerId="ADAL" clId="{AE158A95-9A61-4A21-B319-590E1059DBD2}" dt="2024-02-12T13:25:31.001" v="2738" actId="1076"/>
          <ac:spMkLst>
            <pc:docMk/>
            <pc:sldMk cId="3534940300" sldId="272"/>
            <ac:spMk id="2" creationId="{3A67C1AF-4E9B-1782-264D-2201E6E7BCDB}"/>
          </ac:spMkLst>
        </pc:spChg>
        <pc:spChg chg="mod">
          <ac:chgData name="Viviana Muranen" userId="6e275375-9272-42ba-bff7-b43fb8e9ea77" providerId="ADAL" clId="{AE158A95-9A61-4A21-B319-590E1059DBD2}" dt="2024-02-06T07:30:29.338" v="2581" actId="13926"/>
          <ac:spMkLst>
            <pc:docMk/>
            <pc:sldMk cId="3534940300" sldId="272"/>
            <ac:spMk id="4" creationId="{85B6BE8C-EE35-42CE-8A97-F346FC5511AD}"/>
          </ac:spMkLst>
        </pc:spChg>
        <pc:spChg chg="mod">
          <ac:chgData name="Viviana Muranen" userId="6e275375-9272-42ba-bff7-b43fb8e9ea77" providerId="ADAL" clId="{AE158A95-9A61-4A21-B319-590E1059DBD2}" dt="2024-02-12T14:34:22.318" v="3033" actId="113"/>
          <ac:spMkLst>
            <pc:docMk/>
            <pc:sldMk cId="3534940300" sldId="272"/>
            <ac:spMk id="7" creationId="{FF39B242-DB9C-3297-A697-00941B9165E2}"/>
          </ac:spMkLst>
        </pc:spChg>
        <pc:picChg chg="mod">
          <ac:chgData name="Viviana Muranen" userId="6e275375-9272-42ba-bff7-b43fb8e9ea77" providerId="ADAL" clId="{AE158A95-9A61-4A21-B319-590E1059DBD2}" dt="2024-02-12T13:25:17.798" v="2732" actId="1076"/>
          <ac:picMkLst>
            <pc:docMk/>
            <pc:sldMk cId="3534940300" sldId="272"/>
            <ac:picMk id="9" creationId="{E2AE4071-A4D7-2027-A385-103F4597043C}"/>
          </ac:picMkLst>
        </pc:picChg>
        <pc:extLst>
          <p:ext xmlns:p="http://schemas.openxmlformats.org/presentationml/2006/main" uri="{D6D511B9-2390-475A-947B-AFAB55BFBCF1}">
            <pc226:cmChg xmlns:pc226="http://schemas.microsoft.com/office/powerpoint/2022/06/main/command" chg="add del mod modRxn">
              <pc226:chgData name="Viviana Muranen" userId="6e275375-9272-42ba-bff7-b43fb8e9ea77" providerId="ADAL" clId="{AE158A95-9A61-4A21-B319-590E1059DBD2}" dt="2024-02-12T13:35:02.103" v="3021"/>
              <pc2:cmMkLst xmlns:pc2="http://schemas.microsoft.com/office/powerpoint/2019/9/main/command">
                <pc:docMk/>
                <pc:sldMk cId="3534940300" sldId="272"/>
                <pc2:cmMk id="{B0F5E509-C6DB-4DE2-9E1B-49CF9A9539D0}"/>
              </pc2:cmMkLst>
            </pc226:cmChg>
          </p:ext>
        </pc:extLst>
      </pc:sldChg>
      <pc:sldChg chg="modSp mod">
        <pc:chgData name="Viviana Muranen" userId="6e275375-9272-42ba-bff7-b43fb8e9ea77" providerId="ADAL" clId="{AE158A95-9A61-4A21-B319-590E1059DBD2}" dt="2024-02-12T13:26:23.284" v="2749" actId="113"/>
        <pc:sldMkLst>
          <pc:docMk/>
          <pc:sldMk cId="3018719108" sldId="273"/>
        </pc:sldMkLst>
        <pc:spChg chg="mod">
          <ac:chgData name="Viviana Muranen" userId="6e275375-9272-42ba-bff7-b43fb8e9ea77" providerId="ADAL" clId="{AE158A95-9A61-4A21-B319-590E1059DBD2}" dt="2024-02-12T13:26:23.284" v="2749" actId="113"/>
          <ac:spMkLst>
            <pc:docMk/>
            <pc:sldMk cId="3018719108" sldId="273"/>
            <ac:spMk id="227" creationId="{00000000-0000-0000-0000-000000000000}"/>
          </ac:spMkLst>
        </pc:spChg>
      </pc:sldChg>
      <pc:sldChg chg="modSp mod">
        <pc:chgData name="Viviana Muranen" userId="6e275375-9272-42ba-bff7-b43fb8e9ea77" providerId="ADAL" clId="{AE158A95-9A61-4A21-B319-590E1059DBD2}" dt="2024-02-12T13:36:16.529" v="3031" actId="403"/>
        <pc:sldMkLst>
          <pc:docMk/>
          <pc:sldMk cId="1260955794" sldId="274"/>
        </pc:sldMkLst>
        <pc:spChg chg="mod">
          <ac:chgData name="Viviana Muranen" userId="6e275375-9272-42ba-bff7-b43fb8e9ea77" providerId="ADAL" clId="{AE158A95-9A61-4A21-B319-590E1059DBD2}" dt="2024-02-06T07:14:48.431" v="2399" actId="1076"/>
          <ac:spMkLst>
            <pc:docMk/>
            <pc:sldMk cId="1260955794" sldId="274"/>
            <ac:spMk id="2" creationId="{3A67C1AF-4E9B-1782-264D-2201E6E7BCDB}"/>
          </ac:spMkLst>
        </pc:spChg>
        <pc:spChg chg="mod">
          <ac:chgData name="Viviana Muranen" userId="6e275375-9272-42ba-bff7-b43fb8e9ea77" providerId="ADAL" clId="{AE158A95-9A61-4A21-B319-590E1059DBD2}" dt="2024-02-12T13:36:16.529" v="3031" actId="403"/>
          <ac:spMkLst>
            <pc:docMk/>
            <pc:sldMk cId="1260955794" sldId="274"/>
            <ac:spMk id="6" creationId="{8F3894FB-7BC2-70DD-F8CD-D440CF744CBE}"/>
          </ac:spMkLst>
        </pc:spChg>
        <pc:picChg chg="mod">
          <ac:chgData name="Viviana Muranen" userId="6e275375-9272-42ba-bff7-b43fb8e9ea77" providerId="ADAL" clId="{AE158A95-9A61-4A21-B319-590E1059DBD2}" dt="2024-02-12T13:29:24.370" v="2880" actId="1076"/>
          <ac:picMkLst>
            <pc:docMk/>
            <pc:sldMk cId="1260955794" sldId="274"/>
            <ac:picMk id="3" creationId="{8BB097B1-5005-D8F9-9F9B-FFF3842A7745}"/>
          </ac:picMkLst>
        </pc:picChg>
      </pc:sldChg>
      <pc:sldChg chg="modSp mod">
        <pc:chgData name="Viviana Muranen" userId="6e275375-9272-42ba-bff7-b43fb8e9ea77" providerId="ADAL" clId="{AE158A95-9A61-4A21-B319-590E1059DBD2}" dt="2024-02-12T13:31:35.825" v="2931" actId="113"/>
        <pc:sldMkLst>
          <pc:docMk/>
          <pc:sldMk cId="2759878028" sldId="275"/>
        </pc:sldMkLst>
        <pc:spChg chg="mod">
          <ac:chgData name="Viviana Muranen" userId="6e275375-9272-42ba-bff7-b43fb8e9ea77" providerId="ADAL" clId="{AE158A95-9A61-4A21-B319-590E1059DBD2}" dt="2024-02-12T13:31:35.825" v="2931" actId="113"/>
          <ac:spMkLst>
            <pc:docMk/>
            <pc:sldMk cId="2759878028" sldId="275"/>
            <ac:spMk id="227" creationId="{00000000-0000-0000-0000-000000000000}"/>
          </ac:spMkLst>
        </pc:spChg>
      </pc:sldChg>
      <pc:sldChg chg="modSp mod">
        <pc:chgData name="Viviana Muranen" userId="6e275375-9272-42ba-bff7-b43fb8e9ea77" providerId="ADAL" clId="{AE158A95-9A61-4A21-B319-590E1059DBD2}" dt="2024-02-12T13:33:05.052" v="2976" actId="1076"/>
        <pc:sldMkLst>
          <pc:docMk/>
          <pc:sldMk cId="1525404790" sldId="276"/>
        </pc:sldMkLst>
        <pc:spChg chg="mod">
          <ac:chgData name="Viviana Muranen" userId="6e275375-9272-42ba-bff7-b43fb8e9ea77" providerId="ADAL" clId="{AE158A95-9A61-4A21-B319-590E1059DBD2}" dt="2024-02-12T13:33:05.052" v="2976" actId="1076"/>
          <ac:spMkLst>
            <pc:docMk/>
            <pc:sldMk cId="1525404790" sldId="276"/>
            <ac:spMk id="2" creationId="{3A67C1AF-4E9B-1782-264D-2201E6E7BCDB}"/>
          </ac:spMkLst>
        </pc:spChg>
        <pc:spChg chg="mod">
          <ac:chgData name="Viviana Muranen" userId="6e275375-9272-42ba-bff7-b43fb8e9ea77" providerId="ADAL" clId="{AE158A95-9A61-4A21-B319-590E1059DBD2}" dt="2024-02-12T13:33:04.444" v="2975" actId="1076"/>
          <ac:spMkLst>
            <pc:docMk/>
            <pc:sldMk cId="1525404790" sldId="276"/>
            <ac:spMk id="5" creationId="{66048437-1D77-9A81-3D45-2909D542DCCB}"/>
          </ac:spMkLst>
        </pc:spChg>
        <pc:picChg chg="mod">
          <ac:chgData name="Viviana Muranen" userId="6e275375-9272-42ba-bff7-b43fb8e9ea77" providerId="ADAL" clId="{AE158A95-9A61-4A21-B319-590E1059DBD2}" dt="2024-02-12T13:33:01.100" v="2974" actId="1076"/>
          <ac:picMkLst>
            <pc:docMk/>
            <pc:sldMk cId="1525404790" sldId="276"/>
            <ac:picMk id="6" creationId="{19441A39-708D-390D-8AF4-06A79C533176}"/>
          </ac:picMkLst>
        </pc:picChg>
      </pc:sldChg>
      <pc:sldChg chg="modSp mod">
        <pc:chgData name="Viviana Muranen" userId="6e275375-9272-42ba-bff7-b43fb8e9ea77" providerId="ADAL" clId="{AE158A95-9A61-4A21-B319-590E1059DBD2}" dt="2024-02-12T14:35:37.473" v="3050" actId="1076"/>
        <pc:sldMkLst>
          <pc:docMk/>
          <pc:sldMk cId="1827772866" sldId="278"/>
        </pc:sldMkLst>
        <pc:spChg chg="mod">
          <ac:chgData name="Viviana Muranen" userId="6e275375-9272-42ba-bff7-b43fb8e9ea77" providerId="ADAL" clId="{AE158A95-9A61-4A21-B319-590E1059DBD2}" dt="2024-02-06T07:02:53.373" v="2211" actId="1076"/>
          <ac:spMkLst>
            <pc:docMk/>
            <pc:sldMk cId="1827772866" sldId="278"/>
            <ac:spMk id="296" creationId="{00000000-0000-0000-0000-000000000000}"/>
          </ac:spMkLst>
        </pc:spChg>
        <pc:spChg chg="mod">
          <ac:chgData name="Viviana Muranen" userId="6e275375-9272-42ba-bff7-b43fb8e9ea77" providerId="ADAL" clId="{AE158A95-9A61-4A21-B319-590E1059DBD2}" dt="2024-02-12T14:35:37.473" v="3050" actId="1076"/>
          <ac:spMkLst>
            <pc:docMk/>
            <pc:sldMk cId="1827772866" sldId="278"/>
            <ac:spMk id="297" creationId="{00000000-0000-0000-0000-000000000000}"/>
          </ac:spMkLst>
        </pc:spChg>
        <pc:spChg chg="mod">
          <ac:chgData name="Viviana Muranen" userId="6e275375-9272-42ba-bff7-b43fb8e9ea77" providerId="ADAL" clId="{AE158A95-9A61-4A21-B319-590E1059DBD2}" dt="2024-02-06T07:00:21.373" v="2171" actId="20577"/>
          <ac:spMkLst>
            <pc:docMk/>
            <pc:sldMk cId="1827772866" sldId="278"/>
            <ac:spMk id="298" creationId="{00000000-0000-0000-0000-000000000000}"/>
          </ac:spMkLst>
        </pc:spChg>
        <pc:spChg chg="mod">
          <ac:chgData name="Viviana Muranen" userId="6e275375-9272-42ba-bff7-b43fb8e9ea77" providerId="ADAL" clId="{AE158A95-9A61-4A21-B319-590E1059DBD2}" dt="2024-02-12T13:34:51.619" v="3019" actId="1076"/>
          <ac:spMkLst>
            <pc:docMk/>
            <pc:sldMk cId="1827772866" sldId="278"/>
            <ac:spMk id="299" creationId="{00000000-0000-0000-0000-000000000000}"/>
          </ac:spMkLst>
        </pc:spChg>
        <pc:spChg chg="mod">
          <ac:chgData name="Viviana Muranen" userId="6e275375-9272-42ba-bff7-b43fb8e9ea77" providerId="ADAL" clId="{AE158A95-9A61-4A21-B319-590E1059DBD2}" dt="2024-02-12T13:34:46.563" v="3017" actId="1076"/>
          <ac:spMkLst>
            <pc:docMk/>
            <pc:sldMk cId="1827772866" sldId="278"/>
            <ac:spMk id="300" creationId="{00000000-0000-0000-0000-000000000000}"/>
          </ac:spMkLst>
        </pc:spChg>
        <pc:picChg chg="mod">
          <ac:chgData name="Viviana Muranen" userId="6e275375-9272-42ba-bff7-b43fb8e9ea77" providerId="ADAL" clId="{AE158A95-9A61-4A21-B319-590E1059DBD2}" dt="2024-02-12T13:34:24.656" v="3011" actId="14100"/>
          <ac:picMkLst>
            <pc:docMk/>
            <pc:sldMk cId="1827772866" sldId="278"/>
            <ac:picMk id="3" creationId="{7696E1B1-F212-4D1E-649A-F762D5F4E8B9}"/>
          </ac:picMkLst>
        </pc:picChg>
      </pc:sldChg>
      <pc:sldChg chg="modSp mod">
        <pc:chgData name="Viviana Muranen" userId="6e275375-9272-42ba-bff7-b43fb8e9ea77" providerId="ADAL" clId="{AE158A95-9A61-4A21-B319-590E1059DBD2}" dt="2024-02-12T13:25:55.422" v="2743" actId="113"/>
        <pc:sldMkLst>
          <pc:docMk/>
          <pc:sldMk cId="1931773896" sldId="279"/>
        </pc:sldMkLst>
        <pc:spChg chg="mod">
          <ac:chgData name="Viviana Muranen" userId="6e275375-9272-42ba-bff7-b43fb8e9ea77" providerId="ADAL" clId="{AE158A95-9A61-4A21-B319-590E1059DBD2}" dt="2024-02-06T06:51:46.456" v="2073" actId="20577"/>
          <ac:spMkLst>
            <pc:docMk/>
            <pc:sldMk cId="1931773896" sldId="279"/>
            <ac:spMk id="4" creationId="{82A738CF-FAA4-591D-8B9E-2CD530CEEA24}"/>
          </ac:spMkLst>
        </pc:spChg>
        <pc:spChg chg="mod">
          <ac:chgData name="Viviana Muranen" userId="6e275375-9272-42ba-bff7-b43fb8e9ea77" providerId="ADAL" clId="{AE158A95-9A61-4A21-B319-590E1059DBD2}" dt="2024-02-12T13:25:55.422" v="2743" actId="113"/>
          <ac:spMkLst>
            <pc:docMk/>
            <pc:sldMk cId="1931773896" sldId="279"/>
            <ac:spMk id="7" creationId="{FF39B242-DB9C-3297-A697-00941B9165E2}"/>
          </ac:spMkLst>
        </pc:spChg>
        <pc:picChg chg="mod">
          <ac:chgData name="Viviana Muranen" userId="6e275375-9272-42ba-bff7-b43fb8e9ea77" providerId="ADAL" clId="{AE158A95-9A61-4A21-B319-590E1059DBD2}" dt="2024-02-06T06:51:17.549" v="2069" actId="14100"/>
          <ac:picMkLst>
            <pc:docMk/>
            <pc:sldMk cId="1931773896" sldId="279"/>
            <ac:picMk id="9" creationId="{233D5D76-B4F7-5297-C2E9-B38AF83BDCDE}"/>
          </ac:picMkLst>
        </pc:picChg>
      </pc:sldChg>
      <pc:sldChg chg="modSp mod">
        <pc:chgData name="Viviana Muranen" userId="6e275375-9272-42ba-bff7-b43fb8e9ea77" providerId="ADAL" clId="{AE158A95-9A61-4A21-B319-590E1059DBD2}" dt="2024-02-12T13:31:04.479" v="2898" actId="1076"/>
        <pc:sldMkLst>
          <pc:docMk/>
          <pc:sldMk cId="2014720434" sldId="280"/>
        </pc:sldMkLst>
        <pc:spChg chg="mod">
          <ac:chgData name="Viviana Muranen" userId="6e275375-9272-42ba-bff7-b43fb8e9ea77" providerId="ADAL" clId="{AE158A95-9A61-4A21-B319-590E1059DBD2}" dt="2024-02-12T13:30:52.594" v="2895" actId="1076"/>
          <ac:spMkLst>
            <pc:docMk/>
            <pc:sldMk cId="2014720434" sldId="280"/>
            <ac:spMk id="2" creationId="{D31A9455-3E19-45AC-8FB5-4416FFB04119}"/>
          </ac:spMkLst>
        </pc:spChg>
        <pc:spChg chg="mod">
          <ac:chgData name="Viviana Muranen" userId="6e275375-9272-42ba-bff7-b43fb8e9ea77" providerId="ADAL" clId="{AE158A95-9A61-4A21-B319-590E1059DBD2}" dt="2024-02-12T13:31:02.411" v="2897" actId="1076"/>
          <ac:spMkLst>
            <pc:docMk/>
            <pc:sldMk cId="2014720434" sldId="280"/>
            <ac:spMk id="266" creationId="{00000000-0000-0000-0000-000000000000}"/>
          </ac:spMkLst>
        </pc:spChg>
        <pc:spChg chg="mod">
          <ac:chgData name="Viviana Muranen" userId="6e275375-9272-42ba-bff7-b43fb8e9ea77" providerId="ADAL" clId="{AE158A95-9A61-4A21-B319-590E1059DBD2}" dt="2024-02-05T14:57:10.092" v="1141" actId="403"/>
          <ac:spMkLst>
            <pc:docMk/>
            <pc:sldMk cId="2014720434" sldId="280"/>
            <ac:spMk id="270" creationId="{00000000-0000-0000-0000-000000000000}"/>
          </ac:spMkLst>
        </pc:spChg>
        <pc:picChg chg="mod">
          <ac:chgData name="Viviana Muranen" userId="6e275375-9272-42ba-bff7-b43fb8e9ea77" providerId="ADAL" clId="{AE158A95-9A61-4A21-B319-590E1059DBD2}" dt="2024-02-12T13:31:04.479" v="2898" actId="1076"/>
          <ac:picMkLst>
            <pc:docMk/>
            <pc:sldMk cId="2014720434" sldId="280"/>
            <ac:picMk id="3" creationId="{7D1101C0-9014-85C6-76B1-D5089BCA7C7C}"/>
          </ac:picMkLst>
        </pc:picChg>
      </pc:sldChg>
      <pc:sldChg chg="modSp mod">
        <pc:chgData name="Viviana Muranen" userId="6e275375-9272-42ba-bff7-b43fb8e9ea77" providerId="ADAL" clId="{AE158A95-9A61-4A21-B319-590E1059DBD2}" dt="2024-02-12T13:33:25.973" v="2995" actId="113"/>
        <pc:sldMkLst>
          <pc:docMk/>
          <pc:sldMk cId="2944986971" sldId="281"/>
        </pc:sldMkLst>
        <pc:spChg chg="mod">
          <ac:chgData name="Viviana Muranen" userId="6e275375-9272-42ba-bff7-b43fb8e9ea77" providerId="ADAL" clId="{AE158A95-9A61-4A21-B319-590E1059DBD2}" dt="2024-02-06T07:19:51.958" v="2512" actId="20577"/>
          <ac:spMkLst>
            <pc:docMk/>
            <pc:sldMk cId="2944986971" sldId="281"/>
            <ac:spMk id="4" creationId="{9D3C0A9C-4B3D-0EA9-1605-323C6D566FCD}"/>
          </ac:spMkLst>
        </pc:spChg>
        <pc:spChg chg="mod">
          <ac:chgData name="Viviana Muranen" userId="6e275375-9272-42ba-bff7-b43fb8e9ea77" providerId="ADAL" clId="{AE158A95-9A61-4A21-B319-590E1059DBD2}" dt="2024-02-12T13:33:25.973" v="2995" actId="113"/>
          <ac:spMkLst>
            <pc:docMk/>
            <pc:sldMk cId="2944986971" sldId="281"/>
            <ac:spMk id="12" creationId="{563BAB6E-289E-B795-064A-0D2141D3C180}"/>
          </ac:spMkLst>
        </pc:spChg>
      </pc:sldChg>
      <pc:sldChg chg="modSp mod addCm delCm modCm">
        <pc:chgData name="Viviana Muranen" userId="6e275375-9272-42ba-bff7-b43fb8e9ea77" providerId="ADAL" clId="{AE158A95-9A61-4A21-B319-590E1059DBD2}" dt="2024-02-12T13:26:11.464" v="2747" actId="113"/>
        <pc:sldMkLst>
          <pc:docMk/>
          <pc:sldMk cId="951403587" sldId="282"/>
        </pc:sldMkLst>
        <pc:spChg chg="mod">
          <ac:chgData name="Viviana Muranen" userId="6e275375-9272-42ba-bff7-b43fb8e9ea77" providerId="ADAL" clId="{AE158A95-9A61-4A21-B319-590E1059DBD2}" dt="2024-02-12T13:26:11.464" v="2747" actId="113"/>
          <ac:spMkLst>
            <pc:docMk/>
            <pc:sldMk cId="951403587" sldId="282"/>
            <ac:spMk id="7" creationId="{E12A3E76-3820-FDAB-715C-0C51B34B26FB}"/>
          </ac:spMkLst>
        </pc:spChg>
        <pc:spChg chg="mod">
          <ac:chgData name="Viviana Muranen" userId="6e275375-9272-42ba-bff7-b43fb8e9ea77" providerId="ADAL" clId="{AE158A95-9A61-4A21-B319-590E1059DBD2}" dt="2024-02-05T13:07:58.151" v="176" actId="404"/>
          <ac:spMkLst>
            <pc:docMk/>
            <pc:sldMk cId="951403587" sldId="282"/>
            <ac:spMk id="9" creationId="{1A99618D-D1EA-2381-3EFA-8E4950F6BD9B}"/>
          </ac:spMkLst>
        </pc:spChg>
        <pc:graphicFrameChg chg="mod modGraphic">
          <ac:chgData name="Viviana Muranen" userId="6e275375-9272-42ba-bff7-b43fb8e9ea77" providerId="ADAL" clId="{AE158A95-9A61-4A21-B319-590E1059DBD2}" dt="2024-02-06T08:12:01.984" v="2723" actId="13926"/>
          <ac:graphicFrameMkLst>
            <pc:docMk/>
            <pc:sldMk cId="951403587" sldId="282"/>
            <ac:graphicFrameMk id="6" creationId="{9B2D19F7-2BFC-AD8B-F3D0-1EF95D626C95}"/>
          </ac:graphicFrameMkLst>
        </pc:graphicFrameChg>
        <pc:extLst>
          <p:ext xmlns:p="http://schemas.openxmlformats.org/presentationml/2006/main" uri="{D6D511B9-2390-475A-947B-AFAB55BFBCF1}">
            <pc226:cmChg xmlns:pc226="http://schemas.microsoft.com/office/powerpoint/2022/06/main/command" chg="add mod">
              <pc226:chgData name="Viviana Muranen" userId="6e275375-9272-42ba-bff7-b43fb8e9ea77" providerId="ADAL" clId="{AE158A95-9A61-4A21-B319-590E1059DBD2}" dt="2024-02-06T07:28:32.593" v="2561" actId="20577"/>
              <pc2:cmMkLst xmlns:pc2="http://schemas.microsoft.com/office/powerpoint/2019/9/main/command">
                <pc:docMk/>
                <pc:sldMk cId="951403587" sldId="282"/>
                <pc2:cmMk id="{CA0CB0A1-1287-4A06-AE3C-F77F74AD434C}"/>
              </pc2:cmMkLst>
            </pc226:cmChg>
            <pc226:cmChg xmlns:pc226="http://schemas.microsoft.com/office/powerpoint/2022/06/main/command" chg="add del mod">
              <pc226:chgData name="Viviana Muranen" userId="6e275375-9272-42ba-bff7-b43fb8e9ea77" providerId="ADAL" clId="{AE158A95-9A61-4A21-B319-590E1059DBD2}" dt="2024-02-05T13:27:27.661" v="518"/>
              <pc2:cmMkLst xmlns:pc2="http://schemas.microsoft.com/office/powerpoint/2019/9/main/command">
                <pc:docMk/>
                <pc:sldMk cId="951403587" sldId="282"/>
                <pc2:cmMk id="{228D5BC4-8072-46FF-A616-A0F1333D2390}"/>
              </pc2:cmMkLst>
            </pc226:cmChg>
            <pc226:cmChg xmlns:pc226="http://schemas.microsoft.com/office/powerpoint/2022/06/main/command" chg="add">
              <pc226:chgData name="Viviana Muranen" userId="6e275375-9272-42ba-bff7-b43fb8e9ea77" providerId="ADAL" clId="{AE158A95-9A61-4A21-B319-590E1059DBD2}" dt="2024-02-05T13:17:32.289" v="293"/>
              <pc2:cmMkLst xmlns:pc2="http://schemas.microsoft.com/office/powerpoint/2019/9/main/command">
                <pc:docMk/>
                <pc:sldMk cId="951403587" sldId="282"/>
                <pc2:cmMk id="{6F7867DC-E62B-4DDE-9ECA-65E9472123EB}"/>
              </pc2:cmMkLst>
            </pc226:cmChg>
            <pc226:cmChg xmlns:pc226="http://schemas.microsoft.com/office/powerpoint/2022/06/main/command" chg="add">
              <pc226:chgData name="Viviana Muranen" userId="6e275375-9272-42ba-bff7-b43fb8e9ea77" providerId="ADAL" clId="{AE158A95-9A61-4A21-B319-590E1059DBD2}" dt="2024-02-05T13:15:35.338" v="271"/>
              <pc2:cmMkLst xmlns:pc2="http://schemas.microsoft.com/office/powerpoint/2019/9/main/command">
                <pc:docMk/>
                <pc:sldMk cId="951403587" sldId="282"/>
                <pc2:cmMk id="{387C54E1-12AA-4C39-B91C-E8221D9D4867}"/>
              </pc2:cmMkLst>
            </pc226:cmChg>
          </p:ext>
        </pc:extLst>
      </pc:sldChg>
      <pc:sldChg chg="addSp delSp modSp mod addCm modCm">
        <pc:chgData name="Viviana Muranen" userId="6e275375-9272-42ba-bff7-b43fb8e9ea77" providerId="ADAL" clId="{AE158A95-9A61-4A21-B319-590E1059DBD2}" dt="2024-02-12T13:26:02.499" v="2745" actId="2711"/>
        <pc:sldMkLst>
          <pc:docMk/>
          <pc:sldMk cId="2299338535" sldId="284"/>
        </pc:sldMkLst>
        <pc:spChg chg="mod">
          <ac:chgData name="Viviana Muranen" userId="6e275375-9272-42ba-bff7-b43fb8e9ea77" providerId="ADAL" clId="{AE158A95-9A61-4A21-B319-590E1059DBD2}" dt="2024-02-06T07:28:03.536" v="2555" actId="13926"/>
          <ac:spMkLst>
            <pc:docMk/>
            <pc:sldMk cId="2299338535" sldId="284"/>
            <ac:spMk id="4" creationId="{82A738CF-FAA4-591D-8B9E-2CD530CEEA24}"/>
          </ac:spMkLst>
        </pc:spChg>
        <pc:spChg chg="mod">
          <ac:chgData name="Viviana Muranen" userId="6e275375-9272-42ba-bff7-b43fb8e9ea77" providerId="ADAL" clId="{AE158A95-9A61-4A21-B319-590E1059DBD2}" dt="2024-02-12T13:26:02.499" v="2745" actId="2711"/>
          <ac:spMkLst>
            <pc:docMk/>
            <pc:sldMk cId="2299338535" sldId="284"/>
            <ac:spMk id="7" creationId="{FF39B242-DB9C-3297-A697-00941B9165E2}"/>
          </ac:spMkLst>
        </pc:spChg>
        <pc:spChg chg="add del mod">
          <ac:chgData name="Viviana Muranen" userId="6e275375-9272-42ba-bff7-b43fb8e9ea77" providerId="ADAL" clId="{AE158A95-9A61-4A21-B319-590E1059DBD2}" dt="2024-02-05T13:04:17.766" v="103" actId="22"/>
          <ac:spMkLst>
            <pc:docMk/>
            <pc:sldMk cId="2299338535" sldId="284"/>
            <ac:spMk id="8" creationId="{A74D5034-2398-0EE6-A9C7-C0DFA691E440}"/>
          </ac:spMkLst>
        </pc:spChg>
        <pc:extLst>
          <p:ext xmlns:p="http://schemas.openxmlformats.org/presentationml/2006/main" uri="{D6D511B9-2390-475A-947B-AFAB55BFBCF1}">
            <pc226:cmChg xmlns:pc226="http://schemas.microsoft.com/office/powerpoint/2022/06/main/command" chg="add mod">
              <pc226:chgData name="Viviana Muranen" userId="6e275375-9272-42ba-bff7-b43fb8e9ea77" providerId="ADAL" clId="{AE158A95-9A61-4A21-B319-590E1059DBD2}" dt="2024-02-06T06:52:30.403" v="2114" actId="20577"/>
              <pc2:cmMkLst xmlns:pc2="http://schemas.microsoft.com/office/powerpoint/2019/9/main/command">
                <pc:docMk/>
                <pc:sldMk cId="2299338535" sldId="284"/>
                <pc2:cmMk id="{41ACC73E-1238-4D1E-A325-92DBF2976ECB}"/>
              </pc2:cmMkLst>
            </pc226:cmChg>
            <pc226:cmChg xmlns:pc226="http://schemas.microsoft.com/office/powerpoint/2022/06/main/command" chg="add">
              <pc226:chgData name="Viviana Muranen" userId="6e275375-9272-42ba-bff7-b43fb8e9ea77" providerId="ADAL" clId="{AE158A95-9A61-4A21-B319-590E1059DBD2}" dt="2024-02-05T13:06:22.425" v="128"/>
              <pc2:cmMkLst xmlns:pc2="http://schemas.microsoft.com/office/powerpoint/2019/9/main/command">
                <pc:docMk/>
                <pc:sldMk cId="2299338535" sldId="284"/>
                <pc2:cmMk id="{5EF77BD7-F583-4F7C-803B-7B247F8C463E}"/>
              </pc2:cmMkLst>
            </pc226:cmChg>
          </p:ext>
        </pc:extLst>
      </pc:sldChg>
      <pc:sldChg chg="modSp mod">
        <pc:chgData name="Viviana Muranen" userId="6e275375-9272-42ba-bff7-b43fb8e9ea77" providerId="ADAL" clId="{AE158A95-9A61-4A21-B319-590E1059DBD2}" dt="2024-02-12T13:27:22.218" v="2808" actId="1076"/>
        <pc:sldMkLst>
          <pc:docMk/>
          <pc:sldMk cId="2240291771" sldId="285"/>
        </pc:sldMkLst>
        <pc:spChg chg="mod">
          <ac:chgData name="Viviana Muranen" userId="6e275375-9272-42ba-bff7-b43fb8e9ea77" providerId="ADAL" clId="{AE158A95-9A61-4A21-B319-590E1059DBD2}" dt="2024-02-12T13:27:22.218" v="2808" actId="1076"/>
          <ac:spMkLst>
            <pc:docMk/>
            <pc:sldMk cId="2240291771" sldId="285"/>
            <ac:spMk id="2" creationId="{3A67C1AF-4E9B-1782-264D-2201E6E7BCDB}"/>
          </ac:spMkLst>
        </pc:spChg>
        <pc:spChg chg="mod">
          <ac:chgData name="Viviana Muranen" userId="6e275375-9272-42ba-bff7-b43fb8e9ea77" providerId="ADAL" clId="{AE158A95-9A61-4A21-B319-590E1059DBD2}" dt="2024-02-12T13:27:21.651" v="2807" actId="1076"/>
          <ac:spMkLst>
            <pc:docMk/>
            <pc:sldMk cId="2240291771" sldId="285"/>
            <ac:spMk id="227" creationId="{00000000-0000-0000-0000-000000000000}"/>
          </ac:spMkLst>
        </pc:spChg>
        <pc:spChg chg="mod">
          <ac:chgData name="Viviana Muranen" userId="6e275375-9272-42ba-bff7-b43fb8e9ea77" providerId="ADAL" clId="{AE158A95-9A61-4A21-B319-590E1059DBD2}" dt="2024-02-06T07:31:15.935" v="2607" actId="20577"/>
          <ac:spMkLst>
            <pc:docMk/>
            <pc:sldMk cId="2240291771" sldId="285"/>
            <ac:spMk id="228" creationId="{00000000-0000-0000-0000-000000000000}"/>
          </ac:spMkLst>
        </pc:spChg>
        <pc:picChg chg="mod">
          <ac:chgData name="Viviana Muranen" userId="6e275375-9272-42ba-bff7-b43fb8e9ea77" providerId="ADAL" clId="{AE158A95-9A61-4A21-B319-590E1059DBD2}" dt="2024-02-12T13:27:17.011" v="2806" actId="14100"/>
          <ac:picMkLst>
            <pc:docMk/>
            <pc:sldMk cId="2240291771" sldId="285"/>
            <ac:picMk id="5" creationId="{37CC91E5-369B-4A4E-6727-888A65275E25}"/>
          </ac:picMkLst>
        </pc:picChg>
      </pc:sldChg>
      <pc:sldChg chg="modSp mod addCm delCm modCm">
        <pc:chgData name="Viviana Muranen" userId="6e275375-9272-42ba-bff7-b43fb8e9ea77" providerId="ADAL" clId="{AE158A95-9A61-4A21-B319-590E1059DBD2}" dt="2024-02-12T14:34:57.935" v="3040" actId="1076"/>
        <pc:sldMkLst>
          <pc:docMk/>
          <pc:sldMk cId="4013979798" sldId="286"/>
        </pc:sldMkLst>
        <pc:spChg chg="mod">
          <ac:chgData name="Viviana Muranen" userId="6e275375-9272-42ba-bff7-b43fb8e9ea77" providerId="ADAL" clId="{AE158A95-9A61-4A21-B319-590E1059DBD2}" dt="2024-02-05T14:55:12.549" v="1086" actId="1036"/>
          <ac:spMkLst>
            <pc:docMk/>
            <pc:sldMk cId="4013979798" sldId="286"/>
            <ac:spMk id="2" creationId="{D31A9455-3E19-45AC-8FB5-4416FFB04119}"/>
          </ac:spMkLst>
        </pc:spChg>
        <pc:spChg chg="mod">
          <ac:chgData name="Viviana Muranen" userId="6e275375-9272-42ba-bff7-b43fb8e9ea77" providerId="ADAL" clId="{AE158A95-9A61-4A21-B319-590E1059DBD2}" dt="2024-02-06T07:16:19.982" v="2430" actId="1076"/>
          <ac:spMkLst>
            <pc:docMk/>
            <pc:sldMk cId="4013979798" sldId="286"/>
            <ac:spMk id="4" creationId="{9E6AE2B3-ACDA-5869-B414-5195AE2E0EFF}"/>
          </ac:spMkLst>
        </pc:spChg>
        <pc:spChg chg="mod">
          <ac:chgData name="Viviana Muranen" userId="6e275375-9272-42ba-bff7-b43fb8e9ea77" providerId="ADAL" clId="{AE158A95-9A61-4A21-B319-590E1059DBD2}" dt="2024-02-05T14:55:54.420" v="1124" actId="14100"/>
          <ac:spMkLst>
            <pc:docMk/>
            <pc:sldMk cId="4013979798" sldId="286"/>
            <ac:spMk id="7" creationId="{DEC0DB86-5BD4-FD1E-B221-16CEF80FD24B}"/>
          </ac:spMkLst>
        </pc:spChg>
        <pc:spChg chg="mod">
          <ac:chgData name="Viviana Muranen" userId="6e275375-9272-42ba-bff7-b43fb8e9ea77" providerId="ADAL" clId="{AE158A95-9A61-4A21-B319-590E1059DBD2}" dt="2024-02-12T14:34:57.935" v="3040" actId="1076"/>
          <ac:spMkLst>
            <pc:docMk/>
            <pc:sldMk cId="4013979798" sldId="286"/>
            <ac:spMk id="266" creationId="{00000000-0000-0000-0000-000000000000}"/>
          </ac:spMkLst>
        </pc:spChg>
        <pc:picChg chg="mod">
          <ac:chgData name="Viviana Muranen" userId="6e275375-9272-42ba-bff7-b43fb8e9ea77" providerId="ADAL" clId="{AE158A95-9A61-4A21-B319-590E1059DBD2}" dt="2024-02-12T14:34:55.173" v="3039" actId="1076"/>
          <ac:picMkLst>
            <pc:docMk/>
            <pc:sldMk cId="4013979798" sldId="286"/>
            <ac:picMk id="3" creationId="{07AEB74E-D22A-9F67-7E93-D38F05FC0CDA}"/>
          </ac:picMkLst>
        </pc:picChg>
        <pc:extLst>
          <p:ext xmlns:p="http://schemas.openxmlformats.org/presentationml/2006/main" uri="{D6D511B9-2390-475A-947B-AFAB55BFBCF1}">
            <pc226:cmChg xmlns:pc226="http://schemas.microsoft.com/office/powerpoint/2022/06/main/command" chg="add del mod">
              <pc226:chgData name="Viviana Muranen" userId="6e275375-9272-42ba-bff7-b43fb8e9ea77" providerId="ADAL" clId="{AE158A95-9A61-4A21-B319-590E1059DBD2}" dt="2024-02-05T15:07:42.684" v="1437"/>
              <pc2:cmMkLst xmlns:pc2="http://schemas.microsoft.com/office/powerpoint/2019/9/main/command">
                <pc:docMk/>
                <pc:sldMk cId="4013979798" sldId="286"/>
                <pc2:cmMk id="{0DD0ECA0-C179-4C90-9EC8-029451579895}"/>
              </pc2:cmMkLst>
            </pc226:cmChg>
          </p:ext>
        </pc:extLst>
      </pc:sldChg>
      <pc:sldChg chg="modSp mod addCm modCm">
        <pc:chgData name="Viviana Muranen" userId="6e275375-9272-42ba-bff7-b43fb8e9ea77" providerId="ADAL" clId="{AE158A95-9A61-4A21-B319-590E1059DBD2}" dt="2024-02-12T14:35:25.302" v="3048" actId="14100"/>
        <pc:sldMkLst>
          <pc:docMk/>
          <pc:sldMk cId="3590713172" sldId="287"/>
        </pc:sldMkLst>
        <pc:spChg chg="mod">
          <ac:chgData name="Viviana Muranen" userId="6e275375-9272-42ba-bff7-b43fb8e9ea77" providerId="ADAL" clId="{AE158A95-9A61-4A21-B319-590E1059DBD2}" dt="2024-02-12T13:32:36.266" v="2945" actId="1076"/>
          <ac:spMkLst>
            <pc:docMk/>
            <pc:sldMk cId="3590713172" sldId="287"/>
            <ac:spMk id="4" creationId="{48F03934-ECC0-5703-D439-36BCDA4AC4A6}"/>
          </ac:spMkLst>
        </pc:spChg>
        <pc:spChg chg="mod">
          <ac:chgData name="Viviana Muranen" userId="6e275375-9272-42ba-bff7-b43fb8e9ea77" providerId="ADAL" clId="{AE158A95-9A61-4A21-B319-590E1059DBD2}" dt="2024-02-06T07:18:57.735" v="2486" actId="20577"/>
          <ac:spMkLst>
            <pc:docMk/>
            <pc:sldMk cId="3590713172" sldId="287"/>
            <ac:spMk id="270" creationId="{00000000-0000-0000-0000-000000000000}"/>
          </ac:spMkLst>
        </pc:spChg>
        <pc:picChg chg="mod">
          <ac:chgData name="Viviana Muranen" userId="6e275375-9272-42ba-bff7-b43fb8e9ea77" providerId="ADAL" clId="{AE158A95-9A61-4A21-B319-590E1059DBD2}" dt="2024-02-12T14:35:25.302" v="3048" actId="14100"/>
          <ac:picMkLst>
            <pc:docMk/>
            <pc:sldMk cId="3590713172" sldId="287"/>
            <ac:picMk id="3" creationId="{28DFD2BC-EE46-E76F-F6B7-BD3CD193B3FF}"/>
          </ac:picMkLst>
        </pc:picChg>
        <pc:extLst>
          <p:ext xmlns:p="http://schemas.openxmlformats.org/presentationml/2006/main" uri="{D6D511B9-2390-475A-947B-AFAB55BFBCF1}">
            <pc226:cmChg xmlns:pc226="http://schemas.microsoft.com/office/powerpoint/2022/06/main/command" chg="add mod">
              <pc226:chgData name="Viviana Muranen" userId="6e275375-9272-42ba-bff7-b43fb8e9ea77" providerId="ADAL" clId="{AE158A95-9A61-4A21-B319-590E1059DBD2}" dt="2024-02-06T07:18:57.735" v="2486" actId="20577"/>
              <pc2:cmMkLst xmlns:pc2="http://schemas.microsoft.com/office/powerpoint/2019/9/main/command">
                <pc:docMk/>
                <pc:sldMk cId="3590713172" sldId="287"/>
                <pc2:cmMk id="{DF283061-D1AF-4CB1-9FD0-35807924B109}"/>
              </pc2:cmMkLst>
            </pc226:cmChg>
          </p:ext>
        </pc:extLst>
      </pc:sldChg>
      <pc:sldChg chg="addSp delSp modSp mod">
        <pc:chgData name="Viviana Muranen" userId="6e275375-9272-42ba-bff7-b43fb8e9ea77" providerId="ADAL" clId="{AE158A95-9A61-4A21-B319-590E1059DBD2}" dt="2024-02-12T13:34:01.758" v="3004" actId="1076"/>
        <pc:sldMkLst>
          <pc:docMk/>
          <pc:sldMk cId="1601006312" sldId="288"/>
        </pc:sldMkLst>
        <pc:spChg chg="add mod">
          <ac:chgData name="Viviana Muranen" userId="6e275375-9272-42ba-bff7-b43fb8e9ea77" providerId="ADAL" clId="{AE158A95-9A61-4A21-B319-590E1059DBD2}" dt="2024-02-12T13:34:01.758" v="3004" actId="1076"/>
          <ac:spMkLst>
            <pc:docMk/>
            <pc:sldMk cId="1601006312" sldId="288"/>
            <ac:spMk id="2" creationId="{EFE45E81-EA02-65A4-433A-F954647F2BCC}"/>
          </ac:spMkLst>
        </pc:spChg>
        <pc:spChg chg="mod">
          <ac:chgData name="Viviana Muranen" userId="6e275375-9272-42ba-bff7-b43fb8e9ea77" providerId="ADAL" clId="{AE158A95-9A61-4A21-B319-590E1059DBD2}" dt="2024-02-06T07:21:04.712" v="2542" actId="1076"/>
          <ac:spMkLst>
            <pc:docMk/>
            <pc:sldMk cId="1601006312" sldId="288"/>
            <ac:spMk id="3" creationId="{56B1E01C-06EF-7DB3-4365-0C72F5EFF925}"/>
          </ac:spMkLst>
        </pc:spChg>
        <pc:spChg chg="del mod">
          <ac:chgData name="Viviana Muranen" userId="6e275375-9272-42ba-bff7-b43fb8e9ea77" providerId="ADAL" clId="{AE158A95-9A61-4A21-B319-590E1059DBD2}" dt="2024-02-12T13:33:41.319" v="2998" actId="478"/>
          <ac:spMkLst>
            <pc:docMk/>
            <pc:sldMk cId="1601006312" sldId="288"/>
            <ac:spMk id="9" creationId="{36199245-F147-F739-20DA-97D7E2375726}"/>
          </ac:spMkLst>
        </pc:spChg>
      </pc:sldChg>
      <pc:sldChg chg="addSp delSp modSp mod">
        <pc:chgData name="Viviana Muranen" userId="6e275375-9272-42ba-bff7-b43fb8e9ea77" providerId="ADAL" clId="{AE158A95-9A61-4A21-B319-590E1059DBD2}" dt="2024-02-12T13:34:07.802" v="3006"/>
        <pc:sldMkLst>
          <pc:docMk/>
          <pc:sldMk cId="2300192544" sldId="289"/>
        </pc:sldMkLst>
        <pc:spChg chg="add mod">
          <ac:chgData name="Viviana Muranen" userId="6e275375-9272-42ba-bff7-b43fb8e9ea77" providerId="ADAL" clId="{AE158A95-9A61-4A21-B319-590E1059DBD2}" dt="2024-02-12T13:34:07.802" v="3006"/>
          <ac:spMkLst>
            <pc:docMk/>
            <pc:sldMk cId="2300192544" sldId="289"/>
            <ac:spMk id="2" creationId="{E07DC037-4E19-63C6-8565-4ACD36506D28}"/>
          </ac:spMkLst>
        </pc:spChg>
        <pc:spChg chg="mod">
          <ac:chgData name="Viviana Muranen" userId="6e275375-9272-42ba-bff7-b43fb8e9ea77" providerId="ADAL" clId="{AE158A95-9A61-4A21-B319-590E1059DBD2}" dt="2024-02-05T15:20:11.861" v="2021" actId="14100"/>
          <ac:spMkLst>
            <pc:docMk/>
            <pc:sldMk cId="2300192544" sldId="289"/>
            <ac:spMk id="3" creationId="{56B1E01C-06EF-7DB3-4365-0C72F5EFF925}"/>
          </ac:spMkLst>
        </pc:spChg>
        <pc:spChg chg="del mod">
          <ac:chgData name="Viviana Muranen" userId="6e275375-9272-42ba-bff7-b43fb8e9ea77" providerId="ADAL" clId="{AE158A95-9A61-4A21-B319-590E1059DBD2}" dt="2024-02-12T13:34:07.312" v="3005" actId="478"/>
          <ac:spMkLst>
            <pc:docMk/>
            <pc:sldMk cId="2300192544" sldId="289"/>
            <ac:spMk id="9" creationId="{36199245-F147-F739-20DA-97D7E2375726}"/>
          </ac:spMkLst>
        </pc:spChg>
      </pc:sldChg>
      <pc:sldChg chg="modSp mod">
        <pc:chgData name="Viviana Muranen" userId="6e275375-9272-42ba-bff7-b43fb8e9ea77" providerId="ADAL" clId="{AE158A95-9A61-4A21-B319-590E1059DBD2}" dt="2024-02-12T13:32:22.339" v="2940" actId="1076"/>
        <pc:sldMkLst>
          <pc:docMk/>
          <pc:sldMk cId="1566697848" sldId="290"/>
        </pc:sldMkLst>
        <pc:spChg chg="mod">
          <ac:chgData name="Viviana Muranen" userId="6e275375-9272-42ba-bff7-b43fb8e9ea77" providerId="ADAL" clId="{AE158A95-9A61-4A21-B319-590E1059DBD2}" dt="2024-02-12T13:32:22.339" v="2940" actId="1076"/>
          <ac:spMkLst>
            <pc:docMk/>
            <pc:sldMk cId="1566697848" sldId="290"/>
            <ac:spMk id="282" creationId="{00000000-0000-0000-0000-000000000000}"/>
          </ac:spMkLst>
        </pc:spChg>
        <pc:spChg chg="mod">
          <ac:chgData name="Viviana Muranen" userId="6e275375-9272-42ba-bff7-b43fb8e9ea77" providerId="ADAL" clId="{AE158A95-9A61-4A21-B319-590E1059DBD2}" dt="2024-02-05T15:02:37.998" v="1303" actId="20577"/>
          <ac:spMkLst>
            <pc:docMk/>
            <pc:sldMk cId="1566697848" sldId="290"/>
            <ac:spMk id="283" creationId="{00000000-0000-0000-0000-000000000000}"/>
          </ac:spMkLst>
        </pc:spChg>
        <pc:picChg chg="mod">
          <ac:chgData name="Viviana Muranen" userId="6e275375-9272-42ba-bff7-b43fb8e9ea77" providerId="ADAL" clId="{AE158A95-9A61-4A21-B319-590E1059DBD2}" dt="2024-02-12T13:32:16.900" v="2939" actId="1076"/>
          <ac:picMkLst>
            <pc:docMk/>
            <pc:sldMk cId="1566697848" sldId="290"/>
            <ac:picMk id="4" creationId="{A17DCE50-2244-D58A-1619-F60E0CA111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48256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70234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7" name="Google Shape;257;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58" name="Google Shape;258;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i" sz="1200" dirty="0">
                <a:solidFill>
                  <a:srgbClr val="FF0000"/>
                </a:solidFill>
                <a:latin typeface="Montserrat"/>
                <a:ea typeface="MS Mincho"/>
              </a:rPr>
              <a:t>Myös ns. käänteisen aivoriihen menetelmää voidaan tässä käyttää vastoin tavallisia ongelmanratkaisumenetelmiä.</a:t>
            </a:r>
          </a:p>
          <a:p>
            <a:pPr marL="0" lvl="0" indent="0" algn="l" rtl="0">
              <a:spcBef>
                <a:spcPts val="0"/>
              </a:spcBef>
              <a:spcAft>
                <a:spcPts val="0"/>
              </a:spcAft>
              <a:buNone/>
            </a:pPr>
            <a:endParaRPr dirty="0"/>
          </a:p>
        </p:txBody>
      </p:sp>
      <p:sp>
        <p:nvSpPr>
          <p:cNvPr id="260" name="Google Shape;260;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1" name="Google Shape;261;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7" name="Google Shape;257;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58" name="Google Shape;258;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1" name="Google Shape;261;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257026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7" name="Google Shape;257;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58" name="Google Shape;258;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1" name="Google Shape;261;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186000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743812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74" name="Google Shape;274;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75" name="Google Shape;275;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7" name="Google Shape;277;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8" name="Google Shape;278;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74" name="Google Shape;274;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75" name="Google Shape;275;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7" name="Google Shape;277;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8" name="Google Shape;278;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191641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7" name="Google Shape;257;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58" name="Google Shape;258;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1" name="Google Shape;261;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247295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18452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72696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9" name="Google Shape;289;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90" name="Google Shape;290;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2" name="Google Shape;292;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3" name="Google Shape;293;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43668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9" name="Google Shape;289;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90" name="Google Shape;290;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2" name="Google Shape;292;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3" name="Google Shape;293;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9" name="Google Shape;289;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90" name="Google Shape;290;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2" name="Google Shape;292;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3" name="Google Shape;293;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8337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9" name="Google Shape;289;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90" name="Google Shape;290;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2" name="Google Shape;292;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3" name="Google Shape;293;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09601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9" name="Google Shape;289;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90" name="Google Shape;290;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2" name="Google Shape;292;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3" name="Google Shape;293;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25455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9772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12991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46A6D08C-4CAA-4CA6-B3BB-4F1724B5EBB9}"/>
            </a:ext>
          </a:extLst>
        </p:cNvPr>
        <p:cNvGrpSpPr/>
        <p:nvPr/>
      </p:nvGrpSpPr>
      <p:grpSpPr>
        <a:xfrm>
          <a:off x="0" y="0"/>
          <a:ext cx="0" cy="0"/>
          <a:chOff x="0" y="0"/>
          <a:chExt cx="0" cy="0"/>
        </a:xfrm>
      </p:grpSpPr>
      <p:sp>
        <p:nvSpPr>
          <p:cNvPr id="218" name="Google Shape;218;p9:notes">
            <a:extLst>
              <a:ext uri="{FF2B5EF4-FFF2-40B4-BE49-F238E27FC236}">
                <a16:creationId xmlns:a16="http://schemas.microsoft.com/office/drawing/2014/main" id="{40DD6D62-5F9F-5B21-A840-1CF60C056742}"/>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a:extLst>
              <a:ext uri="{FF2B5EF4-FFF2-40B4-BE49-F238E27FC236}">
                <a16:creationId xmlns:a16="http://schemas.microsoft.com/office/drawing/2014/main" id="{027DAC35-2305-431B-8425-A7802E974517}"/>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20" name="Google Shape;220;p9:notes">
            <a:extLst>
              <a:ext uri="{FF2B5EF4-FFF2-40B4-BE49-F238E27FC236}">
                <a16:creationId xmlns:a16="http://schemas.microsoft.com/office/drawing/2014/main" id="{E67B7031-F4A8-C370-1E2E-2369FC10E2EB}"/>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a:extLst>
              <a:ext uri="{FF2B5EF4-FFF2-40B4-BE49-F238E27FC236}">
                <a16:creationId xmlns:a16="http://schemas.microsoft.com/office/drawing/2014/main" id="{BDB18F1C-1904-ACB8-FB36-50AAEEE66001}"/>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9:notes">
            <a:extLst>
              <a:ext uri="{FF2B5EF4-FFF2-40B4-BE49-F238E27FC236}">
                <a16:creationId xmlns:a16="http://schemas.microsoft.com/office/drawing/2014/main" id="{4B59A374-98B6-FA4E-C6AA-C05BE9101276}"/>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a:extLst>
              <a:ext uri="{FF2B5EF4-FFF2-40B4-BE49-F238E27FC236}">
                <a16:creationId xmlns:a16="http://schemas.microsoft.com/office/drawing/2014/main" id="{2229E2E9-1A37-6458-01BF-90FAD1F9433F}"/>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853509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3908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54111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1" name="Google Shape;181;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182" name="Google Shape;182;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5" name="Google Shape;185;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67487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1" name="Google Shape;201;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1.7.2013</a:t>
            </a:r>
            <a:endParaRPr/>
          </a:p>
        </p:txBody>
      </p:sp>
      <p:sp>
        <p:nvSpPr>
          <p:cNvPr id="202" name="Google Shape;202;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5" name="Google Shape;205;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i"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1792288" y="612775"/>
            <a:ext cx="5486400" cy="4114800"/>
          </a:xfrm>
          <a:prstGeom prst="rect">
            <a:avLst/>
          </a:prstGeom>
          <a:noFill/>
          <a:ln>
            <a:noFill/>
          </a:ln>
        </p:spPr>
      </p:sp>
      <p:sp>
        <p:nvSpPr>
          <p:cNvPr id="68" name="Google Shape;68;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229040" y="-601135"/>
            <a:ext cx="18746079" cy="1113322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3" name="Picture 2" descr="A group of people holding a yellow sign&#10;&#10;Description automatically generated">
            <a:extLst>
              <a:ext uri="{FF2B5EF4-FFF2-40B4-BE49-F238E27FC236}">
                <a16:creationId xmlns:a16="http://schemas.microsoft.com/office/drawing/2014/main" id="{7A2584F5-4555-B842-70A6-A513A3D93BF0}"/>
              </a:ext>
            </a:extLst>
          </p:cNvPr>
          <p:cNvPicPr>
            <a:picLocks noChangeAspect="1"/>
          </p:cNvPicPr>
          <p:nvPr/>
        </p:nvPicPr>
        <p:blipFill>
          <a:blip r:embed="rId3"/>
          <a:stretch>
            <a:fillRect/>
          </a:stretch>
        </p:blipFill>
        <p:spPr>
          <a:xfrm>
            <a:off x="2902540" y="-1275984"/>
            <a:ext cx="12482917" cy="12482917"/>
          </a:xfrm>
          <a:prstGeom prst="rect">
            <a:avLst/>
          </a:prstGeom>
        </p:spPr>
      </p:pic>
      <p:pic>
        <p:nvPicPr>
          <p:cNvPr id="4" name="Picture 3" descr="A white and black logo&#10;&#10;Description automatically generated with medium confidence">
            <a:extLst>
              <a:ext uri="{FF2B5EF4-FFF2-40B4-BE49-F238E27FC236}">
                <a16:creationId xmlns:a16="http://schemas.microsoft.com/office/drawing/2014/main" id="{D51D1B15-6DA1-B5B7-27C0-EC0A54C5A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438" y="8606711"/>
            <a:ext cx="14278130" cy="2186124"/>
          </a:xfrm>
          <a:prstGeom prst="rect">
            <a:avLst/>
          </a:prstGeom>
        </p:spPr>
      </p:pic>
    </p:spTree>
    <p:extLst>
      <p:ext uri="{BB962C8B-B14F-4D97-AF65-F5344CB8AC3E}">
        <p14:creationId xmlns:p14="http://schemas.microsoft.com/office/powerpoint/2010/main" val="2590411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0" y="0"/>
            <a:ext cx="9138967"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26" name="Google Shape;226;p9"/>
          <p:cNvSpPr/>
          <p:nvPr/>
        </p:nvSpPr>
        <p:spPr>
          <a:xfrm>
            <a:off x="11886544" y="6129576"/>
            <a:ext cx="3506350" cy="2354218"/>
          </a:xfrm>
          <a:custGeom>
            <a:avLst/>
            <a:gdLst/>
            <a:ahLst/>
            <a:cxnLst/>
            <a:rect l="l" t="t" r="r" b="b"/>
            <a:pathLst>
              <a:path w="4734803" h="2900067" extrusionOk="0">
                <a:moveTo>
                  <a:pt x="0" y="0"/>
                </a:moveTo>
                <a:lnTo>
                  <a:pt x="4734803" y="0"/>
                </a:lnTo>
                <a:lnTo>
                  <a:pt x="4734803" y="2900067"/>
                </a:lnTo>
                <a:lnTo>
                  <a:pt x="0" y="2900067"/>
                </a:lnTo>
                <a:lnTo>
                  <a:pt x="0" y="0"/>
                </a:lnTo>
                <a:close/>
              </a:path>
            </a:pathLst>
          </a:custGeom>
          <a:blipFill rotWithShape="1">
            <a:blip r:embed="rId3">
              <a:alphaModFix/>
            </a:blip>
            <a:stretch>
              <a:fillRect r="-59"/>
            </a:stretch>
          </a:blipFill>
          <a:ln>
            <a:noFill/>
          </a:ln>
        </p:spPr>
        <p:txBody>
          <a:bodyPr/>
          <a:lstStyle/>
          <a:p>
            <a:endParaRPr lang="fi-FI"/>
          </a:p>
        </p:txBody>
      </p:sp>
      <p:sp>
        <p:nvSpPr>
          <p:cNvPr id="228" name="Google Shape;228;p9"/>
          <p:cNvSpPr txBox="1"/>
          <p:nvPr/>
        </p:nvSpPr>
        <p:spPr>
          <a:xfrm>
            <a:off x="633427" y="3474588"/>
            <a:ext cx="7966164" cy="5232202"/>
          </a:xfrm>
          <a:prstGeom prst="rect">
            <a:avLst/>
          </a:prstGeom>
          <a:noFill/>
          <a:ln>
            <a:noFill/>
          </a:ln>
        </p:spPr>
        <p:txBody>
          <a:bodyPr spcFirstLastPara="1" wrap="square" lIns="0" tIns="0" rIns="0" bIns="0" anchor="t" anchorCtr="0">
            <a:spAutoFit/>
          </a:bodyPr>
          <a:lstStyle/>
          <a:p>
            <a:pPr marL="800100" indent="-342900">
              <a:lnSpc>
                <a:spcPct val="150000"/>
              </a:lnSpc>
              <a:spcAft>
                <a:spcPts val="600"/>
              </a:spcAft>
              <a:buFont typeface="Wingdings" panose="05000000000000000000" pitchFamily="2" charset="2"/>
              <a:buChar char="Ø"/>
            </a:pPr>
            <a:r>
              <a:rPr lang="fi" sz="2000" dirty="0">
                <a:effectLst/>
                <a:latin typeface="Montserrat" panose="00000500000000000000" pitchFamily="2" charset="0"/>
                <a:ea typeface="MS Mincho" panose="02020609040205080304" pitchFamily="49" charset="-128"/>
                <a:cs typeface="Arial" panose="020B0604020202020204" pitchFamily="34" charset="0"/>
              </a:rPr>
              <a:t>Ota tyhjä paperiarkki ja piirrä siihen esimerkiksi kolme suorakulmiota/neliötä. Luo jokaiseen kuvioon profiilit kohderyhmää edustaville "fiktiivisille" käyttäjille niiden</a:t>
            </a:r>
            <a:r>
              <a:rPr lang="fi" sz="2000" dirty="0">
                <a:latin typeface="Montserrat" panose="00000500000000000000" pitchFamily="2" charset="0"/>
                <a:ea typeface="MS Mincho" panose="02020609040205080304" pitchFamily="49" charset="-128"/>
                <a:cs typeface="Arial" panose="020B0604020202020204" pitchFamily="34" charset="0"/>
              </a:rPr>
              <a:t> yksilöiden ymmärtämiseksi, joihin ratkaisu vaikuttaa samalla edistäen ihmiskeskeistä lähestymistapaa.</a:t>
            </a:r>
            <a:endParaRPr lang="fi" sz="2000" dirty="0">
              <a:effectLst/>
              <a:latin typeface="Montserrat" panose="00000500000000000000" pitchFamily="2" charset="0"/>
              <a:ea typeface="MS Mincho" panose="02020609040205080304" pitchFamily="49" charset="-128"/>
              <a:cs typeface="Arial" panose="020B0604020202020204" pitchFamily="34" charset="0"/>
            </a:endParaRPr>
          </a:p>
          <a:p>
            <a:pPr marL="800100" indent="-342900">
              <a:lnSpc>
                <a:spcPct val="150000"/>
              </a:lnSpc>
              <a:spcAft>
                <a:spcPts val="600"/>
              </a:spcAft>
              <a:buFont typeface="Wingdings" panose="05000000000000000000" pitchFamily="2" charset="2"/>
              <a:buChar char="Ø"/>
            </a:pPr>
            <a:r>
              <a:rPr lang="fi" sz="2000" dirty="0">
                <a:latin typeface="Montserrat" panose="00000500000000000000" pitchFamily="2" charset="0"/>
                <a:ea typeface="MS Mincho" panose="02020609040205080304" pitchFamily="49" charset="-128"/>
                <a:cs typeface="Arial" panose="020B0604020202020204" pitchFamily="34" charset="0"/>
              </a:rPr>
              <a:t>Luodut p</a:t>
            </a:r>
            <a:r>
              <a:rPr lang="fi" sz="2000" dirty="0">
                <a:effectLst/>
                <a:latin typeface="Montserrat" panose="00000500000000000000" pitchFamily="2" charset="0"/>
                <a:ea typeface="MS Mincho" panose="02020609040205080304" pitchFamily="49" charset="-128"/>
                <a:cs typeface="Arial" panose="020B0604020202020204" pitchFamily="34" charset="0"/>
              </a:rPr>
              <a:t>ersoonat ovat yksityiskohtaisia ja puolifiktiivisiä idealisoidusta käyttäjästä tai asiakkaasta</a:t>
            </a:r>
            <a:r>
              <a:rPr lang="fi" sz="2000" dirty="0">
                <a:latin typeface="Montserrat" panose="00000500000000000000" pitchFamily="2" charset="0"/>
                <a:ea typeface="MS Mincho" panose="02020609040205080304" pitchFamily="49" charset="-128"/>
                <a:cs typeface="Arial" panose="020B0604020202020204" pitchFamily="34" charset="0"/>
              </a:rPr>
              <a:t>. Persoonat luodaan, jotta pystyttäisiin</a:t>
            </a:r>
            <a:r>
              <a:rPr lang="fi" sz="2000" dirty="0">
                <a:effectLst/>
                <a:latin typeface="Montserrat" panose="00000500000000000000" pitchFamily="2" charset="0"/>
                <a:ea typeface="MS Mincho" panose="02020609040205080304" pitchFamily="49" charset="-128"/>
                <a:cs typeface="Arial" panose="020B0604020202020204" pitchFamily="34" charset="0"/>
              </a:rPr>
              <a:t> ymmärtämään ja käsittelemään paremmin tietyn kohdeyleisön tarpeita, käyttäytymistä ja mieltymyksiä. Ne voivat myös olla peräisin kohderyhmän sisällä tehdystä tutkimuksesta.</a:t>
            </a:r>
            <a:endParaRPr lang="fi-FI" sz="2000" dirty="0">
              <a:effectLst/>
              <a:latin typeface="Montserrat" panose="00000500000000000000" pitchFamily="2" charset="0"/>
              <a:ea typeface="MS Mincho" panose="02020609040205080304" pitchFamily="49" charset="-128"/>
              <a:cs typeface="Arial" panose="020B0604020202020204" pitchFamily="34" charset="0"/>
            </a:endParaRPr>
          </a:p>
        </p:txBody>
      </p:sp>
      <p:sp>
        <p:nvSpPr>
          <p:cNvPr id="229" name="Google Shape;229;p9"/>
          <p:cNvSpPr txBox="1"/>
          <p:nvPr/>
        </p:nvSpPr>
        <p:spPr>
          <a:xfrm rot="-512948">
            <a:off x="14431953" y="2604574"/>
            <a:ext cx="2441312" cy="812274"/>
          </a:xfrm>
          <a:prstGeom prst="rect">
            <a:avLst/>
          </a:prstGeom>
          <a:noFill/>
          <a:ln>
            <a:noFill/>
          </a:ln>
        </p:spPr>
        <p:txBody>
          <a:bodyPr spcFirstLastPara="1" wrap="square" lIns="0" tIns="0" rIns="0" bIns="0" anchor="t" anchorCtr="0">
            <a:spAutoFit/>
          </a:bodyPr>
          <a:lstStyle/>
          <a:p>
            <a:pPr marL="0" marR="0" lvl="0" indent="0" algn="ctr" rtl="0">
              <a:lnSpc>
                <a:spcPct val="219633"/>
              </a:lnSpc>
              <a:spcBef>
                <a:spcPts val="0"/>
              </a:spcBef>
              <a:spcAft>
                <a:spcPts val="0"/>
              </a:spcAft>
              <a:buNone/>
            </a:pPr>
            <a:r>
              <a:rPr lang="fi-FI" sz="2350" b="1">
                <a:latin typeface="Montserrat"/>
                <a:ea typeface="Montserrat"/>
                <a:cs typeface="Montserrat"/>
                <a:sym typeface="Montserrat"/>
              </a:rPr>
              <a:t>Haluja</a:t>
            </a:r>
            <a:r>
              <a:rPr lang="fi-FI" sz="2350" b="1" i="0" u="none" strike="noStrike" cap="none">
                <a:solidFill>
                  <a:srgbClr val="000000"/>
                </a:solidFill>
                <a:latin typeface="Montserrat"/>
                <a:ea typeface="Montserrat"/>
                <a:cs typeface="Montserrat"/>
                <a:sym typeface="Montserrat"/>
              </a:rPr>
              <a:t>?</a:t>
            </a:r>
            <a:endParaRPr lang="fi-FI" sz="2350"/>
          </a:p>
        </p:txBody>
      </p:sp>
      <p:sp>
        <p:nvSpPr>
          <p:cNvPr id="230" name="Google Shape;230;p9"/>
          <p:cNvSpPr txBox="1"/>
          <p:nvPr/>
        </p:nvSpPr>
        <p:spPr>
          <a:xfrm rot="404166">
            <a:off x="10899441" y="2851196"/>
            <a:ext cx="2441312" cy="812274"/>
          </a:xfrm>
          <a:prstGeom prst="rect">
            <a:avLst/>
          </a:prstGeom>
          <a:noFill/>
          <a:ln>
            <a:noFill/>
          </a:ln>
        </p:spPr>
        <p:txBody>
          <a:bodyPr spcFirstLastPara="1" wrap="square" lIns="0" tIns="0" rIns="0" bIns="0" anchor="t" anchorCtr="0">
            <a:spAutoFit/>
          </a:bodyPr>
          <a:lstStyle/>
          <a:p>
            <a:pPr marL="0" marR="0" lvl="0" indent="0" algn="ctr" rtl="0">
              <a:lnSpc>
                <a:spcPct val="219633"/>
              </a:lnSpc>
              <a:spcBef>
                <a:spcPts val="0"/>
              </a:spcBef>
              <a:spcAft>
                <a:spcPts val="0"/>
              </a:spcAft>
              <a:buNone/>
            </a:pPr>
            <a:r>
              <a:rPr lang="fi" sz="2399" b="1" i="0" u="none" strike="noStrike" cap="none" dirty="0">
                <a:solidFill>
                  <a:srgbClr val="000000"/>
                </a:solidFill>
                <a:latin typeface="Montserrat"/>
                <a:ea typeface="Montserrat"/>
                <a:cs typeface="Montserrat"/>
                <a:sym typeface="Montserrat"/>
              </a:rPr>
              <a:t>Tarpe</a:t>
            </a:r>
            <a:r>
              <a:rPr lang="fi" sz="2399" b="1" dirty="0">
                <a:latin typeface="Montserrat"/>
                <a:ea typeface="Montserrat"/>
                <a:cs typeface="Montserrat"/>
                <a:sym typeface="Montserrat"/>
              </a:rPr>
              <a:t>ita</a:t>
            </a:r>
            <a:r>
              <a:rPr lang="fi" sz="2399" b="1" i="0" u="none" strike="noStrike" cap="none" dirty="0">
                <a:solidFill>
                  <a:srgbClr val="000000"/>
                </a:solidFill>
                <a:latin typeface="Montserrat"/>
                <a:ea typeface="Montserrat"/>
                <a:cs typeface="Montserrat"/>
                <a:sym typeface="Montserrat"/>
              </a:rPr>
              <a:t>?</a:t>
            </a:r>
            <a:endParaRPr dirty="0"/>
          </a:p>
        </p:txBody>
      </p:sp>
      <p:sp>
        <p:nvSpPr>
          <p:cNvPr id="231" name="Google Shape;231;p9"/>
          <p:cNvSpPr txBox="1"/>
          <p:nvPr/>
        </p:nvSpPr>
        <p:spPr>
          <a:xfrm rot="593436">
            <a:off x="12915709" y="3782419"/>
            <a:ext cx="2675011" cy="812274"/>
          </a:xfrm>
          <a:prstGeom prst="rect">
            <a:avLst/>
          </a:prstGeom>
          <a:noFill/>
          <a:ln>
            <a:noFill/>
          </a:ln>
        </p:spPr>
        <p:txBody>
          <a:bodyPr spcFirstLastPara="1" wrap="square" lIns="0" tIns="0" rIns="0" bIns="0" anchor="t" anchorCtr="0">
            <a:spAutoFit/>
          </a:bodyPr>
          <a:lstStyle/>
          <a:p>
            <a:pPr marL="0" marR="0" lvl="0" indent="0" algn="ctr" rtl="0">
              <a:lnSpc>
                <a:spcPct val="219633"/>
              </a:lnSpc>
              <a:spcBef>
                <a:spcPts val="0"/>
              </a:spcBef>
              <a:spcAft>
                <a:spcPts val="0"/>
              </a:spcAft>
              <a:buNone/>
            </a:pPr>
            <a:r>
              <a:rPr lang="fi" sz="2399" b="1" i="0" u="none" strike="noStrike" cap="none" dirty="0">
                <a:solidFill>
                  <a:srgbClr val="000000"/>
                </a:solidFill>
                <a:latin typeface="Montserrat"/>
                <a:ea typeface="Montserrat"/>
                <a:cs typeface="Montserrat"/>
                <a:sym typeface="Montserrat"/>
              </a:rPr>
              <a:t>Turhautumista?</a:t>
            </a:r>
            <a:endParaRPr dirty="0"/>
          </a:p>
        </p:txBody>
      </p:sp>
      <p:sp>
        <p:nvSpPr>
          <p:cNvPr id="232" name="Google Shape;232;p9"/>
          <p:cNvSpPr txBox="1"/>
          <p:nvPr/>
        </p:nvSpPr>
        <p:spPr>
          <a:xfrm>
            <a:off x="14165573" y="4886043"/>
            <a:ext cx="2441312" cy="812274"/>
          </a:xfrm>
          <a:prstGeom prst="rect">
            <a:avLst/>
          </a:prstGeom>
          <a:noFill/>
          <a:ln>
            <a:noFill/>
          </a:ln>
        </p:spPr>
        <p:txBody>
          <a:bodyPr spcFirstLastPara="1" wrap="square" lIns="0" tIns="0" rIns="0" bIns="0" anchor="t" anchorCtr="0">
            <a:spAutoFit/>
          </a:bodyPr>
          <a:lstStyle/>
          <a:p>
            <a:pPr marL="0" marR="0" lvl="0" indent="0" algn="ctr" rtl="0">
              <a:lnSpc>
                <a:spcPct val="219633"/>
              </a:lnSpc>
              <a:spcBef>
                <a:spcPts val="0"/>
              </a:spcBef>
              <a:spcAft>
                <a:spcPts val="0"/>
              </a:spcAft>
              <a:buNone/>
            </a:pPr>
            <a:r>
              <a:rPr lang="fi" sz="2399" b="1" i="0" u="none" strike="noStrike" cap="none" dirty="0">
                <a:solidFill>
                  <a:srgbClr val="000000"/>
                </a:solidFill>
                <a:latin typeface="Montserrat"/>
                <a:ea typeface="Montserrat"/>
                <a:cs typeface="Montserrat"/>
                <a:sym typeface="Montserrat"/>
              </a:rPr>
              <a:t>Kipupisteitä?</a:t>
            </a:r>
            <a:endParaRPr dirty="0"/>
          </a:p>
        </p:txBody>
      </p:sp>
      <p:sp>
        <p:nvSpPr>
          <p:cNvPr id="233" name="Google Shape;233;p9"/>
          <p:cNvSpPr txBox="1"/>
          <p:nvPr/>
        </p:nvSpPr>
        <p:spPr>
          <a:xfrm rot="-1210160">
            <a:off x="11133226" y="4560574"/>
            <a:ext cx="2441312" cy="812274"/>
          </a:xfrm>
          <a:prstGeom prst="rect">
            <a:avLst/>
          </a:prstGeom>
          <a:noFill/>
          <a:ln>
            <a:noFill/>
          </a:ln>
        </p:spPr>
        <p:txBody>
          <a:bodyPr spcFirstLastPara="1" wrap="square" lIns="0" tIns="0" rIns="0" bIns="0" anchor="t" anchorCtr="0">
            <a:spAutoFit/>
          </a:bodyPr>
          <a:lstStyle/>
          <a:p>
            <a:pPr marL="0" marR="0" lvl="0" indent="0" algn="ctr" rtl="0">
              <a:lnSpc>
                <a:spcPct val="219633"/>
              </a:lnSpc>
              <a:spcBef>
                <a:spcPts val="0"/>
              </a:spcBef>
              <a:spcAft>
                <a:spcPts val="0"/>
              </a:spcAft>
              <a:buNone/>
            </a:pPr>
            <a:r>
              <a:rPr lang="fi" sz="2399" b="1" i="0" u="none" strike="noStrike" cap="none" dirty="0">
                <a:solidFill>
                  <a:srgbClr val="000000"/>
                </a:solidFill>
                <a:latin typeface="Montserrat"/>
                <a:ea typeface="Montserrat"/>
                <a:cs typeface="Montserrat"/>
                <a:sym typeface="Montserrat"/>
              </a:rPr>
              <a:t>Haaste</a:t>
            </a:r>
            <a:r>
              <a:rPr lang="fi" sz="2399" b="1" dirty="0">
                <a:latin typeface="Montserrat"/>
                <a:ea typeface="Montserrat"/>
                <a:cs typeface="Montserrat"/>
                <a:sym typeface="Montserrat"/>
              </a:rPr>
              <a:t>ita</a:t>
            </a:r>
            <a:r>
              <a:rPr lang="fi" sz="2399" b="1" i="0" u="none" strike="noStrike" cap="none" dirty="0">
                <a:solidFill>
                  <a:srgbClr val="000000"/>
                </a:solidFill>
                <a:latin typeface="Montserrat"/>
                <a:ea typeface="Montserrat"/>
                <a:cs typeface="Montserrat"/>
                <a:sym typeface="Montserrat"/>
              </a:rPr>
              <a:t>?</a:t>
            </a:r>
            <a:endParaRPr dirty="0"/>
          </a:p>
        </p:txBody>
      </p:sp>
      <p:sp>
        <p:nvSpPr>
          <p:cNvPr id="234" name="Google Shape;234;p9"/>
          <p:cNvSpPr txBox="1"/>
          <p:nvPr/>
        </p:nvSpPr>
        <p:spPr>
          <a:xfrm>
            <a:off x="12067362" y="1595603"/>
            <a:ext cx="3573241" cy="1624547"/>
          </a:xfrm>
          <a:prstGeom prst="rect">
            <a:avLst/>
          </a:prstGeom>
          <a:noFill/>
          <a:ln>
            <a:noFill/>
          </a:ln>
        </p:spPr>
        <p:txBody>
          <a:bodyPr spcFirstLastPara="1" wrap="square" lIns="0" tIns="0" rIns="0" bIns="0" anchor="t" anchorCtr="0">
            <a:spAutoFit/>
          </a:bodyPr>
          <a:lstStyle/>
          <a:p>
            <a:pPr marL="0" marR="0" lvl="0" indent="0" algn="ctr" rtl="0">
              <a:lnSpc>
                <a:spcPct val="219633"/>
              </a:lnSpc>
              <a:spcBef>
                <a:spcPts val="0"/>
              </a:spcBef>
              <a:spcAft>
                <a:spcPts val="0"/>
              </a:spcAft>
              <a:buNone/>
            </a:pPr>
            <a:r>
              <a:rPr lang="fi" sz="2399" b="1" i="0" u="none" strike="noStrike" cap="none" dirty="0">
                <a:solidFill>
                  <a:srgbClr val="000000"/>
                </a:solidFill>
                <a:latin typeface="Montserrat"/>
                <a:ea typeface="Montserrat"/>
                <a:cs typeface="Montserrat"/>
                <a:sym typeface="Montserrat"/>
              </a:rPr>
              <a:t>Demografiset perustiedot</a:t>
            </a:r>
            <a:endParaRPr dirty="0"/>
          </a:p>
        </p:txBody>
      </p:sp>
      <p:pic>
        <p:nvPicPr>
          <p:cNvPr id="3" name="Picture 2">
            <a:extLst>
              <a:ext uri="{FF2B5EF4-FFF2-40B4-BE49-F238E27FC236}">
                <a16:creationId xmlns:a16="http://schemas.microsoft.com/office/drawing/2014/main" id="{9EE6B0A3-5208-F864-EA55-077A862E6957}"/>
              </a:ext>
            </a:extLst>
          </p:cNvPr>
          <p:cNvPicPr>
            <a:picLocks noChangeAspect="1"/>
          </p:cNvPicPr>
          <p:nvPr/>
        </p:nvPicPr>
        <p:blipFill>
          <a:blip r:embed="rId4"/>
          <a:stretch>
            <a:fillRect/>
          </a:stretch>
        </p:blipFill>
        <p:spPr>
          <a:xfrm rot="10800000">
            <a:off x="1419781" y="318536"/>
            <a:ext cx="6393455" cy="2392284"/>
          </a:xfrm>
          <a:prstGeom prst="rect">
            <a:avLst/>
          </a:prstGeom>
        </p:spPr>
      </p:pic>
      <p:sp>
        <p:nvSpPr>
          <p:cNvPr id="227" name="Google Shape;227;p9"/>
          <p:cNvSpPr txBox="1"/>
          <p:nvPr/>
        </p:nvSpPr>
        <p:spPr>
          <a:xfrm>
            <a:off x="2506603" y="939544"/>
            <a:ext cx="4513887" cy="1595501"/>
          </a:xfrm>
          <a:prstGeom prst="rect">
            <a:avLst/>
          </a:prstGeom>
          <a:noFill/>
          <a:ln>
            <a:noFill/>
          </a:ln>
        </p:spPr>
        <p:txBody>
          <a:bodyPr spcFirstLastPara="1" wrap="square" lIns="0" tIns="0" rIns="0" bIns="0" anchor="t" anchorCtr="0">
            <a:spAutoFit/>
          </a:bodyPr>
          <a:lstStyle/>
          <a:p>
            <a:pPr marL="0" marR="0" lvl="0" indent="0" rtl="0">
              <a:lnSpc>
                <a:spcPct val="143987"/>
              </a:lnSpc>
              <a:spcBef>
                <a:spcPts val="0"/>
              </a:spcBef>
              <a:spcAft>
                <a:spcPts val="0"/>
              </a:spcAft>
              <a:buNone/>
            </a:pPr>
            <a:r>
              <a:rPr lang="fi" sz="7200" i="0" u="none" strike="noStrike" cap="none" dirty="0">
                <a:solidFill>
                  <a:srgbClr val="000000"/>
                </a:solidFill>
                <a:latin typeface="Impact" panose="020B0806030902050204" pitchFamily="34" charset="0"/>
                <a:ea typeface="Montserrat"/>
                <a:cs typeface="Montserrat"/>
                <a:sym typeface="Montserrat"/>
              </a:rPr>
              <a:t>PERSOONAT</a:t>
            </a:r>
            <a:endParaRPr lang="en-US" sz="1200" dirty="0">
              <a:latin typeface="Impact" panose="020B080603090205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229040" y="-593557"/>
            <a:ext cx="18746079" cy="1113322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3" name="Picture 2">
            <a:extLst>
              <a:ext uri="{FF2B5EF4-FFF2-40B4-BE49-F238E27FC236}">
                <a16:creationId xmlns:a16="http://schemas.microsoft.com/office/drawing/2014/main" id="{8BB097B1-5005-D8F9-9F9B-FFF3842A7745}"/>
              </a:ext>
            </a:extLst>
          </p:cNvPr>
          <p:cNvPicPr>
            <a:picLocks noChangeAspect="1"/>
          </p:cNvPicPr>
          <p:nvPr/>
        </p:nvPicPr>
        <p:blipFill>
          <a:blip r:embed="rId3"/>
          <a:stretch>
            <a:fillRect/>
          </a:stretch>
        </p:blipFill>
        <p:spPr>
          <a:xfrm>
            <a:off x="2538405" y="2486960"/>
            <a:ext cx="13211188" cy="5768923"/>
          </a:xfrm>
          <a:prstGeom prst="rect">
            <a:avLst/>
          </a:prstGeom>
        </p:spPr>
      </p:pic>
      <p:pic>
        <p:nvPicPr>
          <p:cNvPr id="5" name="Picture 4" descr="A white and black logo&#10;&#10;Description automatically generated with medium confidence">
            <a:extLst>
              <a:ext uri="{FF2B5EF4-FFF2-40B4-BE49-F238E27FC236}">
                <a16:creationId xmlns:a16="http://schemas.microsoft.com/office/drawing/2014/main" id="{0EF2A3B6-BB5C-A097-98A8-C6BF8BDE0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438" y="8606711"/>
            <a:ext cx="14278130" cy="2186124"/>
          </a:xfrm>
          <a:prstGeom prst="rect">
            <a:avLst/>
          </a:prstGeom>
        </p:spPr>
      </p:pic>
      <p:sp>
        <p:nvSpPr>
          <p:cNvPr id="6" name="Google Shape;227;p9">
            <a:extLst>
              <a:ext uri="{FF2B5EF4-FFF2-40B4-BE49-F238E27FC236}">
                <a16:creationId xmlns:a16="http://schemas.microsoft.com/office/drawing/2014/main" id="{8F3894FB-7BC2-70DD-F8CD-D440CF744CBE}"/>
              </a:ext>
            </a:extLst>
          </p:cNvPr>
          <p:cNvSpPr txBox="1"/>
          <p:nvPr/>
        </p:nvSpPr>
        <p:spPr>
          <a:xfrm>
            <a:off x="1002558" y="3256465"/>
            <a:ext cx="15547845" cy="27084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i" sz="8800" i="0" u="none" strike="noStrike" cap="none" dirty="0">
                <a:solidFill>
                  <a:schemeClr val="bg1"/>
                </a:solidFill>
                <a:latin typeface="Impact" panose="020B0806030902050204" pitchFamily="34" charset="0"/>
                <a:ea typeface="Montserrat"/>
                <a:cs typeface="Montserrat"/>
                <a:sym typeface="Montserrat"/>
              </a:rPr>
              <a:t>VAIHE 2: </a:t>
            </a:r>
          </a:p>
          <a:p>
            <a:pPr marL="0" marR="0" lvl="0" indent="0" algn="ctr" rtl="0">
              <a:spcBef>
                <a:spcPts val="0"/>
              </a:spcBef>
              <a:spcAft>
                <a:spcPts val="0"/>
              </a:spcAft>
              <a:buNone/>
            </a:pPr>
            <a:r>
              <a:rPr lang="fi" sz="8800" i="0" u="none" strike="noStrike" cap="none" dirty="0">
                <a:solidFill>
                  <a:schemeClr val="bg1"/>
                </a:solidFill>
                <a:latin typeface="Impact" panose="020B0806030902050204" pitchFamily="34" charset="0"/>
                <a:ea typeface="Montserrat"/>
                <a:cs typeface="Montserrat"/>
                <a:sym typeface="Montserrat"/>
              </a:rPr>
              <a:t>LUOMINEN</a:t>
            </a:r>
          </a:p>
        </p:txBody>
      </p:sp>
    </p:spTree>
    <p:extLst>
      <p:ext uri="{BB962C8B-B14F-4D97-AF65-F5344CB8AC3E}">
        <p14:creationId xmlns:p14="http://schemas.microsoft.com/office/powerpoint/2010/main" val="126095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Google Shape;295;p13">
            <a:extLst>
              <a:ext uri="{FF2B5EF4-FFF2-40B4-BE49-F238E27FC236}">
                <a16:creationId xmlns:a16="http://schemas.microsoft.com/office/drawing/2014/main" id="{D31A9455-3E19-45AC-8FB5-4416FFB04119}"/>
              </a:ext>
            </a:extLst>
          </p:cNvPr>
          <p:cNvSpPr/>
          <p:nvPr/>
        </p:nvSpPr>
        <p:spPr>
          <a:xfrm>
            <a:off x="0" y="-1"/>
            <a:ext cx="9144000" cy="10345153"/>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64" name="Google Shape;264;p11"/>
          <p:cNvSpPr/>
          <p:nvPr/>
        </p:nvSpPr>
        <p:spPr>
          <a:xfrm>
            <a:off x="11201401" y="2242862"/>
            <a:ext cx="5162550" cy="4967786"/>
          </a:xfrm>
          <a:custGeom>
            <a:avLst/>
            <a:gdLst/>
            <a:ahLst/>
            <a:cxnLst/>
            <a:rect l="l" t="t" r="r" b="b"/>
            <a:pathLst>
              <a:path w="4262034" h="4114800" extrusionOk="0">
                <a:moveTo>
                  <a:pt x="0" y="0"/>
                </a:moveTo>
                <a:lnTo>
                  <a:pt x="4262034" y="0"/>
                </a:lnTo>
                <a:lnTo>
                  <a:pt x="4262034" y="4114800"/>
                </a:lnTo>
                <a:lnTo>
                  <a:pt x="0" y="4114800"/>
                </a:lnTo>
                <a:lnTo>
                  <a:pt x="0" y="0"/>
                </a:lnTo>
                <a:close/>
              </a:path>
            </a:pathLst>
          </a:custGeom>
          <a:blipFill rotWithShape="1">
            <a:blip r:embed="rId3">
              <a:alphaModFix/>
            </a:blip>
            <a:stretch>
              <a:fillRect/>
            </a:stretch>
          </a:blipFill>
          <a:ln>
            <a:noFill/>
          </a:ln>
        </p:spPr>
        <p:txBody>
          <a:bodyPr/>
          <a:lstStyle/>
          <a:p>
            <a:endParaRPr lang="fi-FI"/>
          </a:p>
        </p:txBody>
      </p:sp>
      <p:sp>
        <p:nvSpPr>
          <p:cNvPr id="270" name="Google Shape;270;p11"/>
          <p:cNvSpPr txBox="1"/>
          <p:nvPr/>
        </p:nvSpPr>
        <p:spPr>
          <a:xfrm>
            <a:off x="761999" y="4725455"/>
            <a:ext cx="8061538" cy="3385542"/>
          </a:xfrm>
          <a:prstGeom prst="rect">
            <a:avLst/>
          </a:prstGeom>
          <a:noFill/>
          <a:ln>
            <a:noFill/>
          </a:ln>
        </p:spPr>
        <p:txBody>
          <a:bodyPr spcFirstLastPara="1" wrap="square" lIns="0" tIns="0" rIns="0" bIns="0" anchor="t" anchorCtr="0">
            <a:spAutoFit/>
          </a:bodyPr>
          <a:lstStyle/>
          <a:p>
            <a:pPr marL="914400" lvl="1" indent="-457200">
              <a:lnSpc>
                <a:spcPct val="150000"/>
              </a:lnSpc>
              <a:spcAft>
                <a:spcPts val="600"/>
              </a:spcAft>
              <a:buFont typeface="Wingdings" panose="05000000000000000000" pitchFamily="2" charset="2"/>
              <a:buChar char="Ø"/>
            </a:pPr>
            <a:r>
              <a:rPr lang="fi" sz="2800">
                <a:solidFill>
                  <a:schemeClr val="tx1"/>
                </a:solidFill>
                <a:latin typeface="Montserrat"/>
                <a:ea typeface="MS Mincho"/>
              </a:rPr>
              <a:t>Ota</a:t>
            </a:r>
            <a:r>
              <a:rPr lang="fi" sz="2800">
                <a:solidFill>
                  <a:schemeClr val="tx1"/>
                </a:solidFill>
                <a:effectLst/>
                <a:latin typeface="Montserrat"/>
                <a:ea typeface="MS Mincho"/>
              </a:rPr>
              <a:t> tyhjä paperi ja kirjoita siihen mahdollisimman monta ideaa ongelman ratkaisemiseksi.</a:t>
            </a:r>
          </a:p>
          <a:p>
            <a:pPr marL="914400" lvl="1" indent="-457200">
              <a:lnSpc>
                <a:spcPct val="150000"/>
              </a:lnSpc>
              <a:spcAft>
                <a:spcPts val="600"/>
              </a:spcAft>
              <a:buFont typeface="Wingdings" panose="05000000000000000000" pitchFamily="2" charset="2"/>
              <a:buChar char="Ø"/>
            </a:pPr>
            <a:r>
              <a:rPr lang="fi" sz="2800">
                <a:solidFill>
                  <a:schemeClr val="tx1"/>
                </a:solidFill>
                <a:effectLst/>
                <a:latin typeface="Montserrat"/>
                <a:ea typeface="MS Mincho"/>
              </a:rPr>
              <a:t>Ole luova; tällä kertaa määrä ylittää laadun!</a:t>
            </a:r>
            <a:endParaRPr lang="fi-FI" sz="2800">
              <a:solidFill>
                <a:schemeClr val="tx1"/>
              </a:solidFill>
              <a:effectLst/>
              <a:latin typeface="Montserrat"/>
              <a:ea typeface="MS Mincho"/>
            </a:endParaRPr>
          </a:p>
        </p:txBody>
      </p:sp>
      <p:sp>
        <p:nvSpPr>
          <p:cNvPr id="4" name="TextBox 3">
            <a:extLst>
              <a:ext uri="{FF2B5EF4-FFF2-40B4-BE49-F238E27FC236}">
                <a16:creationId xmlns:a16="http://schemas.microsoft.com/office/drawing/2014/main" id="{B2F1A7B3-CD4A-3D9F-ED39-8A90B57203FC}"/>
              </a:ext>
            </a:extLst>
          </p:cNvPr>
          <p:cNvSpPr txBox="1"/>
          <p:nvPr/>
        </p:nvSpPr>
        <p:spPr>
          <a:xfrm>
            <a:off x="11325226" y="7659924"/>
            <a:ext cx="4914900" cy="665823"/>
          </a:xfrm>
          <a:prstGeom prst="rect">
            <a:avLst/>
          </a:prstGeom>
          <a:noFill/>
        </p:spPr>
        <p:txBody>
          <a:bodyPr wrap="square">
            <a:spAutoFit/>
          </a:bodyPr>
          <a:lstStyle/>
          <a:p>
            <a:pPr marL="457200" lvl="1">
              <a:lnSpc>
                <a:spcPct val="150000"/>
              </a:lnSpc>
              <a:spcAft>
                <a:spcPts val="600"/>
              </a:spcAft>
            </a:pPr>
            <a:r>
              <a:rPr lang="fi" sz="2800" b="1" i="0" u="none" strike="noStrike" cap="none">
                <a:solidFill>
                  <a:srgbClr val="000000"/>
                </a:solidFill>
                <a:latin typeface="Montserrat"/>
                <a:ea typeface="Montserrat"/>
                <a:cs typeface="Montserrat"/>
                <a:sym typeface="Montserrat"/>
              </a:rPr>
              <a:t>Konseptien luominen</a:t>
            </a:r>
            <a:endParaRPr lang="en-US" sz="2800">
              <a:solidFill>
                <a:schemeClr val="tx1"/>
              </a:solidFill>
              <a:effectLst/>
              <a:latin typeface="Montserrat" panose="00000500000000000000" pitchFamily="2" charset="0"/>
              <a:ea typeface="MS Mincho" panose="02020609040205080304" pitchFamily="49" charset="-128"/>
              <a:cs typeface="Arial" panose="020B0604020202020204" pitchFamily="34" charset="0"/>
            </a:endParaRPr>
          </a:p>
        </p:txBody>
      </p:sp>
      <p:pic>
        <p:nvPicPr>
          <p:cNvPr id="3" name="Picture 2">
            <a:extLst>
              <a:ext uri="{FF2B5EF4-FFF2-40B4-BE49-F238E27FC236}">
                <a16:creationId xmlns:a16="http://schemas.microsoft.com/office/drawing/2014/main" id="{D96316E8-8CEE-55D6-6BF3-3A314DC776AC}"/>
              </a:ext>
            </a:extLst>
          </p:cNvPr>
          <p:cNvPicPr>
            <a:picLocks noChangeAspect="1"/>
          </p:cNvPicPr>
          <p:nvPr/>
        </p:nvPicPr>
        <p:blipFill>
          <a:blip r:embed="rId4"/>
          <a:stretch>
            <a:fillRect/>
          </a:stretch>
        </p:blipFill>
        <p:spPr>
          <a:xfrm rot="10800000">
            <a:off x="1672252" y="272252"/>
            <a:ext cx="5666966" cy="2757550"/>
          </a:xfrm>
          <a:prstGeom prst="rect">
            <a:avLst/>
          </a:prstGeom>
        </p:spPr>
      </p:pic>
      <p:sp>
        <p:nvSpPr>
          <p:cNvPr id="266" name="Google Shape;266;p11"/>
          <p:cNvSpPr txBox="1"/>
          <p:nvPr/>
        </p:nvSpPr>
        <p:spPr>
          <a:xfrm>
            <a:off x="3109335" y="1161705"/>
            <a:ext cx="7295377" cy="1329595"/>
          </a:xfrm>
          <a:prstGeom prst="rect">
            <a:avLst/>
          </a:prstGeom>
          <a:noFill/>
          <a:ln>
            <a:noFill/>
          </a:ln>
        </p:spPr>
        <p:txBody>
          <a:bodyPr spcFirstLastPara="1" wrap="square" lIns="0" tIns="0" rIns="0" bIns="0" anchor="t" anchorCtr="0">
            <a:spAutoFit/>
          </a:bodyPr>
          <a:lstStyle/>
          <a:p>
            <a:pPr marL="0" marR="0" lvl="0" indent="0" rtl="0">
              <a:lnSpc>
                <a:spcPct val="144000"/>
              </a:lnSpc>
              <a:spcBef>
                <a:spcPts val="0"/>
              </a:spcBef>
              <a:spcAft>
                <a:spcPts val="0"/>
              </a:spcAft>
              <a:buNone/>
            </a:pPr>
            <a:r>
              <a:rPr lang="fi-FI" sz="6000" i="0" u="none" strike="noStrike" cap="none" dirty="0">
                <a:solidFill>
                  <a:srgbClr val="000000"/>
                </a:solidFill>
                <a:latin typeface="Impact" panose="020B0806030902050204" pitchFamily="34" charset="0"/>
                <a:ea typeface="Montserrat"/>
                <a:cs typeface="Montserrat"/>
                <a:sym typeface="Montserrat"/>
              </a:rPr>
              <a:t>AIVORIIHI</a:t>
            </a:r>
            <a:endParaRPr lang="fi-FI" sz="6000" dirty="0">
              <a:latin typeface="Impact" panose="020B080603090205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Google Shape;295;p13">
            <a:extLst>
              <a:ext uri="{FF2B5EF4-FFF2-40B4-BE49-F238E27FC236}">
                <a16:creationId xmlns:a16="http://schemas.microsoft.com/office/drawing/2014/main" id="{D31A9455-3E19-45AC-8FB5-4416FFB04119}"/>
              </a:ext>
            </a:extLst>
          </p:cNvPr>
          <p:cNvSpPr/>
          <p:nvPr/>
        </p:nvSpPr>
        <p:spPr>
          <a:xfrm>
            <a:off x="0" y="12699"/>
            <a:ext cx="9144000" cy="10345153"/>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3" name="Picture 2">
            <a:extLst>
              <a:ext uri="{FF2B5EF4-FFF2-40B4-BE49-F238E27FC236}">
                <a16:creationId xmlns:a16="http://schemas.microsoft.com/office/drawing/2014/main" id="{07AEB74E-D22A-9F67-7E93-D38F05FC0CDA}"/>
              </a:ext>
            </a:extLst>
          </p:cNvPr>
          <p:cNvPicPr>
            <a:picLocks noChangeAspect="1"/>
          </p:cNvPicPr>
          <p:nvPr/>
        </p:nvPicPr>
        <p:blipFill>
          <a:blip r:embed="rId3"/>
          <a:stretch>
            <a:fillRect/>
          </a:stretch>
        </p:blipFill>
        <p:spPr>
          <a:xfrm rot="10800000">
            <a:off x="270556" y="330546"/>
            <a:ext cx="8602884" cy="3295943"/>
          </a:xfrm>
          <a:prstGeom prst="rect">
            <a:avLst/>
          </a:prstGeom>
        </p:spPr>
      </p:pic>
      <p:sp>
        <p:nvSpPr>
          <p:cNvPr id="265" name="Google Shape;265;p11"/>
          <p:cNvSpPr/>
          <p:nvPr/>
        </p:nvSpPr>
        <p:spPr>
          <a:xfrm rot="1642057">
            <a:off x="8472259" y="3035699"/>
            <a:ext cx="2421201" cy="1929252"/>
          </a:xfrm>
          <a:custGeom>
            <a:avLst/>
            <a:gdLst/>
            <a:ahLst/>
            <a:cxnLst/>
            <a:rect l="l" t="t" r="r" b="b"/>
            <a:pathLst>
              <a:path w="2325951" h="1721204" extrusionOk="0">
                <a:moveTo>
                  <a:pt x="0" y="0"/>
                </a:moveTo>
                <a:lnTo>
                  <a:pt x="2325952" y="0"/>
                </a:lnTo>
                <a:lnTo>
                  <a:pt x="2325952" y="1721204"/>
                </a:lnTo>
                <a:lnTo>
                  <a:pt x="0" y="1721204"/>
                </a:lnTo>
                <a:lnTo>
                  <a:pt x="0" y="0"/>
                </a:lnTo>
                <a:close/>
              </a:path>
            </a:pathLst>
          </a:custGeom>
          <a:blipFill rotWithShape="1">
            <a:blip r:embed="rId4">
              <a:alphaModFix/>
            </a:blip>
            <a:stretch>
              <a:fillRect/>
            </a:stretch>
          </a:blipFill>
          <a:ln>
            <a:noFill/>
          </a:ln>
        </p:spPr>
        <p:txBody>
          <a:bodyPr/>
          <a:lstStyle/>
          <a:p>
            <a:endParaRPr lang="fi-FI"/>
          </a:p>
        </p:txBody>
      </p:sp>
      <p:sp>
        <p:nvSpPr>
          <p:cNvPr id="266" name="Google Shape;266;p11"/>
          <p:cNvSpPr txBox="1"/>
          <p:nvPr/>
        </p:nvSpPr>
        <p:spPr>
          <a:xfrm>
            <a:off x="1601310" y="1541472"/>
            <a:ext cx="8120911" cy="2662267"/>
          </a:xfrm>
          <a:prstGeom prst="rect">
            <a:avLst/>
          </a:prstGeom>
          <a:noFill/>
          <a:ln>
            <a:noFill/>
          </a:ln>
        </p:spPr>
        <p:txBody>
          <a:bodyPr spcFirstLastPara="1" wrap="square" lIns="0" tIns="0" rIns="0" bIns="0" anchor="t" anchorCtr="0">
            <a:spAutoFit/>
          </a:bodyPr>
          <a:lstStyle/>
          <a:p>
            <a:r>
              <a:rPr lang="fi" sz="5400" i="0" u="none" strike="noStrike" cap="none" dirty="0">
                <a:solidFill>
                  <a:srgbClr val="000000"/>
                </a:solidFill>
                <a:latin typeface="Impact" panose="020B0806030902050204" pitchFamily="34" charset="0"/>
                <a:ea typeface="Montserrat"/>
                <a:cs typeface="Montserrat"/>
                <a:sym typeface="Montserrat"/>
              </a:rPr>
              <a:t>KONSEPTISUUNNITTELU</a:t>
            </a:r>
            <a:endParaRPr lang="fi" sz="5400" i="0" u="none" strike="noStrike" cap="none" dirty="0">
              <a:solidFill>
                <a:srgbClr val="000000"/>
              </a:solidFill>
              <a:latin typeface="Impact" panose="020B0806030902050204" pitchFamily="34" charset="0"/>
              <a:ea typeface="Montserrat"/>
              <a:cs typeface="Montserrat"/>
            </a:endParaRPr>
          </a:p>
          <a:p>
            <a:r>
              <a:rPr lang="fi" sz="5400" i="0" u="none" strike="noStrike" cap="none" dirty="0">
                <a:solidFill>
                  <a:srgbClr val="000000"/>
                </a:solidFill>
                <a:latin typeface="Impact" panose="020B0806030902050204" pitchFamily="34" charset="0"/>
                <a:ea typeface="Montserrat"/>
                <a:cs typeface="Montserrat"/>
                <a:sym typeface="Montserrat"/>
              </a:rPr>
              <a:t>JA </a:t>
            </a:r>
            <a:r>
              <a:rPr lang="fi-FI" sz="5400" i="0" u="none" strike="noStrike" cap="none" dirty="0">
                <a:solidFill>
                  <a:srgbClr val="000000"/>
                </a:solidFill>
                <a:latin typeface="Impact" panose="020B0806030902050204" pitchFamily="34" charset="0"/>
                <a:ea typeface="Montserrat"/>
                <a:cs typeface="Montserrat"/>
                <a:sym typeface="Montserrat"/>
              </a:rPr>
              <a:t>MALLINTAMINEN</a:t>
            </a:r>
            <a:endParaRPr lang="en-US" sz="5400" dirty="0">
              <a:latin typeface="Impact" panose="020B0806030902050204" pitchFamily="34" charset="0"/>
            </a:endParaRPr>
          </a:p>
          <a:p>
            <a:pPr marL="0" marR="0" lvl="0" indent="0" rtl="0">
              <a:spcBef>
                <a:spcPts val="0"/>
              </a:spcBef>
              <a:spcAft>
                <a:spcPts val="0"/>
              </a:spcAft>
              <a:buNone/>
            </a:pPr>
            <a:endParaRPr sz="6500" dirty="0">
              <a:latin typeface="Norwester" pitchFamily="2" charset="0"/>
            </a:endParaRPr>
          </a:p>
        </p:txBody>
      </p:sp>
      <p:sp>
        <p:nvSpPr>
          <p:cNvPr id="4" name="TextBox 3">
            <a:extLst>
              <a:ext uri="{FF2B5EF4-FFF2-40B4-BE49-F238E27FC236}">
                <a16:creationId xmlns:a16="http://schemas.microsoft.com/office/drawing/2014/main" id="{9E6AE2B3-ACDA-5869-B414-5195AE2E0EFF}"/>
              </a:ext>
            </a:extLst>
          </p:cNvPr>
          <p:cNvSpPr txBox="1"/>
          <p:nvPr/>
        </p:nvSpPr>
        <p:spPr>
          <a:xfrm>
            <a:off x="413432" y="4375885"/>
            <a:ext cx="8317133" cy="4615751"/>
          </a:xfrm>
          <a:prstGeom prst="rect">
            <a:avLst/>
          </a:prstGeom>
          <a:noFill/>
        </p:spPr>
        <p:txBody>
          <a:bodyPr wrap="square">
            <a:spAutoFit/>
          </a:bodyPr>
          <a:lstStyle/>
          <a:p>
            <a:pPr marL="742950" indent="-285750">
              <a:lnSpc>
                <a:spcPct val="150000"/>
              </a:lnSpc>
              <a:spcAft>
                <a:spcPts val="600"/>
              </a:spcAft>
              <a:buFont typeface="Wingdings" panose="05000000000000000000" pitchFamily="2" charset="2"/>
              <a:buChar char="Ø"/>
            </a:pPr>
            <a:r>
              <a:rPr lang="fi" sz="2400" dirty="0">
                <a:solidFill>
                  <a:schemeClr val="tx1"/>
                </a:solidFill>
                <a:effectLst/>
                <a:latin typeface="Montserrat" panose="00000500000000000000" pitchFamily="2" charset="0"/>
                <a:ea typeface="MS Mincho"/>
              </a:rPr>
              <a:t>Ryhmittele edellisen vaiheen ideasi yhteen </a:t>
            </a:r>
            <a:r>
              <a:rPr lang="fi" sz="2400" dirty="0">
                <a:solidFill>
                  <a:schemeClr val="tx1"/>
                </a:solidFill>
                <a:latin typeface="Montserrat" panose="00000500000000000000" pitchFamily="2" charset="0"/>
                <a:ea typeface="MS Mincho"/>
              </a:rPr>
              <a:t>(esim. </a:t>
            </a:r>
            <a:r>
              <a:rPr lang="fi" sz="2400" dirty="0">
                <a:solidFill>
                  <a:schemeClr val="tx1"/>
                </a:solidFill>
                <a:effectLst/>
                <a:latin typeface="Montserrat" panose="00000500000000000000" pitchFamily="2" charset="0"/>
                <a:ea typeface="MS Mincho"/>
              </a:rPr>
              <a:t>eri väreillä) niiden relevanssin ja yhtäläisyyksien perusteella.</a:t>
            </a:r>
          </a:p>
          <a:p>
            <a:pPr marL="742950" indent="-285750">
              <a:lnSpc>
                <a:spcPct val="150000"/>
              </a:lnSpc>
              <a:spcAft>
                <a:spcPts val="600"/>
              </a:spcAft>
              <a:buFont typeface="Wingdings" panose="05000000000000000000" pitchFamily="2" charset="2"/>
              <a:buChar char="Ø"/>
            </a:pPr>
            <a:r>
              <a:rPr lang="fi" sz="2400" dirty="0">
                <a:solidFill>
                  <a:schemeClr val="tx1"/>
                </a:solidFill>
                <a:effectLst/>
                <a:latin typeface="Montserrat" panose="00000500000000000000" pitchFamily="2" charset="0"/>
                <a:ea typeface="MS Mincho"/>
              </a:rPr>
              <a:t>Määrittele </a:t>
            </a:r>
            <a:r>
              <a:rPr lang="fi" sz="2400" dirty="0">
                <a:solidFill>
                  <a:schemeClr val="tx1"/>
                </a:solidFill>
                <a:latin typeface="Montserrat" panose="00000500000000000000" pitchFamily="2" charset="0"/>
                <a:ea typeface="MS Mincho"/>
              </a:rPr>
              <a:t>ja </a:t>
            </a:r>
            <a:r>
              <a:rPr lang="fi" sz="2400" dirty="0">
                <a:solidFill>
                  <a:schemeClr val="tx1"/>
                </a:solidFill>
                <a:effectLst/>
                <a:latin typeface="Montserrat" panose="00000500000000000000" pitchFamily="2" charset="0"/>
                <a:ea typeface="MS Mincho"/>
              </a:rPr>
              <a:t>kirjoita ylös kunkin idean edut ja haitat arvioidaksesi niiden</a:t>
            </a:r>
            <a:r>
              <a:rPr lang="fi" sz="2400" dirty="0">
                <a:solidFill>
                  <a:schemeClr val="tx1"/>
                </a:solidFill>
                <a:latin typeface="Montserrat" panose="00000500000000000000" pitchFamily="2" charset="0"/>
                <a:ea typeface="MS Mincho"/>
              </a:rPr>
              <a:t> </a:t>
            </a:r>
            <a:r>
              <a:rPr lang="fi" sz="2400" dirty="0">
                <a:solidFill>
                  <a:schemeClr val="tx1"/>
                </a:solidFill>
                <a:effectLst/>
                <a:latin typeface="Montserrat" panose="00000500000000000000" pitchFamily="2" charset="0"/>
                <a:ea typeface="MS Mincho"/>
              </a:rPr>
              <a:t>toteuttamiskelpoisuutta.</a:t>
            </a:r>
          </a:p>
          <a:p>
            <a:pPr marL="742950" indent="-285750">
              <a:lnSpc>
                <a:spcPct val="150000"/>
              </a:lnSpc>
              <a:spcAft>
                <a:spcPts val="600"/>
              </a:spcAft>
              <a:buFont typeface="Wingdings" panose="05000000000000000000" pitchFamily="2" charset="2"/>
              <a:buChar char="Ø"/>
            </a:pPr>
            <a:r>
              <a:rPr lang="fi" sz="2400" dirty="0">
                <a:solidFill>
                  <a:schemeClr val="tx1"/>
                </a:solidFill>
                <a:latin typeface="Montserrat" panose="00000500000000000000" pitchFamily="2" charset="0"/>
                <a:ea typeface="MS Mincho"/>
              </a:rPr>
              <a:t>Valitse ideoista lupaavin prototyyppisi perustaksi.</a:t>
            </a:r>
            <a:endParaRPr lang="fi-FI" sz="2400" dirty="0">
              <a:solidFill>
                <a:schemeClr val="tx1"/>
              </a:solidFill>
              <a:latin typeface="Montserrat" panose="00000500000000000000" pitchFamily="2" charset="0"/>
              <a:ea typeface="MS Mincho"/>
            </a:endParaRPr>
          </a:p>
        </p:txBody>
      </p:sp>
      <p:sp>
        <p:nvSpPr>
          <p:cNvPr id="5" name="Google Shape;264;p11">
            <a:extLst>
              <a:ext uri="{FF2B5EF4-FFF2-40B4-BE49-F238E27FC236}">
                <a16:creationId xmlns:a16="http://schemas.microsoft.com/office/drawing/2014/main" id="{BEC40B04-FD0B-FABF-6EAA-356E254A6E2C}"/>
              </a:ext>
            </a:extLst>
          </p:cNvPr>
          <p:cNvSpPr/>
          <p:nvPr/>
        </p:nvSpPr>
        <p:spPr>
          <a:xfrm>
            <a:off x="11201401" y="2242862"/>
            <a:ext cx="5162550" cy="4967786"/>
          </a:xfrm>
          <a:custGeom>
            <a:avLst/>
            <a:gdLst/>
            <a:ahLst/>
            <a:cxnLst/>
            <a:rect l="l" t="t" r="r" b="b"/>
            <a:pathLst>
              <a:path w="4262034" h="4114800" extrusionOk="0">
                <a:moveTo>
                  <a:pt x="0" y="0"/>
                </a:moveTo>
                <a:lnTo>
                  <a:pt x="4262034" y="0"/>
                </a:lnTo>
                <a:lnTo>
                  <a:pt x="4262034" y="4114800"/>
                </a:lnTo>
                <a:lnTo>
                  <a:pt x="0" y="4114800"/>
                </a:lnTo>
                <a:lnTo>
                  <a:pt x="0" y="0"/>
                </a:lnTo>
                <a:close/>
              </a:path>
            </a:pathLst>
          </a:custGeom>
          <a:blipFill rotWithShape="1">
            <a:blip r:embed="rId5">
              <a:alphaModFix/>
            </a:blip>
            <a:stretch>
              <a:fillRect/>
            </a:stretch>
          </a:blipFill>
          <a:ln>
            <a:noFill/>
          </a:ln>
        </p:spPr>
        <p:txBody>
          <a:bodyPr/>
          <a:lstStyle/>
          <a:p>
            <a:endParaRPr lang="fi-FI"/>
          </a:p>
        </p:txBody>
      </p:sp>
      <p:sp>
        <p:nvSpPr>
          <p:cNvPr id="7" name="TextBox 6">
            <a:extLst>
              <a:ext uri="{FF2B5EF4-FFF2-40B4-BE49-F238E27FC236}">
                <a16:creationId xmlns:a16="http://schemas.microsoft.com/office/drawing/2014/main" id="{DEC0DB86-5BD4-FD1E-B221-16CEF80FD24B}"/>
              </a:ext>
            </a:extLst>
          </p:cNvPr>
          <p:cNvSpPr txBox="1"/>
          <p:nvPr/>
        </p:nvSpPr>
        <p:spPr>
          <a:xfrm>
            <a:off x="9144000" y="7708712"/>
            <a:ext cx="9144000" cy="583878"/>
          </a:xfrm>
          <a:prstGeom prst="rect">
            <a:avLst/>
          </a:prstGeom>
          <a:noFill/>
        </p:spPr>
        <p:txBody>
          <a:bodyPr wrap="square">
            <a:spAutoFit/>
          </a:bodyPr>
          <a:lstStyle/>
          <a:p>
            <a:pPr marL="457200">
              <a:lnSpc>
                <a:spcPct val="150000"/>
              </a:lnSpc>
              <a:spcAft>
                <a:spcPts val="600"/>
              </a:spcAft>
            </a:pPr>
            <a:r>
              <a:rPr lang="fi" sz="2400" b="1" i="0" u="none" strike="noStrike" cap="none" dirty="0">
                <a:solidFill>
                  <a:schemeClr val="tx1"/>
                </a:solidFill>
                <a:latin typeface="Montserrat" panose="00000500000000000000" pitchFamily="2" charset="0"/>
                <a:ea typeface="Montserrat"/>
                <a:cs typeface="Montserrat"/>
                <a:sym typeface="Montserrat"/>
              </a:rPr>
              <a:t>Idean k</a:t>
            </a:r>
            <a:r>
              <a:rPr lang="fi" sz="2400" b="1" dirty="0">
                <a:solidFill>
                  <a:schemeClr val="tx1"/>
                </a:solidFill>
                <a:latin typeface="Montserrat" panose="00000500000000000000" pitchFamily="2" charset="0"/>
                <a:ea typeface="Montserrat"/>
                <a:cs typeface="Montserrat"/>
                <a:sym typeface="Montserrat"/>
              </a:rPr>
              <a:t>ehittäminen</a:t>
            </a:r>
            <a:r>
              <a:rPr lang="fi" sz="2400" b="1" i="0" u="none" strike="noStrike" cap="none" dirty="0">
                <a:solidFill>
                  <a:schemeClr val="tx1"/>
                </a:solidFill>
                <a:latin typeface="Montserrat" panose="00000500000000000000" pitchFamily="2" charset="0"/>
                <a:ea typeface="Montserrat"/>
                <a:cs typeface="Montserrat"/>
                <a:sym typeface="Montserrat"/>
              </a:rPr>
              <a:t> ja </a:t>
            </a:r>
            <a:r>
              <a:rPr lang="fi" sz="2400" b="1" dirty="0">
                <a:solidFill>
                  <a:schemeClr val="tx1"/>
                </a:solidFill>
                <a:latin typeface="Montserrat" panose="00000500000000000000" pitchFamily="2" charset="0"/>
                <a:ea typeface="Montserrat"/>
                <a:cs typeface="Montserrat"/>
                <a:sym typeface="Montserrat"/>
              </a:rPr>
              <a:t>prototyyppien </a:t>
            </a:r>
            <a:r>
              <a:rPr lang="fi" sz="2400" b="1" i="0" u="none" strike="noStrike" cap="none" dirty="0">
                <a:solidFill>
                  <a:schemeClr val="tx1"/>
                </a:solidFill>
                <a:latin typeface="Montserrat" panose="00000500000000000000" pitchFamily="2" charset="0"/>
                <a:ea typeface="Montserrat"/>
                <a:cs typeface="Montserrat"/>
                <a:sym typeface="Montserrat"/>
              </a:rPr>
              <a:t>valitseminen</a:t>
            </a:r>
            <a:endParaRPr lang="en-US" sz="2400" dirty="0">
              <a:solidFill>
                <a:schemeClr val="tx1"/>
              </a:solidFill>
              <a:effectLst/>
              <a:latin typeface="Montserrat" panose="00000500000000000000" pitchFamily="2" charset="0"/>
              <a:ea typeface="MS Mincho"/>
            </a:endParaRPr>
          </a:p>
        </p:txBody>
      </p:sp>
    </p:spTree>
    <p:extLst>
      <p:ext uri="{BB962C8B-B14F-4D97-AF65-F5344CB8AC3E}">
        <p14:creationId xmlns:p14="http://schemas.microsoft.com/office/powerpoint/2010/main" val="401397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Google Shape;295;p13">
            <a:extLst>
              <a:ext uri="{FF2B5EF4-FFF2-40B4-BE49-F238E27FC236}">
                <a16:creationId xmlns:a16="http://schemas.microsoft.com/office/drawing/2014/main" id="{D31A9455-3E19-45AC-8FB5-4416FFB04119}"/>
              </a:ext>
            </a:extLst>
          </p:cNvPr>
          <p:cNvSpPr/>
          <p:nvPr/>
        </p:nvSpPr>
        <p:spPr>
          <a:xfrm>
            <a:off x="0" y="-29077"/>
            <a:ext cx="9144000" cy="10345153"/>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3" name="Picture 2">
            <a:extLst>
              <a:ext uri="{FF2B5EF4-FFF2-40B4-BE49-F238E27FC236}">
                <a16:creationId xmlns:a16="http://schemas.microsoft.com/office/drawing/2014/main" id="{7D1101C0-9014-85C6-76B1-D5089BCA7C7C}"/>
              </a:ext>
            </a:extLst>
          </p:cNvPr>
          <p:cNvPicPr>
            <a:picLocks noChangeAspect="1"/>
          </p:cNvPicPr>
          <p:nvPr/>
        </p:nvPicPr>
        <p:blipFill>
          <a:blip r:embed="rId3"/>
          <a:stretch>
            <a:fillRect/>
          </a:stretch>
        </p:blipFill>
        <p:spPr>
          <a:xfrm rot="10800000" flipH="1" flipV="1">
            <a:off x="1569071" y="1896035"/>
            <a:ext cx="6005855" cy="3018865"/>
          </a:xfrm>
          <a:prstGeom prst="rect">
            <a:avLst/>
          </a:prstGeom>
        </p:spPr>
      </p:pic>
      <p:sp>
        <p:nvSpPr>
          <p:cNvPr id="266" name="Google Shape;266;p11"/>
          <p:cNvSpPr txBox="1"/>
          <p:nvPr/>
        </p:nvSpPr>
        <p:spPr>
          <a:xfrm>
            <a:off x="733690" y="2380560"/>
            <a:ext cx="7676619" cy="1621914"/>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fi" sz="7200" i="0" u="none" strike="noStrike" cap="none" dirty="0">
                <a:solidFill>
                  <a:srgbClr val="000000"/>
                </a:solidFill>
                <a:latin typeface="Impact" panose="020B0806030902050204" pitchFamily="34" charset="0"/>
                <a:ea typeface="Montserrat"/>
                <a:cs typeface="Montserrat"/>
                <a:sym typeface="Montserrat"/>
              </a:rPr>
              <a:t>PALAUTE</a:t>
            </a:r>
            <a:endParaRPr sz="7200" dirty="0">
              <a:latin typeface="Impact" panose="020B0806030902050204" pitchFamily="34" charset="0"/>
            </a:endParaRPr>
          </a:p>
        </p:txBody>
      </p:sp>
      <p:sp>
        <p:nvSpPr>
          <p:cNvPr id="270" name="Google Shape;270;p11"/>
          <p:cNvSpPr txBox="1"/>
          <p:nvPr/>
        </p:nvSpPr>
        <p:spPr>
          <a:xfrm>
            <a:off x="9782375" y="3399101"/>
            <a:ext cx="7484585" cy="3031599"/>
          </a:xfrm>
          <a:prstGeom prst="rect">
            <a:avLst/>
          </a:prstGeom>
          <a:noFill/>
          <a:ln>
            <a:noFill/>
          </a:ln>
        </p:spPr>
        <p:txBody>
          <a:bodyPr spcFirstLastPara="1" wrap="square" lIns="0" tIns="0" rIns="0" bIns="0" anchor="t" anchorCtr="0">
            <a:spAutoFit/>
          </a:bodyPr>
          <a:lstStyle/>
          <a:p>
            <a:pPr marL="742950" lvl="1" indent="-285750">
              <a:lnSpc>
                <a:spcPct val="150000"/>
              </a:lnSpc>
              <a:spcAft>
                <a:spcPts val="600"/>
              </a:spcAft>
              <a:buFont typeface="Wingdings" panose="05000000000000000000" pitchFamily="2" charset="2"/>
              <a:buChar char="Ø"/>
            </a:pPr>
            <a:r>
              <a:rPr lang="fi" sz="3200">
                <a:effectLst/>
                <a:latin typeface="Montserrat" panose="00000500000000000000" pitchFamily="2" charset="0"/>
                <a:ea typeface="MS Mincho" panose="02020609040205080304" pitchFamily="49" charset="-128"/>
                <a:cs typeface="Arial" panose="020B0604020202020204" pitchFamily="34" charset="0"/>
              </a:rPr>
              <a:t>Kerää palautetta </a:t>
            </a:r>
            <a:r>
              <a:rPr lang="fi" sz="3200" dirty="0">
                <a:effectLst/>
                <a:latin typeface="Montserrat" panose="00000500000000000000" pitchFamily="2" charset="0"/>
                <a:ea typeface="MS Mincho" panose="02020609040205080304" pitchFamily="49" charset="-128"/>
                <a:cs typeface="Arial" panose="020B0604020202020204" pitchFamily="34" charset="0"/>
              </a:rPr>
              <a:t>tiimin jäseniltä, </a:t>
            </a:r>
            <a:r>
              <a:rPr lang="fi" sz="3200">
                <a:effectLst/>
                <a:latin typeface="Montserrat" panose="00000500000000000000" pitchFamily="2" charset="0"/>
                <a:ea typeface="MS Mincho" panose="02020609040205080304" pitchFamily="49" charset="-128"/>
                <a:cs typeface="Arial" panose="020B0604020202020204" pitchFamily="34" charset="0"/>
              </a:rPr>
              <a:t>sidos- ja kohderyhmiltä</a:t>
            </a:r>
            <a:r>
              <a:rPr lang="fi" sz="3200" dirty="0">
                <a:effectLst/>
                <a:latin typeface="Montserrat" panose="00000500000000000000" pitchFamily="2" charset="0"/>
                <a:ea typeface="MS Mincho" panose="02020609040205080304" pitchFamily="49" charset="-128"/>
                <a:cs typeface="Arial" panose="020B0604020202020204" pitchFamily="34" charset="0"/>
              </a:rPr>
              <a:t> varmistaaksesi, että ehdotetut ideat vastaavat yhteisön tarpeita.</a:t>
            </a:r>
            <a:endParaRPr lang="fi-FI" sz="3200" dirty="0">
              <a:effectLst/>
              <a:latin typeface="Montserrat" panose="00000500000000000000" pitchFamily="2" charset="0"/>
              <a:ea typeface="MS Mincho" panose="02020609040205080304" pitchFamily="49" charset="-128"/>
              <a:cs typeface="Arial" panose="020B0604020202020204" pitchFamily="34" charset="0"/>
            </a:endParaRPr>
          </a:p>
        </p:txBody>
      </p:sp>
      <p:pic>
        <p:nvPicPr>
          <p:cNvPr id="4" name="Picture 3" descr="A cartoon of a person on a skateboard&#10;&#10;Description automatically generated">
            <a:extLst>
              <a:ext uri="{FF2B5EF4-FFF2-40B4-BE49-F238E27FC236}">
                <a16:creationId xmlns:a16="http://schemas.microsoft.com/office/drawing/2014/main" id="{A0498BE2-8D64-4812-B029-98A16185EF13}"/>
              </a:ext>
            </a:extLst>
          </p:cNvPr>
          <p:cNvPicPr>
            <a:picLocks noChangeAspect="1"/>
          </p:cNvPicPr>
          <p:nvPr/>
        </p:nvPicPr>
        <p:blipFill rotWithShape="1">
          <a:blip r:embed="rId4">
            <a:extLst>
              <a:ext uri="{28A0092B-C50C-407E-A947-70E740481C1C}">
                <a14:useLocalDpi xmlns:a14="http://schemas.microsoft.com/office/drawing/2010/main" val="0"/>
              </a:ext>
            </a:extLst>
          </a:blip>
          <a:srcRect l="66678" t="32766" r="10229" b="7943"/>
          <a:stretch/>
        </p:blipFill>
        <p:spPr>
          <a:xfrm>
            <a:off x="3252448" y="3716718"/>
            <a:ext cx="3697969" cy="6628434"/>
          </a:xfrm>
          <a:prstGeom prst="rect">
            <a:avLst/>
          </a:prstGeom>
        </p:spPr>
      </p:pic>
    </p:spTree>
    <p:extLst>
      <p:ext uri="{BB962C8B-B14F-4D97-AF65-F5344CB8AC3E}">
        <p14:creationId xmlns:p14="http://schemas.microsoft.com/office/powerpoint/2010/main" val="201472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229040" y="-579270"/>
            <a:ext cx="18746079" cy="1113322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3" name="Picture 2">
            <a:extLst>
              <a:ext uri="{FF2B5EF4-FFF2-40B4-BE49-F238E27FC236}">
                <a16:creationId xmlns:a16="http://schemas.microsoft.com/office/drawing/2014/main" id="{4EE9E8B7-9941-AECE-28F6-50C4E1260373}"/>
              </a:ext>
            </a:extLst>
          </p:cNvPr>
          <p:cNvPicPr>
            <a:picLocks noChangeAspect="1"/>
          </p:cNvPicPr>
          <p:nvPr/>
        </p:nvPicPr>
        <p:blipFill>
          <a:blip r:embed="rId3"/>
          <a:stretch>
            <a:fillRect/>
          </a:stretch>
        </p:blipFill>
        <p:spPr>
          <a:xfrm>
            <a:off x="2469786" y="2337474"/>
            <a:ext cx="13211188" cy="5768923"/>
          </a:xfrm>
          <a:prstGeom prst="rect">
            <a:avLst/>
          </a:prstGeom>
        </p:spPr>
      </p:pic>
      <p:pic>
        <p:nvPicPr>
          <p:cNvPr id="5" name="Picture 4" descr="A white and black logo&#10;&#10;Description automatically generated with medium confidence">
            <a:extLst>
              <a:ext uri="{FF2B5EF4-FFF2-40B4-BE49-F238E27FC236}">
                <a16:creationId xmlns:a16="http://schemas.microsoft.com/office/drawing/2014/main" id="{A7791595-E1B0-D102-80D7-3D634DBCD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438" y="8606711"/>
            <a:ext cx="14278130" cy="2186124"/>
          </a:xfrm>
          <a:prstGeom prst="rect">
            <a:avLst/>
          </a:prstGeom>
        </p:spPr>
      </p:pic>
      <p:sp>
        <p:nvSpPr>
          <p:cNvPr id="227" name="Google Shape;227;p9"/>
          <p:cNvSpPr txBox="1"/>
          <p:nvPr/>
        </p:nvSpPr>
        <p:spPr>
          <a:xfrm>
            <a:off x="1242936" y="3240200"/>
            <a:ext cx="14874078" cy="246221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i" sz="8000" i="0" u="none" strike="noStrike" cap="none" dirty="0">
                <a:solidFill>
                  <a:schemeClr val="bg1"/>
                </a:solidFill>
                <a:latin typeface="Impact" panose="020B0806030902050204" pitchFamily="34" charset="0"/>
                <a:ea typeface="Montserrat"/>
                <a:cs typeface="Montserrat"/>
                <a:sym typeface="Montserrat"/>
              </a:rPr>
              <a:t>VAIHE 3:</a:t>
            </a:r>
          </a:p>
          <a:p>
            <a:pPr marL="0" marR="0" lvl="0" indent="0" algn="ctr" rtl="0">
              <a:spcBef>
                <a:spcPts val="0"/>
              </a:spcBef>
              <a:spcAft>
                <a:spcPts val="0"/>
              </a:spcAft>
              <a:buNone/>
            </a:pPr>
            <a:r>
              <a:rPr lang="fi" sz="8000" dirty="0">
                <a:solidFill>
                  <a:schemeClr val="bg1"/>
                </a:solidFill>
                <a:latin typeface="Impact" panose="020B0806030902050204" pitchFamily="34" charset="0"/>
                <a:ea typeface="Montserrat"/>
                <a:cs typeface="Montserrat"/>
                <a:sym typeface="Montserrat"/>
              </a:rPr>
              <a:t>KEHITÄ JA TESTAA</a:t>
            </a:r>
            <a:endParaRPr lang="fi" sz="8000" dirty="0">
              <a:solidFill>
                <a:schemeClr val="bg1"/>
              </a:solidFill>
              <a:latin typeface="Impact" panose="020B0806030902050204" pitchFamily="34" charset="0"/>
            </a:endParaRPr>
          </a:p>
        </p:txBody>
      </p:sp>
    </p:spTree>
    <p:extLst>
      <p:ext uri="{BB962C8B-B14F-4D97-AF65-F5344CB8AC3E}">
        <p14:creationId xmlns:p14="http://schemas.microsoft.com/office/powerpoint/2010/main" val="275987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3" name="Google Shape;295;p13">
            <a:extLst>
              <a:ext uri="{FF2B5EF4-FFF2-40B4-BE49-F238E27FC236}">
                <a16:creationId xmlns:a16="http://schemas.microsoft.com/office/drawing/2014/main" id="{BFE0FCB7-2234-FFF3-17BD-341A94607238}"/>
              </a:ext>
            </a:extLst>
          </p:cNvPr>
          <p:cNvSpPr/>
          <p:nvPr/>
        </p:nvSpPr>
        <p:spPr>
          <a:xfrm>
            <a:off x="0" y="0"/>
            <a:ext cx="920493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81" name="Google Shape;281;p12"/>
          <p:cNvSpPr/>
          <p:nvPr/>
        </p:nvSpPr>
        <p:spPr>
          <a:xfrm>
            <a:off x="11002689" y="2743200"/>
            <a:ext cx="5766225" cy="5029199"/>
          </a:xfrm>
          <a:custGeom>
            <a:avLst/>
            <a:gdLst/>
            <a:ahLst/>
            <a:cxnLst/>
            <a:rect l="l" t="t" r="r" b="b"/>
            <a:pathLst>
              <a:path w="5744921" h="4114800" extrusionOk="0">
                <a:moveTo>
                  <a:pt x="0" y="0"/>
                </a:moveTo>
                <a:lnTo>
                  <a:pt x="5744922" y="0"/>
                </a:lnTo>
                <a:lnTo>
                  <a:pt x="5744922" y="4114800"/>
                </a:lnTo>
                <a:lnTo>
                  <a:pt x="0" y="4114800"/>
                </a:lnTo>
                <a:lnTo>
                  <a:pt x="0" y="0"/>
                </a:lnTo>
                <a:close/>
              </a:path>
            </a:pathLst>
          </a:custGeom>
          <a:blipFill rotWithShape="1">
            <a:blip r:embed="rId3">
              <a:alphaModFix/>
            </a:blip>
            <a:stretch>
              <a:fillRect/>
            </a:stretch>
          </a:blipFill>
          <a:ln>
            <a:noFill/>
          </a:ln>
        </p:spPr>
        <p:txBody>
          <a:bodyPr/>
          <a:lstStyle/>
          <a:p>
            <a:endParaRPr lang="fi-FI"/>
          </a:p>
        </p:txBody>
      </p:sp>
      <p:sp>
        <p:nvSpPr>
          <p:cNvPr id="283" name="Google Shape;283;p12"/>
          <p:cNvSpPr txBox="1"/>
          <p:nvPr/>
        </p:nvSpPr>
        <p:spPr>
          <a:xfrm>
            <a:off x="971728" y="2715092"/>
            <a:ext cx="7279137" cy="6617196"/>
          </a:xfrm>
          <a:prstGeom prst="rect">
            <a:avLst/>
          </a:prstGeom>
          <a:noFill/>
          <a:ln>
            <a:noFill/>
          </a:ln>
        </p:spPr>
        <p:txBody>
          <a:bodyPr spcFirstLastPara="1" wrap="square" lIns="0" tIns="0" rIns="0" bIns="0" anchor="t" anchorCtr="0">
            <a:spAutoFit/>
          </a:bodyPr>
          <a:lstStyle/>
          <a:p>
            <a:pPr marL="342900" lvl="1" indent="-342900">
              <a:lnSpc>
                <a:spcPct val="150000"/>
              </a:lnSpc>
              <a:spcAft>
                <a:spcPts val="600"/>
              </a:spcAft>
              <a:buFont typeface="Wingdings" panose="05000000000000000000" pitchFamily="2" charset="2"/>
              <a:buChar char="Ø"/>
            </a:pPr>
            <a:r>
              <a:rPr lang="fi" sz="2800" dirty="0">
                <a:solidFill>
                  <a:schemeClr val="tx1"/>
                </a:solidFill>
                <a:latin typeface="Montserrat"/>
                <a:ea typeface="MS Mincho"/>
              </a:rPr>
              <a:t>Luo konkreettinen esitys tuotteesta </a:t>
            </a:r>
            <a:r>
              <a:rPr lang="fi" sz="2800" dirty="0">
                <a:solidFill>
                  <a:schemeClr val="tx1"/>
                </a:solidFill>
                <a:effectLst/>
                <a:latin typeface="Montserrat"/>
                <a:ea typeface="MS Mincho"/>
              </a:rPr>
              <a:t>tai </a:t>
            </a:r>
            <a:r>
              <a:rPr lang="fi" sz="2800" dirty="0">
                <a:solidFill>
                  <a:schemeClr val="tx1"/>
                </a:solidFill>
                <a:latin typeface="Montserrat"/>
                <a:ea typeface="MS Mincho"/>
              </a:rPr>
              <a:t>palvelusta</a:t>
            </a:r>
            <a:r>
              <a:rPr lang="fi" sz="2800" dirty="0">
                <a:solidFill>
                  <a:schemeClr val="tx1"/>
                </a:solidFill>
                <a:effectLst/>
                <a:latin typeface="Montserrat"/>
                <a:ea typeface="MS Mincho"/>
              </a:rPr>
              <a:t>. </a:t>
            </a:r>
            <a:r>
              <a:rPr lang="fi" sz="2800" dirty="0">
                <a:solidFill>
                  <a:schemeClr val="tx1"/>
                </a:solidFill>
                <a:latin typeface="Montserrat"/>
                <a:ea typeface="MS Mincho"/>
              </a:rPr>
              <a:t>Käytä tyhjää paperiarkkia. Prototyypin ei tarvitse </a:t>
            </a:r>
            <a:r>
              <a:rPr lang="fi" sz="2800" dirty="0">
                <a:solidFill>
                  <a:schemeClr val="tx1"/>
                </a:solidFill>
                <a:effectLst/>
                <a:latin typeface="Montserrat"/>
                <a:ea typeface="MS Mincho"/>
              </a:rPr>
              <a:t>olla </a:t>
            </a:r>
            <a:r>
              <a:rPr lang="fi" sz="2800" dirty="0">
                <a:solidFill>
                  <a:schemeClr val="tx1"/>
                </a:solidFill>
                <a:latin typeface="Montserrat"/>
                <a:ea typeface="MS Mincho"/>
              </a:rPr>
              <a:t>täydellinen; </a:t>
            </a:r>
            <a:r>
              <a:rPr lang="fi-FI" sz="2800">
                <a:solidFill>
                  <a:schemeClr val="tx1"/>
                </a:solidFill>
                <a:latin typeface="Montserrat"/>
                <a:ea typeface="MS Mincho"/>
              </a:rPr>
              <a:t>sitä voi kehittää jatkuvasti.</a:t>
            </a:r>
            <a:endParaRPr lang="en-US" sz="2800" dirty="0">
              <a:solidFill>
                <a:schemeClr val="tx1"/>
              </a:solidFill>
              <a:latin typeface="Montserrat"/>
            </a:endParaRPr>
          </a:p>
          <a:p>
            <a:pPr marL="342900" lvl="5" indent="-342900">
              <a:lnSpc>
                <a:spcPct val="150000"/>
              </a:lnSpc>
              <a:spcAft>
                <a:spcPts val="600"/>
              </a:spcAft>
              <a:buFont typeface="Wingdings" panose="05000000000000000000" pitchFamily="2" charset="2"/>
              <a:buChar char="Ø"/>
            </a:pPr>
            <a:r>
              <a:rPr lang="fi" sz="2800" b="1" dirty="0">
                <a:solidFill>
                  <a:schemeClr val="tx1"/>
                </a:solidFill>
                <a:latin typeface="Montserrat"/>
              </a:rPr>
              <a:t>Luo prototyyppi 1: </a:t>
            </a:r>
            <a:r>
              <a:rPr lang="fi" sz="2800" dirty="0">
                <a:solidFill>
                  <a:schemeClr val="tx1"/>
                </a:solidFill>
                <a:latin typeface="Montserrat"/>
              </a:rPr>
              <a:t>Määritä tuotteen tai palvelun toiminnallisuus: Mikä on sen tarkoitus ja mitä sen pitäisi tehdä? Millaisia materiaaleja/resursseja tarvitset tuotteeseen tai palveluun? Älä mene vielä yksityiskohtiin</a:t>
            </a:r>
            <a:r>
              <a:rPr lang="fi" sz="2400" dirty="0">
                <a:solidFill>
                  <a:schemeClr val="tx1"/>
                </a:solidFill>
                <a:latin typeface="Montserrat"/>
              </a:rPr>
              <a:t>.</a:t>
            </a:r>
          </a:p>
        </p:txBody>
      </p:sp>
      <p:pic>
        <p:nvPicPr>
          <p:cNvPr id="4" name="Picture 3">
            <a:extLst>
              <a:ext uri="{FF2B5EF4-FFF2-40B4-BE49-F238E27FC236}">
                <a16:creationId xmlns:a16="http://schemas.microsoft.com/office/drawing/2014/main" id="{A17DCE50-2244-D58A-1619-F60E0CA11163}"/>
              </a:ext>
            </a:extLst>
          </p:cNvPr>
          <p:cNvPicPr>
            <a:picLocks noChangeAspect="1"/>
          </p:cNvPicPr>
          <p:nvPr/>
        </p:nvPicPr>
        <p:blipFill>
          <a:blip r:embed="rId4"/>
          <a:stretch>
            <a:fillRect/>
          </a:stretch>
        </p:blipFill>
        <p:spPr>
          <a:xfrm rot="10800000">
            <a:off x="2023814" y="207520"/>
            <a:ext cx="5505729" cy="2058191"/>
          </a:xfrm>
          <a:prstGeom prst="rect">
            <a:avLst/>
          </a:prstGeom>
        </p:spPr>
      </p:pic>
      <p:sp>
        <p:nvSpPr>
          <p:cNvPr id="282" name="Google Shape;282;p12"/>
          <p:cNvSpPr txBox="1"/>
          <p:nvPr/>
        </p:nvSpPr>
        <p:spPr>
          <a:xfrm>
            <a:off x="3026148" y="759241"/>
            <a:ext cx="8674922" cy="1196610"/>
          </a:xfrm>
          <a:prstGeom prst="rect">
            <a:avLst/>
          </a:prstGeom>
          <a:noFill/>
          <a:ln>
            <a:noFill/>
          </a:ln>
        </p:spPr>
        <p:txBody>
          <a:bodyPr spcFirstLastPara="1" wrap="square" lIns="0" tIns="0" rIns="0" bIns="0" anchor="t" anchorCtr="0">
            <a:spAutoFit/>
          </a:bodyPr>
          <a:lstStyle/>
          <a:p>
            <a:pPr marL="0" marR="0" lvl="0" indent="0" rtl="0">
              <a:lnSpc>
                <a:spcPct val="144000"/>
              </a:lnSpc>
              <a:spcBef>
                <a:spcPts val="0"/>
              </a:spcBef>
              <a:spcAft>
                <a:spcPts val="0"/>
              </a:spcAft>
              <a:buNone/>
            </a:pPr>
            <a:r>
              <a:rPr lang="fi" sz="5400" i="0" u="none" strike="noStrike" cap="none" dirty="0">
                <a:solidFill>
                  <a:srgbClr val="000000"/>
                </a:solidFill>
                <a:latin typeface="Impact" panose="020B0806030902050204" pitchFamily="34" charset="0"/>
                <a:ea typeface="Montserrat"/>
                <a:cs typeface="Montserrat"/>
                <a:sym typeface="Montserrat"/>
              </a:rPr>
              <a:t>PROTOTYYPPI</a:t>
            </a:r>
            <a:endParaRPr sz="5400" dirty="0">
              <a:latin typeface="Impact" panose="020B080603090205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3" name="Google Shape;295;p13">
            <a:extLst>
              <a:ext uri="{FF2B5EF4-FFF2-40B4-BE49-F238E27FC236}">
                <a16:creationId xmlns:a16="http://schemas.microsoft.com/office/drawing/2014/main" id="{BFE0FCB7-2234-FFF3-17BD-341A94607238}"/>
              </a:ext>
            </a:extLst>
          </p:cNvPr>
          <p:cNvSpPr/>
          <p:nvPr/>
        </p:nvSpPr>
        <p:spPr>
          <a:xfrm>
            <a:off x="0" y="0"/>
            <a:ext cx="920493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81" name="Google Shape;281;p12"/>
          <p:cNvSpPr/>
          <p:nvPr/>
        </p:nvSpPr>
        <p:spPr>
          <a:xfrm>
            <a:off x="11002689" y="2743200"/>
            <a:ext cx="5766225" cy="5029199"/>
          </a:xfrm>
          <a:custGeom>
            <a:avLst/>
            <a:gdLst/>
            <a:ahLst/>
            <a:cxnLst/>
            <a:rect l="l" t="t" r="r" b="b"/>
            <a:pathLst>
              <a:path w="5744921" h="4114800" extrusionOk="0">
                <a:moveTo>
                  <a:pt x="0" y="0"/>
                </a:moveTo>
                <a:lnTo>
                  <a:pt x="5744922" y="0"/>
                </a:lnTo>
                <a:lnTo>
                  <a:pt x="5744922" y="4114800"/>
                </a:lnTo>
                <a:lnTo>
                  <a:pt x="0" y="4114800"/>
                </a:lnTo>
                <a:lnTo>
                  <a:pt x="0" y="0"/>
                </a:lnTo>
                <a:close/>
              </a:path>
            </a:pathLst>
          </a:custGeom>
          <a:blipFill rotWithShape="1">
            <a:blip r:embed="rId3">
              <a:alphaModFix/>
            </a:blip>
            <a:stretch>
              <a:fillRect/>
            </a:stretch>
          </a:blipFill>
          <a:ln>
            <a:noFill/>
          </a:ln>
        </p:spPr>
        <p:txBody>
          <a:bodyPr/>
          <a:lstStyle/>
          <a:p>
            <a:endParaRPr lang="fi-FI"/>
          </a:p>
        </p:txBody>
      </p:sp>
      <p:sp>
        <p:nvSpPr>
          <p:cNvPr id="283" name="Google Shape;283;p12"/>
          <p:cNvSpPr txBox="1"/>
          <p:nvPr/>
        </p:nvSpPr>
        <p:spPr>
          <a:xfrm>
            <a:off x="453080" y="2743200"/>
            <a:ext cx="8298778" cy="5893921"/>
          </a:xfrm>
          <a:prstGeom prst="rect">
            <a:avLst/>
          </a:prstGeom>
          <a:noFill/>
          <a:ln>
            <a:noFill/>
          </a:ln>
        </p:spPr>
        <p:txBody>
          <a:bodyPr spcFirstLastPara="1" wrap="square" lIns="0" tIns="0" rIns="0" bIns="0" anchor="t" anchorCtr="0">
            <a:spAutoFit/>
          </a:bodyPr>
          <a:lstStyle/>
          <a:p>
            <a:pPr marL="342900" lvl="3" indent="-342900">
              <a:lnSpc>
                <a:spcPct val="150000"/>
              </a:lnSpc>
              <a:spcAft>
                <a:spcPts val="600"/>
              </a:spcAft>
              <a:buFont typeface="Wingdings" panose="05000000000000000000" pitchFamily="2" charset="2"/>
              <a:buChar char="Ø"/>
            </a:pPr>
            <a:r>
              <a:rPr lang="fi" sz="2800" b="1" dirty="0">
                <a:solidFill>
                  <a:schemeClr val="tx1"/>
                </a:solidFill>
                <a:latin typeface="Montserrat"/>
              </a:rPr>
              <a:t>Luo prototyyppi 2: </a:t>
            </a:r>
            <a:r>
              <a:rPr lang="fi" sz="2800" dirty="0">
                <a:solidFill>
                  <a:schemeClr val="tx1"/>
                </a:solidFill>
                <a:latin typeface="Montserrat"/>
              </a:rPr>
              <a:t>Luo ensin niin sanottu käyttäjätarina. Palaa persoonien pariin ja aseta itsesi heidän näkökulmaansa määritelläksesi heidän tarpeensa </a:t>
            </a:r>
            <a:r>
              <a:rPr lang="fi" sz="2800">
                <a:solidFill>
                  <a:schemeClr val="tx1"/>
                </a:solidFill>
                <a:latin typeface="Montserrat"/>
              </a:rPr>
              <a:t>ja selvittääksesi</a:t>
            </a:r>
            <a:r>
              <a:rPr lang="fi" sz="2800" dirty="0">
                <a:solidFill>
                  <a:schemeClr val="tx1"/>
                </a:solidFill>
                <a:latin typeface="Montserrat"/>
              </a:rPr>
              <a:t>, vastaako tuote tai palvelu niihin. Luo tarina, joka ilmaisee </a:t>
            </a:r>
            <a:r>
              <a:rPr lang="fi" sz="2800">
                <a:solidFill>
                  <a:schemeClr val="tx1"/>
                </a:solidFill>
                <a:latin typeface="Montserrat"/>
              </a:rPr>
              <a:t>persoonien </a:t>
            </a:r>
            <a:r>
              <a:rPr lang="fi" sz="2800" dirty="0">
                <a:solidFill>
                  <a:schemeClr val="tx1"/>
                </a:solidFill>
                <a:latin typeface="Montserrat"/>
              </a:rPr>
              <a:t>tarpeet. Tämän jälkeen tutustu tuotteesi tai palvelusi ensimmäiseen prototyyppiin ja kehitä/hio sitä tarpeiden mukaan.</a:t>
            </a:r>
          </a:p>
        </p:txBody>
      </p:sp>
      <p:pic>
        <p:nvPicPr>
          <p:cNvPr id="4" name="Picture 3">
            <a:extLst>
              <a:ext uri="{FF2B5EF4-FFF2-40B4-BE49-F238E27FC236}">
                <a16:creationId xmlns:a16="http://schemas.microsoft.com/office/drawing/2014/main" id="{A17DCE50-2244-D58A-1619-F60E0CA11163}"/>
              </a:ext>
            </a:extLst>
          </p:cNvPr>
          <p:cNvPicPr>
            <a:picLocks noChangeAspect="1"/>
          </p:cNvPicPr>
          <p:nvPr/>
        </p:nvPicPr>
        <p:blipFill>
          <a:blip r:embed="rId4"/>
          <a:stretch>
            <a:fillRect/>
          </a:stretch>
        </p:blipFill>
        <p:spPr>
          <a:xfrm rot="10800000">
            <a:off x="1588495" y="289224"/>
            <a:ext cx="6027947" cy="2058191"/>
          </a:xfrm>
          <a:prstGeom prst="rect">
            <a:avLst/>
          </a:prstGeom>
        </p:spPr>
      </p:pic>
      <p:sp>
        <p:nvSpPr>
          <p:cNvPr id="282" name="Google Shape;282;p12"/>
          <p:cNvSpPr txBox="1"/>
          <p:nvPr/>
        </p:nvSpPr>
        <p:spPr>
          <a:xfrm>
            <a:off x="2860030" y="932441"/>
            <a:ext cx="8674922" cy="1196610"/>
          </a:xfrm>
          <a:prstGeom prst="rect">
            <a:avLst/>
          </a:prstGeom>
          <a:noFill/>
          <a:ln>
            <a:noFill/>
          </a:ln>
        </p:spPr>
        <p:txBody>
          <a:bodyPr spcFirstLastPara="1" wrap="square" lIns="0" tIns="0" rIns="0" bIns="0" anchor="t" anchorCtr="0">
            <a:spAutoFit/>
          </a:bodyPr>
          <a:lstStyle/>
          <a:p>
            <a:pPr marL="0" marR="0" lvl="0" indent="0" rtl="0">
              <a:lnSpc>
                <a:spcPct val="144000"/>
              </a:lnSpc>
              <a:spcBef>
                <a:spcPts val="0"/>
              </a:spcBef>
              <a:spcAft>
                <a:spcPts val="0"/>
              </a:spcAft>
              <a:buNone/>
            </a:pPr>
            <a:r>
              <a:rPr lang="fi" sz="5400" i="0" u="none" strike="noStrike" cap="none" dirty="0">
                <a:solidFill>
                  <a:srgbClr val="000000"/>
                </a:solidFill>
                <a:latin typeface="Impact" panose="020B0806030902050204" pitchFamily="34" charset="0"/>
                <a:ea typeface="Montserrat"/>
                <a:cs typeface="Montserrat"/>
                <a:sym typeface="Montserrat"/>
              </a:rPr>
              <a:t>PROTOTYYPPI</a:t>
            </a:r>
            <a:endParaRPr sz="5400" dirty="0">
              <a:latin typeface="Impact" panose="020B0806030902050204" pitchFamily="34" charset="0"/>
            </a:endParaRPr>
          </a:p>
        </p:txBody>
      </p:sp>
    </p:spTree>
    <p:extLst>
      <p:ext uri="{BB962C8B-B14F-4D97-AF65-F5344CB8AC3E}">
        <p14:creationId xmlns:p14="http://schemas.microsoft.com/office/powerpoint/2010/main" val="156669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Google Shape;295;p13">
            <a:extLst>
              <a:ext uri="{FF2B5EF4-FFF2-40B4-BE49-F238E27FC236}">
                <a16:creationId xmlns:a16="http://schemas.microsoft.com/office/drawing/2014/main" id="{D31A9455-3E19-45AC-8FB5-4416FFB04119}"/>
              </a:ext>
            </a:extLst>
          </p:cNvPr>
          <p:cNvSpPr/>
          <p:nvPr/>
        </p:nvSpPr>
        <p:spPr>
          <a:xfrm>
            <a:off x="0" y="-1"/>
            <a:ext cx="9144000" cy="10345153"/>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70" name="Google Shape;270;p11"/>
          <p:cNvSpPr txBox="1"/>
          <p:nvPr/>
        </p:nvSpPr>
        <p:spPr>
          <a:xfrm>
            <a:off x="9301331" y="2329578"/>
            <a:ext cx="8395729" cy="5170646"/>
          </a:xfrm>
          <a:prstGeom prst="rect">
            <a:avLst/>
          </a:prstGeom>
          <a:noFill/>
          <a:ln>
            <a:noFill/>
          </a:ln>
        </p:spPr>
        <p:txBody>
          <a:bodyPr spcFirstLastPara="1" wrap="square" lIns="0" tIns="0" rIns="0" bIns="0" anchor="t" anchorCtr="0">
            <a:spAutoFit/>
          </a:bodyPr>
          <a:lstStyle/>
          <a:p>
            <a:pPr marL="914400" lvl="1" indent="-457200">
              <a:lnSpc>
                <a:spcPct val="150000"/>
              </a:lnSpc>
              <a:buFont typeface="Wingdings" panose="05000000000000000000" pitchFamily="2" charset="2"/>
              <a:buChar char="Ø"/>
            </a:pPr>
            <a:r>
              <a:rPr lang="fi" sz="2800" b="1">
                <a:latin typeface="Montserrat"/>
                <a:ea typeface="MS Mincho"/>
              </a:rPr>
              <a:t>Luo prototyyppi 3: </a:t>
            </a:r>
            <a:r>
              <a:rPr lang="fi" sz="2800">
                <a:solidFill>
                  <a:schemeClr val="tx1"/>
                </a:solidFill>
                <a:latin typeface="Montserrat"/>
                <a:ea typeface="MS Mincho"/>
              </a:rPr>
              <a:t>Kerää </a:t>
            </a:r>
            <a:r>
              <a:rPr lang="fi" sz="2800">
                <a:solidFill>
                  <a:schemeClr val="tx1"/>
                </a:solidFill>
                <a:effectLst/>
                <a:latin typeface="Montserrat"/>
                <a:ea typeface="MS Mincho"/>
              </a:rPr>
              <a:t>palautetta kohde- ja sidosryhmiltä </a:t>
            </a:r>
            <a:r>
              <a:rPr lang="fi" sz="2800">
                <a:solidFill>
                  <a:schemeClr val="tx1"/>
                </a:solidFill>
                <a:latin typeface="Montserrat"/>
                <a:ea typeface="MS Mincho"/>
              </a:rPr>
              <a:t>(esim. haastattelun tai kyselyn avulla). Tämä palautekierros antaa tarkennuksia ja mukauttamismahdollisuuksia </a:t>
            </a:r>
            <a:r>
              <a:rPr lang="fi" sz="2800">
                <a:effectLst/>
                <a:latin typeface="Montserrat"/>
                <a:ea typeface="MS Mincho"/>
              </a:rPr>
              <a:t>ehdotettujen ratkaisujen </a:t>
            </a:r>
            <a:r>
              <a:rPr lang="fi" sz="2800">
                <a:solidFill>
                  <a:schemeClr val="tx1"/>
                </a:solidFill>
                <a:effectLst/>
                <a:latin typeface="Montserrat"/>
                <a:ea typeface="MS Mincho"/>
              </a:rPr>
              <a:t>tehostamiseksi . Tarkastele</a:t>
            </a:r>
            <a:r>
              <a:rPr lang="fi" sz="2800">
                <a:latin typeface="Montserrat"/>
                <a:ea typeface="MS Mincho"/>
              </a:rPr>
              <a:t> uudelleen ja tarkenna prototyyppiä palautteen perusteella.</a:t>
            </a:r>
            <a:endParaRPr lang="fi-FI" sz="2800">
              <a:effectLst/>
              <a:latin typeface="Montserrat"/>
              <a:ea typeface="MS Mincho"/>
            </a:endParaRPr>
          </a:p>
        </p:txBody>
      </p:sp>
      <p:pic>
        <p:nvPicPr>
          <p:cNvPr id="3" name="Picture 2">
            <a:extLst>
              <a:ext uri="{FF2B5EF4-FFF2-40B4-BE49-F238E27FC236}">
                <a16:creationId xmlns:a16="http://schemas.microsoft.com/office/drawing/2014/main" id="{28DFD2BC-EE46-E76F-F6B7-BD3CD193B3FF}"/>
              </a:ext>
            </a:extLst>
          </p:cNvPr>
          <p:cNvPicPr>
            <a:picLocks noChangeAspect="1"/>
          </p:cNvPicPr>
          <p:nvPr/>
        </p:nvPicPr>
        <p:blipFill>
          <a:blip r:embed="rId3"/>
          <a:stretch>
            <a:fillRect/>
          </a:stretch>
        </p:blipFill>
        <p:spPr>
          <a:xfrm rot="10800000" flipH="1" flipV="1">
            <a:off x="1777782" y="1857375"/>
            <a:ext cx="6096976" cy="3286125"/>
          </a:xfrm>
          <a:prstGeom prst="rect">
            <a:avLst/>
          </a:prstGeom>
        </p:spPr>
      </p:pic>
      <p:sp>
        <p:nvSpPr>
          <p:cNvPr id="4" name="Google Shape;266;p11">
            <a:extLst>
              <a:ext uri="{FF2B5EF4-FFF2-40B4-BE49-F238E27FC236}">
                <a16:creationId xmlns:a16="http://schemas.microsoft.com/office/drawing/2014/main" id="{48F03934-ECC0-5703-D439-36BCDA4AC4A6}"/>
              </a:ext>
            </a:extLst>
          </p:cNvPr>
          <p:cNvSpPr txBox="1"/>
          <p:nvPr/>
        </p:nvSpPr>
        <p:spPr>
          <a:xfrm>
            <a:off x="918354" y="2311741"/>
            <a:ext cx="7676619" cy="1621914"/>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fi" sz="7200" i="0" u="none" strike="noStrike" cap="none" dirty="0">
                <a:solidFill>
                  <a:srgbClr val="000000"/>
                </a:solidFill>
                <a:latin typeface="Impact" panose="020B0806030902050204" pitchFamily="34" charset="0"/>
                <a:ea typeface="Montserrat"/>
                <a:cs typeface="Montserrat"/>
                <a:sym typeface="Montserrat"/>
              </a:rPr>
              <a:t>PALAUTE</a:t>
            </a:r>
            <a:endParaRPr sz="7200" dirty="0">
              <a:latin typeface="Impact" panose="020B0806030902050204" pitchFamily="34" charset="0"/>
            </a:endParaRPr>
          </a:p>
        </p:txBody>
      </p:sp>
      <p:pic>
        <p:nvPicPr>
          <p:cNvPr id="5" name="Picture 4" descr="A cartoon of a person on a skateboard&#10;&#10;Description automatically generated">
            <a:extLst>
              <a:ext uri="{FF2B5EF4-FFF2-40B4-BE49-F238E27FC236}">
                <a16:creationId xmlns:a16="http://schemas.microsoft.com/office/drawing/2014/main" id="{51C4CA2B-9C58-CFB7-C5AE-EAF14825CAA1}"/>
              </a:ext>
            </a:extLst>
          </p:cNvPr>
          <p:cNvPicPr>
            <a:picLocks noChangeAspect="1"/>
          </p:cNvPicPr>
          <p:nvPr/>
        </p:nvPicPr>
        <p:blipFill rotWithShape="1">
          <a:blip r:embed="rId4">
            <a:extLst>
              <a:ext uri="{28A0092B-C50C-407E-A947-70E740481C1C}">
                <a14:useLocalDpi xmlns:a14="http://schemas.microsoft.com/office/drawing/2010/main" val="0"/>
              </a:ext>
            </a:extLst>
          </a:blip>
          <a:srcRect l="66678" t="32766" r="10229" b="7943"/>
          <a:stretch/>
        </p:blipFill>
        <p:spPr>
          <a:xfrm>
            <a:off x="3252448" y="3716718"/>
            <a:ext cx="3697969" cy="6628434"/>
          </a:xfrm>
          <a:prstGeom prst="rect">
            <a:avLst/>
          </a:prstGeom>
        </p:spPr>
      </p:pic>
    </p:spTree>
    <p:extLst>
      <p:ext uri="{BB962C8B-B14F-4D97-AF65-F5344CB8AC3E}">
        <p14:creationId xmlns:p14="http://schemas.microsoft.com/office/powerpoint/2010/main" val="3590713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352251" y="-634501"/>
            <a:ext cx="18746079" cy="1113322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6" name="Picture 5">
            <a:extLst>
              <a:ext uri="{FF2B5EF4-FFF2-40B4-BE49-F238E27FC236}">
                <a16:creationId xmlns:a16="http://schemas.microsoft.com/office/drawing/2014/main" id="{19441A39-708D-390D-8AF4-06A79C533176}"/>
              </a:ext>
            </a:extLst>
          </p:cNvPr>
          <p:cNvPicPr>
            <a:picLocks noChangeAspect="1"/>
          </p:cNvPicPr>
          <p:nvPr/>
        </p:nvPicPr>
        <p:blipFill>
          <a:blip r:embed="rId3"/>
          <a:stretch>
            <a:fillRect/>
          </a:stretch>
        </p:blipFill>
        <p:spPr>
          <a:xfrm>
            <a:off x="2415195" y="2259038"/>
            <a:ext cx="13211188" cy="5768923"/>
          </a:xfrm>
          <a:prstGeom prst="rect">
            <a:avLst/>
          </a:prstGeom>
        </p:spPr>
      </p:pic>
      <p:pic>
        <p:nvPicPr>
          <p:cNvPr id="4" name="Picture 3" descr="A white and black logo&#10;&#10;Description automatically generated with medium confidence">
            <a:extLst>
              <a:ext uri="{FF2B5EF4-FFF2-40B4-BE49-F238E27FC236}">
                <a16:creationId xmlns:a16="http://schemas.microsoft.com/office/drawing/2014/main" id="{2A6C765F-164B-518E-FF3F-EA28BE4AD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438" y="8606711"/>
            <a:ext cx="14278130" cy="2186124"/>
          </a:xfrm>
          <a:prstGeom prst="rect">
            <a:avLst/>
          </a:prstGeom>
        </p:spPr>
      </p:pic>
      <p:sp>
        <p:nvSpPr>
          <p:cNvPr id="5" name="Google Shape;227;p9">
            <a:extLst>
              <a:ext uri="{FF2B5EF4-FFF2-40B4-BE49-F238E27FC236}">
                <a16:creationId xmlns:a16="http://schemas.microsoft.com/office/drawing/2014/main" id="{66048437-1D77-9A81-3D45-2909D542DCCB}"/>
              </a:ext>
            </a:extLst>
          </p:cNvPr>
          <p:cNvSpPr txBox="1"/>
          <p:nvPr/>
        </p:nvSpPr>
        <p:spPr>
          <a:xfrm>
            <a:off x="1345464" y="3229135"/>
            <a:ext cx="14874078" cy="246221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i" sz="8000" i="0" u="none" strike="noStrike" cap="none" dirty="0">
                <a:solidFill>
                  <a:schemeClr val="bg1"/>
                </a:solidFill>
                <a:latin typeface="Impact" panose="020B0806030902050204" pitchFamily="34" charset="0"/>
                <a:ea typeface="Montserrat"/>
                <a:cs typeface="Montserrat"/>
                <a:sym typeface="Montserrat"/>
              </a:rPr>
              <a:t>VAIHE 4:</a:t>
            </a:r>
          </a:p>
          <a:p>
            <a:pPr marL="0" marR="0" lvl="0" indent="0" algn="ctr" rtl="0">
              <a:spcBef>
                <a:spcPts val="0"/>
              </a:spcBef>
              <a:spcAft>
                <a:spcPts val="0"/>
              </a:spcAft>
              <a:buNone/>
            </a:pPr>
            <a:r>
              <a:rPr lang="fi" sz="8000" dirty="0">
                <a:solidFill>
                  <a:schemeClr val="bg1"/>
                </a:solidFill>
                <a:latin typeface="Impact" panose="020B0806030902050204" pitchFamily="34" charset="0"/>
                <a:ea typeface="Montserrat"/>
                <a:cs typeface="Montserrat"/>
                <a:sym typeface="Montserrat"/>
              </a:rPr>
              <a:t>TOTEUTTAMINEN</a:t>
            </a:r>
            <a:endParaRPr lang="en-US" sz="8000" dirty="0">
              <a:solidFill>
                <a:schemeClr val="bg1"/>
              </a:solidFill>
              <a:latin typeface="Impact" panose="020B0806030902050204" pitchFamily="34" charset="0"/>
            </a:endParaRPr>
          </a:p>
        </p:txBody>
      </p:sp>
    </p:spTree>
    <p:extLst>
      <p:ext uri="{BB962C8B-B14F-4D97-AF65-F5344CB8AC3E}">
        <p14:creationId xmlns:p14="http://schemas.microsoft.com/office/powerpoint/2010/main" val="152540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110559" y="0"/>
            <a:ext cx="890336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8" name="Picture 7" descr="A cartoon of a person pointing&#10;&#10;Description automatically generated">
            <a:extLst>
              <a:ext uri="{FF2B5EF4-FFF2-40B4-BE49-F238E27FC236}">
                <a16:creationId xmlns:a16="http://schemas.microsoft.com/office/drawing/2014/main" id="{E0601348-8F1F-E6F6-44F6-0541D0BD7AA4}"/>
              </a:ext>
            </a:extLst>
          </p:cNvPr>
          <p:cNvPicPr>
            <a:picLocks noChangeAspect="1"/>
          </p:cNvPicPr>
          <p:nvPr/>
        </p:nvPicPr>
        <p:blipFill rotWithShape="1">
          <a:blip r:embed="rId3">
            <a:extLst>
              <a:ext uri="{28A0092B-C50C-407E-A947-70E740481C1C}">
                <a14:useLocalDpi xmlns:a14="http://schemas.microsoft.com/office/drawing/2010/main" val="0"/>
              </a:ext>
            </a:extLst>
          </a:blip>
          <a:srcRect l="52298" t="25811" r="23737"/>
          <a:stretch/>
        </p:blipFill>
        <p:spPr>
          <a:xfrm>
            <a:off x="4562243" y="1241722"/>
            <a:ext cx="4058113" cy="8770846"/>
          </a:xfrm>
          <a:prstGeom prst="rect">
            <a:avLst/>
          </a:prstGeom>
        </p:spPr>
      </p:pic>
      <p:pic>
        <p:nvPicPr>
          <p:cNvPr id="9" name="Picture 8">
            <a:extLst>
              <a:ext uri="{FF2B5EF4-FFF2-40B4-BE49-F238E27FC236}">
                <a16:creationId xmlns:a16="http://schemas.microsoft.com/office/drawing/2014/main" id="{E2AE4071-A4D7-2027-A385-103F4597043C}"/>
              </a:ext>
            </a:extLst>
          </p:cNvPr>
          <p:cNvPicPr>
            <a:picLocks noChangeAspect="1"/>
          </p:cNvPicPr>
          <p:nvPr/>
        </p:nvPicPr>
        <p:blipFill>
          <a:blip r:embed="rId4"/>
          <a:stretch>
            <a:fillRect/>
          </a:stretch>
        </p:blipFill>
        <p:spPr>
          <a:xfrm rot="1745925">
            <a:off x="1393550" y="1892802"/>
            <a:ext cx="5983022" cy="5712297"/>
          </a:xfrm>
          <a:prstGeom prst="rect">
            <a:avLst/>
          </a:prstGeom>
        </p:spPr>
      </p:pic>
      <p:sp>
        <p:nvSpPr>
          <p:cNvPr id="7" name="Google Shape;192;p7">
            <a:extLst>
              <a:ext uri="{FF2B5EF4-FFF2-40B4-BE49-F238E27FC236}">
                <a16:creationId xmlns:a16="http://schemas.microsoft.com/office/drawing/2014/main" id="{FF39B242-DB9C-3297-A697-00941B9165E2}"/>
              </a:ext>
            </a:extLst>
          </p:cNvPr>
          <p:cNvSpPr txBox="1"/>
          <p:nvPr/>
        </p:nvSpPr>
        <p:spPr>
          <a:xfrm>
            <a:off x="-580565" y="4478702"/>
            <a:ext cx="8139090" cy="1329595"/>
          </a:xfrm>
          <a:prstGeom prst="rect">
            <a:avLst/>
          </a:prstGeom>
          <a:noFill/>
          <a:ln>
            <a:noFill/>
          </a:ln>
        </p:spPr>
        <p:txBody>
          <a:bodyPr spcFirstLastPara="1" wrap="square" lIns="0" tIns="0" rIns="0" bIns="0" anchor="t" anchorCtr="0">
            <a:spAutoFit/>
          </a:bodyPr>
          <a:lstStyle/>
          <a:p>
            <a:pPr marL="0" marR="0" lvl="0" indent="0" algn="ctr" rtl="0">
              <a:lnSpc>
                <a:spcPct val="143987"/>
              </a:lnSpc>
              <a:spcBef>
                <a:spcPts val="0"/>
              </a:spcBef>
              <a:spcAft>
                <a:spcPts val="0"/>
              </a:spcAft>
              <a:buNone/>
            </a:pPr>
            <a:r>
              <a:rPr lang="fi" sz="6000" i="0" u="none" strike="noStrike" cap="none" dirty="0">
                <a:solidFill>
                  <a:schemeClr val="tx1"/>
                </a:solidFill>
                <a:latin typeface="Impact" panose="020B0806030902050204" pitchFamily="34" charset="0"/>
                <a:ea typeface="Montserrat"/>
                <a:cs typeface="Montserrat"/>
                <a:sym typeface="Montserrat"/>
              </a:rPr>
              <a:t>MIKÄ SE ON?</a:t>
            </a:r>
            <a:endParaRPr lang="en-US" sz="6000" dirty="0">
              <a:solidFill>
                <a:schemeClr val="tx1"/>
              </a:solidFill>
              <a:latin typeface="Impact" panose="020B0806030902050204" pitchFamily="34" charset="0"/>
            </a:endParaRPr>
          </a:p>
        </p:txBody>
      </p:sp>
      <p:sp>
        <p:nvSpPr>
          <p:cNvPr id="4" name="TextBox 3">
            <a:extLst>
              <a:ext uri="{FF2B5EF4-FFF2-40B4-BE49-F238E27FC236}">
                <a16:creationId xmlns:a16="http://schemas.microsoft.com/office/drawing/2014/main" id="{85B6BE8C-EE35-42CE-8A97-F346FC5511AD}"/>
              </a:ext>
            </a:extLst>
          </p:cNvPr>
          <p:cNvSpPr txBox="1"/>
          <p:nvPr/>
        </p:nvSpPr>
        <p:spPr>
          <a:xfrm>
            <a:off x="9384634" y="1740419"/>
            <a:ext cx="8521227" cy="6354688"/>
          </a:xfrm>
          <a:prstGeom prst="rect">
            <a:avLst/>
          </a:prstGeom>
          <a:noFill/>
        </p:spPr>
        <p:txBody>
          <a:bodyPr wrap="square" lIns="91440" tIns="45720" rIns="91440" bIns="45720" anchor="t">
            <a:spAutoFit/>
          </a:bodyPr>
          <a:lstStyle/>
          <a:p>
            <a:pPr marL="285750" indent="-285750">
              <a:lnSpc>
                <a:spcPct val="150000"/>
              </a:lnSpc>
              <a:spcAft>
                <a:spcPts val="600"/>
              </a:spcAft>
              <a:buFont typeface="Arial" panose="020B0604020202020204" pitchFamily="34" charset="0"/>
              <a:buChar char="•"/>
            </a:pPr>
            <a:r>
              <a:rPr lang="fi" sz="2400" dirty="0">
                <a:solidFill>
                  <a:schemeClr val="tx1"/>
                </a:solidFill>
                <a:latin typeface="Montserrat"/>
                <a:ea typeface="MS Mincho"/>
              </a:rPr>
              <a:t>Innovaatiomalli perustuu </a:t>
            </a:r>
            <a:r>
              <a:rPr lang="fi" sz="2400">
                <a:solidFill>
                  <a:schemeClr val="tx1"/>
                </a:solidFill>
                <a:latin typeface="Montserrat"/>
                <a:ea typeface="MS Mincho"/>
              </a:rPr>
              <a:t>muotoiluajatteluun </a:t>
            </a:r>
            <a:r>
              <a:rPr lang="fi" sz="2400" dirty="0">
                <a:solidFill>
                  <a:schemeClr val="tx1"/>
                </a:solidFill>
                <a:latin typeface="Montserrat"/>
                <a:ea typeface="MS Mincho"/>
              </a:rPr>
              <a:t>ja tarjoaa systemaattisen lähestymistavan sekä jäsennellyt puitteet ongelmanratkaisuun.</a:t>
            </a:r>
          </a:p>
          <a:p>
            <a:pPr marL="285750" indent="-285750">
              <a:lnSpc>
                <a:spcPct val="150000"/>
              </a:lnSpc>
              <a:spcAft>
                <a:spcPts val="600"/>
              </a:spcAft>
              <a:buFont typeface="Arial" panose="020B0604020202020204" pitchFamily="34" charset="0"/>
              <a:buChar char="•"/>
            </a:pPr>
            <a:r>
              <a:rPr lang="fi" sz="2400" dirty="0">
                <a:solidFill>
                  <a:schemeClr val="tx1"/>
                </a:solidFill>
                <a:latin typeface="Montserrat"/>
                <a:ea typeface="MS Mincho"/>
              </a:rPr>
              <a:t>Sen avulla </a:t>
            </a:r>
            <a:r>
              <a:rPr lang="fi" sz="2400">
                <a:solidFill>
                  <a:schemeClr val="tx1"/>
                </a:solidFill>
                <a:latin typeface="Montserrat"/>
                <a:ea typeface="MS Mincho"/>
              </a:rPr>
              <a:t>voi </a:t>
            </a:r>
            <a:r>
              <a:rPr lang="fi" sz="2400" dirty="0">
                <a:solidFill>
                  <a:schemeClr val="tx1"/>
                </a:solidFill>
                <a:latin typeface="Montserrat"/>
                <a:ea typeface="MS Mincho"/>
              </a:rPr>
              <a:t>luoda omia työkaluja </a:t>
            </a:r>
            <a:r>
              <a:rPr lang="fi" sz="2400" dirty="0">
                <a:solidFill>
                  <a:schemeClr val="tx1"/>
                </a:solidFill>
                <a:effectLst/>
                <a:latin typeface="Montserrat"/>
                <a:ea typeface="MS Mincho"/>
              </a:rPr>
              <a:t>sosiaalisen osallisuuden ja saavutettavuuden edistämiseksi</a:t>
            </a:r>
            <a:r>
              <a:rPr lang="fi" sz="2400" dirty="0">
                <a:solidFill>
                  <a:schemeClr val="tx1"/>
                </a:solidFill>
                <a:latin typeface="Montserrat"/>
                <a:ea typeface="MS Mincho"/>
              </a:rPr>
              <a:t>. </a:t>
            </a:r>
            <a:r>
              <a:rPr lang="fi" sz="2400">
                <a:solidFill>
                  <a:schemeClr val="tx1"/>
                </a:solidFill>
                <a:latin typeface="Montserrat"/>
                <a:ea typeface="MS Mincho"/>
              </a:rPr>
              <a:t>Mallia </a:t>
            </a:r>
            <a:r>
              <a:rPr lang="fi" sz="2400" dirty="0">
                <a:solidFill>
                  <a:schemeClr val="tx1"/>
                </a:solidFill>
                <a:latin typeface="Montserrat"/>
                <a:ea typeface="MS Mincho"/>
              </a:rPr>
              <a:t>voidaan </a:t>
            </a:r>
            <a:r>
              <a:rPr lang="fi" sz="2400" dirty="0">
                <a:solidFill>
                  <a:schemeClr val="tx1"/>
                </a:solidFill>
                <a:effectLst/>
                <a:latin typeface="Montserrat"/>
                <a:ea typeface="MS Mincho"/>
              </a:rPr>
              <a:t>soveltaa </a:t>
            </a:r>
            <a:r>
              <a:rPr lang="fi" sz="2400">
                <a:solidFill>
                  <a:schemeClr val="tx1"/>
                </a:solidFill>
                <a:effectLst/>
                <a:latin typeface="Montserrat"/>
                <a:ea typeface="MS Mincho"/>
              </a:rPr>
              <a:t>myös </a:t>
            </a:r>
            <a:r>
              <a:rPr lang="fi" sz="2400" dirty="0">
                <a:solidFill>
                  <a:schemeClr val="tx1"/>
                </a:solidFill>
                <a:effectLst/>
                <a:latin typeface="Montserrat"/>
                <a:ea typeface="MS Mincho"/>
              </a:rPr>
              <a:t>muihin aihealueisiin.</a:t>
            </a:r>
          </a:p>
          <a:p>
            <a:pPr marL="285750" indent="-285750">
              <a:lnSpc>
                <a:spcPct val="150000"/>
              </a:lnSpc>
              <a:spcAft>
                <a:spcPts val="600"/>
              </a:spcAft>
              <a:buFont typeface="Arial" panose="020B0604020202020204" pitchFamily="34" charset="0"/>
              <a:buChar char="•"/>
            </a:pPr>
            <a:r>
              <a:rPr lang="fi" sz="2400" dirty="0">
                <a:solidFill>
                  <a:schemeClr val="tx1"/>
                </a:solidFill>
                <a:effectLst/>
                <a:latin typeface="Montserrat"/>
                <a:ea typeface="MS Mincho"/>
              </a:rPr>
              <a:t>Innovaatiomalli koostuu neljästä vaiheesta, joissa hyödynnetään yhteistyöhön perustuvaa lähestymistapaa ja </a:t>
            </a:r>
            <a:r>
              <a:rPr lang="fi" sz="2400">
                <a:solidFill>
                  <a:schemeClr val="tx1"/>
                </a:solidFill>
                <a:effectLst/>
                <a:latin typeface="Montserrat"/>
                <a:ea typeface="MS Mincho"/>
              </a:rPr>
              <a:t>kohderyhmiltä kerättävää tietoa</a:t>
            </a:r>
            <a:r>
              <a:rPr lang="fi" sz="2400" dirty="0">
                <a:solidFill>
                  <a:schemeClr val="tx1"/>
                </a:solidFill>
                <a:effectLst/>
                <a:latin typeface="Montserrat"/>
                <a:ea typeface="MS Mincho"/>
              </a:rPr>
              <a:t>.</a:t>
            </a:r>
          </a:p>
          <a:p>
            <a:pPr marL="285750" indent="-285750">
              <a:lnSpc>
                <a:spcPct val="150000"/>
              </a:lnSpc>
              <a:spcAft>
                <a:spcPts val="600"/>
              </a:spcAft>
              <a:buFont typeface="Arial" panose="020B0604020202020204" pitchFamily="34" charset="0"/>
              <a:buChar char="•"/>
            </a:pPr>
            <a:r>
              <a:rPr lang="fi" sz="2400">
                <a:solidFill>
                  <a:schemeClr val="tx1"/>
                </a:solidFill>
                <a:latin typeface="Montserrat"/>
                <a:ea typeface="MS Mincho"/>
              </a:rPr>
              <a:t>Mallia voi </a:t>
            </a:r>
            <a:r>
              <a:rPr lang="fi" sz="2400" dirty="0">
                <a:solidFill>
                  <a:schemeClr val="tx1"/>
                </a:solidFill>
                <a:latin typeface="Montserrat"/>
                <a:ea typeface="MS Mincho"/>
              </a:rPr>
              <a:t>käyttää kokonaisuutena tai </a:t>
            </a:r>
            <a:r>
              <a:rPr lang="fi" sz="2400">
                <a:solidFill>
                  <a:schemeClr val="tx1"/>
                </a:solidFill>
                <a:latin typeface="Montserrat"/>
                <a:ea typeface="MS Mincho"/>
              </a:rPr>
              <a:t>sen </a:t>
            </a:r>
            <a:r>
              <a:rPr lang="fi" sz="2400" dirty="0">
                <a:solidFill>
                  <a:schemeClr val="tx1"/>
                </a:solidFill>
                <a:latin typeface="Montserrat"/>
                <a:ea typeface="MS Mincho"/>
              </a:rPr>
              <a:t>vaiheita </a:t>
            </a:r>
            <a:r>
              <a:rPr lang="fi" sz="2400">
                <a:solidFill>
                  <a:schemeClr val="tx1"/>
                </a:solidFill>
                <a:latin typeface="Montserrat"/>
                <a:ea typeface="MS Mincho"/>
              </a:rPr>
              <a:t>voi</a:t>
            </a:r>
            <a:r>
              <a:rPr lang="fi" sz="2400" dirty="0">
                <a:solidFill>
                  <a:schemeClr val="tx1"/>
                </a:solidFill>
                <a:latin typeface="Montserrat"/>
                <a:ea typeface="MS Mincho"/>
              </a:rPr>
              <a:t> soveltaa erikseen erilaisiin tarpeisiin.</a:t>
            </a:r>
            <a:endParaRPr lang="en-US" sz="2400" dirty="0">
              <a:solidFill>
                <a:schemeClr val="tx1"/>
              </a:solidFill>
              <a:latin typeface="Montserrat"/>
              <a:ea typeface="MS Mincho"/>
            </a:endParaRPr>
          </a:p>
        </p:txBody>
      </p:sp>
    </p:spTree>
    <p:extLst>
      <p:ext uri="{BB962C8B-B14F-4D97-AF65-F5344CB8AC3E}">
        <p14:creationId xmlns:p14="http://schemas.microsoft.com/office/powerpoint/2010/main" val="353494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p:nvPr/>
        </p:nvSpPr>
        <p:spPr>
          <a:xfrm>
            <a:off x="0" y="0"/>
            <a:ext cx="9144000"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9" name="Picture 8" descr="A box with a computer and papers&#10;&#10;Description automatically generated">
            <a:extLst>
              <a:ext uri="{FF2B5EF4-FFF2-40B4-BE49-F238E27FC236}">
                <a16:creationId xmlns:a16="http://schemas.microsoft.com/office/drawing/2014/main" id="{E7418E87-7AB5-D960-988B-C41394169178}"/>
              </a:ext>
            </a:extLst>
          </p:cNvPr>
          <p:cNvPicPr>
            <a:picLocks noChangeAspect="1"/>
          </p:cNvPicPr>
          <p:nvPr/>
        </p:nvPicPr>
        <p:blipFill>
          <a:blip r:embed="rId3"/>
          <a:stretch>
            <a:fillRect/>
          </a:stretch>
        </p:blipFill>
        <p:spPr>
          <a:xfrm>
            <a:off x="733690" y="1114425"/>
            <a:ext cx="8312616" cy="11906520"/>
          </a:xfrm>
          <a:prstGeom prst="rect">
            <a:avLst/>
          </a:prstGeom>
        </p:spPr>
      </p:pic>
      <p:sp>
        <p:nvSpPr>
          <p:cNvPr id="4" name="Google Shape;270;p11">
            <a:extLst>
              <a:ext uri="{FF2B5EF4-FFF2-40B4-BE49-F238E27FC236}">
                <a16:creationId xmlns:a16="http://schemas.microsoft.com/office/drawing/2014/main" id="{9D3C0A9C-4B3D-0EA9-1605-323C6D566FCD}"/>
              </a:ext>
            </a:extLst>
          </p:cNvPr>
          <p:cNvSpPr txBox="1"/>
          <p:nvPr/>
        </p:nvSpPr>
        <p:spPr>
          <a:xfrm>
            <a:off x="9144000" y="2481232"/>
            <a:ext cx="8499764" cy="5324535"/>
          </a:xfrm>
          <a:prstGeom prst="rect">
            <a:avLst/>
          </a:prstGeom>
          <a:noFill/>
          <a:ln>
            <a:noFill/>
          </a:ln>
        </p:spPr>
        <p:txBody>
          <a:bodyPr spcFirstLastPara="1" wrap="square" lIns="0" tIns="0" rIns="0" bIns="0" anchor="t" anchorCtr="0">
            <a:spAutoFit/>
          </a:bodyPr>
          <a:lstStyle/>
          <a:p>
            <a:pPr marL="742950" indent="-285750">
              <a:lnSpc>
                <a:spcPct val="150000"/>
              </a:lnSpc>
              <a:spcAft>
                <a:spcPts val="600"/>
              </a:spcAft>
              <a:buFont typeface="Wingdings" panose="05000000000000000000" pitchFamily="2" charset="2"/>
              <a:buChar char="Ø"/>
            </a:pPr>
            <a:r>
              <a:rPr lang="fi" sz="2800" dirty="0">
                <a:solidFill>
                  <a:schemeClr val="tx1"/>
                </a:solidFill>
                <a:latin typeface="Montserrat"/>
                <a:ea typeface="MS Mincho"/>
              </a:rPr>
              <a:t>Ota </a:t>
            </a:r>
            <a:r>
              <a:rPr lang="fi" sz="2800">
                <a:solidFill>
                  <a:schemeClr val="tx1"/>
                </a:solidFill>
                <a:latin typeface="Montserrat"/>
                <a:ea typeface="MS Mincho"/>
              </a:rPr>
              <a:t>uusi paperi </a:t>
            </a:r>
            <a:r>
              <a:rPr lang="fi" sz="2800" dirty="0">
                <a:solidFill>
                  <a:schemeClr val="tx1"/>
                </a:solidFill>
                <a:latin typeface="Montserrat"/>
                <a:ea typeface="MS Mincho"/>
              </a:rPr>
              <a:t>ja tee suunnitelmastasi totta: suunnittele resurssit, toiminnot, arvioi kestävyyttä</a:t>
            </a:r>
            <a:r>
              <a:rPr lang="fi" sz="2800">
                <a:solidFill>
                  <a:schemeClr val="tx1"/>
                </a:solidFill>
                <a:latin typeface="Montserrat"/>
                <a:ea typeface="MS Mincho"/>
              </a:rPr>
              <a:t>,</a:t>
            </a:r>
            <a:r>
              <a:rPr lang="fi" sz="2800" dirty="0">
                <a:solidFill>
                  <a:schemeClr val="tx1"/>
                </a:solidFill>
                <a:latin typeface="Montserrat"/>
                <a:ea typeface="MS Mincho"/>
              </a:rPr>
              <a:t> kustannuksia ja </a:t>
            </a:r>
            <a:r>
              <a:rPr lang="fi" sz="2800">
                <a:solidFill>
                  <a:schemeClr val="tx1"/>
                </a:solidFill>
                <a:latin typeface="Montserrat"/>
                <a:ea typeface="MS Mincho"/>
              </a:rPr>
              <a:t>riskejä </a:t>
            </a:r>
            <a:r>
              <a:rPr lang="fi" sz="2800" dirty="0">
                <a:solidFill>
                  <a:schemeClr val="tx1"/>
                </a:solidFill>
                <a:latin typeface="Montserrat"/>
                <a:ea typeface="MS Mincho"/>
              </a:rPr>
              <a:t>(ks. seuraavat diat).</a:t>
            </a:r>
            <a:endParaRPr lang="en-US" sz="1600" dirty="0">
              <a:solidFill>
                <a:schemeClr val="tx1"/>
              </a:solidFill>
            </a:endParaRPr>
          </a:p>
          <a:p>
            <a:pPr marL="742950" indent="-285750">
              <a:lnSpc>
                <a:spcPct val="150000"/>
              </a:lnSpc>
              <a:spcAft>
                <a:spcPts val="600"/>
              </a:spcAft>
              <a:buFont typeface="Wingdings" panose="05000000000000000000" pitchFamily="2" charset="2"/>
              <a:buChar char="Ø"/>
            </a:pPr>
            <a:r>
              <a:rPr lang="fi" sz="2800" dirty="0">
                <a:solidFill>
                  <a:schemeClr val="tx1"/>
                </a:solidFill>
                <a:latin typeface="Montserrat"/>
                <a:ea typeface="MS Mincho"/>
              </a:rPr>
              <a:t>Kerää yhteen ja huomioi tiedot aikaisemmista vaiheista. Säilytä aiemmin luodut materiaalit lähelläsi, </a:t>
            </a:r>
            <a:r>
              <a:rPr lang="fi" sz="2800">
                <a:solidFill>
                  <a:schemeClr val="tx1"/>
                </a:solidFill>
                <a:latin typeface="Montserrat"/>
                <a:ea typeface="MS Mincho"/>
              </a:rPr>
              <a:t>jotta voit tarkastella</a:t>
            </a:r>
            <a:r>
              <a:rPr lang="fi" sz="2800" dirty="0">
                <a:solidFill>
                  <a:schemeClr val="tx1"/>
                </a:solidFill>
                <a:latin typeface="Montserrat"/>
                <a:ea typeface="MS Mincho"/>
              </a:rPr>
              <a:t> niitä uudelleen tässä vaiheessa.</a:t>
            </a:r>
          </a:p>
        </p:txBody>
      </p:sp>
      <p:sp>
        <p:nvSpPr>
          <p:cNvPr id="12" name="Google Shape;266;p11">
            <a:extLst>
              <a:ext uri="{FF2B5EF4-FFF2-40B4-BE49-F238E27FC236}">
                <a16:creationId xmlns:a16="http://schemas.microsoft.com/office/drawing/2014/main" id="{563BAB6E-289E-B795-064A-0D2141D3C180}"/>
              </a:ext>
            </a:extLst>
          </p:cNvPr>
          <p:cNvSpPr txBox="1"/>
          <p:nvPr/>
        </p:nvSpPr>
        <p:spPr>
          <a:xfrm>
            <a:off x="2705759" y="7077345"/>
            <a:ext cx="4259596" cy="1846659"/>
          </a:xfrm>
          <a:prstGeom prst="rect">
            <a:avLst/>
          </a:prstGeom>
          <a:noFill/>
          <a:ln>
            <a:noFill/>
          </a:ln>
        </p:spPr>
        <p:txBody>
          <a:bodyPr spcFirstLastPara="1" wrap="square" lIns="0" tIns="0" rIns="0" bIns="0" anchor="t" anchorCtr="0">
            <a:spAutoFit/>
          </a:bodyPr>
          <a:lstStyle/>
          <a:p>
            <a:pPr algn="ctr"/>
            <a:r>
              <a:rPr lang="fi" sz="6000" dirty="0">
                <a:solidFill>
                  <a:schemeClr val="bg1"/>
                </a:solidFill>
                <a:latin typeface="Impact" panose="020B0806030902050204" pitchFamily="34" charset="0"/>
                <a:sym typeface="Montserrat"/>
              </a:rPr>
              <a:t>TEE SIITÄ TOTTA!</a:t>
            </a:r>
            <a:endParaRPr lang="en-US" sz="6000" dirty="0">
              <a:solidFill>
                <a:schemeClr val="bg1"/>
              </a:solidFill>
              <a:latin typeface="Impact" panose="020B0806030902050204" pitchFamily="34" charset="0"/>
            </a:endParaRPr>
          </a:p>
        </p:txBody>
      </p:sp>
    </p:spTree>
    <p:extLst>
      <p:ext uri="{BB962C8B-B14F-4D97-AF65-F5344CB8AC3E}">
        <p14:creationId xmlns:p14="http://schemas.microsoft.com/office/powerpoint/2010/main" val="294498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p:nvPr/>
        </p:nvSpPr>
        <p:spPr>
          <a:xfrm>
            <a:off x="0" y="0"/>
            <a:ext cx="9144000"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7" name="Picture 6" descr="A box with objects flying out of it&#10;&#10;Description automatically generated">
            <a:extLst>
              <a:ext uri="{FF2B5EF4-FFF2-40B4-BE49-F238E27FC236}">
                <a16:creationId xmlns:a16="http://schemas.microsoft.com/office/drawing/2014/main" id="{B4B85504-B0C6-EDE0-2B88-B5FB1D2A0CB9}"/>
              </a:ext>
            </a:extLst>
          </p:cNvPr>
          <p:cNvPicPr>
            <a:picLocks noChangeAspect="1"/>
          </p:cNvPicPr>
          <p:nvPr/>
        </p:nvPicPr>
        <p:blipFill>
          <a:blip r:embed="rId3"/>
          <a:stretch>
            <a:fillRect/>
          </a:stretch>
        </p:blipFill>
        <p:spPr>
          <a:xfrm>
            <a:off x="733690" y="1114425"/>
            <a:ext cx="8312616" cy="11906520"/>
          </a:xfrm>
          <a:prstGeom prst="rect">
            <a:avLst/>
          </a:prstGeom>
        </p:spPr>
      </p:pic>
      <p:sp>
        <p:nvSpPr>
          <p:cNvPr id="5" name="Google Shape;298;p13">
            <a:extLst>
              <a:ext uri="{FF2B5EF4-FFF2-40B4-BE49-F238E27FC236}">
                <a16:creationId xmlns:a16="http://schemas.microsoft.com/office/drawing/2014/main" id="{495D11BC-38C6-A3B1-6193-E7E179B34D49}"/>
              </a:ext>
            </a:extLst>
          </p:cNvPr>
          <p:cNvSpPr txBox="1"/>
          <p:nvPr/>
        </p:nvSpPr>
        <p:spPr>
          <a:xfrm>
            <a:off x="9877690" y="573018"/>
            <a:ext cx="7390241" cy="9140964"/>
          </a:xfrm>
          <a:prstGeom prst="rect">
            <a:avLst/>
          </a:prstGeom>
          <a:noFill/>
          <a:ln>
            <a:noFill/>
          </a:ln>
        </p:spPr>
        <p:txBody>
          <a:bodyPr spcFirstLastPara="1" wrap="square" lIns="0" tIns="0" rIns="0" bIns="0" anchor="t" anchorCtr="0">
            <a:spAutoFit/>
          </a:bodyPr>
          <a:lstStyle/>
          <a:p>
            <a:pPr marL="342900" lvl="3" indent="-342900">
              <a:lnSpc>
                <a:spcPct val="150000"/>
              </a:lnSpc>
              <a:buFont typeface="Wingdings" panose="05000000000000000000" pitchFamily="2" charset="2"/>
              <a:buChar char="Ø"/>
            </a:pPr>
            <a:r>
              <a:rPr lang="fi" sz="2200" b="1" dirty="0">
                <a:effectLst/>
                <a:latin typeface="Montserrat"/>
                <a:ea typeface="MS Mincho"/>
              </a:rPr>
              <a:t>Toiminnan suunnittelu</a:t>
            </a:r>
            <a:endParaRPr lang="fi-FI" sz="2200" b="1" dirty="0">
              <a:latin typeface="Montserrat"/>
              <a:ea typeface="MS Mincho"/>
            </a:endParaRPr>
          </a:p>
          <a:p>
            <a:pPr lvl="3">
              <a:lnSpc>
                <a:spcPct val="150000"/>
              </a:lnSpc>
            </a:pPr>
            <a:r>
              <a:rPr lang="fi" sz="2200" dirty="0">
                <a:effectLst/>
                <a:latin typeface="Montserrat"/>
                <a:ea typeface="MS Mincho"/>
              </a:rPr>
              <a:t>Laadi yksityiskohtainen </a:t>
            </a:r>
            <a:r>
              <a:rPr lang="fi" sz="2200" dirty="0">
                <a:solidFill>
                  <a:schemeClr val="tx1"/>
                </a:solidFill>
                <a:effectLst/>
                <a:latin typeface="Montserrat"/>
                <a:ea typeface="MS Mincho"/>
              </a:rPr>
              <a:t>suunnitelma, jossa hahmotellaan toiminnot, aikataulut, välitavoitteet ja vastuut varmistaen systemaattisen lähestymistavan toteutukseen. Hyödynnä</a:t>
            </a:r>
            <a:r>
              <a:rPr lang="fi" sz="2200" dirty="0">
                <a:solidFill>
                  <a:schemeClr val="tx1"/>
                </a:solidFill>
                <a:latin typeface="Montserrat"/>
                <a:ea typeface="MS Mincho"/>
              </a:rPr>
              <a:t> prototyyppiäsi toimintojen suunnittelussa.</a:t>
            </a:r>
            <a:endParaRPr lang="en-US" sz="2200" dirty="0">
              <a:solidFill>
                <a:schemeClr val="tx1"/>
              </a:solidFill>
              <a:latin typeface="Montserrat" panose="00000500000000000000" pitchFamily="2" charset="0"/>
              <a:ea typeface="MS Mincho" panose="02020609040205080304" pitchFamily="49" charset="-128"/>
              <a:cs typeface="Arial" panose="020B0604020202020204" pitchFamily="34" charset="0"/>
            </a:endParaRPr>
          </a:p>
          <a:p>
            <a:pPr marL="342900" lvl="3" indent="-342900">
              <a:lnSpc>
                <a:spcPct val="150000"/>
              </a:lnSpc>
              <a:buFont typeface="Wingdings" panose="05000000000000000000" pitchFamily="2" charset="2"/>
              <a:buChar char="Ø"/>
            </a:pPr>
            <a:r>
              <a:rPr lang="fi" sz="2200" b="1" dirty="0">
                <a:solidFill>
                  <a:schemeClr val="tx1"/>
                </a:solidFill>
                <a:latin typeface="Montserrat"/>
                <a:ea typeface="MS Mincho"/>
              </a:rPr>
              <a:t>Resurssien suunnittelu</a:t>
            </a:r>
            <a:endParaRPr lang="fi-FI" sz="2200" b="1" dirty="0">
              <a:solidFill>
                <a:schemeClr val="tx1"/>
              </a:solidFill>
              <a:latin typeface="Montserrat"/>
              <a:ea typeface="MS Mincho"/>
            </a:endParaRPr>
          </a:p>
          <a:p>
            <a:pPr lvl="3">
              <a:lnSpc>
                <a:spcPct val="150000"/>
              </a:lnSpc>
            </a:pPr>
            <a:r>
              <a:rPr lang="fi" sz="2200" dirty="0">
                <a:solidFill>
                  <a:schemeClr val="tx1"/>
                </a:solidFill>
                <a:latin typeface="Montserrat"/>
                <a:ea typeface="MS Mincho"/>
              </a:rPr>
              <a:t>Tunnista ja allokoi ratkaisun toteuttamiseen tarvittavat resurssit, </a:t>
            </a:r>
            <a:r>
              <a:rPr lang="fi" sz="2200">
                <a:solidFill>
                  <a:schemeClr val="tx1"/>
                </a:solidFill>
                <a:latin typeface="Montserrat"/>
                <a:ea typeface="MS Mincho"/>
              </a:rPr>
              <a:t>kuten </a:t>
            </a:r>
            <a:r>
              <a:rPr lang="fi" sz="2200" dirty="0">
                <a:solidFill>
                  <a:schemeClr val="tx1"/>
                </a:solidFill>
                <a:latin typeface="Montserrat"/>
                <a:ea typeface="MS Mincho"/>
              </a:rPr>
              <a:t>henkilöstö, materiaalit</a:t>
            </a:r>
            <a:r>
              <a:rPr lang="fi" sz="2200">
                <a:solidFill>
                  <a:schemeClr val="tx1"/>
                </a:solidFill>
                <a:latin typeface="Montserrat"/>
                <a:ea typeface="MS Mincho"/>
              </a:rPr>
              <a:t> tai </a:t>
            </a:r>
            <a:r>
              <a:rPr lang="fi" sz="2200" dirty="0">
                <a:solidFill>
                  <a:schemeClr val="tx1"/>
                </a:solidFill>
                <a:latin typeface="Montserrat"/>
                <a:ea typeface="MS Mincho"/>
              </a:rPr>
              <a:t>laitteet. Hyödynnä prototyyppiäsi resurssien arvioimiseen.</a:t>
            </a:r>
            <a:endParaRPr lang="en-US" sz="2200" dirty="0">
              <a:solidFill>
                <a:schemeClr val="tx1"/>
              </a:solidFill>
              <a:latin typeface="Montserrat" panose="00000500000000000000" pitchFamily="2" charset="0"/>
              <a:ea typeface="MS Mincho" panose="02020609040205080304" pitchFamily="49" charset="-128"/>
              <a:cs typeface="Arial" panose="020B0604020202020204" pitchFamily="34" charset="0"/>
            </a:endParaRPr>
          </a:p>
          <a:p>
            <a:pPr marL="342900" indent="-342900">
              <a:lnSpc>
                <a:spcPct val="150000"/>
              </a:lnSpc>
              <a:buFont typeface="Wingdings,Sans-Serif"/>
              <a:buChar char="Ø"/>
            </a:pPr>
            <a:r>
              <a:rPr lang="fi" sz="2200" b="1" dirty="0">
                <a:solidFill>
                  <a:schemeClr val="tx1"/>
                </a:solidFill>
                <a:latin typeface="Montserrat"/>
                <a:ea typeface="MS Mincho"/>
              </a:rPr>
              <a:t>Hinta-arvio</a:t>
            </a:r>
            <a:endParaRPr lang="fi-FI" sz="2200" b="1" dirty="0">
              <a:solidFill>
                <a:schemeClr val="tx1"/>
              </a:solidFill>
              <a:latin typeface="Montserrat"/>
              <a:ea typeface="MS Mincho"/>
            </a:endParaRPr>
          </a:p>
          <a:p>
            <a:pPr>
              <a:lnSpc>
                <a:spcPct val="150000"/>
              </a:lnSpc>
            </a:pPr>
            <a:r>
              <a:rPr lang="fi" sz="2200" dirty="0">
                <a:solidFill>
                  <a:schemeClr val="tx1"/>
                </a:solidFill>
                <a:latin typeface="Montserrat"/>
                <a:ea typeface="MS Mincho"/>
              </a:rPr>
              <a:t>Arvioi toteutuskustannukset, sisältäen sekä välittömät että välilliset kulut</a:t>
            </a:r>
            <a:r>
              <a:rPr lang="fi" sz="2200">
                <a:solidFill>
                  <a:schemeClr val="tx1"/>
                </a:solidFill>
                <a:latin typeface="Montserrat"/>
                <a:ea typeface="MS Mincho"/>
              </a:rPr>
              <a:t>. Laadi</a:t>
            </a:r>
            <a:r>
              <a:rPr lang="fi" sz="2200" dirty="0">
                <a:solidFill>
                  <a:schemeClr val="tx1"/>
                </a:solidFill>
                <a:latin typeface="Montserrat"/>
                <a:ea typeface="MS Mincho"/>
              </a:rPr>
              <a:t> budjetti. Voit tehdä sen Excel-taulukkona tai käsin paperille. Hyödynnä prototyyppiä, </a:t>
            </a:r>
            <a:r>
              <a:rPr lang="fi" sz="2200">
                <a:solidFill>
                  <a:schemeClr val="tx1"/>
                </a:solidFill>
                <a:latin typeface="Montserrat"/>
                <a:ea typeface="MS Mincho"/>
              </a:rPr>
              <a:t>sidosryhmämallia</a:t>
            </a:r>
            <a:r>
              <a:rPr lang="fi" sz="2200" dirty="0">
                <a:solidFill>
                  <a:schemeClr val="tx1"/>
                </a:solidFill>
                <a:latin typeface="Montserrat"/>
                <a:ea typeface="MS Mincho"/>
              </a:rPr>
              <a:t>, persoonaa sekä kaikkia niitä asiaankuuluvia materiaaleja, jotka on luotu edellisissä vaiheissa.</a:t>
            </a:r>
            <a:endParaRPr lang="en-US" sz="2200" dirty="0">
              <a:effectLst/>
              <a:latin typeface="Montserrat" panose="00000500000000000000" pitchFamily="2" charset="0"/>
              <a:ea typeface="MS Mincho" panose="02020609040205080304" pitchFamily="49" charset="-128"/>
              <a:cs typeface="Arial" panose="020B0604020202020204" pitchFamily="34" charset="0"/>
            </a:endParaRPr>
          </a:p>
        </p:txBody>
      </p:sp>
      <p:sp>
        <p:nvSpPr>
          <p:cNvPr id="2" name="Google Shape;266;p11">
            <a:extLst>
              <a:ext uri="{FF2B5EF4-FFF2-40B4-BE49-F238E27FC236}">
                <a16:creationId xmlns:a16="http://schemas.microsoft.com/office/drawing/2014/main" id="{33BCAE34-B245-E84A-B70E-50FA1EE166A7}"/>
              </a:ext>
            </a:extLst>
          </p:cNvPr>
          <p:cNvSpPr txBox="1"/>
          <p:nvPr/>
        </p:nvSpPr>
        <p:spPr>
          <a:xfrm>
            <a:off x="2705759" y="7067685"/>
            <a:ext cx="4259596" cy="1846659"/>
          </a:xfrm>
          <a:prstGeom prst="rect">
            <a:avLst/>
          </a:prstGeom>
          <a:noFill/>
          <a:ln>
            <a:noFill/>
          </a:ln>
        </p:spPr>
        <p:txBody>
          <a:bodyPr spcFirstLastPara="1" wrap="square" lIns="0" tIns="0" rIns="0" bIns="0" anchor="t" anchorCtr="0">
            <a:spAutoFit/>
          </a:bodyPr>
          <a:lstStyle/>
          <a:p>
            <a:pPr algn="ctr"/>
            <a:r>
              <a:rPr lang="fi" sz="6000" dirty="0">
                <a:solidFill>
                  <a:schemeClr val="bg1"/>
                </a:solidFill>
                <a:latin typeface="Impact" panose="020B0806030902050204" pitchFamily="34" charset="0"/>
                <a:sym typeface="Montserrat"/>
              </a:rPr>
              <a:t>TEE SIITÄ TOTTA!</a:t>
            </a:r>
            <a:endParaRPr lang="en-US" sz="6000" dirty="0">
              <a:solidFill>
                <a:schemeClr val="bg1"/>
              </a:solidFill>
              <a:latin typeface="Impact" panose="020B080603090205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p:nvPr/>
        </p:nvSpPr>
        <p:spPr>
          <a:xfrm>
            <a:off x="0" y="0"/>
            <a:ext cx="9144000"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10" name="Picture 9" descr="A box with objects flying out of it&#10;&#10;Description automatically generated">
            <a:extLst>
              <a:ext uri="{FF2B5EF4-FFF2-40B4-BE49-F238E27FC236}">
                <a16:creationId xmlns:a16="http://schemas.microsoft.com/office/drawing/2014/main" id="{D9B36047-A577-8270-EFEC-C7248EF89780}"/>
              </a:ext>
            </a:extLst>
          </p:cNvPr>
          <p:cNvPicPr>
            <a:picLocks noChangeAspect="1"/>
          </p:cNvPicPr>
          <p:nvPr/>
        </p:nvPicPr>
        <p:blipFill>
          <a:blip r:embed="rId3"/>
          <a:stretch>
            <a:fillRect/>
          </a:stretch>
        </p:blipFill>
        <p:spPr>
          <a:xfrm>
            <a:off x="679249" y="1124085"/>
            <a:ext cx="8312616" cy="11906520"/>
          </a:xfrm>
          <a:prstGeom prst="rect">
            <a:avLst/>
          </a:prstGeom>
        </p:spPr>
      </p:pic>
      <p:sp>
        <p:nvSpPr>
          <p:cNvPr id="3" name="TextBox 2">
            <a:extLst>
              <a:ext uri="{FF2B5EF4-FFF2-40B4-BE49-F238E27FC236}">
                <a16:creationId xmlns:a16="http://schemas.microsoft.com/office/drawing/2014/main" id="{56B1E01C-06EF-7DB3-4365-0C72F5EFF925}"/>
              </a:ext>
            </a:extLst>
          </p:cNvPr>
          <p:cNvSpPr txBox="1"/>
          <p:nvPr/>
        </p:nvSpPr>
        <p:spPr>
          <a:xfrm>
            <a:off x="10145567" y="1902100"/>
            <a:ext cx="7390241" cy="6482800"/>
          </a:xfrm>
          <a:prstGeom prst="rect">
            <a:avLst/>
          </a:prstGeom>
          <a:noFill/>
        </p:spPr>
        <p:txBody>
          <a:bodyPr wrap="square" lIns="91440" tIns="45720" rIns="91440" bIns="45720" anchor="t">
            <a:spAutoFit/>
          </a:bodyPr>
          <a:lstStyle/>
          <a:p>
            <a:pPr marL="342900" lvl="0" indent="-342900">
              <a:lnSpc>
                <a:spcPct val="150000"/>
              </a:lnSpc>
              <a:buFont typeface="Wingdings" panose="05000000000000000000" pitchFamily="2" charset="2"/>
              <a:buChar char="Ø"/>
            </a:pPr>
            <a:r>
              <a:rPr lang="fi" sz="2800" b="1">
                <a:solidFill>
                  <a:schemeClr val="tx1"/>
                </a:solidFill>
                <a:effectLst/>
                <a:latin typeface="Montserrat"/>
                <a:ea typeface="MS Mincho"/>
              </a:rPr>
              <a:t>Riski</a:t>
            </a:r>
            <a:r>
              <a:rPr lang="fi-FI" sz="2800" b="1">
                <a:solidFill>
                  <a:schemeClr val="tx1"/>
                </a:solidFill>
                <a:effectLst/>
                <a:latin typeface="Montserrat"/>
                <a:ea typeface="MS Mincho"/>
              </a:rPr>
              <a:t>analyysi</a:t>
            </a:r>
            <a:endParaRPr lang="fi-FI" sz="2800" b="1" dirty="0">
              <a:solidFill>
                <a:schemeClr val="tx1"/>
              </a:solidFill>
              <a:latin typeface="Montserrat"/>
              <a:ea typeface="MS Mincho"/>
            </a:endParaRPr>
          </a:p>
          <a:p>
            <a:pPr>
              <a:lnSpc>
                <a:spcPct val="150000"/>
              </a:lnSpc>
            </a:pPr>
            <a:r>
              <a:rPr lang="fi" sz="2800" dirty="0">
                <a:solidFill>
                  <a:schemeClr val="tx1"/>
                </a:solidFill>
                <a:effectLst/>
                <a:latin typeface="Montserrat"/>
                <a:ea typeface="MS Mincho"/>
              </a:rPr>
              <a:t>Tunnista mahdolliset riskit, kehitä</a:t>
            </a:r>
            <a:r>
              <a:rPr lang="fi" sz="2800">
                <a:solidFill>
                  <a:schemeClr val="tx1"/>
                </a:solidFill>
                <a:effectLst/>
                <a:latin typeface="Montserrat"/>
                <a:ea typeface="MS Mincho"/>
              </a:rPr>
              <a:t> strategioita niihin vastaamiseksi </a:t>
            </a:r>
            <a:r>
              <a:rPr lang="fi" sz="2800" dirty="0">
                <a:solidFill>
                  <a:schemeClr val="tx1"/>
                </a:solidFill>
                <a:effectLst/>
                <a:latin typeface="Montserrat"/>
                <a:ea typeface="MS Mincho"/>
              </a:rPr>
              <a:t>ja luo varasuunnitelmia odottamattomien haasteiden ratkaisemiseksi. </a:t>
            </a:r>
            <a:r>
              <a:rPr lang="fi" sz="2800" dirty="0">
                <a:solidFill>
                  <a:schemeClr val="tx1"/>
                </a:solidFill>
                <a:latin typeface="Montserrat"/>
                <a:ea typeface="MS Mincho"/>
              </a:rPr>
              <a:t>Mitä riskejä voi syntyä, miten niitä voidaan välttää ja mitä tehdä, jos niitä esiintyy edelleen? Kirjoita riskit tyhjälle paperille ja </a:t>
            </a:r>
            <a:r>
              <a:rPr lang="fi" sz="2800">
                <a:solidFill>
                  <a:schemeClr val="tx1"/>
                </a:solidFill>
                <a:latin typeface="Montserrat"/>
                <a:ea typeface="MS Mincho"/>
              </a:rPr>
              <a:t>pohdi</a:t>
            </a:r>
            <a:r>
              <a:rPr lang="fi" sz="2800" dirty="0">
                <a:solidFill>
                  <a:schemeClr val="tx1"/>
                </a:solidFill>
                <a:latin typeface="Montserrat"/>
                <a:ea typeface="MS Mincho"/>
              </a:rPr>
              <a:t> strategiaa kunkin välttämiseksi tai minimoimiseksi.</a:t>
            </a:r>
            <a:endParaRPr lang="en-US" sz="2800" b="1" dirty="0">
              <a:solidFill>
                <a:schemeClr val="tx1"/>
              </a:solidFill>
              <a:latin typeface="Montserrat" panose="00000500000000000000" pitchFamily="2" charset="0"/>
              <a:ea typeface="MS Mincho" panose="02020609040205080304" pitchFamily="49" charset="-128"/>
              <a:cs typeface="Arial" panose="020B0604020202020204" pitchFamily="34" charset="0"/>
            </a:endParaRPr>
          </a:p>
        </p:txBody>
      </p:sp>
      <p:sp>
        <p:nvSpPr>
          <p:cNvPr id="2" name="Google Shape;266;p11">
            <a:extLst>
              <a:ext uri="{FF2B5EF4-FFF2-40B4-BE49-F238E27FC236}">
                <a16:creationId xmlns:a16="http://schemas.microsoft.com/office/drawing/2014/main" id="{EFE45E81-EA02-65A4-433A-F954647F2BCC}"/>
              </a:ext>
            </a:extLst>
          </p:cNvPr>
          <p:cNvSpPr txBox="1"/>
          <p:nvPr/>
        </p:nvSpPr>
        <p:spPr>
          <a:xfrm>
            <a:off x="2705759" y="7077345"/>
            <a:ext cx="4259596" cy="1846659"/>
          </a:xfrm>
          <a:prstGeom prst="rect">
            <a:avLst/>
          </a:prstGeom>
          <a:noFill/>
          <a:ln>
            <a:noFill/>
          </a:ln>
        </p:spPr>
        <p:txBody>
          <a:bodyPr spcFirstLastPara="1" wrap="square" lIns="0" tIns="0" rIns="0" bIns="0" anchor="t" anchorCtr="0">
            <a:spAutoFit/>
          </a:bodyPr>
          <a:lstStyle/>
          <a:p>
            <a:pPr algn="ctr"/>
            <a:r>
              <a:rPr lang="fi" sz="6000" dirty="0">
                <a:solidFill>
                  <a:schemeClr val="bg1"/>
                </a:solidFill>
                <a:latin typeface="Impact" panose="020B0806030902050204" pitchFamily="34" charset="0"/>
                <a:sym typeface="Montserrat"/>
              </a:rPr>
              <a:t>TEE SIITÄ TOTTA!</a:t>
            </a:r>
            <a:endParaRPr lang="en-US" sz="6000" dirty="0">
              <a:solidFill>
                <a:schemeClr val="bg1"/>
              </a:solidFill>
              <a:latin typeface="Impact" panose="020B0806030902050204" pitchFamily="34" charset="0"/>
            </a:endParaRPr>
          </a:p>
        </p:txBody>
      </p:sp>
    </p:spTree>
    <p:extLst>
      <p:ext uri="{BB962C8B-B14F-4D97-AF65-F5344CB8AC3E}">
        <p14:creationId xmlns:p14="http://schemas.microsoft.com/office/powerpoint/2010/main" val="1601006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p:nvPr/>
        </p:nvSpPr>
        <p:spPr>
          <a:xfrm>
            <a:off x="0" y="0"/>
            <a:ext cx="9144000"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10" name="Picture 9" descr="A box with objects flying out of it&#10;&#10;Description automatically generated">
            <a:extLst>
              <a:ext uri="{FF2B5EF4-FFF2-40B4-BE49-F238E27FC236}">
                <a16:creationId xmlns:a16="http://schemas.microsoft.com/office/drawing/2014/main" id="{D9B36047-A577-8270-EFEC-C7248EF89780}"/>
              </a:ext>
            </a:extLst>
          </p:cNvPr>
          <p:cNvPicPr>
            <a:picLocks noChangeAspect="1"/>
          </p:cNvPicPr>
          <p:nvPr/>
        </p:nvPicPr>
        <p:blipFill>
          <a:blip r:embed="rId3"/>
          <a:stretch>
            <a:fillRect/>
          </a:stretch>
        </p:blipFill>
        <p:spPr>
          <a:xfrm>
            <a:off x="679249" y="1124085"/>
            <a:ext cx="8312616" cy="11906520"/>
          </a:xfrm>
          <a:prstGeom prst="rect">
            <a:avLst/>
          </a:prstGeom>
        </p:spPr>
      </p:pic>
      <p:sp>
        <p:nvSpPr>
          <p:cNvPr id="3" name="TextBox 2">
            <a:extLst>
              <a:ext uri="{FF2B5EF4-FFF2-40B4-BE49-F238E27FC236}">
                <a16:creationId xmlns:a16="http://schemas.microsoft.com/office/drawing/2014/main" id="{56B1E01C-06EF-7DB3-4365-0C72F5EFF925}"/>
              </a:ext>
            </a:extLst>
          </p:cNvPr>
          <p:cNvSpPr txBox="1"/>
          <p:nvPr/>
        </p:nvSpPr>
        <p:spPr>
          <a:xfrm>
            <a:off x="9823249" y="973576"/>
            <a:ext cx="7785502" cy="8339847"/>
          </a:xfrm>
          <a:prstGeom prst="rect">
            <a:avLst/>
          </a:prstGeom>
          <a:noFill/>
        </p:spPr>
        <p:txBody>
          <a:bodyPr wrap="square" lIns="91440" tIns="45720" rIns="91440" bIns="45720" anchor="t">
            <a:spAutoFit/>
          </a:bodyPr>
          <a:lstStyle/>
          <a:p>
            <a:pPr marL="342900" lvl="3" indent="-342900">
              <a:lnSpc>
                <a:spcPct val="150000"/>
              </a:lnSpc>
              <a:buFont typeface="Wingdings,Sans-Serif"/>
              <a:buChar char="Ø"/>
            </a:pPr>
            <a:r>
              <a:rPr lang="fi" sz="2400" b="1">
                <a:solidFill>
                  <a:schemeClr val="tx1"/>
                </a:solidFill>
                <a:latin typeface="Montserrat"/>
                <a:ea typeface="MS Mincho"/>
              </a:rPr>
              <a:t>Kestävyyden </a:t>
            </a:r>
            <a:r>
              <a:rPr lang="fi" sz="2400" b="1" dirty="0">
                <a:solidFill>
                  <a:schemeClr val="tx1"/>
                </a:solidFill>
                <a:latin typeface="Montserrat"/>
                <a:ea typeface="MS Mincho"/>
              </a:rPr>
              <a:t>arviointi</a:t>
            </a:r>
            <a:endParaRPr lang="fi-FI" sz="2400" b="1" dirty="0">
              <a:solidFill>
                <a:schemeClr val="tx1"/>
              </a:solidFill>
              <a:latin typeface="Montserrat"/>
              <a:ea typeface="MS Mincho"/>
            </a:endParaRPr>
          </a:p>
          <a:p>
            <a:pPr lvl="3">
              <a:lnSpc>
                <a:spcPct val="150000"/>
              </a:lnSpc>
            </a:pPr>
            <a:r>
              <a:rPr lang="fi" sz="2400" dirty="0">
                <a:solidFill>
                  <a:schemeClr val="tx1"/>
                </a:solidFill>
                <a:latin typeface="Montserrat"/>
                <a:ea typeface="MS Mincho"/>
              </a:rPr>
              <a:t>Arvioi ratkaisun pitkän aikavälin kestävyyttä ottaen huomioon ympäristövaikutusten, skaalautuvuuden ja sopeutuvuuden kaltaiset tekijät. </a:t>
            </a:r>
            <a:r>
              <a:rPr lang="fi" sz="2400">
                <a:solidFill>
                  <a:schemeClr val="tx1"/>
                </a:solidFill>
                <a:latin typeface="Montserrat"/>
                <a:ea typeface="MS Mincho"/>
              </a:rPr>
              <a:t>Esim. </a:t>
            </a:r>
            <a:r>
              <a:rPr lang="fi" sz="2400" dirty="0">
                <a:solidFill>
                  <a:schemeClr val="tx1"/>
                </a:solidFill>
                <a:latin typeface="Montserrat"/>
                <a:ea typeface="MS Mincho"/>
              </a:rPr>
              <a:t>Miten </a:t>
            </a:r>
            <a:r>
              <a:rPr lang="fi" sz="2400">
                <a:solidFill>
                  <a:schemeClr val="tx1"/>
                </a:solidFill>
                <a:latin typeface="Montserrat"/>
                <a:ea typeface="MS Mincho"/>
              </a:rPr>
              <a:t>suunnitelmasi/ratkaisusi </a:t>
            </a:r>
            <a:r>
              <a:rPr lang="fi" sz="2400" dirty="0">
                <a:solidFill>
                  <a:schemeClr val="tx1"/>
                </a:solidFill>
                <a:latin typeface="Montserrat"/>
                <a:ea typeface="MS Mincho"/>
              </a:rPr>
              <a:t>vaikuttaa ympäristöön? Mitkä ovat </a:t>
            </a:r>
            <a:r>
              <a:rPr lang="fi" sz="2400">
                <a:solidFill>
                  <a:schemeClr val="tx1"/>
                </a:solidFill>
                <a:latin typeface="Montserrat"/>
                <a:ea typeface="MS Mincho"/>
              </a:rPr>
              <a:t>sen </a:t>
            </a:r>
            <a:r>
              <a:rPr lang="fi" sz="2400" dirty="0">
                <a:solidFill>
                  <a:schemeClr val="tx1"/>
                </a:solidFill>
                <a:latin typeface="Montserrat"/>
                <a:ea typeface="MS Mincho"/>
              </a:rPr>
              <a:t>sosiaaliset vaikutukset, </a:t>
            </a:r>
            <a:r>
              <a:rPr lang="fi" sz="2400">
                <a:solidFill>
                  <a:schemeClr val="tx1"/>
                </a:solidFill>
                <a:latin typeface="Montserrat"/>
                <a:ea typeface="MS Mincho"/>
              </a:rPr>
              <a:t>kuten </a:t>
            </a:r>
            <a:r>
              <a:rPr lang="fi" sz="2400" dirty="0">
                <a:solidFill>
                  <a:schemeClr val="tx1"/>
                </a:solidFill>
                <a:latin typeface="Montserrat"/>
                <a:ea typeface="MS Mincho"/>
              </a:rPr>
              <a:t>vaikutukset paikallisiin yhteisöihin? Voiko ratkaisua helposti skaalata vastaamaan kasvavia vaatimuksia tai väestöä? Voidaanko ratkaisua räätälöidä tai muokata eri konteksteihin tai alueisiin sopivaksi? Kuinka hyvin ratkaisu sopeutuu muuttuviin ympäristöolosuhteisiin tai ulkoisiin tekijöihin? </a:t>
            </a:r>
            <a:r>
              <a:rPr lang="fi" sz="2400">
                <a:solidFill>
                  <a:schemeClr val="tx1"/>
                </a:solidFill>
                <a:latin typeface="Montserrat"/>
                <a:ea typeface="MS Mincho"/>
              </a:rPr>
              <a:t>Pohdi </a:t>
            </a:r>
            <a:r>
              <a:rPr lang="fi" sz="2400" dirty="0">
                <a:solidFill>
                  <a:schemeClr val="tx1"/>
                </a:solidFill>
                <a:latin typeface="Montserrat"/>
                <a:ea typeface="MS Mincho"/>
              </a:rPr>
              <a:t>erilaisia kysymyksiä </a:t>
            </a:r>
            <a:r>
              <a:rPr lang="fi" sz="2400">
                <a:solidFill>
                  <a:schemeClr val="tx1"/>
                </a:solidFill>
                <a:latin typeface="Montserrat"/>
                <a:ea typeface="MS Mincho"/>
              </a:rPr>
              <a:t>suunnitelmastasi</a:t>
            </a:r>
            <a:r>
              <a:rPr lang="fi" sz="2400" dirty="0">
                <a:solidFill>
                  <a:schemeClr val="tx1"/>
                </a:solidFill>
                <a:latin typeface="Montserrat"/>
                <a:ea typeface="MS Mincho"/>
              </a:rPr>
              <a:t> riippuen.</a:t>
            </a:r>
          </a:p>
        </p:txBody>
      </p:sp>
      <p:sp>
        <p:nvSpPr>
          <p:cNvPr id="2" name="Google Shape;266;p11">
            <a:extLst>
              <a:ext uri="{FF2B5EF4-FFF2-40B4-BE49-F238E27FC236}">
                <a16:creationId xmlns:a16="http://schemas.microsoft.com/office/drawing/2014/main" id="{E07DC037-4E19-63C6-8565-4ACD36506D28}"/>
              </a:ext>
            </a:extLst>
          </p:cNvPr>
          <p:cNvSpPr txBox="1"/>
          <p:nvPr/>
        </p:nvSpPr>
        <p:spPr>
          <a:xfrm>
            <a:off x="2705759" y="7077345"/>
            <a:ext cx="4259596" cy="1846659"/>
          </a:xfrm>
          <a:prstGeom prst="rect">
            <a:avLst/>
          </a:prstGeom>
          <a:noFill/>
          <a:ln>
            <a:noFill/>
          </a:ln>
        </p:spPr>
        <p:txBody>
          <a:bodyPr spcFirstLastPara="1" wrap="square" lIns="0" tIns="0" rIns="0" bIns="0" anchor="t" anchorCtr="0">
            <a:spAutoFit/>
          </a:bodyPr>
          <a:lstStyle/>
          <a:p>
            <a:pPr algn="ctr"/>
            <a:r>
              <a:rPr lang="fi" sz="6000" dirty="0">
                <a:solidFill>
                  <a:schemeClr val="bg1"/>
                </a:solidFill>
                <a:latin typeface="Impact" panose="020B0806030902050204" pitchFamily="34" charset="0"/>
                <a:sym typeface="Montserrat"/>
              </a:rPr>
              <a:t>TEE SIITÄ TOTTA!</a:t>
            </a:r>
            <a:endParaRPr lang="en-US" sz="6000" dirty="0">
              <a:solidFill>
                <a:schemeClr val="bg1"/>
              </a:solidFill>
              <a:latin typeface="Impact" panose="020B0806030902050204" pitchFamily="34" charset="0"/>
            </a:endParaRPr>
          </a:p>
        </p:txBody>
      </p:sp>
    </p:spTree>
    <p:extLst>
      <p:ext uri="{BB962C8B-B14F-4D97-AF65-F5344CB8AC3E}">
        <p14:creationId xmlns:p14="http://schemas.microsoft.com/office/powerpoint/2010/main" val="230019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p:nvPr/>
        </p:nvSpPr>
        <p:spPr>
          <a:xfrm>
            <a:off x="0" y="-1"/>
            <a:ext cx="9144000" cy="10287001"/>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96" name="Google Shape;296;p13"/>
          <p:cNvSpPr/>
          <p:nvPr/>
        </p:nvSpPr>
        <p:spPr>
          <a:xfrm>
            <a:off x="11466509" y="4787153"/>
            <a:ext cx="4535712" cy="4356737"/>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3">
              <a:alphaModFix/>
            </a:blip>
            <a:stretch>
              <a:fillRect/>
            </a:stretch>
          </a:blipFill>
          <a:ln>
            <a:noFill/>
          </a:ln>
        </p:spPr>
        <p:txBody>
          <a:bodyPr/>
          <a:lstStyle/>
          <a:p>
            <a:endParaRPr lang="fi-FI"/>
          </a:p>
        </p:txBody>
      </p:sp>
      <p:sp>
        <p:nvSpPr>
          <p:cNvPr id="298" name="Google Shape;298;p13"/>
          <p:cNvSpPr txBox="1"/>
          <p:nvPr/>
        </p:nvSpPr>
        <p:spPr>
          <a:xfrm>
            <a:off x="913964" y="2773348"/>
            <a:ext cx="7760522" cy="6324808"/>
          </a:xfrm>
          <a:prstGeom prst="rect">
            <a:avLst/>
          </a:prstGeom>
          <a:noFill/>
          <a:ln>
            <a:noFill/>
          </a:ln>
        </p:spPr>
        <p:txBody>
          <a:bodyPr spcFirstLastPara="1" wrap="square" lIns="0" tIns="0" rIns="0" bIns="0" anchor="t" anchorCtr="0">
            <a:spAutoFit/>
          </a:bodyPr>
          <a:lstStyle/>
          <a:p>
            <a:pPr marL="285750" indent="-285750">
              <a:lnSpc>
                <a:spcPct val="150000"/>
              </a:lnSpc>
              <a:spcAft>
                <a:spcPts val="600"/>
              </a:spcAft>
              <a:buFont typeface="Wingdings" panose="05000000000000000000" pitchFamily="2" charset="2"/>
              <a:buChar char="Ø"/>
            </a:pPr>
            <a:r>
              <a:rPr lang="fi" sz="2400" dirty="0">
                <a:solidFill>
                  <a:schemeClr val="tx1"/>
                </a:solidFill>
                <a:effectLst/>
                <a:latin typeface="Montserrat" panose="00000500000000000000" pitchFamily="2" charset="0"/>
                <a:ea typeface="MS Mincho"/>
              </a:rPr>
              <a:t>Valmista 5 minuutin esitys, jossa esitellään ongelma</a:t>
            </a:r>
            <a:r>
              <a:rPr lang="fi" sz="2400">
                <a:solidFill>
                  <a:schemeClr val="tx1"/>
                </a:solidFill>
                <a:effectLst/>
                <a:latin typeface="Montserrat" panose="00000500000000000000" pitchFamily="2" charset="0"/>
                <a:ea typeface="MS Mincho"/>
              </a:rPr>
              <a:t> ja sen </a:t>
            </a:r>
            <a:r>
              <a:rPr lang="fi" sz="2400" dirty="0">
                <a:solidFill>
                  <a:schemeClr val="tx1"/>
                </a:solidFill>
                <a:effectLst/>
                <a:latin typeface="Montserrat" panose="00000500000000000000" pitchFamily="2" charset="0"/>
                <a:ea typeface="MS Mincho"/>
              </a:rPr>
              <a:t>ratkaisu, </a:t>
            </a:r>
            <a:r>
              <a:rPr lang="fi" sz="2400">
                <a:solidFill>
                  <a:schemeClr val="tx1"/>
                </a:solidFill>
                <a:effectLst/>
                <a:latin typeface="Montserrat" panose="00000500000000000000" pitchFamily="2" charset="0"/>
                <a:ea typeface="MS Mincho"/>
              </a:rPr>
              <a:t>arvolupaus</a:t>
            </a:r>
            <a:r>
              <a:rPr lang="fi" sz="2400" dirty="0">
                <a:solidFill>
                  <a:schemeClr val="tx1"/>
                </a:solidFill>
                <a:effectLst/>
                <a:latin typeface="Montserrat" panose="00000500000000000000" pitchFamily="2" charset="0"/>
                <a:ea typeface="MS Mincho"/>
              </a:rPr>
              <a:t>, hyödyt ja tulokset.</a:t>
            </a:r>
            <a:r>
              <a:rPr lang="fi" sz="2400" dirty="0">
                <a:solidFill>
                  <a:schemeClr val="tx1"/>
                </a:solidFill>
                <a:latin typeface="Montserrat" panose="00000500000000000000" pitchFamily="2" charset="0"/>
                <a:ea typeface="MS Mincho"/>
              </a:rPr>
              <a:t> </a:t>
            </a:r>
            <a:endParaRPr lang="en-US" sz="2400" dirty="0">
              <a:solidFill>
                <a:schemeClr val="tx1"/>
              </a:solidFill>
              <a:latin typeface="Montserrat" panose="00000500000000000000" pitchFamily="2" charset="0"/>
            </a:endParaRPr>
          </a:p>
          <a:p>
            <a:pPr marL="285750" indent="-285750">
              <a:lnSpc>
                <a:spcPct val="150000"/>
              </a:lnSpc>
              <a:spcAft>
                <a:spcPts val="600"/>
              </a:spcAft>
              <a:buFont typeface="Wingdings" panose="05000000000000000000" pitchFamily="2" charset="2"/>
              <a:buChar char="Ø"/>
            </a:pPr>
            <a:r>
              <a:rPr lang="fi" sz="2400" dirty="0">
                <a:solidFill>
                  <a:schemeClr val="tx1"/>
                </a:solidFill>
                <a:latin typeface="Montserrat" panose="00000500000000000000" pitchFamily="2" charset="0"/>
                <a:ea typeface="MS Mincho"/>
              </a:rPr>
              <a:t>Voit seurata ehdotettua rakennetta: johdanto, ongelman kuvaus, ratkaisu, toteutussuunnitelma, kestävyys ja talous, toimintakehotus ja lopetus. (</a:t>
            </a:r>
            <a:r>
              <a:rPr lang="fi" sz="2400">
                <a:solidFill>
                  <a:schemeClr val="tx1"/>
                </a:solidFill>
                <a:latin typeface="Montserrat" panose="00000500000000000000" pitchFamily="2" charset="0"/>
                <a:ea typeface="MS Mincho"/>
              </a:rPr>
              <a:t>Rakennetta voi </a:t>
            </a:r>
            <a:r>
              <a:rPr lang="fi" sz="2400" dirty="0">
                <a:solidFill>
                  <a:schemeClr val="tx1"/>
                </a:solidFill>
                <a:latin typeface="Montserrat" panose="00000500000000000000" pitchFamily="2" charset="0"/>
                <a:ea typeface="MS Mincho"/>
              </a:rPr>
              <a:t>muokata parhaaksi katsomallaan tavalla. </a:t>
            </a:r>
            <a:r>
              <a:rPr lang="fi" sz="2400" dirty="0">
                <a:solidFill>
                  <a:schemeClr val="tx1"/>
                </a:solidFill>
                <a:effectLst/>
                <a:latin typeface="Montserrat" panose="00000500000000000000" pitchFamily="2" charset="0"/>
                <a:ea typeface="MS Mincho"/>
              </a:rPr>
              <a:t>Visuaaliset apuvälineet ja käyttäjäkokemukset lisäävät uskottavuutta.)</a:t>
            </a:r>
            <a:r>
              <a:rPr lang="fi" sz="2400" dirty="0">
                <a:solidFill>
                  <a:schemeClr val="tx1"/>
                </a:solidFill>
                <a:latin typeface="Montserrat" panose="00000500000000000000" pitchFamily="2" charset="0"/>
                <a:ea typeface="MS Mincho"/>
              </a:rPr>
              <a:t> </a:t>
            </a:r>
            <a:endParaRPr lang="en-US" sz="2400" dirty="0">
              <a:solidFill>
                <a:schemeClr val="tx1"/>
              </a:solidFill>
              <a:effectLst/>
              <a:latin typeface="Montserrat" panose="00000500000000000000" pitchFamily="2" charset="0"/>
              <a:ea typeface="MS Mincho" panose="02020609040205080304" pitchFamily="49" charset="-128"/>
            </a:endParaRPr>
          </a:p>
          <a:p>
            <a:pPr marL="285750" marR="0" lvl="0" indent="-285750" rtl="0">
              <a:lnSpc>
                <a:spcPct val="150000"/>
              </a:lnSpc>
              <a:spcBef>
                <a:spcPts val="0"/>
              </a:spcBef>
              <a:spcAft>
                <a:spcPts val="600"/>
              </a:spcAft>
              <a:buFont typeface="Wingdings" panose="05000000000000000000" pitchFamily="2" charset="2"/>
              <a:buChar char="Ø"/>
            </a:pPr>
            <a:r>
              <a:rPr lang="fi" sz="2400">
                <a:solidFill>
                  <a:schemeClr val="tx1"/>
                </a:solidFill>
                <a:effectLst/>
                <a:latin typeface="Montserrat" panose="00000500000000000000" pitchFamily="2" charset="0"/>
                <a:ea typeface="MS Mincho"/>
              </a:rPr>
              <a:t>Pitchaus </a:t>
            </a:r>
            <a:r>
              <a:rPr lang="fi" sz="2400" dirty="0">
                <a:solidFill>
                  <a:schemeClr val="tx1"/>
                </a:solidFill>
                <a:effectLst/>
                <a:latin typeface="Montserrat" panose="00000500000000000000" pitchFamily="2" charset="0"/>
                <a:ea typeface="MS Mincho"/>
              </a:rPr>
              <a:t>päättyy selkeään toimintakehotukseen.</a:t>
            </a:r>
            <a:endParaRPr sz="2400" dirty="0">
              <a:solidFill>
                <a:schemeClr val="tx1"/>
              </a:solidFill>
              <a:latin typeface="Montserrat" panose="00000500000000000000" pitchFamily="2" charset="0"/>
              <a:ea typeface="MS Mincho"/>
            </a:endParaRPr>
          </a:p>
        </p:txBody>
      </p:sp>
      <p:sp>
        <p:nvSpPr>
          <p:cNvPr id="299" name="Google Shape;299;p13"/>
          <p:cNvSpPr txBox="1"/>
          <p:nvPr/>
        </p:nvSpPr>
        <p:spPr>
          <a:xfrm rot="-589345">
            <a:off x="9658625" y="2939444"/>
            <a:ext cx="4466237" cy="1206484"/>
          </a:xfrm>
          <a:prstGeom prst="rect">
            <a:avLst/>
          </a:prstGeom>
          <a:noFill/>
          <a:ln>
            <a:noFill/>
          </a:ln>
        </p:spPr>
        <p:txBody>
          <a:bodyPr spcFirstLastPara="1" wrap="square" lIns="0" tIns="0" rIns="0" bIns="0" anchor="t" anchorCtr="0">
            <a:spAutoFit/>
          </a:bodyPr>
          <a:lstStyle/>
          <a:p>
            <a:pPr marL="0" marR="0" lvl="0" indent="0" algn="ctr" rtl="0">
              <a:lnSpc>
                <a:spcPct val="140021"/>
              </a:lnSpc>
              <a:spcBef>
                <a:spcPts val="0"/>
              </a:spcBef>
              <a:spcAft>
                <a:spcPts val="0"/>
              </a:spcAft>
              <a:buNone/>
            </a:pPr>
            <a:r>
              <a:rPr lang="fi" sz="2800" b="1" dirty="0">
                <a:latin typeface="Montserrat"/>
                <a:ea typeface="Montserrat"/>
                <a:cs typeface="Montserrat"/>
                <a:sym typeface="Montserrat"/>
              </a:rPr>
              <a:t>Valmistaudu </a:t>
            </a:r>
            <a:r>
              <a:rPr lang="fi" sz="2800" b="1" i="0" u="none" strike="noStrike" cap="none" dirty="0">
                <a:solidFill>
                  <a:srgbClr val="000000"/>
                </a:solidFill>
                <a:latin typeface="Montserrat"/>
                <a:ea typeface="Montserrat"/>
                <a:cs typeface="Montserrat"/>
                <a:sym typeface="Montserrat"/>
              </a:rPr>
              <a:t>pitchaukseen</a:t>
            </a:r>
            <a:endParaRPr lang="fi-FI" sz="2000" dirty="0"/>
          </a:p>
        </p:txBody>
      </p:sp>
      <p:sp>
        <p:nvSpPr>
          <p:cNvPr id="300" name="Google Shape;300;p13"/>
          <p:cNvSpPr txBox="1"/>
          <p:nvPr/>
        </p:nvSpPr>
        <p:spPr>
          <a:xfrm>
            <a:off x="13479884" y="3729525"/>
            <a:ext cx="4808116" cy="1206484"/>
          </a:xfrm>
          <a:prstGeom prst="rect">
            <a:avLst/>
          </a:prstGeom>
          <a:noFill/>
          <a:ln>
            <a:noFill/>
          </a:ln>
        </p:spPr>
        <p:txBody>
          <a:bodyPr spcFirstLastPara="1" wrap="square" lIns="0" tIns="0" rIns="0" bIns="0" anchor="t" anchorCtr="0">
            <a:spAutoFit/>
          </a:bodyPr>
          <a:lstStyle/>
          <a:p>
            <a:pPr marL="0" marR="0" lvl="0" indent="0" algn="ctr" rtl="0">
              <a:lnSpc>
                <a:spcPct val="140021"/>
              </a:lnSpc>
              <a:spcBef>
                <a:spcPts val="0"/>
              </a:spcBef>
              <a:spcAft>
                <a:spcPts val="0"/>
              </a:spcAft>
              <a:buNone/>
            </a:pPr>
            <a:r>
              <a:rPr lang="fi" sz="2800" b="1" i="0" u="none" strike="noStrike" cap="none" dirty="0">
                <a:solidFill>
                  <a:srgbClr val="000000"/>
                </a:solidFill>
                <a:latin typeface="Montserrat"/>
                <a:ea typeface="Montserrat"/>
                <a:cs typeface="Montserrat"/>
                <a:sym typeface="Montserrat"/>
              </a:rPr>
              <a:t>Esittele ehdottamasi ratkaisut </a:t>
            </a:r>
            <a:endParaRPr sz="2000" dirty="0"/>
          </a:p>
        </p:txBody>
      </p:sp>
      <p:pic>
        <p:nvPicPr>
          <p:cNvPr id="3" name="Picture 2">
            <a:extLst>
              <a:ext uri="{FF2B5EF4-FFF2-40B4-BE49-F238E27FC236}">
                <a16:creationId xmlns:a16="http://schemas.microsoft.com/office/drawing/2014/main" id="{7696E1B1-F212-4D1E-649A-F762D5F4E8B9}"/>
              </a:ext>
            </a:extLst>
          </p:cNvPr>
          <p:cNvPicPr>
            <a:picLocks noChangeAspect="1"/>
          </p:cNvPicPr>
          <p:nvPr/>
        </p:nvPicPr>
        <p:blipFill>
          <a:blip r:embed="rId4"/>
          <a:stretch>
            <a:fillRect/>
          </a:stretch>
        </p:blipFill>
        <p:spPr>
          <a:xfrm rot="10800000">
            <a:off x="1487605" y="-77030"/>
            <a:ext cx="5977719" cy="2430198"/>
          </a:xfrm>
          <a:prstGeom prst="rect">
            <a:avLst/>
          </a:prstGeom>
        </p:spPr>
      </p:pic>
      <p:sp>
        <p:nvSpPr>
          <p:cNvPr id="297" name="Google Shape;297;p13"/>
          <p:cNvSpPr txBox="1"/>
          <p:nvPr/>
        </p:nvSpPr>
        <p:spPr>
          <a:xfrm>
            <a:off x="2703136" y="588923"/>
            <a:ext cx="5295532" cy="1595501"/>
          </a:xfrm>
          <a:prstGeom prst="rect">
            <a:avLst/>
          </a:prstGeom>
          <a:noFill/>
          <a:ln>
            <a:noFill/>
          </a:ln>
        </p:spPr>
        <p:txBody>
          <a:bodyPr spcFirstLastPara="1" wrap="square" lIns="0" tIns="0" rIns="0" bIns="0" anchor="t" anchorCtr="0">
            <a:spAutoFit/>
          </a:bodyPr>
          <a:lstStyle/>
          <a:p>
            <a:pPr marL="0" marR="0" lvl="0" indent="0" rtl="0">
              <a:lnSpc>
                <a:spcPct val="144000"/>
              </a:lnSpc>
              <a:spcBef>
                <a:spcPts val="0"/>
              </a:spcBef>
              <a:spcAft>
                <a:spcPts val="0"/>
              </a:spcAft>
              <a:buNone/>
            </a:pPr>
            <a:r>
              <a:rPr lang="fi-FI" sz="7200" i="0" u="none" strike="noStrike" cap="none" dirty="0">
                <a:solidFill>
                  <a:srgbClr val="000000"/>
                </a:solidFill>
                <a:latin typeface="Impact" panose="020B0806030902050204" pitchFamily="34" charset="0"/>
                <a:ea typeface="Montserrat"/>
                <a:cs typeface="Montserrat"/>
                <a:sym typeface="Montserrat"/>
              </a:rPr>
              <a:t>PITCHAUS</a:t>
            </a:r>
            <a:endParaRPr lang="fi-FI" sz="7200" dirty="0">
              <a:latin typeface="Impact" panose="020B0806030902050204" pitchFamily="34" charset="0"/>
            </a:endParaRPr>
          </a:p>
        </p:txBody>
      </p:sp>
    </p:spTree>
    <p:extLst>
      <p:ext uri="{BB962C8B-B14F-4D97-AF65-F5344CB8AC3E}">
        <p14:creationId xmlns:p14="http://schemas.microsoft.com/office/powerpoint/2010/main" val="182777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0" y="0"/>
            <a:ext cx="890336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4" name="TextBox 3">
            <a:extLst>
              <a:ext uri="{FF2B5EF4-FFF2-40B4-BE49-F238E27FC236}">
                <a16:creationId xmlns:a16="http://schemas.microsoft.com/office/drawing/2014/main" id="{82A738CF-FAA4-591D-8B9E-2CD530CEEA24}"/>
              </a:ext>
            </a:extLst>
          </p:cNvPr>
          <p:cNvSpPr txBox="1"/>
          <p:nvPr/>
        </p:nvSpPr>
        <p:spPr>
          <a:xfrm>
            <a:off x="9384634" y="3056829"/>
            <a:ext cx="8137822" cy="3040641"/>
          </a:xfrm>
          <a:prstGeom prst="rect">
            <a:avLst/>
          </a:prstGeom>
          <a:noFill/>
        </p:spPr>
        <p:txBody>
          <a:bodyPr wrap="square" lIns="91440" tIns="45720" rIns="91440" bIns="45720" anchor="t">
            <a:spAutoFit/>
          </a:bodyPr>
          <a:lstStyle/>
          <a:p>
            <a:pPr marL="342900" indent="-342900">
              <a:lnSpc>
                <a:spcPct val="150000"/>
              </a:lnSpc>
              <a:spcAft>
                <a:spcPts val="600"/>
              </a:spcAft>
              <a:buFont typeface="Arial" panose="020B0604020202020204" pitchFamily="34" charset="0"/>
              <a:buChar char="•"/>
            </a:pPr>
            <a:r>
              <a:rPr lang="fi" sz="3200">
                <a:solidFill>
                  <a:schemeClr val="tx1"/>
                </a:solidFill>
                <a:latin typeface="Montserrat" panose="00000500000000000000" pitchFamily="2" charset="0"/>
                <a:ea typeface="MS Mincho"/>
              </a:rPr>
              <a:t>Suositus </a:t>
            </a:r>
            <a:r>
              <a:rPr lang="fi" sz="3200" dirty="0">
                <a:solidFill>
                  <a:schemeClr val="tx1"/>
                </a:solidFill>
                <a:latin typeface="Montserrat" panose="00000500000000000000" pitchFamily="2" charset="0"/>
                <a:ea typeface="MS Mincho"/>
              </a:rPr>
              <a:t>3-5 osallistujaa.</a:t>
            </a:r>
          </a:p>
          <a:p>
            <a:pPr marL="342900" indent="-342900">
              <a:lnSpc>
                <a:spcPct val="150000"/>
              </a:lnSpc>
              <a:spcAft>
                <a:spcPts val="600"/>
              </a:spcAft>
              <a:buFont typeface="Arial" panose="020B0604020202020204" pitchFamily="34" charset="0"/>
              <a:buChar char="•"/>
            </a:pPr>
            <a:r>
              <a:rPr lang="fi" sz="3200" dirty="0">
                <a:solidFill>
                  <a:schemeClr val="tx1"/>
                </a:solidFill>
                <a:latin typeface="Montserrat"/>
                <a:ea typeface="MS Mincho"/>
              </a:rPr>
              <a:t>Yksi fasilitaattori ryhmää kohden</a:t>
            </a:r>
            <a:r>
              <a:rPr lang="fi" sz="3200">
                <a:solidFill>
                  <a:schemeClr val="tx1"/>
                </a:solidFill>
                <a:latin typeface="Montserrat"/>
                <a:ea typeface="MS Mincho"/>
              </a:rPr>
              <a:t> (tutustuu </a:t>
            </a:r>
            <a:r>
              <a:rPr lang="fi" sz="3200" dirty="0">
                <a:solidFill>
                  <a:schemeClr val="tx1"/>
                </a:solidFill>
                <a:latin typeface="Montserrat"/>
                <a:ea typeface="MS Mincho"/>
              </a:rPr>
              <a:t>innovaatiomalliin </a:t>
            </a:r>
            <a:r>
              <a:rPr lang="fi" sz="3200">
                <a:solidFill>
                  <a:schemeClr val="tx1"/>
                </a:solidFill>
                <a:latin typeface="Montserrat"/>
                <a:ea typeface="MS Mincho"/>
              </a:rPr>
              <a:t>ennalta </a:t>
            </a:r>
            <a:r>
              <a:rPr lang="fi" sz="3200" dirty="0">
                <a:solidFill>
                  <a:schemeClr val="tx1"/>
                </a:solidFill>
                <a:latin typeface="Montserrat"/>
                <a:ea typeface="MS Mincho"/>
              </a:rPr>
              <a:t>ja johtaa prosessia</a:t>
            </a:r>
            <a:r>
              <a:rPr lang="fi" sz="3200">
                <a:solidFill>
                  <a:schemeClr val="tx1"/>
                </a:solidFill>
                <a:latin typeface="Montserrat"/>
                <a:ea typeface="MS Mincho"/>
              </a:rPr>
              <a:t>).</a:t>
            </a:r>
            <a:endParaRPr lang="fi" sz="3200" dirty="0">
              <a:solidFill>
                <a:schemeClr val="tx1"/>
              </a:solidFill>
              <a:latin typeface="Montserrat"/>
              <a:ea typeface="MS Mincho"/>
            </a:endParaRPr>
          </a:p>
        </p:txBody>
      </p:sp>
      <p:pic>
        <p:nvPicPr>
          <p:cNvPr id="9" name="Picture 8">
            <a:extLst>
              <a:ext uri="{FF2B5EF4-FFF2-40B4-BE49-F238E27FC236}">
                <a16:creationId xmlns:a16="http://schemas.microsoft.com/office/drawing/2014/main" id="{233D5D76-B4F7-5297-C2E9-B38AF83BDCDE}"/>
              </a:ext>
            </a:extLst>
          </p:cNvPr>
          <p:cNvPicPr>
            <a:picLocks noChangeAspect="1"/>
          </p:cNvPicPr>
          <p:nvPr/>
        </p:nvPicPr>
        <p:blipFill>
          <a:blip r:embed="rId3"/>
          <a:stretch>
            <a:fillRect/>
          </a:stretch>
        </p:blipFill>
        <p:spPr>
          <a:xfrm>
            <a:off x="296506" y="3177007"/>
            <a:ext cx="8457807" cy="4604724"/>
          </a:xfrm>
          <a:prstGeom prst="rect">
            <a:avLst/>
          </a:prstGeom>
        </p:spPr>
      </p:pic>
      <p:sp>
        <p:nvSpPr>
          <p:cNvPr id="7" name="Google Shape;192;p7">
            <a:extLst>
              <a:ext uri="{FF2B5EF4-FFF2-40B4-BE49-F238E27FC236}">
                <a16:creationId xmlns:a16="http://schemas.microsoft.com/office/drawing/2014/main" id="{FF39B242-DB9C-3297-A697-00941B9165E2}"/>
              </a:ext>
            </a:extLst>
          </p:cNvPr>
          <p:cNvSpPr txBox="1"/>
          <p:nvPr/>
        </p:nvSpPr>
        <p:spPr>
          <a:xfrm>
            <a:off x="-240634" y="3845860"/>
            <a:ext cx="9384634" cy="1462580"/>
          </a:xfrm>
          <a:prstGeom prst="rect">
            <a:avLst/>
          </a:prstGeom>
          <a:noFill/>
          <a:ln>
            <a:noFill/>
          </a:ln>
        </p:spPr>
        <p:txBody>
          <a:bodyPr spcFirstLastPara="1" wrap="square" lIns="0" tIns="0" rIns="0" bIns="0" anchor="t" anchorCtr="0">
            <a:spAutoFit/>
          </a:bodyPr>
          <a:lstStyle/>
          <a:p>
            <a:pPr marL="0" marR="0" lvl="0" indent="0" algn="ctr" rtl="0">
              <a:lnSpc>
                <a:spcPct val="143987"/>
              </a:lnSpc>
              <a:spcBef>
                <a:spcPts val="0"/>
              </a:spcBef>
              <a:spcAft>
                <a:spcPts val="0"/>
              </a:spcAft>
              <a:buNone/>
            </a:pPr>
            <a:r>
              <a:rPr lang="fi" sz="6600" i="0" u="none" strike="noStrike" cap="none" dirty="0">
                <a:solidFill>
                  <a:srgbClr val="000000"/>
                </a:solidFill>
                <a:latin typeface="Impact" panose="020B0806030902050204" pitchFamily="34" charset="0"/>
                <a:ea typeface="Montserrat"/>
                <a:cs typeface="Montserrat"/>
                <a:sym typeface="Montserrat"/>
              </a:rPr>
              <a:t>RYHMÄN KOKO</a:t>
            </a:r>
            <a:endParaRPr lang="en-US" sz="1100" dirty="0">
              <a:latin typeface="Impact" panose="020B0806030902050204" pitchFamily="34" charset="0"/>
            </a:endParaRPr>
          </a:p>
        </p:txBody>
      </p:sp>
    </p:spTree>
    <p:extLst>
      <p:ext uri="{BB962C8B-B14F-4D97-AF65-F5344CB8AC3E}">
        <p14:creationId xmlns:p14="http://schemas.microsoft.com/office/powerpoint/2010/main" val="193177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0" y="0"/>
            <a:ext cx="890336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4" name="TextBox 3">
            <a:extLst>
              <a:ext uri="{FF2B5EF4-FFF2-40B4-BE49-F238E27FC236}">
                <a16:creationId xmlns:a16="http://schemas.microsoft.com/office/drawing/2014/main" id="{82A738CF-FAA4-591D-8B9E-2CD530CEEA24}"/>
              </a:ext>
            </a:extLst>
          </p:cNvPr>
          <p:cNvSpPr txBox="1"/>
          <p:nvPr/>
        </p:nvSpPr>
        <p:spPr>
          <a:xfrm>
            <a:off x="9384634" y="2756462"/>
            <a:ext cx="8521227" cy="4051365"/>
          </a:xfrm>
          <a:prstGeom prst="rect">
            <a:avLst/>
          </a:prstGeom>
          <a:noFill/>
        </p:spPr>
        <p:txBody>
          <a:bodyPr wrap="square" lIns="91440" tIns="45720" rIns="91440" bIns="45720" anchor="t">
            <a:spAutoFit/>
          </a:bodyPr>
          <a:lstStyle/>
          <a:p>
            <a:pPr marL="342900" indent="-342900">
              <a:lnSpc>
                <a:spcPct val="150000"/>
              </a:lnSpc>
              <a:spcAft>
                <a:spcPts val="600"/>
              </a:spcAft>
              <a:buFont typeface="Arial" panose="020B0604020202020204" pitchFamily="34" charset="0"/>
              <a:buChar char="•"/>
            </a:pPr>
            <a:r>
              <a:rPr lang="fi" sz="2800" dirty="0">
                <a:solidFill>
                  <a:schemeClr val="tx1"/>
                </a:solidFill>
                <a:latin typeface="Montserrat"/>
                <a:ea typeface="MS Mincho"/>
              </a:rPr>
              <a:t>Tarvitset kyniä/tusseja ja </a:t>
            </a:r>
            <a:r>
              <a:rPr lang="fi" sz="2800">
                <a:solidFill>
                  <a:schemeClr val="tx1"/>
                </a:solidFill>
                <a:latin typeface="Montserrat"/>
                <a:ea typeface="MS Mincho"/>
              </a:rPr>
              <a:t>paperia</a:t>
            </a:r>
            <a:r>
              <a:rPr lang="fi" sz="2800" dirty="0">
                <a:solidFill>
                  <a:schemeClr val="tx1"/>
                </a:solidFill>
                <a:latin typeface="Montserrat"/>
                <a:ea typeface="MS Mincho"/>
              </a:rPr>
              <a:t>.</a:t>
            </a:r>
          </a:p>
          <a:p>
            <a:pPr marL="342900" indent="-342900">
              <a:lnSpc>
                <a:spcPct val="150000"/>
              </a:lnSpc>
              <a:spcAft>
                <a:spcPts val="600"/>
              </a:spcAft>
              <a:buFont typeface="Arial" panose="020B0604020202020204" pitchFamily="34" charset="0"/>
              <a:buChar char="•"/>
            </a:pPr>
            <a:r>
              <a:rPr lang="fi" sz="2800" dirty="0">
                <a:solidFill>
                  <a:schemeClr val="tx1"/>
                </a:solidFill>
                <a:latin typeface="Montserrat"/>
                <a:ea typeface="MS Mincho"/>
              </a:rPr>
              <a:t>Voit myös halutessasi käyttää </a:t>
            </a:r>
            <a:r>
              <a:rPr lang="fi" sz="2800">
                <a:solidFill>
                  <a:schemeClr val="tx1"/>
                </a:solidFill>
                <a:latin typeface="Montserrat"/>
                <a:ea typeface="MS Mincho"/>
              </a:rPr>
              <a:t>esim. fläppitaulua</a:t>
            </a:r>
            <a:r>
              <a:rPr lang="fi" sz="2800" dirty="0">
                <a:solidFill>
                  <a:schemeClr val="tx1"/>
                </a:solidFill>
                <a:latin typeface="Montserrat"/>
                <a:ea typeface="MS Mincho"/>
              </a:rPr>
              <a:t>, muistilappuja, ajastinta, teippiä </a:t>
            </a:r>
            <a:r>
              <a:rPr lang="fi" sz="2800">
                <a:solidFill>
                  <a:schemeClr val="tx1"/>
                </a:solidFill>
                <a:latin typeface="Montserrat"/>
                <a:ea typeface="MS Mincho"/>
              </a:rPr>
              <a:t>ja/</a:t>
            </a:r>
            <a:r>
              <a:rPr lang="fi" sz="2800" dirty="0">
                <a:solidFill>
                  <a:schemeClr val="tx1"/>
                </a:solidFill>
                <a:latin typeface="Montserrat"/>
                <a:ea typeface="MS Mincho"/>
              </a:rPr>
              <a:t>tai kannettavaa tietokonetta.</a:t>
            </a:r>
          </a:p>
          <a:p>
            <a:pPr marL="342900" indent="-342900">
              <a:lnSpc>
                <a:spcPct val="150000"/>
              </a:lnSpc>
              <a:spcAft>
                <a:spcPts val="600"/>
              </a:spcAft>
              <a:buFont typeface="Arial" panose="020B0604020202020204" pitchFamily="34" charset="0"/>
              <a:buChar char="•"/>
            </a:pPr>
            <a:r>
              <a:rPr lang="fi" sz="2800" dirty="0">
                <a:solidFill>
                  <a:schemeClr val="tx1"/>
                </a:solidFill>
                <a:latin typeface="Montserrat"/>
                <a:ea typeface="MS Mincho"/>
              </a:rPr>
              <a:t>(Jos toteutetaan verkossa, voit käyttää online-yhteistyötyökaluja, kuten Miroa.)</a:t>
            </a:r>
            <a:endParaRPr lang="en-US" sz="2800" dirty="0">
              <a:solidFill>
                <a:schemeClr val="tx1"/>
              </a:solidFill>
              <a:latin typeface="Montserrat" panose="00000500000000000000" pitchFamily="2" charset="0"/>
              <a:ea typeface="MS Mincho" panose="02020609040205080304" pitchFamily="49" charset="-128"/>
              <a:cs typeface="Arial" panose="020B0604020202020204" pitchFamily="34" charset="0"/>
            </a:endParaRPr>
          </a:p>
        </p:txBody>
      </p:sp>
      <p:pic>
        <p:nvPicPr>
          <p:cNvPr id="5" name="Picture 4" descr="A cartoon of a person holding a magnifying glass&#10;&#10;Description automatically generated">
            <a:extLst>
              <a:ext uri="{FF2B5EF4-FFF2-40B4-BE49-F238E27FC236}">
                <a16:creationId xmlns:a16="http://schemas.microsoft.com/office/drawing/2014/main" id="{6ED00248-2B66-6229-1F2A-021DA14D381C}"/>
              </a:ext>
            </a:extLst>
          </p:cNvPr>
          <p:cNvPicPr>
            <a:picLocks noChangeAspect="1"/>
          </p:cNvPicPr>
          <p:nvPr/>
        </p:nvPicPr>
        <p:blipFill rotWithShape="1">
          <a:blip r:embed="rId3"/>
          <a:srcRect l="25640" t="9973" r="44828"/>
          <a:stretch/>
        </p:blipFill>
        <p:spPr>
          <a:xfrm>
            <a:off x="3977069" y="572477"/>
            <a:ext cx="4464226" cy="9501256"/>
          </a:xfrm>
          <a:prstGeom prst="rect">
            <a:avLst/>
          </a:prstGeom>
        </p:spPr>
      </p:pic>
      <p:pic>
        <p:nvPicPr>
          <p:cNvPr id="6" name="Picture 5">
            <a:extLst>
              <a:ext uri="{FF2B5EF4-FFF2-40B4-BE49-F238E27FC236}">
                <a16:creationId xmlns:a16="http://schemas.microsoft.com/office/drawing/2014/main" id="{E68885AF-0E38-22CA-3F3B-300756E5596D}"/>
              </a:ext>
            </a:extLst>
          </p:cNvPr>
          <p:cNvPicPr>
            <a:picLocks noChangeAspect="1"/>
          </p:cNvPicPr>
          <p:nvPr/>
        </p:nvPicPr>
        <p:blipFill>
          <a:blip r:embed="rId4"/>
          <a:stretch>
            <a:fillRect/>
          </a:stretch>
        </p:blipFill>
        <p:spPr>
          <a:xfrm>
            <a:off x="701989" y="3215290"/>
            <a:ext cx="5243956" cy="5310997"/>
          </a:xfrm>
          <a:prstGeom prst="rect">
            <a:avLst/>
          </a:prstGeom>
        </p:spPr>
      </p:pic>
      <p:sp>
        <p:nvSpPr>
          <p:cNvPr id="7" name="Google Shape;192;p7">
            <a:extLst>
              <a:ext uri="{FF2B5EF4-FFF2-40B4-BE49-F238E27FC236}">
                <a16:creationId xmlns:a16="http://schemas.microsoft.com/office/drawing/2014/main" id="{FF39B242-DB9C-3297-A697-00941B9165E2}"/>
              </a:ext>
            </a:extLst>
          </p:cNvPr>
          <p:cNvSpPr txBox="1"/>
          <p:nvPr/>
        </p:nvSpPr>
        <p:spPr>
          <a:xfrm>
            <a:off x="1018503" y="5690404"/>
            <a:ext cx="4610927" cy="184665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i" sz="6000" i="0" u="none" strike="noStrike" cap="none" dirty="0">
                <a:solidFill>
                  <a:srgbClr val="000000"/>
                </a:solidFill>
                <a:latin typeface="Impact" panose="020B0806030902050204" pitchFamily="34" charset="0"/>
                <a:ea typeface="Montserrat"/>
                <a:cs typeface="Montserrat"/>
                <a:sym typeface="Montserrat"/>
              </a:rPr>
              <a:t>TARVITTAVAT RESURSSIT</a:t>
            </a:r>
            <a:endParaRPr lang="en-US" sz="1050" dirty="0">
              <a:latin typeface="Impact" panose="020B0806030902050204" pitchFamily="34" charset="0"/>
            </a:endParaRPr>
          </a:p>
        </p:txBody>
      </p:sp>
    </p:spTree>
    <p:extLst>
      <p:ext uri="{BB962C8B-B14F-4D97-AF65-F5344CB8AC3E}">
        <p14:creationId xmlns:p14="http://schemas.microsoft.com/office/powerpoint/2010/main" val="229933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BB8E1E2D-BD81-6F18-426D-7BBFEAB778FE}"/>
            </a:ext>
          </a:extLst>
        </p:cNvPr>
        <p:cNvGrpSpPr/>
        <p:nvPr/>
      </p:nvGrpSpPr>
      <p:grpSpPr>
        <a:xfrm>
          <a:off x="0" y="0"/>
          <a:ext cx="0" cy="0"/>
          <a:chOff x="0" y="0"/>
          <a:chExt cx="0" cy="0"/>
        </a:xfrm>
      </p:grpSpPr>
      <p:sp>
        <p:nvSpPr>
          <p:cNvPr id="2" name="Google Shape;295;p13">
            <a:extLst>
              <a:ext uri="{FF2B5EF4-FFF2-40B4-BE49-F238E27FC236}">
                <a16:creationId xmlns:a16="http://schemas.microsoft.com/office/drawing/2014/main" id="{4A53FF07-EE17-CE99-85C1-F5C91820C58C}"/>
              </a:ext>
            </a:extLst>
          </p:cNvPr>
          <p:cNvSpPr/>
          <p:nvPr/>
        </p:nvSpPr>
        <p:spPr>
          <a:xfrm>
            <a:off x="0" y="0"/>
            <a:ext cx="18283850" cy="1944414"/>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3" name="Picture 2">
            <a:extLst>
              <a:ext uri="{FF2B5EF4-FFF2-40B4-BE49-F238E27FC236}">
                <a16:creationId xmlns:a16="http://schemas.microsoft.com/office/drawing/2014/main" id="{C1478889-B6BB-E967-BBF5-377ECAD1228F}"/>
              </a:ext>
            </a:extLst>
          </p:cNvPr>
          <p:cNvPicPr>
            <a:picLocks noChangeAspect="1"/>
          </p:cNvPicPr>
          <p:nvPr/>
        </p:nvPicPr>
        <p:blipFill>
          <a:blip r:embed="rId3"/>
          <a:stretch>
            <a:fillRect/>
          </a:stretch>
        </p:blipFill>
        <p:spPr>
          <a:xfrm>
            <a:off x="3666162" y="334900"/>
            <a:ext cx="10294290" cy="1346200"/>
          </a:xfrm>
          <a:prstGeom prst="rect">
            <a:avLst/>
          </a:prstGeom>
        </p:spPr>
      </p:pic>
      <p:sp>
        <p:nvSpPr>
          <p:cNvPr id="7" name="Google Shape;192;p7">
            <a:extLst>
              <a:ext uri="{FF2B5EF4-FFF2-40B4-BE49-F238E27FC236}">
                <a16:creationId xmlns:a16="http://schemas.microsoft.com/office/drawing/2014/main" id="{E12A3E76-3820-FDAB-715C-0C51B34B26FB}"/>
              </a:ext>
            </a:extLst>
          </p:cNvPr>
          <p:cNvSpPr txBox="1"/>
          <p:nvPr/>
        </p:nvSpPr>
        <p:spPr>
          <a:xfrm>
            <a:off x="3666162" y="307409"/>
            <a:ext cx="11029434" cy="1329595"/>
          </a:xfrm>
          <a:prstGeom prst="rect">
            <a:avLst/>
          </a:prstGeom>
          <a:noFill/>
          <a:ln>
            <a:noFill/>
          </a:ln>
        </p:spPr>
        <p:txBody>
          <a:bodyPr spcFirstLastPara="1" wrap="square" lIns="0" tIns="0" rIns="0" bIns="0" anchor="t" anchorCtr="0">
            <a:spAutoFit/>
          </a:bodyPr>
          <a:lstStyle/>
          <a:p>
            <a:pPr marL="0" marR="0" lvl="0" indent="0" algn="ctr" rtl="0">
              <a:lnSpc>
                <a:spcPct val="143987"/>
              </a:lnSpc>
              <a:spcBef>
                <a:spcPts val="0"/>
              </a:spcBef>
              <a:spcAft>
                <a:spcPts val="0"/>
              </a:spcAft>
              <a:buNone/>
            </a:pPr>
            <a:r>
              <a:rPr lang="fi" sz="6000" i="0" u="none" strike="noStrike" cap="none" dirty="0">
                <a:solidFill>
                  <a:srgbClr val="000000"/>
                </a:solidFill>
                <a:latin typeface="Impact" panose="020B0806030902050204" pitchFamily="34" charset="0"/>
                <a:ea typeface="Montserrat"/>
                <a:cs typeface="Montserrat"/>
                <a:sym typeface="Montserrat"/>
              </a:rPr>
              <a:t>TARVITTAVA AIKA (ARVIO)</a:t>
            </a:r>
            <a:endParaRPr lang="en-US" sz="1050" dirty="0">
              <a:latin typeface="Impact" panose="020B0806030902050204" pitchFamily="34" charset="0"/>
            </a:endParaRPr>
          </a:p>
        </p:txBody>
      </p:sp>
      <p:graphicFrame>
        <p:nvGraphicFramePr>
          <p:cNvPr id="6" name="Table 5">
            <a:extLst>
              <a:ext uri="{FF2B5EF4-FFF2-40B4-BE49-F238E27FC236}">
                <a16:creationId xmlns:a16="http://schemas.microsoft.com/office/drawing/2014/main" id="{9B2D19F7-2BFC-AD8B-F3D0-1EF95D626C95}"/>
              </a:ext>
            </a:extLst>
          </p:cNvPr>
          <p:cNvGraphicFramePr>
            <a:graphicFrameLocks noGrp="1"/>
          </p:cNvGraphicFramePr>
          <p:nvPr>
            <p:extLst>
              <p:ext uri="{D42A27DB-BD31-4B8C-83A1-F6EECF244321}">
                <p14:modId xmlns:p14="http://schemas.microsoft.com/office/powerpoint/2010/main" val="1548127582"/>
              </p:ext>
            </p:extLst>
          </p:nvPr>
        </p:nvGraphicFramePr>
        <p:xfrm>
          <a:off x="1282446" y="2810736"/>
          <a:ext cx="15796865" cy="6849086"/>
        </p:xfrm>
        <a:graphic>
          <a:graphicData uri="http://schemas.openxmlformats.org/drawingml/2006/table">
            <a:tbl>
              <a:tblPr firstRow="1" bandRow="1">
                <a:tableStyleId>{5C22544A-7EE6-4342-B048-85BDC9FD1C3A}</a:tableStyleId>
              </a:tblPr>
              <a:tblGrid>
                <a:gridCol w="3159373">
                  <a:extLst>
                    <a:ext uri="{9D8B030D-6E8A-4147-A177-3AD203B41FA5}">
                      <a16:colId xmlns:a16="http://schemas.microsoft.com/office/drawing/2014/main" val="2888356190"/>
                    </a:ext>
                  </a:extLst>
                </a:gridCol>
                <a:gridCol w="3178181">
                  <a:extLst>
                    <a:ext uri="{9D8B030D-6E8A-4147-A177-3AD203B41FA5}">
                      <a16:colId xmlns:a16="http://schemas.microsoft.com/office/drawing/2014/main" val="1132470788"/>
                    </a:ext>
                  </a:extLst>
                </a:gridCol>
                <a:gridCol w="3140565">
                  <a:extLst>
                    <a:ext uri="{9D8B030D-6E8A-4147-A177-3AD203B41FA5}">
                      <a16:colId xmlns:a16="http://schemas.microsoft.com/office/drawing/2014/main" val="2708889300"/>
                    </a:ext>
                  </a:extLst>
                </a:gridCol>
                <a:gridCol w="3159373">
                  <a:extLst>
                    <a:ext uri="{9D8B030D-6E8A-4147-A177-3AD203B41FA5}">
                      <a16:colId xmlns:a16="http://schemas.microsoft.com/office/drawing/2014/main" val="3722482278"/>
                    </a:ext>
                  </a:extLst>
                </a:gridCol>
                <a:gridCol w="3159373">
                  <a:extLst>
                    <a:ext uri="{9D8B030D-6E8A-4147-A177-3AD203B41FA5}">
                      <a16:colId xmlns:a16="http://schemas.microsoft.com/office/drawing/2014/main" val="690636791"/>
                    </a:ext>
                  </a:extLst>
                </a:gridCol>
              </a:tblGrid>
              <a:tr h="451032">
                <a:tc>
                  <a:txBody>
                    <a:bodyPr/>
                    <a:lstStyle/>
                    <a:p>
                      <a:pPr rtl="0" fontAlgn="b"/>
                      <a:r>
                        <a:rPr lang="fi" sz="1400" b="1">
                          <a:solidFill>
                            <a:schemeClr val="tx1"/>
                          </a:solidFill>
                          <a:effectLst/>
                          <a:latin typeface="Montserrat"/>
                        </a:rPr>
                        <a:t>Vaihe</a:t>
                      </a:r>
                      <a:endParaRPr lang="fi" sz="1400" b="1" dirty="0">
                        <a:solidFill>
                          <a:schemeClr val="tx1"/>
                        </a:solidFill>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b="1" dirty="0">
                          <a:solidFill>
                            <a:schemeClr val="tx1"/>
                          </a:solidFill>
                          <a:effectLst/>
                          <a:latin typeface="Montserrat" panose="00000500000000000000" pitchFamily="2" charset="0"/>
                        </a:rPr>
                        <a:t>Toiminta</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b="1">
                          <a:solidFill>
                            <a:schemeClr val="tx1"/>
                          </a:solidFill>
                          <a:effectLst/>
                          <a:latin typeface="Montserrat"/>
                        </a:rPr>
                        <a:t>Vaihtoehto 1 (puoli päivää)</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b="1">
                          <a:solidFill>
                            <a:schemeClr val="tx1"/>
                          </a:solidFill>
                          <a:effectLst/>
                          <a:latin typeface="Montserrat"/>
                        </a:rPr>
                        <a:t>Vaihtoehto 2 (yksi päivä)</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b="1">
                          <a:solidFill>
                            <a:schemeClr val="tx1"/>
                          </a:solidFill>
                          <a:effectLst/>
                          <a:latin typeface="Montserrat"/>
                        </a:rPr>
                        <a:t>Vaihtoehto 3 (kaksi päivää)</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666658489"/>
                  </a:ext>
                </a:extLst>
              </a:tr>
              <a:tr h="420964">
                <a:tc>
                  <a:txBody>
                    <a:bodyPr/>
                    <a:lstStyle/>
                    <a:p>
                      <a:pPr rtl="0" fontAlgn="b"/>
                      <a:r>
                        <a:rPr lang="fi" sz="1400">
                          <a:effectLst/>
                          <a:latin typeface="Montserrat" panose="00000500000000000000" pitchFamily="2" charset="0"/>
                        </a:rPr>
                        <a:t>Vaihe 1: Tutkimus ja oivaltaminen</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a:effectLst/>
                          <a:latin typeface="Montserrat"/>
                        </a:rPr>
                        <a:t>Ongelmapuu-menetelmä</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20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30</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60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75306643"/>
                  </a:ext>
                </a:extLst>
              </a:tr>
              <a:tr h="438669">
                <a:tc>
                  <a:txBody>
                    <a:bodyPr/>
                    <a:lstStyle/>
                    <a:p>
                      <a:pPr rtl="0" fontAlgn="b"/>
                      <a:r>
                        <a:rPr lang="fi" sz="1400">
                          <a:effectLst/>
                          <a:latin typeface="Montserrat" panose="00000500000000000000" pitchFamily="2" charset="0"/>
                        </a:rPr>
                        <a:t>Vaihe 1: Tutkimus ja oivaltaminen</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a:effectLst/>
                          <a:latin typeface="Montserrat"/>
                        </a:rPr>
                        <a:t>Viisi miksi-kysymystä</a:t>
                      </a:r>
                      <a:endParaRPr lang="fi" sz="140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15</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30</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60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50925166"/>
                  </a:ext>
                </a:extLst>
              </a:tr>
              <a:tr h="420964">
                <a:tc>
                  <a:txBody>
                    <a:bodyPr/>
                    <a:lstStyle/>
                    <a:p>
                      <a:pPr rtl="0" fontAlgn="b"/>
                      <a:r>
                        <a:rPr lang="fi" sz="1400">
                          <a:effectLst/>
                          <a:latin typeface="Montserrat" panose="00000500000000000000" pitchFamily="2" charset="0"/>
                        </a:rPr>
                        <a:t>Vaihe 1: Tutkimus ja oivaltaminen</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dirty="0">
                          <a:effectLst/>
                          <a:latin typeface="Montserrat" panose="00000500000000000000" pitchFamily="2" charset="0"/>
                        </a:rPr>
                        <a:t>Kohde- ja sidosryhmät</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15</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30</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60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88511405"/>
                  </a:ext>
                </a:extLst>
              </a:tr>
              <a:tr h="420964">
                <a:tc>
                  <a:txBody>
                    <a:bodyPr/>
                    <a:lstStyle/>
                    <a:p>
                      <a:pPr rtl="0" fontAlgn="b"/>
                      <a:r>
                        <a:rPr lang="fi" sz="1400">
                          <a:effectLst/>
                          <a:latin typeface="Montserrat" panose="00000500000000000000" pitchFamily="2" charset="0"/>
                        </a:rPr>
                        <a:t>Vaihe 1: Tutkimus ja oivaltaminen</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a:effectLst/>
                          <a:latin typeface="Montserrat" panose="00000500000000000000" pitchFamily="2" charset="0"/>
                        </a:rPr>
                        <a:t>Persoonat</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15</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30</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60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705235935"/>
                  </a:ext>
                </a:extLst>
              </a:tr>
              <a:tr h="375860">
                <a:tc>
                  <a:txBody>
                    <a:bodyPr/>
                    <a:lstStyle/>
                    <a:p>
                      <a:pPr rtl="0" fontAlgn="b"/>
                      <a:r>
                        <a:rPr lang="fi" sz="1400">
                          <a:effectLst/>
                          <a:latin typeface="Montserrat"/>
                        </a:rPr>
                        <a:t>Vaihe 2: Luo</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dirty="0">
                          <a:effectLst/>
                          <a:latin typeface="Montserrat" panose="00000500000000000000" pitchFamily="2" charset="0"/>
                        </a:rPr>
                        <a:t>Aivoriihi</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dirty="0">
                          <a:solidFill>
                            <a:srgbClr val="000000"/>
                          </a:solidFill>
                          <a:effectLst/>
                          <a:latin typeface="Montserrat" panose="00000500000000000000" pitchFamily="2" charset="0"/>
                        </a:rPr>
                        <a:t>30</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45</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90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00145077"/>
                  </a:ext>
                </a:extLst>
              </a:tr>
              <a:tr h="420964">
                <a:tc>
                  <a:txBody>
                    <a:bodyPr/>
                    <a:lstStyle/>
                    <a:p>
                      <a:pPr rtl="0" fontAlgn="b"/>
                      <a:r>
                        <a:rPr lang="fi" sz="1400">
                          <a:effectLst/>
                          <a:latin typeface="Montserrat"/>
                        </a:rPr>
                        <a:t>Vaihe 2: Luo</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dirty="0">
                          <a:effectLst/>
                          <a:latin typeface="Montserrat" panose="00000500000000000000" pitchFamily="2" charset="0"/>
                        </a:rPr>
                        <a:t>Konseptisuunnittelu ja mallintaminen</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20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30</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60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66361229"/>
                  </a:ext>
                </a:extLst>
              </a:tr>
              <a:tr h="420964">
                <a:tc>
                  <a:txBody>
                    <a:bodyPr/>
                    <a:lstStyle/>
                    <a:p>
                      <a:pPr rtl="0" fontAlgn="b"/>
                      <a:r>
                        <a:rPr lang="fi" sz="1400">
                          <a:effectLst/>
                          <a:latin typeface="Montserrat"/>
                        </a:rPr>
                        <a:t>Vaihe 3: Kehitä ja testaa</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dirty="0">
                          <a:effectLst/>
                          <a:latin typeface="Montserrat" panose="00000500000000000000" pitchFamily="2" charset="0"/>
                        </a:rPr>
                        <a:t>Prototyyppien tekeminen</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dirty="0">
                          <a:solidFill>
                            <a:srgbClr val="000000"/>
                          </a:solidFill>
                          <a:effectLst/>
                          <a:latin typeface="Montserrat" panose="00000500000000000000" pitchFamily="2" charset="0"/>
                        </a:rPr>
                        <a:t>60</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120</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240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17707351"/>
                  </a:ext>
                </a:extLst>
              </a:tr>
              <a:tr h="375860">
                <a:tc>
                  <a:txBody>
                    <a:bodyPr/>
                    <a:lstStyle/>
                    <a:p>
                      <a:pPr rtl="0" fontAlgn="b"/>
                      <a:r>
                        <a:rPr lang="fi" sz="1400">
                          <a:effectLst/>
                          <a:latin typeface="Montserrat"/>
                        </a:rPr>
                        <a:t>Vaihe 4: Toteutus</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a:effectLst/>
                          <a:latin typeface="Montserrat"/>
                        </a:rPr>
                        <a:t>Toiminnan suunnittelu</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15</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30</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60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04126629"/>
                  </a:ext>
                </a:extLst>
              </a:tr>
              <a:tr h="375860">
                <a:tc>
                  <a:txBody>
                    <a:bodyPr/>
                    <a:lstStyle/>
                    <a:p>
                      <a:pPr rtl="0" fontAlgn="b"/>
                      <a:r>
                        <a:rPr lang="fi" sz="1400">
                          <a:effectLst/>
                          <a:latin typeface="Montserrat"/>
                        </a:rPr>
                        <a:t>Vaihe 4: Toteutus</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a:effectLst/>
                          <a:latin typeface="Montserrat"/>
                        </a:rPr>
                        <a:t>Resurssien suunnittelu</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15</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30</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60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75975702"/>
                  </a:ext>
                </a:extLst>
              </a:tr>
              <a:tr h="375860">
                <a:tc>
                  <a:txBody>
                    <a:bodyPr/>
                    <a:lstStyle/>
                    <a:p>
                      <a:pPr rtl="0" fontAlgn="b"/>
                      <a:r>
                        <a:rPr lang="fi" sz="1400">
                          <a:effectLst/>
                          <a:latin typeface="Montserrat"/>
                        </a:rPr>
                        <a:t>Vaihe 4: Toteutus</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a:effectLst/>
                          <a:latin typeface="Montserrat"/>
                        </a:rPr>
                        <a:t>Hinta-arvio</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15</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30</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60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86345291"/>
                  </a:ext>
                </a:extLst>
              </a:tr>
              <a:tr h="420964">
                <a:tc>
                  <a:txBody>
                    <a:bodyPr/>
                    <a:lstStyle/>
                    <a:p>
                      <a:pPr rtl="0" fontAlgn="b"/>
                      <a:r>
                        <a:rPr lang="fi" sz="1400">
                          <a:effectLst/>
                          <a:latin typeface="Montserrat"/>
                        </a:rPr>
                        <a:t>Vaihe 4: Toteutus</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dirty="0">
                          <a:effectLst/>
                          <a:latin typeface="Montserrat" panose="00000500000000000000" pitchFamily="2" charset="0"/>
                        </a:rPr>
                        <a:t>Riskien arviointi ja lieventäminen</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15</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30</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60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25514061"/>
                  </a:ext>
                </a:extLst>
              </a:tr>
              <a:tr h="420964">
                <a:tc>
                  <a:txBody>
                    <a:bodyPr/>
                    <a:lstStyle/>
                    <a:p>
                      <a:pPr rtl="0" fontAlgn="b"/>
                      <a:r>
                        <a:rPr lang="fi" sz="1400">
                          <a:effectLst/>
                          <a:latin typeface="Montserrat"/>
                        </a:rPr>
                        <a:t>Vaihe 4: Toteutus</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dirty="0">
                          <a:effectLst/>
                          <a:latin typeface="Montserrat" panose="00000500000000000000" pitchFamily="2" charset="0"/>
                        </a:rPr>
                        <a:t>Kestävyyden arviointi</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15</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30</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60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78387473"/>
                  </a:ext>
                </a:extLst>
              </a:tr>
              <a:tr h="751721">
                <a:tc>
                  <a:txBody>
                    <a:bodyPr/>
                    <a:lstStyle/>
                    <a:p>
                      <a:pPr rtl="0" fontAlgn="b"/>
                      <a:r>
                        <a:rPr lang="fi" sz="1400">
                          <a:effectLst/>
                          <a:latin typeface="Montserrat"/>
                        </a:rPr>
                        <a:t>Pitchaus</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i" sz="1400">
                          <a:effectLst/>
                          <a:latin typeface="Montserrat"/>
                        </a:rPr>
                        <a:t>Pitchaus</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ase"/>
                      <a:r>
                        <a:rPr lang="fi" sz="1400" b="0" i="0" u="none" strike="noStrike">
                          <a:solidFill>
                            <a:srgbClr val="000000"/>
                          </a:solidFill>
                          <a:effectLst/>
                          <a:latin typeface="Montserrat"/>
                        </a:rPr>
                        <a:t>*Ryhmien lukumäärästä riippuen 5 minuuttia per ryhmä</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ase"/>
                      <a:r>
                        <a:rPr lang="fi" sz="1400" b="0" i="0" u="none" strike="noStrike">
                          <a:solidFill>
                            <a:srgbClr val="000000"/>
                          </a:solidFill>
                          <a:effectLst/>
                          <a:latin typeface="Montserrat"/>
                        </a:rPr>
                        <a:t>*Ryhmien lukumäärästä riippuen 5 minuuttia per ryhmä</a:t>
                      </a:r>
                      <a:endParaRPr lang="fi" sz="1400" b="0" i="0" u="none" strike="noStrike" dirty="0">
                        <a:solidFill>
                          <a:srgbClr val="000000"/>
                        </a:solidFill>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ase"/>
                      <a:r>
                        <a:rPr lang="fi" sz="1400" b="0" i="0" u="none" strike="noStrike">
                          <a:solidFill>
                            <a:srgbClr val="000000"/>
                          </a:solidFill>
                          <a:effectLst/>
                          <a:latin typeface="Montserrat"/>
                        </a:rPr>
                        <a:t>*Ryhmien lukumäärästä riippuen 5 minuuttia per ryhmä</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686202440"/>
                  </a:ext>
                </a:extLst>
              </a:tr>
              <a:tr h="375860">
                <a:tc>
                  <a:txBody>
                    <a:bodyPr/>
                    <a:lstStyle/>
                    <a:p>
                      <a:pPr rtl="0" fontAlgn="b"/>
                      <a:r>
                        <a:rPr lang="fi" sz="1400" dirty="0">
                          <a:effectLst/>
                          <a:latin typeface="Montserrat" panose="00000500000000000000" pitchFamily="2" charset="0"/>
                        </a:rPr>
                        <a:t>Minuutit yhteensä</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sz="1400" dirty="0">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250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a:effectLst/>
                          <a:latin typeface="Montserrat"/>
                        </a:rPr>
                        <a:t>465</a:t>
                      </a:r>
                      <a:endParaRPr lang="fi" sz="1400"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0" i="0" u="none" strike="noStrike">
                          <a:solidFill>
                            <a:srgbClr val="000000"/>
                          </a:solidFill>
                          <a:effectLst/>
                          <a:latin typeface="Montserrat"/>
                        </a:rPr>
                        <a:t>930</a:t>
                      </a:r>
                      <a:endParaRPr lang="fi" sz="1400" b="0"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3437076"/>
                  </a:ext>
                </a:extLst>
              </a:tr>
              <a:tr h="375860">
                <a:tc>
                  <a:txBody>
                    <a:bodyPr/>
                    <a:lstStyle/>
                    <a:p>
                      <a:pPr rtl="0" fontAlgn="b"/>
                      <a:r>
                        <a:rPr lang="fi" sz="1400" b="1">
                          <a:effectLst/>
                          <a:latin typeface="Montserrat"/>
                        </a:rPr>
                        <a:t>Tunnit yhteensä</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sz="1400" b="1">
                        <a:effectLst/>
                        <a:latin typeface="Montserrat" panose="00000500000000000000" pitchFamily="2" charset="0"/>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1" i="0" u="none" strike="noStrike">
                          <a:solidFill>
                            <a:srgbClr val="000000"/>
                          </a:solidFill>
                          <a:effectLst/>
                          <a:latin typeface="Montserrat"/>
                        </a:rPr>
                        <a:t>4</a:t>
                      </a:r>
                      <a:endParaRPr lang="fi" sz="1400" b="1" i="0" u="none" strike="noStrike" dirty="0">
                        <a:solidFill>
                          <a:srgbClr val="000000"/>
                        </a:solidFill>
                        <a:effectLst/>
                        <a:latin typeface="Montserrat"/>
                      </a:endParaRP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fi" sz="1400" b="1">
                          <a:effectLst/>
                          <a:latin typeface="Montserrat"/>
                        </a:rPr>
                        <a:t>8</a:t>
                      </a:r>
                      <a:endParaRPr lang="fi" sz="1400" b="1" dirty="0">
                        <a:effectLst/>
                        <a:latin typeface="Montserra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ase"/>
                      <a:r>
                        <a:rPr lang="fi" sz="1400" b="1" i="0" u="none" strike="noStrike" dirty="0">
                          <a:solidFill>
                            <a:srgbClr val="000000"/>
                          </a:solidFill>
                          <a:effectLst/>
                          <a:latin typeface="Montserrat" panose="00000500000000000000" pitchFamily="2" charset="0"/>
                        </a:rPr>
                        <a:t>16</a:t>
                      </a:r>
                    </a:p>
                  </a:txBody>
                  <a:tcPr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24799965"/>
                  </a:ext>
                </a:extLst>
              </a:tr>
            </a:tbl>
          </a:graphicData>
        </a:graphic>
      </p:graphicFrame>
      <p:sp>
        <p:nvSpPr>
          <p:cNvPr id="9" name="TextBox 8">
            <a:extLst>
              <a:ext uri="{FF2B5EF4-FFF2-40B4-BE49-F238E27FC236}">
                <a16:creationId xmlns:a16="http://schemas.microsoft.com/office/drawing/2014/main" id="{1A99618D-D1EA-2381-3EFA-8E4950F6BD9B}"/>
              </a:ext>
            </a:extLst>
          </p:cNvPr>
          <p:cNvSpPr txBox="1"/>
          <p:nvPr/>
        </p:nvSpPr>
        <p:spPr>
          <a:xfrm>
            <a:off x="1208689" y="1979739"/>
            <a:ext cx="168074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 sz="2000" dirty="0">
                <a:latin typeface="Montserrat" panose="00000500000000000000" pitchFamily="2" charset="0"/>
              </a:rPr>
              <a:t>*Minuutit alla ovat arvioita, jotka perustuvat kolmeen eri esimerkkiin (puoli päivää, yksi päivä, kaksi päivää). Tätä viitekehystä voidaan mukauttaa käytettävissä olevan ajan ja ryhmän dynamiikan mukaan.</a:t>
            </a:r>
          </a:p>
        </p:txBody>
      </p:sp>
    </p:spTree>
    <p:extLst>
      <p:ext uri="{BB962C8B-B14F-4D97-AF65-F5344CB8AC3E}">
        <p14:creationId xmlns:p14="http://schemas.microsoft.com/office/powerpoint/2010/main" val="95140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297659" y="-593557"/>
            <a:ext cx="18746079" cy="1113322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pic>
        <p:nvPicPr>
          <p:cNvPr id="9" name="Picture 8">
            <a:extLst>
              <a:ext uri="{FF2B5EF4-FFF2-40B4-BE49-F238E27FC236}">
                <a16:creationId xmlns:a16="http://schemas.microsoft.com/office/drawing/2014/main" id="{3ECEFEE4-65B0-54F5-B8E5-57BB055F1F72}"/>
              </a:ext>
            </a:extLst>
          </p:cNvPr>
          <p:cNvPicPr>
            <a:picLocks noChangeAspect="1"/>
          </p:cNvPicPr>
          <p:nvPr/>
        </p:nvPicPr>
        <p:blipFill>
          <a:blip r:embed="rId3"/>
          <a:stretch>
            <a:fillRect/>
          </a:stretch>
        </p:blipFill>
        <p:spPr>
          <a:xfrm>
            <a:off x="2469786" y="2323187"/>
            <a:ext cx="13211188" cy="5768923"/>
          </a:xfrm>
          <a:prstGeom prst="rect">
            <a:avLst/>
          </a:prstGeom>
        </p:spPr>
      </p:pic>
      <p:sp>
        <p:nvSpPr>
          <p:cNvPr id="227" name="Google Shape;227;p9"/>
          <p:cNvSpPr txBox="1"/>
          <p:nvPr/>
        </p:nvSpPr>
        <p:spPr>
          <a:xfrm>
            <a:off x="1301457" y="3154459"/>
            <a:ext cx="15547845" cy="246221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i" sz="8000" i="0" u="none" strike="noStrike" cap="none" dirty="0">
                <a:solidFill>
                  <a:schemeClr val="bg1"/>
                </a:solidFill>
                <a:latin typeface="Impact" panose="020B0806030902050204" pitchFamily="34" charset="0"/>
                <a:ea typeface="Montserrat"/>
                <a:cs typeface="Montserrat"/>
                <a:sym typeface="Montserrat"/>
              </a:rPr>
              <a:t>VAIHE 1:</a:t>
            </a:r>
          </a:p>
          <a:p>
            <a:pPr algn="ctr"/>
            <a:r>
              <a:rPr lang="fi" sz="8000" dirty="0">
                <a:solidFill>
                  <a:schemeClr val="bg1"/>
                </a:solidFill>
                <a:latin typeface="Impact" panose="020B0806030902050204" pitchFamily="34" charset="0"/>
                <a:ea typeface="Montserrat"/>
                <a:cs typeface="Montserrat"/>
                <a:sym typeface="Montserrat"/>
              </a:rPr>
              <a:t>TUTKIMUS </a:t>
            </a:r>
            <a:r>
              <a:rPr lang="fi" sz="8000" i="0" u="none" strike="noStrike" cap="none" dirty="0">
                <a:solidFill>
                  <a:schemeClr val="bg1"/>
                </a:solidFill>
                <a:latin typeface="Impact" panose="020B0806030902050204" pitchFamily="34" charset="0"/>
                <a:ea typeface="Montserrat"/>
                <a:cs typeface="Montserrat"/>
                <a:sym typeface="Montserrat"/>
              </a:rPr>
              <a:t>JA </a:t>
            </a:r>
            <a:r>
              <a:rPr lang="fi-FI" sz="8000" dirty="0">
                <a:solidFill>
                  <a:schemeClr val="bg1"/>
                </a:solidFill>
                <a:latin typeface="Impact" panose="020B0806030902050204" pitchFamily="34" charset="0"/>
                <a:ea typeface="Montserrat"/>
                <a:cs typeface="Montserrat"/>
                <a:sym typeface="Montserrat"/>
              </a:rPr>
              <a:t>OIVALTAMINEN</a:t>
            </a:r>
            <a:endParaRPr lang="en-US" sz="8000" dirty="0">
              <a:solidFill>
                <a:schemeClr val="bg1"/>
              </a:solidFill>
              <a:latin typeface="Impact" panose="020B0806030902050204" pitchFamily="34" charset="0"/>
              <a:sym typeface="Montserrat"/>
            </a:endParaRPr>
          </a:p>
        </p:txBody>
      </p:sp>
      <p:pic>
        <p:nvPicPr>
          <p:cNvPr id="8" name="Picture 7" descr="A white and black logo&#10;&#10;Description automatically generated with medium confidence">
            <a:extLst>
              <a:ext uri="{FF2B5EF4-FFF2-40B4-BE49-F238E27FC236}">
                <a16:creationId xmlns:a16="http://schemas.microsoft.com/office/drawing/2014/main" id="{374BC2B2-9781-F259-B7A9-D46010288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438" y="8606711"/>
            <a:ext cx="14278130" cy="2186124"/>
          </a:xfrm>
          <a:prstGeom prst="rect">
            <a:avLst/>
          </a:prstGeom>
        </p:spPr>
      </p:pic>
    </p:spTree>
    <p:extLst>
      <p:ext uri="{BB962C8B-B14F-4D97-AF65-F5344CB8AC3E}">
        <p14:creationId xmlns:p14="http://schemas.microsoft.com/office/powerpoint/2010/main" val="301871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26350" y="-72871"/>
            <a:ext cx="9138967"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28" name="Google Shape;228;p9"/>
          <p:cNvSpPr txBox="1"/>
          <p:nvPr/>
        </p:nvSpPr>
        <p:spPr>
          <a:xfrm>
            <a:off x="9596068" y="1704097"/>
            <a:ext cx="7921947" cy="6878806"/>
          </a:xfrm>
          <a:prstGeom prst="rect">
            <a:avLst/>
          </a:prstGeom>
          <a:noFill/>
          <a:ln>
            <a:noFill/>
          </a:ln>
        </p:spPr>
        <p:txBody>
          <a:bodyPr spcFirstLastPara="1" wrap="square" lIns="0" tIns="0" rIns="0" bIns="0" anchor="t" anchorCtr="0">
            <a:spAutoFit/>
          </a:bodyPr>
          <a:lstStyle/>
          <a:p>
            <a:pPr marL="285750" indent="-285750">
              <a:lnSpc>
                <a:spcPct val="150000"/>
              </a:lnSpc>
              <a:spcAft>
                <a:spcPts val="600"/>
              </a:spcAft>
              <a:buFont typeface="Arial" panose="020B0604020202020204" pitchFamily="34" charset="0"/>
              <a:buChar char="•"/>
            </a:pPr>
            <a:r>
              <a:rPr lang="fi" sz="2400" dirty="0">
                <a:solidFill>
                  <a:schemeClr val="tx1"/>
                </a:solidFill>
                <a:latin typeface="Montserrat"/>
                <a:ea typeface="MS Mincho"/>
              </a:rPr>
              <a:t>Prosessin aloittamiseksi </a:t>
            </a:r>
            <a:r>
              <a:rPr lang="fi" sz="2400" dirty="0">
                <a:solidFill>
                  <a:schemeClr val="tx1"/>
                </a:solidFill>
                <a:effectLst/>
                <a:latin typeface="Montserrat"/>
                <a:ea typeface="MS Mincho"/>
              </a:rPr>
              <a:t>on </a:t>
            </a:r>
            <a:r>
              <a:rPr lang="fi" sz="2400" dirty="0">
                <a:solidFill>
                  <a:schemeClr val="tx1"/>
                </a:solidFill>
                <a:latin typeface="Montserrat"/>
                <a:ea typeface="MS Mincho"/>
              </a:rPr>
              <a:t>suositeltavaa tehdä lyhyt kysely/kartoitus </a:t>
            </a:r>
            <a:r>
              <a:rPr lang="fi" sz="2400">
                <a:solidFill>
                  <a:schemeClr val="tx1"/>
                </a:solidFill>
                <a:latin typeface="Montserrat"/>
                <a:ea typeface="MS Mincho"/>
              </a:rPr>
              <a:t>kohderyhmän </a:t>
            </a:r>
            <a:r>
              <a:rPr lang="fi" sz="2400" dirty="0">
                <a:solidFill>
                  <a:schemeClr val="tx1"/>
                </a:solidFill>
                <a:latin typeface="Montserrat"/>
                <a:ea typeface="MS Mincho"/>
              </a:rPr>
              <a:t>kanssa ongelmasta, jonka haluat ratkaista. </a:t>
            </a:r>
          </a:p>
          <a:p>
            <a:pPr marL="285750" indent="-285750">
              <a:lnSpc>
                <a:spcPct val="150000"/>
              </a:lnSpc>
              <a:spcAft>
                <a:spcPts val="600"/>
              </a:spcAft>
              <a:buFont typeface="Arial" panose="020B0604020202020204" pitchFamily="34" charset="0"/>
              <a:buChar char="•"/>
            </a:pPr>
            <a:r>
              <a:rPr lang="fi" sz="2400" dirty="0">
                <a:solidFill>
                  <a:schemeClr val="tx1"/>
                </a:solidFill>
                <a:latin typeface="Montserrat"/>
                <a:ea typeface="MS Mincho"/>
              </a:rPr>
              <a:t>Luo lyhyt kysely ratkaistavasta ongelmasta (voit käyttää online-kyselytyökalua). </a:t>
            </a:r>
            <a:r>
              <a:rPr lang="fi" sz="2400">
                <a:solidFill>
                  <a:schemeClr val="tx1"/>
                </a:solidFill>
                <a:latin typeface="Montserrat"/>
                <a:ea typeface="MS Mincho"/>
              </a:rPr>
              <a:t>Muotoile </a:t>
            </a:r>
            <a:r>
              <a:rPr lang="fi" sz="2400" dirty="0">
                <a:solidFill>
                  <a:schemeClr val="tx1"/>
                </a:solidFill>
                <a:latin typeface="Montserrat"/>
                <a:ea typeface="MS Mincho"/>
              </a:rPr>
              <a:t>pari asianmukaista kysymystä, jotka auttavat sinua määrittämään ongelman. Jaa kysely </a:t>
            </a:r>
            <a:r>
              <a:rPr lang="fi" sz="2400">
                <a:solidFill>
                  <a:schemeClr val="tx1"/>
                </a:solidFill>
                <a:latin typeface="Montserrat"/>
                <a:ea typeface="MS Mincho"/>
              </a:rPr>
              <a:t>kohderyhmälle </a:t>
            </a:r>
            <a:r>
              <a:rPr lang="fi" sz="2400" dirty="0">
                <a:solidFill>
                  <a:schemeClr val="tx1"/>
                </a:solidFill>
                <a:latin typeface="Montserrat"/>
                <a:ea typeface="MS Mincho"/>
              </a:rPr>
              <a:t>ja hyödynnä tuloksia seuraavissa vaiheissa.</a:t>
            </a:r>
          </a:p>
          <a:p>
            <a:pPr marL="285750" indent="-285750">
              <a:lnSpc>
                <a:spcPct val="150000"/>
              </a:lnSpc>
              <a:spcAft>
                <a:spcPts val="600"/>
              </a:spcAft>
              <a:buFont typeface="Arial" panose="020B0604020202020204" pitchFamily="34" charset="0"/>
              <a:buChar char="•"/>
            </a:pPr>
            <a:r>
              <a:rPr lang="fi-FI" sz="2400">
                <a:solidFill>
                  <a:schemeClr val="tx1"/>
                </a:solidFill>
                <a:latin typeface="Montserrat"/>
                <a:ea typeface="MS Mincho"/>
              </a:rPr>
              <a:t>Kohderyhmältä saadun tiedon</a:t>
            </a:r>
            <a:r>
              <a:rPr lang="fi" sz="2400">
                <a:solidFill>
                  <a:schemeClr val="tx1"/>
                </a:solidFill>
                <a:latin typeface="Montserrat"/>
                <a:ea typeface="MS Mincho"/>
              </a:rPr>
              <a:t> </a:t>
            </a:r>
            <a:r>
              <a:rPr lang="fi" sz="2400" dirty="0">
                <a:solidFill>
                  <a:schemeClr val="tx1"/>
                </a:solidFill>
                <a:latin typeface="Montserrat"/>
                <a:ea typeface="MS Mincho"/>
              </a:rPr>
              <a:t>huomioiminen prosessin eri vaiheissa lisää </a:t>
            </a:r>
            <a:r>
              <a:rPr lang="fi" sz="2400">
                <a:solidFill>
                  <a:schemeClr val="tx1"/>
                </a:solidFill>
                <a:latin typeface="Montserrat"/>
                <a:ea typeface="MS Mincho"/>
              </a:rPr>
              <a:t>lopullisen ratkaisun </a:t>
            </a:r>
            <a:r>
              <a:rPr lang="fi" sz="2400" dirty="0">
                <a:solidFill>
                  <a:schemeClr val="tx1"/>
                </a:solidFill>
                <a:latin typeface="Montserrat"/>
                <a:ea typeface="MS Mincho"/>
              </a:rPr>
              <a:t>uskottavuutta.</a:t>
            </a:r>
            <a:endParaRPr lang="en-US" sz="2400" dirty="0">
              <a:solidFill>
                <a:schemeClr val="tx1"/>
              </a:solidFill>
              <a:effectLst/>
              <a:latin typeface="Montserrat"/>
              <a:ea typeface="MS Mincho"/>
            </a:endParaRPr>
          </a:p>
        </p:txBody>
      </p:sp>
      <p:pic>
        <p:nvPicPr>
          <p:cNvPr id="5" name="Picture 4">
            <a:extLst>
              <a:ext uri="{FF2B5EF4-FFF2-40B4-BE49-F238E27FC236}">
                <a16:creationId xmlns:a16="http://schemas.microsoft.com/office/drawing/2014/main" id="{37CC91E5-369B-4A4E-6727-888A65275E25}"/>
              </a:ext>
            </a:extLst>
          </p:cNvPr>
          <p:cNvPicPr>
            <a:picLocks noChangeAspect="1"/>
          </p:cNvPicPr>
          <p:nvPr/>
        </p:nvPicPr>
        <p:blipFill>
          <a:blip r:embed="rId3"/>
          <a:stretch>
            <a:fillRect/>
          </a:stretch>
        </p:blipFill>
        <p:spPr>
          <a:xfrm>
            <a:off x="469734" y="5143500"/>
            <a:ext cx="8264833" cy="3439404"/>
          </a:xfrm>
          <a:prstGeom prst="rect">
            <a:avLst/>
          </a:prstGeom>
        </p:spPr>
      </p:pic>
      <p:sp>
        <p:nvSpPr>
          <p:cNvPr id="227" name="Google Shape;227;p9"/>
          <p:cNvSpPr txBox="1"/>
          <p:nvPr/>
        </p:nvSpPr>
        <p:spPr>
          <a:xfrm>
            <a:off x="1349127" y="5806642"/>
            <a:ext cx="7057253" cy="1661993"/>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US" sz="5400" dirty="0">
                <a:latin typeface="Impact" panose="020B0806030902050204" pitchFamily="34" charset="0"/>
              </a:rPr>
              <a:t>KYSELY/KARTOITUS KOHDERYHMÄN KANSSA</a:t>
            </a:r>
          </a:p>
        </p:txBody>
      </p:sp>
      <p:pic>
        <p:nvPicPr>
          <p:cNvPr id="4" name="Picture 3">
            <a:extLst>
              <a:ext uri="{FF2B5EF4-FFF2-40B4-BE49-F238E27FC236}">
                <a16:creationId xmlns:a16="http://schemas.microsoft.com/office/drawing/2014/main" id="{F2ED7320-D0FA-5A3A-7731-6AF4D9BAA051}"/>
              </a:ext>
            </a:extLst>
          </p:cNvPr>
          <p:cNvPicPr>
            <a:picLocks noChangeAspect="1"/>
          </p:cNvPicPr>
          <p:nvPr/>
        </p:nvPicPr>
        <p:blipFill rotWithShape="1">
          <a:blip r:embed="rId4"/>
          <a:srcRect l="22545" t="14482" r="45470" b="33649"/>
          <a:stretch/>
        </p:blipFill>
        <p:spPr>
          <a:xfrm>
            <a:off x="2899784" y="1079393"/>
            <a:ext cx="3955940" cy="4478853"/>
          </a:xfrm>
          <a:prstGeom prst="rect">
            <a:avLst/>
          </a:prstGeom>
        </p:spPr>
      </p:pic>
    </p:spTree>
    <p:extLst>
      <p:ext uri="{BB962C8B-B14F-4D97-AF65-F5344CB8AC3E}">
        <p14:creationId xmlns:p14="http://schemas.microsoft.com/office/powerpoint/2010/main" val="224029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p:nvPr/>
        </p:nvSpPr>
        <p:spPr>
          <a:xfrm>
            <a:off x="0" y="0"/>
            <a:ext cx="8967805" cy="10287000"/>
          </a:xfrm>
          <a:custGeom>
            <a:avLst/>
            <a:gdLst/>
            <a:ahLst/>
            <a:cxnLst/>
            <a:rect l="l" t="t" r="r" b="b"/>
            <a:pathLst>
              <a:path w="9829008" h="4951102" extrusionOk="0">
                <a:moveTo>
                  <a:pt x="0" y="0"/>
                </a:moveTo>
                <a:lnTo>
                  <a:pt x="9829008" y="0"/>
                </a:lnTo>
                <a:lnTo>
                  <a:pt x="9829008" y="4951102"/>
                </a:lnTo>
                <a:lnTo>
                  <a:pt x="0" y="4951102"/>
                </a:lnTo>
                <a:lnTo>
                  <a:pt x="0" y="0"/>
                </a:lnTo>
                <a:close/>
              </a:path>
            </a:pathLst>
          </a:custGeom>
          <a:solidFill>
            <a:srgbClr val="FAFFCA"/>
          </a:solidFill>
          <a:ln>
            <a:noFill/>
          </a:ln>
        </p:spPr>
        <p:txBody>
          <a:bodyPr/>
          <a:lstStyle/>
          <a:p>
            <a:endParaRPr lang="fi-FI"/>
          </a:p>
        </p:txBody>
      </p:sp>
      <p:sp>
        <p:nvSpPr>
          <p:cNvPr id="188" name="Google Shape;188;p7"/>
          <p:cNvSpPr/>
          <p:nvPr/>
        </p:nvSpPr>
        <p:spPr>
          <a:xfrm>
            <a:off x="11130036" y="1008741"/>
            <a:ext cx="6821079" cy="8125790"/>
          </a:xfrm>
          <a:custGeom>
            <a:avLst/>
            <a:gdLst/>
            <a:ahLst/>
            <a:cxnLst/>
            <a:rect l="l" t="t" r="r" b="b"/>
            <a:pathLst>
              <a:path w="9269813" h="10175236" extrusionOk="0">
                <a:moveTo>
                  <a:pt x="0" y="0"/>
                </a:moveTo>
                <a:lnTo>
                  <a:pt x="9269813" y="0"/>
                </a:lnTo>
                <a:lnTo>
                  <a:pt x="9269813" y="10175236"/>
                </a:lnTo>
                <a:lnTo>
                  <a:pt x="0" y="10175236"/>
                </a:lnTo>
                <a:lnTo>
                  <a:pt x="0" y="0"/>
                </a:lnTo>
                <a:close/>
              </a:path>
            </a:pathLst>
          </a:custGeom>
          <a:blipFill rotWithShape="1">
            <a:blip r:embed="rId3">
              <a:alphaModFix/>
            </a:blip>
            <a:stretch>
              <a:fillRect/>
            </a:stretch>
          </a:blipFill>
          <a:ln>
            <a:noFill/>
          </a:ln>
        </p:spPr>
        <p:txBody>
          <a:bodyPr/>
          <a:lstStyle/>
          <a:p>
            <a:endParaRPr lang="fi-FI"/>
          </a:p>
        </p:txBody>
      </p:sp>
      <p:sp>
        <p:nvSpPr>
          <p:cNvPr id="191" name="Google Shape;191;p7"/>
          <p:cNvSpPr/>
          <p:nvPr/>
        </p:nvSpPr>
        <p:spPr>
          <a:xfrm rot="18844130">
            <a:off x="12283362" y="7969680"/>
            <a:ext cx="1013434" cy="944573"/>
          </a:xfrm>
          <a:custGeom>
            <a:avLst/>
            <a:gdLst/>
            <a:ahLst/>
            <a:cxnLst/>
            <a:rect l="l" t="t" r="r" b="b"/>
            <a:pathLst>
              <a:path w="5043649" h="2760844" extrusionOk="0">
                <a:moveTo>
                  <a:pt x="0" y="0"/>
                </a:moveTo>
                <a:lnTo>
                  <a:pt x="5043649" y="0"/>
                </a:lnTo>
                <a:lnTo>
                  <a:pt x="5043649" y="2760844"/>
                </a:lnTo>
                <a:lnTo>
                  <a:pt x="0" y="2760844"/>
                </a:lnTo>
                <a:lnTo>
                  <a:pt x="0" y="0"/>
                </a:lnTo>
                <a:close/>
              </a:path>
            </a:pathLst>
          </a:custGeom>
          <a:blipFill rotWithShape="1">
            <a:blip r:embed="rId4">
              <a:alphaModFix/>
            </a:blip>
            <a:stretch>
              <a:fillRect/>
            </a:stretch>
          </a:blipFill>
          <a:ln>
            <a:noFill/>
          </a:ln>
        </p:spPr>
        <p:txBody>
          <a:bodyPr/>
          <a:lstStyle/>
          <a:p>
            <a:endParaRPr lang="fi-FI"/>
          </a:p>
        </p:txBody>
      </p:sp>
      <p:sp>
        <p:nvSpPr>
          <p:cNvPr id="194" name="Google Shape;194;p7"/>
          <p:cNvSpPr txBox="1"/>
          <p:nvPr/>
        </p:nvSpPr>
        <p:spPr>
          <a:xfrm>
            <a:off x="12557326" y="5110675"/>
            <a:ext cx="3966498" cy="723916"/>
          </a:xfrm>
          <a:prstGeom prst="rect">
            <a:avLst/>
          </a:prstGeom>
          <a:noFill/>
          <a:ln>
            <a:noFill/>
          </a:ln>
        </p:spPr>
        <p:txBody>
          <a:bodyPr spcFirstLastPara="1" wrap="square" lIns="0" tIns="0" rIns="0" bIns="0" anchor="t" anchorCtr="0">
            <a:spAutoFit/>
          </a:bodyPr>
          <a:lstStyle/>
          <a:p>
            <a:pPr marL="0" marR="0" lvl="0" indent="0" algn="l" rtl="0">
              <a:lnSpc>
                <a:spcPct val="167986"/>
              </a:lnSpc>
              <a:spcBef>
                <a:spcPts val="0"/>
              </a:spcBef>
              <a:spcAft>
                <a:spcPts val="0"/>
              </a:spcAft>
              <a:buNone/>
            </a:pPr>
            <a:r>
              <a:rPr lang="fi" sz="2800" b="0" i="0" u="none" strike="noStrike" cap="none">
                <a:solidFill>
                  <a:srgbClr val="000000"/>
                </a:solidFill>
                <a:highlight>
                  <a:srgbClr val="FAFFCA"/>
                </a:highlight>
                <a:latin typeface="Montserrat"/>
                <a:ea typeface="Montserrat"/>
                <a:cs typeface="Montserrat"/>
                <a:sym typeface="Montserrat"/>
              </a:rPr>
              <a:t>Määritä ongelma</a:t>
            </a:r>
            <a:endParaRPr sz="1800">
              <a:highlight>
                <a:srgbClr val="FAFFCA"/>
              </a:highlight>
            </a:endParaRPr>
          </a:p>
        </p:txBody>
      </p:sp>
      <p:sp>
        <p:nvSpPr>
          <p:cNvPr id="195" name="Google Shape;195;p7"/>
          <p:cNvSpPr txBox="1"/>
          <p:nvPr/>
        </p:nvSpPr>
        <p:spPr>
          <a:xfrm>
            <a:off x="13314605" y="7984903"/>
            <a:ext cx="2451940" cy="723916"/>
          </a:xfrm>
          <a:prstGeom prst="rect">
            <a:avLst/>
          </a:prstGeom>
          <a:noFill/>
          <a:ln>
            <a:noFill/>
          </a:ln>
        </p:spPr>
        <p:txBody>
          <a:bodyPr spcFirstLastPara="1" wrap="square" lIns="0" tIns="0" rIns="0" bIns="0" anchor="t" anchorCtr="0">
            <a:spAutoFit/>
          </a:bodyPr>
          <a:lstStyle/>
          <a:p>
            <a:pPr marL="0" marR="0" lvl="0" indent="0" algn="ctr" rtl="0">
              <a:lnSpc>
                <a:spcPct val="167986"/>
              </a:lnSpc>
              <a:spcBef>
                <a:spcPts val="0"/>
              </a:spcBef>
              <a:spcAft>
                <a:spcPts val="0"/>
              </a:spcAft>
              <a:buNone/>
            </a:pPr>
            <a:r>
              <a:rPr lang="fi" sz="2800" b="0" i="0" u="none" strike="noStrike" cap="none">
                <a:solidFill>
                  <a:srgbClr val="000000"/>
                </a:solidFill>
                <a:highlight>
                  <a:srgbClr val="FAFFCA"/>
                </a:highlight>
                <a:latin typeface="Montserrat"/>
                <a:ea typeface="Montserrat"/>
                <a:cs typeface="Montserrat"/>
                <a:sym typeface="Montserrat"/>
              </a:rPr>
              <a:t>Syyt</a:t>
            </a:r>
            <a:endParaRPr sz="1800">
              <a:highlight>
                <a:srgbClr val="FAFFCA"/>
              </a:highlight>
            </a:endParaRPr>
          </a:p>
        </p:txBody>
      </p:sp>
      <p:sp>
        <p:nvSpPr>
          <p:cNvPr id="196" name="Google Shape;196;p7"/>
          <p:cNvSpPr txBox="1"/>
          <p:nvPr/>
        </p:nvSpPr>
        <p:spPr>
          <a:xfrm>
            <a:off x="10193052" y="6551358"/>
            <a:ext cx="3121553" cy="2947410"/>
          </a:xfrm>
          <a:prstGeom prst="rect">
            <a:avLst/>
          </a:prstGeom>
          <a:noFill/>
          <a:ln>
            <a:noFill/>
          </a:ln>
        </p:spPr>
        <p:txBody>
          <a:bodyPr spcFirstLastPara="1" wrap="square" lIns="0" tIns="0" rIns="0" bIns="0" anchor="t" anchorCtr="0">
            <a:spAutoFit/>
          </a:bodyPr>
          <a:lstStyle/>
          <a:p>
            <a:pPr marL="0" marR="0" lvl="0" indent="0" algn="l" rtl="0">
              <a:lnSpc>
                <a:spcPct val="167985"/>
              </a:lnSpc>
              <a:spcBef>
                <a:spcPts val="0"/>
              </a:spcBef>
              <a:spcAft>
                <a:spcPts val="0"/>
              </a:spcAft>
              <a:buNone/>
            </a:pPr>
            <a:r>
              <a:rPr lang="fi" sz="2000" b="0" i="0" u="none" strike="noStrike" cap="none">
                <a:solidFill>
                  <a:srgbClr val="F09833"/>
                </a:solidFill>
                <a:latin typeface="Montserrat"/>
                <a:ea typeface="Montserrat"/>
                <a:cs typeface="Montserrat"/>
                <a:sym typeface="Montserrat"/>
              </a:rPr>
              <a:t>Miksi </a:t>
            </a:r>
            <a:r>
              <a:rPr lang="fi" sz="2000" b="0" i="0" u="none" strike="noStrike" cap="none">
                <a:solidFill>
                  <a:srgbClr val="000000"/>
                </a:solidFill>
                <a:latin typeface="Montserrat"/>
                <a:ea typeface="Montserrat"/>
                <a:cs typeface="Montserrat"/>
                <a:sym typeface="Montserrat"/>
              </a:rPr>
              <a:t>se tapahtuu?</a:t>
            </a:r>
            <a:endParaRPr sz="2000" b="0" i="0" u="none" strike="noStrike" cap="none">
              <a:solidFill>
                <a:srgbClr val="000000"/>
              </a:solidFill>
              <a:latin typeface="Montserrat"/>
              <a:ea typeface="Montserrat"/>
              <a:cs typeface="Montserrat"/>
              <a:sym typeface="Montserrat"/>
            </a:endParaRPr>
          </a:p>
          <a:p>
            <a:pPr marL="0" marR="0" lvl="0" indent="0" algn="l" rtl="0">
              <a:lnSpc>
                <a:spcPct val="167985"/>
              </a:lnSpc>
              <a:spcBef>
                <a:spcPts val="0"/>
              </a:spcBef>
              <a:spcAft>
                <a:spcPts val="0"/>
              </a:spcAft>
              <a:buNone/>
            </a:pPr>
            <a:r>
              <a:rPr lang="fi" sz="2000" b="0" i="0" u="none" strike="noStrike" cap="none">
                <a:solidFill>
                  <a:srgbClr val="F09833"/>
                </a:solidFill>
                <a:latin typeface="Montserrat"/>
                <a:ea typeface="Montserrat"/>
                <a:cs typeface="Montserrat"/>
                <a:sym typeface="Montserrat"/>
              </a:rPr>
              <a:t>Miksi </a:t>
            </a:r>
            <a:r>
              <a:rPr lang="fi" sz="2000" b="0" i="0" u="none" strike="noStrike" cap="none">
                <a:solidFill>
                  <a:srgbClr val="000000"/>
                </a:solidFill>
                <a:latin typeface="Montserrat"/>
                <a:ea typeface="Montserrat"/>
                <a:cs typeface="Montserrat"/>
                <a:sym typeface="Montserrat"/>
              </a:rPr>
              <a:t>niin?</a:t>
            </a:r>
            <a:endParaRPr sz="2000" b="0" i="0" u="none" strike="noStrike" cap="none">
              <a:solidFill>
                <a:srgbClr val="000000"/>
              </a:solidFill>
              <a:latin typeface="Montserrat"/>
              <a:ea typeface="Montserrat"/>
              <a:cs typeface="Montserrat"/>
              <a:sym typeface="Montserrat"/>
            </a:endParaRPr>
          </a:p>
          <a:p>
            <a:pPr marL="0" marR="0" lvl="0" indent="0" algn="l" rtl="0">
              <a:lnSpc>
                <a:spcPct val="167985"/>
              </a:lnSpc>
              <a:spcBef>
                <a:spcPts val="0"/>
              </a:spcBef>
              <a:spcAft>
                <a:spcPts val="0"/>
              </a:spcAft>
              <a:buNone/>
            </a:pPr>
            <a:r>
              <a:rPr lang="fi" sz="2000" b="0" i="0" u="none" strike="noStrike" cap="none">
                <a:solidFill>
                  <a:srgbClr val="F09833"/>
                </a:solidFill>
                <a:latin typeface="Montserrat"/>
                <a:ea typeface="Montserrat"/>
                <a:cs typeface="Montserrat"/>
                <a:sym typeface="Montserrat"/>
              </a:rPr>
              <a:t>Miksi </a:t>
            </a:r>
            <a:r>
              <a:rPr lang="fi" sz="2000" b="0" i="0" u="none" strike="noStrike" cap="none">
                <a:solidFill>
                  <a:srgbClr val="000000"/>
                </a:solidFill>
                <a:latin typeface="Montserrat"/>
                <a:ea typeface="Montserrat"/>
                <a:cs typeface="Montserrat"/>
                <a:sym typeface="Montserrat"/>
              </a:rPr>
              <a:t>niin?</a:t>
            </a:r>
            <a:endParaRPr sz="2000" b="0" i="0" u="none" strike="noStrike" cap="none">
              <a:solidFill>
                <a:srgbClr val="000000"/>
              </a:solidFill>
              <a:latin typeface="Montserrat"/>
              <a:ea typeface="Montserrat"/>
              <a:cs typeface="Montserrat"/>
              <a:sym typeface="Montserrat"/>
            </a:endParaRPr>
          </a:p>
          <a:p>
            <a:pPr marL="0" marR="0" lvl="0" indent="0" algn="l" rtl="0">
              <a:lnSpc>
                <a:spcPct val="167985"/>
              </a:lnSpc>
              <a:spcBef>
                <a:spcPts val="0"/>
              </a:spcBef>
              <a:spcAft>
                <a:spcPts val="0"/>
              </a:spcAft>
              <a:buNone/>
            </a:pPr>
            <a:r>
              <a:rPr lang="fi" sz="2000" b="0" i="0" u="none" strike="noStrike" cap="none">
                <a:solidFill>
                  <a:srgbClr val="F09833"/>
                </a:solidFill>
                <a:latin typeface="Montserrat"/>
                <a:ea typeface="Montserrat"/>
                <a:cs typeface="Montserrat"/>
                <a:sym typeface="Montserrat"/>
              </a:rPr>
              <a:t>Miksi </a:t>
            </a:r>
            <a:r>
              <a:rPr lang="fi" sz="2000" b="0" i="0" u="none" strike="noStrike" cap="none">
                <a:solidFill>
                  <a:srgbClr val="000000"/>
                </a:solidFill>
                <a:latin typeface="Montserrat"/>
                <a:ea typeface="Montserrat"/>
                <a:cs typeface="Montserrat"/>
                <a:sym typeface="Montserrat"/>
              </a:rPr>
              <a:t>niin?</a:t>
            </a:r>
            <a:endParaRPr sz="2000" b="0" i="0" u="none" strike="noStrike" cap="none">
              <a:solidFill>
                <a:srgbClr val="000000"/>
              </a:solidFill>
              <a:latin typeface="Montserrat"/>
              <a:ea typeface="Montserrat"/>
              <a:cs typeface="Montserrat"/>
              <a:sym typeface="Montserrat"/>
            </a:endParaRPr>
          </a:p>
          <a:p>
            <a:pPr marL="0" marR="0" lvl="0" indent="0" algn="l" rtl="0">
              <a:lnSpc>
                <a:spcPct val="167985"/>
              </a:lnSpc>
              <a:spcBef>
                <a:spcPts val="0"/>
              </a:spcBef>
              <a:spcAft>
                <a:spcPts val="0"/>
              </a:spcAft>
              <a:buNone/>
            </a:pPr>
            <a:r>
              <a:rPr lang="fi" sz="2000" b="0" i="0" u="none" strike="noStrike" cap="none">
                <a:solidFill>
                  <a:srgbClr val="F09833"/>
                </a:solidFill>
                <a:latin typeface="Montserrat"/>
                <a:ea typeface="Montserrat"/>
                <a:cs typeface="Montserrat"/>
                <a:sym typeface="Montserrat"/>
              </a:rPr>
              <a:t>Miksi </a:t>
            </a:r>
            <a:r>
              <a:rPr lang="fi" sz="2000" b="0" i="0" u="none" strike="noStrike" cap="none">
                <a:solidFill>
                  <a:srgbClr val="000000"/>
                </a:solidFill>
                <a:latin typeface="Montserrat"/>
                <a:ea typeface="Montserrat"/>
                <a:cs typeface="Montserrat"/>
                <a:sym typeface="Montserrat"/>
              </a:rPr>
              <a:t>niin?</a:t>
            </a:r>
            <a:endParaRPr sz="2000"/>
          </a:p>
          <a:p>
            <a:pPr marL="0" marR="0" lvl="0" indent="0" algn="l" rtl="0">
              <a:lnSpc>
                <a:spcPct val="106957"/>
              </a:lnSpc>
              <a:spcBef>
                <a:spcPts val="0"/>
              </a:spcBef>
              <a:spcAft>
                <a:spcPts val="0"/>
              </a:spcAft>
              <a:buNone/>
            </a:pPr>
            <a:endParaRPr sz="2199" b="0" i="0" u="none" strike="noStrike" cap="none">
              <a:solidFill>
                <a:srgbClr val="000000"/>
              </a:solidFill>
              <a:latin typeface="Montserrat"/>
              <a:ea typeface="Montserrat"/>
              <a:cs typeface="Montserrat"/>
              <a:sym typeface="Montserrat"/>
            </a:endParaRPr>
          </a:p>
        </p:txBody>
      </p:sp>
      <p:sp>
        <p:nvSpPr>
          <p:cNvPr id="198" name="Google Shape;198;p7"/>
          <p:cNvSpPr txBox="1"/>
          <p:nvPr/>
        </p:nvSpPr>
        <p:spPr>
          <a:xfrm>
            <a:off x="12717291" y="2261937"/>
            <a:ext cx="2955762" cy="723916"/>
          </a:xfrm>
          <a:prstGeom prst="rect">
            <a:avLst/>
          </a:prstGeom>
          <a:noFill/>
          <a:ln>
            <a:noFill/>
          </a:ln>
        </p:spPr>
        <p:txBody>
          <a:bodyPr spcFirstLastPara="1" wrap="square" lIns="0" tIns="0" rIns="0" bIns="0" anchor="t" anchorCtr="0">
            <a:spAutoFit/>
          </a:bodyPr>
          <a:lstStyle/>
          <a:p>
            <a:pPr marL="0" marR="0" lvl="0" indent="0" algn="ctr" rtl="0">
              <a:lnSpc>
                <a:spcPct val="167986"/>
              </a:lnSpc>
              <a:spcBef>
                <a:spcPts val="0"/>
              </a:spcBef>
              <a:spcAft>
                <a:spcPts val="0"/>
              </a:spcAft>
              <a:buNone/>
            </a:pPr>
            <a:r>
              <a:rPr lang="fi" sz="2800" b="0" i="0" u="none" strike="noStrike" cap="none">
                <a:solidFill>
                  <a:srgbClr val="000000"/>
                </a:solidFill>
                <a:highlight>
                  <a:srgbClr val="FAFFCA"/>
                </a:highlight>
                <a:latin typeface="Montserrat"/>
                <a:ea typeface="Montserrat"/>
                <a:cs typeface="Montserrat"/>
                <a:sym typeface="Montserrat"/>
              </a:rPr>
              <a:t>Seuraukset</a:t>
            </a:r>
            <a:endParaRPr sz="1800">
              <a:highlight>
                <a:srgbClr val="FAFFCA"/>
              </a:highlight>
            </a:endParaRPr>
          </a:p>
        </p:txBody>
      </p:sp>
      <p:sp>
        <p:nvSpPr>
          <p:cNvPr id="3" name="TextBox 2">
            <a:extLst>
              <a:ext uri="{FF2B5EF4-FFF2-40B4-BE49-F238E27FC236}">
                <a16:creationId xmlns:a16="http://schemas.microsoft.com/office/drawing/2014/main" id="{86F328EA-0811-979C-36B5-9191A6A0B46E}"/>
              </a:ext>
            </a:extLst>
          </p:cNvPr>
          <p:cNvSpPr txBox="1"/>
          <p:nvPr/>
        </p:nvSpPr>
        <p:spPr>
          <a:xfrm>
            <a:off x="179110" y="4362052"/>
            <a:ext cx="8383582" cy="3984809"/>
          </a:xfrm>
          <a:prstGeom prst="rect">
            <a:avLst/>
          </a:prstGeom>
          <a:noFill/>
        </p:spPr>
        <p:txBody>
          <a:bodyPr wrap="square" lIns="91440" tIns="45720" rIns="91440" bIns="45720" anchor="t">
            <a:spAutoFit/>
          </a:bodyPr>
          <a:lstStyle/>
          <a:p>
            <a:pPr marL="800100" lvl="1" indent="-342900">
              <a:lnSpc>
                <a:spcPct val="150000"/>
              </a:lnSpc>
              <a:spcAft>
                <a:spcPts val="600"/>
              </a:spcAft>
              <a:buFont typeface="Wingdings" panose="05000000000000000000" pitchFamily="2" charset="2"/>
              <a:buChar char="Ø"/>
            </a:pPr>
            <a:r>
              <a:rPr lang="fi" sz="2400" dirty="0">
                <a:effectLst/>
                <a:latin typeface="Montserrat" panose="00000500000000000000" pitchFamily="2" charset="0"/>
                <a:ea typeface="MS Mincho" panose="02020609040205080304" pitchFamily="49" charset="-128"/>
                <a:cs typeface="Arial" panose="020B0604020202020204" pitchFamily="34" charset="0"/>
              </a:rPr>
              <a:t>Ota tyhjä paperiarkki ja piirrä siihen iso puu. Määrittele ongelma tunnistamalla ydinongelma (puun keskellä), sen seuraukset (puun yläosa) ja ongelman  taustalla olevat syyt (puun juuret).</a:t>
            </a:r>
          </a:p>
          <a:p>
            <a:pPr marL="800100" lvl="1" indent="-342900">
              <a:lnSpc>
                <a:spcPct val="150000"/>
              </a:lnSpc>
              <a:spcAft>
                <a:spcPts val="600"/>
              </a:spcAft>
              <a:buFont typeface="Wingdings" panose="05000000000000000000" pitchFamily="2" charset="2"/>
              <a:buChar char="Ø"/>
            </a:pPr>
            <a:r>
              <a:rPr lang="fi" sz="2400" dirty="0">
                <a:effectLst/>
                <a:latin typeface="Montserrat"/>
                <a:ea typeface="MS Mincho"/>
              </a:rPr>
              <a:t>Täydennä ongelmapuuta ns.</a:t>
            </a:r>
            <a:r>
              <a:rPr lang="fi" sz="2400" dirty="0">
                <a:latin typeface="Montserrat"/>
                <a:ea typeface="MS Mincho"/>
              </a:rPr>
              <a:t> viisi</a:t>
            </a:r>
            <a:r>
              <a:rPr lang="fi" sz="2400" dirty="0">
                <a:effectLst/>
                <a:latin typeface="Montserrat"/>
                <a:ea typeface="MS Mincho"/>
              </a:rPr>
              <a:t> miksi kysymystä -tekniikalla pohtimalla tarkemmin ongelman syitä, joita kirjoitit puun juuriin.</a:t>
            </a:r>
            <a:endParaRPr lang="fi-FI" sz="2400" dirty="0">
              <a:effectLst/>
              <a:latin typeface="Montserrat"/>
              <a:ea typeface="MS Mincho"/>
            </a:endParaRPr>
          </a:p>
        </p:txBody>
      </p:sp>
      <p:pic>
        <p:nvPicPr>
          <p:cNvPr id="2" name="Picture 1">
            <a:extLst>
              <a:ext uri="{FF2B5EF4-FFF2-40B4-BE49-F238E27FC236}">
                <a16:creationId xmlns:a16="http://schemas.microsoft.com/office/drawing/2014/main" id="{49735276-D68E-5FC1-4090-BB75CB732C8D}"/>
              </a:ext>
            </a:extLst>
          </p:cNvPr>
          <p:cNvPicPr>
            <a:picLocks noChangeAspect="1"/>
          </p:cNvPicPr>
          <p:nvPr/>
        </p:nvPicPr>
        <p:blipFill>
          <a:blip r:embed="rId5"/>
          <a:stretch>
            <a:fillRect/>
          </a:stretch>
        </p:blipFill>
        <p:spPr>
          <a:xfrm rot="10800000">
            <a:off x="66113" y="93957"/>
            <a:ext cx="8609576" cy="3692364"/>
          </a:xfrm>
          <a:prstGeom prst="rect">
            <a:avLst/>
          </a:prstGeom>
        </p:spPr>
      </p:pic>
      <p:sp>
        <p:nvSpPr>
          <p:cNvPr id="192" name="Google Shape;192;p7"/>
          <p:cNvSpPr txBox="1"/>
          <p:nvPr/>
        </p:nvSpPr>
        <p:spPr>
          <a:xfrm>
            <a:off x="1346430" y="1430940"/>
            <a:ext cx="7051489" cy="1661993"/>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fi" sz="5400" i="0" u="none" strike="noStrike" cap="none" dirty="0">
                <a:solidFill>
                  <a:srgbClr val="000000"/>
                </a:solidFill>
                <a:latin typeface="Impact" panose="020B0806030902050204" pitchFamily="34" charset="0"/>
                <a:ea typeface="Montserrat"/>
                <a:cs typeface="Montserrat"/>
                <a:sym typeface="Montserrat"/>
              </a:rPr>
              <a:t>ONGELMAPUU JA </a:t>
            </a:r>
          </a:p>
          <a:p>
            <a:r>
              <a:rPr lang="fi-FI" sz="5400" dirty="0">
                <a:latin typeface="Impact" panose="020B0806030902050204" pitchFamily="34" charset="0"/>
                <a:ea typeface="Montserrat"/>
                <a:cs typeface="Montserrat"/>
                <a:sym typeface="Montserrat"/>
              </a:rPr>
              <a:t>VIISI MIKSI- KYSYMYSTÄ</a:t>
            </a:r>
            <a:endParaRPr lang="fi-FI" sz="5400" dirty="0">
              <a:latin typeface="Impact" panose="020B0806030902050204" pitchFamily="34" charset="0"/>
            </a:endParaRPr>
          </a:p>
        </p:txBody>
      </p:sp>
    </p:spTree>
    <p:extLst>
      <p:ext uri="{BB962C8B-B14F-4D97-AF65-F5344CB8AC3E}">
        <p14:creationId xmlns:p14="http://schemas.microsoft.com/office/powerpoint/2010/main" val="156651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Google Shape;295;p13">
            <a:extLst>
              <a:ext uri="{FF2B5EF4-FFF2-40B4-BE49-F238E27FC236}">
                <a16:creationId xmlns:a16="http://schemas.microsoft.com/office/drawing/2014/main" id="{5E03D107-D73B-2C2B-3C2F-D2183D2C8903}"/>
              </a:ext>
            </a:extLst>
          </p:cNvPr>
          <p:cNvSpPr/>
          <p:nvPr/>
        </p:nvSpPr>
        <p:spPr>
          <a:xfrm>
            <a:off x="0" y="0"/>
            <a:ext cx="9204938" cy="10287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a:p>
        </p:txBody>
      </p:sp>
      <p:sp>
        <p:nvSpPr>
          <p:cNvPr id="209" name="Google Shape;209;p8"/>
          <p:cNvSpPr/>
          <p:nvPr/>
        </p:nvSpPr>
        <p:spPr>
          <a:xfrm>
            <a:off x="9999799" y="1372917"/>
            <a:ext cx="7758520" cy="7758520"/>
          </a:xfrm>
          <a:custGeom>
            <a:avLst/>
            <a:gdLst/>
            <a:ahLst/>
            <a:cxnLst/>
            <a:rect l="l" t="t" r="r" b="b"/>
            <a:pathLst>
              <a:path w="7758520" h="7758520" extrusionOk="0">
                <a:moveTo>
                  <a:pt x="0" y="0"/>
                </a:moveTo>
                <a:lnTo>
                  <a:pt x="7758520" y="0"/>
                </a:lnTo>
                <a:lnTo>
                  <a:pt x="7758520" y="7758520"/>
                </a:lnTo>
                <a:lnTo>
                  <a:pt x="0" y="7758520"/>
                </a:lnTo>
                <a:lnTo>
                  <a:pt x="0" y="0"/>
                </a:lnTo>
                <a:close/>
              </a:path>
            </a:pathLst>
          </a:custGeom>
          <a:blipFill rotWithShape="1">
            <a:blip r:embed="rId3">
              <a:alphaModFix/>
            </a:blip>
            <a:stretch>
              <a:fillRect/>
            </a:stretch>
          </a:blipFill>
          <a:ln>
            <a:noFill/>
          </a:ln>
        </p:spPr>
        <p:txBody>
          <a:bodyPr/>
          <a:lstStyle/>
          <a:p>
            <a:endParaRPr lang="fi-FI"/>
          </a:p>
        </p:txBody>
      </p:sp>
      <p:sp>
        <p:nvSpPr>
          <p:cNvPr id="211" name="Google Shape;211;p8"/>
          <p:cNvSpPr txBox="1"/>
          <p:nvPr/>
        </p:nvSpPr>
        <p:spPr>
          <a:xfrm>
            <a:off x="609709" y="3529904"/>
            <a:ext cx="8128279" cy="5601533"/>
          </a:xfrm>
          <a:prstGeom prst="rect">
            <a:avLst/>
          </a:prstGeom>
          <a:noFill/>
          <a:ln>
            <a:noFill/>
          </a:ln>
        </p:spPr>
        <p:txBody>
          <a:bodyPr spcFirstLastPara="1" wrap="square" lIns="0" tIns="0" rIns="0" bIns="0" anchor="t" anchorCtr="0">
            <a:spAutoFit/>
          </a:bodyPr>
          <a:lstStyle/>
          <a:p>
            <a:pPr marL="0" marR="0" lvl="0" indent="0" rtl="0">
              <a:lnSpc>
                <a:spcPct val="150000"/>
              </a:lnSpc>
              <a:spcBef>
                <a:spcPts val="0"/>
              </a:spcBef>
              <a:spcAft>
                <a:spcPts val="600"/>
              </a:spcAft>
              <a:buNone/>
            </a:pPr>
            <a:r>
              <a:rPr lang="fi" sz="2000" i="0" u="none" strike="noStrike" cap="none" dirty="0">
                <a:solidFill>
                  <a:srgbClr val="000000"/>
                </a:solidFill>
                <a:latin typeface="Montserrat" panose="00000500000000000000" pitchFamily="2" charset="0"/>
                <a:ea typeface="Montserrat"/>
                <a:cs typeface="Montserrat"/>
                <a:sym typeface="Montserrat"/>
              </a:rPr>
              <a:t>Ketä ongelma koskee? Kuka voi vaikuttaa siihen?</a:t>
            </a:r>
            <a:endParaRPr lang="en-US" sz="2000" dirty="0">
              <a:latin typeface="Montserrat" panose="00000500000000000000" pitchFamily="2" charset="0"/>
              <a:ea typeface="Montserrat"/>
              <a:cs typeface="Montserrat"/>
              <a:sym typeface="Montserrat"/>
            </a:endParaRPr>
          </a:p>
          <a:p>
            <a:pPr marL="285750" marR="0" lvl="0" indent="-285750" rtl="0">
              <a:lnSpc>
                <a:spcPct val="150000"/>
              </a:lnSpc>
              <a:spcBef>
                <a:spcPts val="0"/>
              </a:spcBef>
              <a:spcAft>
                <a:spcPts val="600"/>
              </a:spcAft>
              <a:buFont typeface="Wingdings" panose="05000000000000000000" pitchFamily="2" charset="2"/>
              <a:buChar char="Ø"/>
            </a:pPr>
            <a:r>
              <a:rPr lang="fi" sz="2000" dirty="0">
                <a:effectLst/>
                <a:latin typeface="Montserrat" panose="00000500000000000000" pitchFamily="2" charset="0"/>
                <a:ea typeface="MS Mincho" panose="02020609040205080304" pitchFamily="49" charset="-128"/>
                <a:cs typeface="Arial" panose="020B0604020202020204" pitchFamily="34" charset="0"/>
              </a:rPr>
              <a:t>Ota tyhjä paperiarkki ja piirrä siihen iso ympyrä. Piirrä toinen ympyrä ensimmäisen sisälle ja vielä yksi ydinympyrä toisen sisään. Analysoi keneen ongelma vaikuttaa ja kuka </a:t>
            </a:r>
            <a:r>
              <a:rPr lang="fi-FI" sz="2000" dirty="0">
                <a:effectLst/>
                <a:latin typeface="Montserrat" panose="00000500000000000000" pitchFamily="2" charset="0"/>
                <a:ea typeface="MS Mincho" panose="02020609040205080304" pitchFamily="49" charset="-128"/>
                <a:cs typeface="Arial" panose="020B0604020202020204" pitchFamily="34" charset="0"/>
              </a:rPr>
              <a:t>ongelmaan voi vaikuttaa?</a:t>
            </a:r>
            <a:endParaRPr lang="fi-FI" sz="2000" dirty="0">
              <a:latin typeface="Montserrat" panose="00000500000000000000" pitchFamily="2" charset="0"/>
              <a:ea typeface="MS Mincho" panose="02020609040205080304" pitchFamily="49" charset="-128"/>
              <a:cs typeface="Arial" panose="020B0604020202020204" pitchFamily="34" charset="0"/>
            </a:endParaRPr>
          </a:p>
          <a:p>
            <a:pPr marL="285750" marR="0" lvl="0" indent="-285750" rtl="0">
              <a:lnSpc>
                <a:spcPct val="150000"/>
              </a:lnSpc>
              <a:spcBef>
                <a:spcPts val="0"/>
              </a:spcBef>
              <a:spcAft>
                <a:spcPts val="600"/>
              </a:spcAft>
              <a:buFont typeface="Wingdings" panose="05000000000000000000" pitchFamily="2" charset="2"/>
              <a:buChar char="Ø"/>
            </a:pPr>
            <a:r>
              <a:rPr lang="fi" sz="2000" dirty="0">
                <a:effectLst/>
                <a:latin typeface="Montserrat" panose="00000500000000000000" pitchFamily="2" charset="0"/>
                <a:ea typeface="MS Mincho" panose="02020609040205080304" pitchFamily="49" charset="-128"/>
                <a:cs typeface="Arial" panose="020B0604020202020204" pitchFamily="34" charset="0"/>
              </a:rPr>
              <a:t>Ongelman ymmärtäminen edellyttää kohde- ja sidosryhmien kokonaisvaltaista ymmärtämistä sekä näkemystä käsiteltävistä asioista. Tässä vaiheessa voidaan käyttää erilaisia menetelmiä ja työkaluja, kuten kyselyt, haastattelut, demografinen analyysi, havainnointitutkimus ja sidosryhmien kartoitus.</a:t>
            </a:r>
            <a:endParaRPr lang="fi-FI" sz="2000" dirty="0">
              <a:effectLst/>
              <a:latin typeface="Montserrat" panose="00000500000000000000" pitchFamily="2" charset="0"/>
              <a:ea typeface="MS Mincho" panose="02020609040205080304" pitchFamily="49" charset="-128"/>
              <a:cs typeface="Arial" panose="020B0604020202020204" pitchFamily="34" charset="0"/>
            </a:endParaRPr>
          </a:p>
          <a:p>
            <a:pPr marL="0" marR="0" lvl="0" indent="0" rtl="0">
              <a:spcBef>
                <a:spcPts val="0"/>
              </a:spcBef>
              <a:spcAft>
                <a:spcPts val="600"/>
              </a:spcAft>
              <a:buNone/>
            </a:pPr>
            <a:endParaRPr dirty="0"/>
          </a:p>
        </p:txBody>
      </p:sp>
      <p:sp>
        <p:nvSpPr>
          <p:cNvPr id="212" name="Google Shape;212;p8"/>
          <p:cNvSpPr/>
          <p:nvPr/>
        </p:nvSpPr>
        <p:spPr>
          <a:xfrm>
            <a:off x="11187133" y="2560251"/>
            <a:ext cx="5383853" cy="5383853"/>
          </a:xfrm>
          <a:custGeom>
            <a:avLst/>
            <a:gdLst/>
            <a:ahLst/>
            <a:cxnLst/>
            <a:rect l="l" t="t" r="r" b="b"/>
            <a:pathLst>
              <a:path w="5383853" h="5383853" extrusionOk="0">
                <a:moveTo>
                  <a:pt x="0" y="0"/>
                </a:moveTo>
                <a:lnTo>
                  <a:pt x="5383853" y="0"/>
                </a:lnTo>
                <a:lnTo>
                  <a:pt x="5383853" y="5383853"/>
                </a:lnTo>
                <a:lnTo>
                  <a:pt x="0" y="5383853"/>
                </a:lnTo>
                <a:lnTo>
                  <a:pt x="0" y="0"/>
                </a:lnTo>
                <a:close/>
              </a:path>
            </a:pathLst>
          </a:custGeom>
          <a:blipFill rotWithShape="1">
            <a:blip r:embed="rId4">
              <a:alphaModFix/>
            </a:blip>
            <a:stretch>
              <a:fillRect/>
            </a:stretch>
          </a:blipFill>
          <a:ln>
            <a:noFill/>
          </a:ln>
        </p:spPr>
        <p:txBody>
          <a:bodyPr/>
          <a:lstStyle/>
          <a:p>
            <a:endParaRPr lang="fi-FI"/>
          </a:p>
        </p:txBody>
      </p:sp>
      <p:sp>
        <p:nvSpPr>
          <p:cNvPr id="213" name="Google Shape;213;p8"/>
          <p:cNvSpPr/>
          <p:nvPr/>
        </p:nvSpPr>
        <p:spPr>
          <a:xfrm>
            <a:off x="12520666" y="3893784"/>
            <a:ext cx="2716787" cy="2716787"/>
          </a:xfrm>
          <a:custGeom>
            <a:avLst/>
            <a:gdLst/>
            <a:ahLst/>
            <a:cxnLst/>
            <a:rect l="l" t="t" r="r" b="b"/>
            <a:pathLst>
              <a:path w="2716787" h="2716787" extrusionOk="0">
                <a:moveTo>
                  <a:pt x="0" y="0"/>
                </a:moveTo>
                <a:lnTo>
                  <a:pt x="2716787" y="0"/>
                </a:lnTo>
                <a:lnTo>
                  <a:pt x="2716787" y="2716787"/>
                </a:lnTo>
                <a:lnTo>
                  <a:pt x="0" y="2716787"/>
                </a:lnTo>
                <a:lnTo>
                  <a:pt x="0" y="0"/>
                </a:lnTo>
                <a:close/>
              </a:path>
            </a:pathLst>
          </a:custGeom>
          <a:blipFill rotWithShape="1">
            <a:blip r:embed="rId5">
              <a:alphaModFix/>
            </a:blip>
            <a:stretch>
              <a:fillRect/>
            </a:stretch>
          </a:blipFill>
          <a:ln>
            <a:noFill/>
          </a:ln>
        </p:spPr>
        <p:txBody>
          <a:bodyPr/>
          <a:lstStyle/>
          <a:p>
            <a:endParaRPr lang="fi-FI"/>
          </a:p>
        </p:txBody>
      </p:sp>
      <p:sp>
        <p:nvSpPr>
          <p:cNvPr id="214" name="Google Shape;214;p8"/>
          <p:cNvSpPr txBox="1"/>
          <p:nvPr/>
        </p:nvSpPr>
        <p:spPr>
          <a:xfrm rot="67161">
            <a:off x="12339063" y="4737234"/>
            <a:ext cx="3079989" cy="812530"/>
          </a:xfrm>
          <a:prstGeom prst="rect">
            <a:avLst/>
          </a:prstGeom>
          <a:noFill/>
          <a:ln>
            <a:noFill/>
          </a:ln>
        </p:spPr>
        <p:txBody>
          <a:bodyPr spcFirstLastPara="1" wrap="square" lIns="0" tIns="0" rIns="0" bIns="0" anchor="t" anchorCtr="0">
            <a:spAutoFit/>
          </a:bodyPr>
          <a:lstStyle/>
          <a:p>
            <a:pPr marL="0" marR="0" lvl="0" indent="0" algn="ctr" rtl="0">
              <a:lnSpc>
                <a:spcPct val="219633"/>
              </a:lnSpc>
              <a:spcBef>
                <a:spcPts val="0"/>
              </a:spcBef>
              <a:spcAft>
                <a:spcPts val="0"/>
              </a:spcAft>
              <a:buNone/>
            </a:pPr>
            <a:r>
              <a:rPr lang="fi" sz="2400" b="1" i="0" u="none" strike="noStrike" cap="none">
                <a:solidFill>
                  <a:srgbClr val="000000"/>
                </a:solidFill>
                <a:latin typeface="Montserrat"/>
                <a:ea typeface="Montserrat"/>
                <a:cs typeface="Montserrat"/>
                <a:sym typeface="Montserrat"/>
              </a:rPr>
              <a:t>Kohderyhmä</a:t>
            </a:r>
            <a:endParaRPr sz="1600" b="1"/>
          </a:p>
        </p:txBody>
      </p:sp>
      <p:sp>
        <p:nvSpPr>
          <p:cNvPr id="215" name="Google Shape;215;p8"/>
          <p:cNvSpPr txBox="1"/>
          <p:nvPr/>
        </p:nvSpPr>
        <p:spPr>
          <a:xfrm rot="67161">
            <a:off x="12025212" y="2993443"/>
            <a:ext cx="3707693" cy="795602"/>
          </a:xfrm>
          <a:prstGeom prst="rect">
            <a:avLst/>
          </a:prstGeom>
          <a:noFill/>
          <a:ln>
            <a:noFill/>
          </a:ln>
        </p:spPr>
        <p:txBody>
          <a:bodyPr spcFirstLastPara="1" wrap="square" lIns="0" tIns="0" rIns="0" bIns="0" anchor="t" anchorCtr="0">
            <a:spAutoFit/>
          </a:bodyPr>
          <a:lstStyle/>
          <a:p>
            <a:pPr algn="ctr">
              <a:lnSpc>
                <a:spcPct val="219633"/>
              </a:lnSpc>
            </a:pPr>
            <a:r>
              <a:rPr lang="fi-FI" sz="2350" b="1" i="0" u="none" strike="noStrike" cap="none">
                <a:solidFill>
                  <a:srgbClr val="000000"/>
                </a:solidFill>
                <a:latin typeface="Montserrat"/>
                <a:ea typeface="Montserrat"/>
                <a:cs typeface="Montserrat"/>
                <a:sym typeface="Montserrat"/>
              </a:rPr>
              <a:t>Kehen se</a:t>
            </a:r>
            <a:r>
              <a:rPr lang="fi-FI" sz="2350" b="1">
                <a:latin typeface="Montserrat"/>
                <a:ea typeface="Montserrat"/>
                <a:cs typeface="Montserrat"/>
                <a:sym typeface="Montserrat"/>
              </a:rPr>
              <a:t> </a:t>
            </a:r>
            <a:r>
              <a:rPr lang="fi-FI" sz="2350" b="1" i="0" u="none" strike="noStrike" cap="none">
                <a:solidFill>
                  <a:srgbClr val="000000"/>
                </a:solidFill>
                <a:latin typeface="Montserrat"/>
                <a:ea typeface="Montserrat"/>
                <a:cs typeface="Montserrat"/>
                <a:sym typeface="Montserrat"/>
              </a:rPr>
              <a:t>vaikuttaa?</a:t>
            </a:r>
            <a:endParaRPr lang="fi-FI" sz="2350" b="1"/>
          </a:p>
        </p:txBody>
      </p:sp>
      <p:sp>
        <p:nvSpPr>
          <p:cNvPr id="216" name="Google Shape;216;p8"/>
          <p:cNvSpPr txBox="1"/>
          <p:nvPr/>
        </p:nvSpPr>
        <p:spPr>
          <a:xfrm rot="67161">
            <a:off x="12025207" y="1651015"/>
            <a:ext cx="3756142" cy="812274"/>
          </a:xfrm>
          <a:prstGeom prst="rect">
            <a:avLst/>
          </a:prstGeom>
          <a:noFill/>
          <a:ln>
            <a:noFill/>
          </a:ln>
        </p:spPr>
        <p:txBody>
          <a:bodyPr spcFirstLastPara="1" wrap="square" lIns="0" tIns="0" rIns="0" bIns="0" anchor="t" anchorCtr="0">
            <a:spAutoFit/>
          </a:bodyPr>
          <a:lstStyle/>
          <a:p>
            <a:pPr marL="0" marR="0" lvl="0" indent="0" algn="ctr" rtl="0">
              <a:lnSpc>
                <a:spcPct val="219633"/>
              </a:lnSpc>
              <a:spcBef>
                <a:spcPts val="0"/>
              </a:spcBef>
              <a:spcAft>
                <a:spcPts val="0"/>
              </a:spcAft>
              <a:buNone/>
            </a:pPr>
            <a:r>
              <a:rPr lang="fi" sz="2399" b="1" i="0" u="none" strike="noStrike" cap="none" dirty="0">
                <a:solidFill>
                  <a:srgbClr val="FFFFFF"/>
                </a:solidFill>
                <a:latin typeface="Montserrat"/>
                <a:ea typeface="Montserrat"/>
                <a:cs typeface="Montserrat"/>
                <a:sym typeface="Montserrat"/>
              </a:rPr>
              <a:t>Kuka voi vaikuttaa?</a:t>
            </a:r>
            <a:endParaRPr b="1" dirty="0"/>
          </a:p>
        </p:txBody>
      </p:sp>
      <p:sp>
        <p:nvSpPr>
          <p:cNvPr id="208" name="Google Shape;208;p8"/>
          <p:cNvSpPr/>
          <p:nvPr/>
        </p:nvSpPr>
        <p:spPr>
          <a:xfrm>
            <a:off x="12111539" y="6621286"/>
            <a:ext cx="3535036" cy="2029730"/>
          </a:xfrm>
          <a:custGeom>
            <a:avLst/>
            <a:gdLst/>
            <a:ahLst/>
            <a:cxnLst/>
            <a:rect l="l" t="t" r="r" b="b"/>
            <a:pathLst>
              <a:path w="5323165" h="2634967" extrusionOk="0">
                <a:moveTo>
                  <a:pt x="0" y="0"/>
                </a:moveTo>
                <a:lnTo>
                  <a:pt x="5323165" y="0"/>
                </a:lnTo>
                <a:lnTo>
                  <a:pt x="5323165" y="2634967"/>
                </a:lnTo>
                <a:lnTo>
                  <a:pt x="0" y="2634967"/>
                </a:lnTo>
                <a:lnTo>
                  <a:pt x="0" y="0"/>
                </a:lnTo>
                <a:close/>
              </a:path>
            </a:pathLst>
          </a:custGeom>
          <a:blipFill rotWithShape="1">
            <a:blip r:embed="rId6">
              <a:alphaModFix/>
            </a:blip>
            <a:stretch>
              <a:fillRect b="-168"/>
            </a:stretch>
          </a:blipFill>
          <a:ln>
            <a:noFill/>
          </a:ln>
        </p:spPr>
        <p:txBody>
          <a:bodyPr/>
          <a:lstStyle/>
          <a:p>
            <a:endParaRPr lang="fi-FI"/>
          </a:p>
        </p:txBody>
      </p:sp>
      <p:pic>
        <p:nvPicPr>
          <p:cNvPr id="3" name="Picture 2">
            <a:extLst>
              <a:ext uri="{FF2B5EF4-FFF2-40B4-BE49-F238E27FC236}">
                <a16:creationId xmlns:a16="http://schemas.microsoft.com/office/drawing/2014/main" id="{186D5473-0B29-424A-B9FD-FE1785972A22}"/>
              </a:ext>
            </a:extLst>
          </p:cNvPr>
          <p:cNvPicPr>
            <a:picLocks noChangeAspect="1"/>
          </p:cNvPicPr>
          <p:nvPr/>
        </p:nvPicPr>
        <p:blipFill>
          <a:blip r:embed="rId7"/>
          <a:stretch>
            <a:fillRect/>
          </a:stretch>
        </p:blipFill>
        <p:spPr>
          <a:xfrm rot="10800000">
            <a:off x="1457929" y="285543"/>
            <a:ext cx="5900892" cy="2966615"/>
          </a:xfrm>
          <a:prstGeom prst="rect">
            <a:avLst/>
          </a:prstGeom>
        </p:spPr>
      </p:pic>
      <p:sp>
        <p:nvSpPr>
          <p:cNvPr id="210" name="Google Shape;210;p8"/>
          <p:cNvSpPr txBox="1"/>
          <p:nvPr/>
        </p:nvSpPr>
        <p:spPr>
          <a:xfrm>
            <a:off x="2606105" y="1226155"/>
            <a:ext cx="5900891" cy="1661993"/>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fi" sz="5400" dirty="0">
                <a:latin typeface="Impact"/>
                <a:ea typeface="Montserrat"/>
                <a:cs typeface="Montserrat"/>
                <a:sym typeface="Montserrat"/>
              </a:rPr>
              <a:t>KOHDE-</a:t>
            </a:r>
            <a:r>
              <a:rPr lang="fi" sz="5400" i="0" u="none" strike="noStrike" cap="none" dirty="0">
                <a:solidFill>
                  <a:srgbClr val="000000"/>
                </a:solidFill>
                <a:latin typeface="Impact"/>
                <a:ea typeface="Montserrat"/>
                <a:cs typeface="Montserrat"/>
                <a:sym typeface="Montserrat"/>
              </a:rPr>
              <a:t> JA SIDOSRYHMÄT</a:t>
            </a:r>
            <a:endParaRPr sz="5400" dirty="0">
              <a:latin typeface="Impac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6B84576EBF6A84384872AD0432F3AAD" ma:contentTypeVersion="18" ma:contentTypeDescription="Luo uusi asiakirja." ma:contentTypeScope="" ma:versionID="c4620b2dcc4a78826106b4b360f49de3">
  <xsd:schema xmlns:xsd="http://www.w3.org/2001/XMLSchema" xmlns:xs="http://www.w3.org/2001/XMLSchema" xmlns:p="http://schemas.microsoft.com/office/2006/metadata/properties" xmlns:ns2="b1188ef3-5983-423b-9949-173ef6e53242" xmlns:ns3="3a387dbe-9acf-47b1-97ea-ce4e9eae4f6a" targetNamespace="http://schemas.microsoft.com/office/2006/metadata/properties" ma:root="true" ma:fieldsID="a11b02f85c230fecd25287549032df30" ns2:_="" ns3:_="">
    <xsd:import namespace="b1188ef3-5983-423b-9949-173ef6e53242"/>
    <xsd:import namespace="3a387dbe-9acf-47b1-97ea-ce4e9eae4f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188ef3-5983-423b-9949-173ef6e53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5a05df22-f028-4329-bfa6-daf770b3d813"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387dbe-9acf-47b1-97ea-ce4e9eae4f6a"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220acab3-db41-4a0a-89e6-30f1cb591e8f}" ma:internalName="TaxCatchAll" ma:showField="CatchAllData" ma:web="3a387dbe-9acf-47b1-97ea-ce4e9eae4f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188ef3-5983-423b-9949-173ef6e53242">
      <Terms xmlns="http://schemas.microsoft.com/office/infopath/2007/PartnerControls"/>
    </lcf76f155ced4ddcb4097134ff3c332f>
    <TaxCatchAll xmlns="3a387dbe-9acf-47b1-97ea-ce4e9eae4f6a" xsi:nil="true"/>
  </documentManagement>
</p:properties>
</file>

<file path=customXml/itemProps1.xml><?xml version="1.0" encoding="utf-8"?>
<ds:datastoreItem xmlns:ds="http://schemas.openxmlformats.org/officeDocument/2006/customXml" ds:itemID="{8EE339FE-A845-47AD-99FE-C75E2AFB29AE}">
  <ds:schemaRefs>
    <ds:schemaRef ds:uri="3a387dbe-9acf-47b1-97ea-ce4e9eae4f6a"/>
    <ds:schemaRef ds:uri="b1188ef3-5983-423b-9949-173ef6e532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76D697-C917-4BE8-BA76-A82AC3486387}">
  <ds:schemaRefs>
    <ds:schemaRef ds:uri="http://schemas.microsoft.com/sharepoint/v3/contenttype/forms"/>
  </ds:schemaRefs>
</ds:datastoreItem>
</file>

<file path=customXml/itemProps3.xml><?xml version="1.0" encoding="utf-8"?>
<ds:datastoreItem xmlns:ds="http://schemas.openxmlformats.org/officeDocument/2006/customXml" ds:itemID="{832382F7-55D9-45F7-A07A-ACC6898F6D2B}">
  <ds:schemaRefs>
    <ds:schemaRef ds:uri="http://schemas.microsoft.com/office/2006/documentManagement/types"/>
    <ds:schemaRef ds:uri="b1188ef3-5983-423b-9949-173ef6e53242"/>
    <ds:schemaRef ds:uri="http://www.w3.org/XML/1998/namespace"/>
    <ds:schemaRef ds:uri="http://purl.org/dc/dcmitype/"/>
    <ds:schemaRef ds:uri="http://schemas.microsoft.com/office/infopath/2007/PartnerControls"/>
    <ds:schemaRef ds:uri="http://schemas.openxmlformats.org/package/2006/metadata/core-properties"/>
    <ds:schemaRef ds:uri="http://purl.org/dc/elements/1.1/"/>
    <ds:schemaRef ds:uri="3a387dbe-9acf-47b1-97ea-ce4e9eae4f6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156</TotalTime>
  <Words>1297</Words>
  <Application>Microsoft Office PowerPoint</Application>
  <PresentationFormat>Mukautettu</PresentationFormat>
  <Paragraphs>222</Paragraphs>
  <Slides>24</Slides>
  <Notes>24</Notes>
  <HiddenSlides>0</HiddenSlides>
  <MMClips>0</MMClips>
  <ScaleCrop>false</ScaleCrop>
  <HeadingPairs>
    <vt:vector size="4" baseType="variant">
      <vt:variant>
        <vt:lpstr>Teema</vt:lpstr>
      </vt:variant>
      <vt:variant>
        <vt:i4>1</vt:i4>
      </vt:variant>
      <vt:variant>
        <vt:lpstr>Dian otsikot</vt:lpstr>
      </vt:variant>
      <vt:variant>
        <vt:i4>24</vt:i4>
      </vt:variant>
    </vt:vector>
  </HeadingPairs>
  <TitlesOfParts>
    <vt:vector size="25" baseType="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Sanna Lindgren</dc:creator>
  <cp:lastModifiedBy>Viviana Muranen</cp:lastModifiedBy>
  <cp:revision>13</cp:revision>
  <dcterms:created xsi:type="dcterms:W3CDTF">2006-08-16T00:00:00Z</dcterms:created>
  <dcterms:modified xsi:type="dcterms:W3CDTF">2024-02-13T06:21:57Z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0x01010086B84576EBF6A84384872AD0432F3AAD</vt:lpwstr>
  </property>
  <property fmtid="{D5CDD505-2E9C-101B-9397-08002B2CF9AE}" pid="3" name="MediaServiceImageTags">
    <vt:lpwstr/>
  </property>
</Properties>
</file>