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3FCBD-1B28-4FB6-9A34-899565BB5C79}" v="3" dt="2024-02-12T14:23:35.025"/>
    <p1510:client id="{91797635-4F07-4AED-BDF4-15ED03FA9381}" v="18" dt="2024-02-13T06:19:39.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a Muranen" userId="6e275375-9272-42ba-bff7-b43fb8e9ea77" providerId="ADAL" clId="{4223FCBD-1B28-4FB6-9A34-899565BB5C79}"/>
    <pc:docChg chg="custSel modSld">
      <pc:chgData name="Viviana Muranen" userId="6e275375-9272-42ba-bff7-b43fb8e9ea77" providerId="ADAL" clId="{4223FCBD-1B28-4FB6-9A34-899565BB5C79}" dt="2024-02-12T14:24:56.308" v="259" actId="1076"/>
      <pc:docMkLst>
        <pc:docMk/>
      </pc:docMkLst>
      <pc:sldChg chg="modSp mod">
        <pc:chgData name="Viviana Muranen" userId="6e275375-9272-42ba-bff7-b43fb8e9ea77" providerId="ADAL" clId="{4223FCBD-1B28-4FB6-9A34-899565BB5C79}" dt="2024-02-12T14:17:01.521" v="104" actId="1076"/>
        <pc:sldMkLst>
          <pc:docMk/>
          <pc:sldMk cId="0" sldId="257"/>
        </pc:sldMkLst>
        <pc:spChg chg="mod">
          <ac:chgData name="Viviana Muranen" userId="6e275375-9272-42ba-bff7-b43fb8e9ea77" providerId="ADAL" clId="{4223FCBD-1B28-4FB6-9A34-899565BB5C79}" dt="2024-02-12T14:17:01.521" v="104" actId="1076"/>
          <ac:spMkLst>
            <pc:docMk/>
            <pc:sldMk cId="0" sldId="257"/>
            <ac:spMk id="94" creationId="{00000000-0000-0000-0000-000000000000}"/>
          </ac:spMkLst>
        </pc:spChg>
        <pc:picChg chg="mod">
          <ac:chgData name="Viviana Muranen" userId="6e275375-9272-42ba-bff7-b43fb8e9ea77" providerId="ADAL" clId="{4223FCBD-1B28-4FB6-9A34-899565BB5C79}" dt="2024-02-12T14:16:15.033" v="96" actId="1076"/>
          <ac:picMkLst>
            <pc:docMk/>
            <pc:sldMk cId="0" sldId="257"/>
            <ac:picMk id="93" creationId="{00000000-0000-0000-0000-000000000000}"/>
          </ac:picMkLst>
        </pc:picChg>
      </pc:sldChg>
      <pc:sldChg chg="modSp mod">
        <pc:chgData name="Viviana Muranen" userId="6e275375-9272-42ba-bff7-b43fb8e9ea77" providerId="ADAL" clId="{4223FCBD-1B28-4FB6-9A34-899565BB5C79}" dt="2024-02-12T14:17:10.657" v="107" actId="1076"/>
        <pc:sldMkLst>
          <pc:docMk/>
          <pc:sldMk cId="0" sldId="258"/>
        </pc:sldMkLst>
        <pc:spChg chg="mod">
          <ac:chgData name="Viviana Muranen" userId="6e275375-9272-42ba-bff7-b43fb8e9ea77" providerId="ADAL" clId="{4223FCBD-1B28-4FB6-9A34-899565BB5C79}" dt="2024-02-12T14:17:10.657" v="107" actId="1076"/>
          <ac:spMkLst>
            <pc:docMk/>
            <pc:sldMk cId="0" sldId="258"/>
            <ac:spMk id="99" creationId="{00000000-0000-0000-0000-000000000000}"/>
          </ac:spMkLst>
        </pc:spChg>
      </pc:sldChg>
      <pc:sldChg chg="modSp mod">
        <pc:chgData name="Viviana Muranen" userId="6e275375-9272-42ba-bff7-b43fb8e9ea77" providerId="ADAL" clId="{4223FCBD-1B28-4FB6-9A34-899565BB5C79}" dt="2024-02-12T14:17:36.730" v="132" actId="1076"/>
        <pc:sldMkLst>
          <pc:docMk/>
          <pc:sldMk cId="0" sldId="259"/>
        </pc:sldMkLst>
        <pc:spChg chg="mod">
          <ac:chgData name="Viviana Muranen" userId="6e275375-9272-42ba-bff7-b43fb8e9ea77" providerId="ADAL" clId="{4223FCBD-1B28-4FB6-9A34-899565BB5C79}" dt="2024-02-12T14:17:36.730" v="132" actId="1076"/>
          <ac:spMkLst>
            <pc:docMk/>
            <pc:sldMk cId="0" sldId="259"/>
            <ac:spMk id="104" creationId="{00000000-0000-0000-0000-000000000000}"/>
          </ac:spMkLst>
        </pc:spChg>
        <pc:picChg chg="mod">
          <ac:chgData name="Viviana Muranen" userId="6e275375-9272-42ba-bff7-b43fb8e9ea77" providerId="ADAL" clId="{4223FCBD-1B28-4FB6-9A34-899565BB5C79}" dt="2024-02-06T11:51:03.565" v="2" actId="14100"/>
          <ac:picMkLst>
            <pc:docMk/>
            <pc:sldMk cId="0" sldId="259"/>
            <ac:picMk id="103" creationId="{00000000-0000-0000-0000-000000000000}"/>
          </ac:picMkLst>
        </pc:picChg>
      </pc:sldChg>
      <pc:sldChg chg="modSp mod">
        <pc:chgData name="Viviana Muranen" userId="6e275375-9272-42ba-bff7-b43fb8e9ea77" providerId="ADAL" clId="{4223FCBD-1B28-4FB6-9A34-899565BB5C79}" dt="2024-02-12T14:17:56.214" v="158" actId="20577"/>
        <pc:sldMkLst>
          <pc:docMk/>
          <pc:sldMk cId="0" sldId="260"/>
        </pc:sldMkLst>
        <pc:spChg chg="mod">
          <ac:chgData name="Viviana Muranen" userId="6e275375-9272-42ba-bff7-b43fb8e9ea77" providerId="ADAL" clId="{4223FCBD-1B28-4FB6-9A34-899565BB5C79}" dt="2024-02-12T14:17:56.214" v="158" actId="20577"/>
          <ac:spMkLst>
            <pc:docMk/>
            <pc:sldMk cId="0" sldId="260"/>
            <ac:spMk id="107" creationId="{00000000-0000-0000-0000-000000000000}"/>
          </ac:spMkLst>
        </pc:spChg>
      </pc:sldChg>
      <pc:sldChg chg="modSp mod">
        <pc:chgData name="Viviana Muranen" userId="6e275375-9272-42ba-bff7-b43fb8e9ea77" providerId="ADAL" clId="{4223FCBD-1B28-4FB6-9A34-899565BB5C79}" dt="2024-02-12T14:24:13.123" v="252" actId="1036"/>
        <pc:sldMkLst>
          <pc:docMk/>
          <pc:sldMk cId="0" sldId="261"/>
        </pc:sldMkLst>
        <pc:spChg chg="mod">
          <ac:chgData name="Viviana Muranen" userId="6e275375-9272-42ba-bff7-b43fb8e9ea77" providerId="ADAL" clId="{4223FCBD-1B28-4FB6-9A34-899565BB5C79}" dt="2024-02-12T14:24:13.123" v="252" actId="1036"/>
          <ac:spMkLst>
            <pc:docMk/>
            <pc:sldMk cId="0" sldId="261"/>
            <ac:spMk id="110" creationId="{00000000-0000-0000-0000-000000000000}"/>
          </ac:spMkLst>
        </pc:spChg>
        <pc:spChg chg="mod">
          <ac:chgData name="Viviana Muranen" userId="6e275375-9272-42ba-bff7-b43fb8e9ea77" providerId="ADAL" clId="{4223FCBD-1B28-4FB6-9A34-899565BB5C79}" dt="2024-02-12T14:24:11.071" v="251" actId="1076"/>
          <ac:spMkLst>
            <pc:docMk/>
            <pc:sldMk cId="0" sldId="261"/>
            <ac:spMk id="112" creationId="{00000000-0000-0000-0000-000000000000}"/>
          </ac:spMkLst>
        </pc:spChg>
        <pc:picChg chg="mod">
          <ac:chgData name="Viviana Muranen" userId="6e275375-9272-42ba-bff7-b43fb8e9ea77" providerId="ADAL" clId="{4223FCBD-1B28-4FB6-9A34-899565BB5C79}" dt="2024-02-06T12:08:52.320" v="8" actId="1076"/>
          <ac:picMkLst>
            <pc:docMk/>
            <pc:sldMk cId="0" sldId="261"/>
            <ac:picMk id="111" creationId="{00000000-0000-0000-0000-000000000000}"/>
          </ac:picMkLst>
        </pc:picChg>
      </pc:sldChg>
      <pc:sldChg chg="modSp mod">
        <pc:chgData name="Viviana Muranen" userId="6e275375-9272-42ba-bff7-b43fb8e9ea77" providerId="ADAL" clId="{4223FCBD-1B28-4FB6-9A34-899565BB5C79}" dt="2024-02-12T14:19:00.894" v="187" actId="1076"/>
        <pc:sldMkLst>
          <pc:docMk/>
          <pc:sldMk cId="0" sldId="262"/>
        </pc:sldMkLst>
        <pc:spChg chg="mod">
          <ac:chgData name="Viviana Muranen" userId="6e275375-9272-42ba-bff7-b43fb8e9ea77" providerId="ADAL" clId="{4223FCBD-1B28-4FB6-9A34-899565BB5C79}" dt="2024-02-12T14:19:00.894" v="187" actId="1076"/>
          <ac:spMkLst>
            <pc:docMk/>
            <pc:sldMk cId="0" sldId="262"/>
            <ac:spMk id="114" creationId="{00000000-0000-0000-0000-000000000000}"/>
          </ac:spMkLst>
        </pc:spChg>
        <pc:spChg chg="mod">
          <ac:chgData name="Viviana Muranen" userId="6e275375-9272-42ba-bff7-b43fb8e9ea77" providerId="ADAL" clId="{4223FCBD-1B28-4FB6-9A34-899565BB5C79}" dt="2024-02-12T14:19:00.286" v="186" actId="1076"/>
          <ac:spMkLst>
            <pc:docMk/>
            <pc:sldMk cId="0" sldId="262"/>
            <ac:spMk id="117" creationId="{00000000-0000-0000-0000-000000000000}"/>
          </ac:spMkLst>
        </pc:spChg>
        <pc:picChg chg="mod">
          <ac:chgData name="Viviana Muranen" userId="6e275375-9272-42ba-bff7-b43fb8e9ea77" providerId="ADAL" clId="{4223FCBD-1B28-4FB6-9A34-899565BB5C79}" dt="2024-02-12T14:16:52.593" v="102" actId="1076"/>
          <ac:picMkLst>
            <pc:docMk/>
            <pc:sldMk cId="0" sldId="262"/>
            <ac:picMk id="116" creationId="{00000000-0000-0000-0000-000000000000}"/>
          </ac:picMkLst>
        </pc:picChg>
        <pc:picChg chg="mod">
          <ac:chgData name="Viviana Muranen" userId="6e275375-9272-42ba-bff7-b43fb8e9ea77" providerId="ADAL" clId="{4223FCBD-1B28-4FB6-9A34-899565BB5C79}" dt="2024-02-06T12:10:07.360" v="27" actId="1076"/>
          <ac:picMkLst>
            <pc:docMk/>
            <pc:sldMk cId="0" sldId="262"/>
            <ac:picMk id="118" creationId="{00000000-0000-0000-0000-000000000000}"/>
          </ac:picMkLst>
        </pc:picChg>
      </pc:sldChg>
      <pc:sldChg chg="modSp mod">
        <pc:chgData name="Viviana Muranen" userId="6e275375-9272-42ba-bff7-b43fb8e9ea77" providerId="ADAL" clId="{4223FCBD-1B28-4FB6-9A34-899565BB5C79}" dt="2024-02-12T14:19:14.434" v="191" actId="20577"/>
        <pc:sldMkLst>
          <pc:docMk/>
          <pc:sldMk cId="0" sldId="263"/>
        </pc:sldMkLst>
        <pc:spChg chg="mod">
          <ac:chgData name="Viviana Muranen" userId="6e275375-9272-42ba-bff7-b43fb8e9ea77" providerId="ADAL" clId="{4223FCBD-1B28-4FB6-9A34-899565BB5C79}" dt="2024-02-12T14:19:14.434" v="191" actId="20577"/>
          <ac:spMkLst>
            <pc:docMk/>
            <pc:sldMk cId="0" sldId="263"/>
            <ac:spMk id="128" creationId="{00000000-0000-0000-0000-000000000000}"/>
          </ac:spMkLst>
        </pc:spChg>
        <pc:picChg chg="mod">
          <ac:chgData name="Viviana Muranen" userId="6e275375-9272-42ba-bff7-b43fb8e9ea77" providerId="ADAL" clId="{4223FCBD-1B28-4FB6-9A34-899565BB5C79}" dt="2024-02-06T12:10:19.745" v="29" actId="1076"/>
          <ac:picMkLst>
            <pc:docMk/>
            <pc:sldMk cId="0" sldId="263"/>
            <ac:picMk id="127" creationId="{00000000-0000-0000-0000-000000000000}"/>
          </ac:picMkLst>
        </pc:picChg>
      </pc:sldChg>
      <pc:sldChg chg="modSp mod">
        <pc:chgData name="Viviana Muranen" userId="6e275375-9272-42ba-bff7-b43fb8e9ea77" providerId="ADAL" clId="{4223FCBD-1B28-4FB6-9A34-899565BB5C79}" dt="2024-02-12T14:19:33.197" v="196" actId="1076"/>
        <pc:sldMkLst>
          <pc:docMk/>
          <pc:sldMk cId="0" sldId="264"/>
        </pc:sldMkLst>
        <pc:spChg chg="mod">
          <ac:chgData name="Viviana Muranen" userId="6e275375-9272-42ba-bff7-b43fb8e9ea77" providerId="ADAL" clId="{4223FCBD-1B28-4FB6-9A34-899565BB5C79}" dt="2024-02-06T12:10:34.985" v="32" actId="1076"/>
          <ac:spMkLst>
            <pc:docMk/>
            <pc:sldMk cId="0" sldId="264"/>
            <ac:spMk id="136" creationId="{00000000-0000-0000-0000-000000000000}"/>
          </ac:spMkLst>
        </pc:spChg>
        <pc:spChg chg="mod">
          <ac:chgData name="Viviana Muranen" userId="6e275375-9272-42ba-bff7-b43fb8e9ea77" providerId="ADAL" clId="{4223FCBD-1B28-4FB6-9A34-899565BB5C79}" dt="2024-02-12T14:19:26.693" v="194" actId="1076"/>
          <ac:spMkLst>
            <pc:docMk/>
            <pc:sldMk cId="0" sldId="264"/>
            <ac:spMk id="139" creationId="{00000000-0000-0000-0000-000000000000}"/>
          </ac:spMkLst>
        </pc:spChg>
        <pc:picChg chg="mod">
          <ac:chgData name="Viviana Muranen" userId="6e275375-9272-42ba-bff7-b43fb8e9ea77" providerId="ADAL" clId="{4223FCBD-1B28-4FB6-9A34-899565BB5C79}" dt="2024-02-12T14:19:33.197" v="196" actId="1076"/>
          <ac:picMkLst>
            <pc:docMk/>
            <pc:sldMk cId="0" sldId="264"/>
            <ac:picMk id="138" creationId="{00000000-0000-0000-0000-000000000000}"/>
          </ac:picMkLst>
        </pc:picChg>
      </pc:sldChg>
      <pc:sldChg chg="modSp mod">
        <pc:chgData name="Viviana Muranen" userId="6e275375-9272-42ba-bff7-b43fb8e9ea77" providerId="ADAL" clId="{4223FCBD-1B28-4FB6-9A34-899565BB5C79}" dt="2024-02-12T14:19:41.941" v="199" actId="1076"/>
        <pc:sldMkLst>
          <pc:docMk/>
          <pc:sldMk cId="0" sldId="265"/>
        </pc:sldMkLst>
        <pc:spChg chg="mod">
          <ac:chgData name="Viviana Muranen" userId="6e275375-9272-42ba-bff7-b43fb8e9ea77" providerId="ADAL" clId="{4223FCBD-1B28-4FB6-9A34-899565BB5C79}" dt="2024-02-12T14:19:41.941" v="199" actId="1076"/>
          <ac:spMkLst>
            <pc:docMk/>
            <pc:sldMk cId="0" sldId="265"/>
            <ac:spMk id="143" creationId="{00000000-0000-0000-0000-000000000000}"/>
          </ac:spMkLst>
        </pc:spChg>
        <pc:picChg chg="mod">
          <ac:chgData name="Viviana Muranen" userId="6e275375-9272-42ba-bff7-b43fb8e9ea77" providerId="ADAL" clId="{4223FCBD-1B28-4FB6-9A34-899565BB5C79}" dt="2024-02-06T12:10:57.335" v="38" actId="14100"/>
          <ac:picMkLst>
            <pc:docMk/>
            <pc:sldMk cId="0" sldId="265"/>
            <ac:picMk id="142" creationId="{00000000-0000-0000-0000-000000000000}"/>
          </ac:picMkLst>
        </pc:picChg>
      </pc:sldChg>
      <pc:sldChg chg="modSp mod">
        <pc:chgData name="Viviana Muranen" userId="6e275375-9272-42ba-bff7-b43fb8e9ea77" providerId="ADAL" clId="{4223FCBD-1B28-4FB6-9A34-899565BB5C79}" dt="2024-02-12T14:19:51.605" v="201" actId="113"/>
        <pc:sldMkLst>
          <pc:docMk/>
          <pc:sldMk cId="0" sldId="266"/>
        </pc:sldMkLst>
        <pc:spChg chg="mod">
          <ac:chgData name="Viviana Muranen" userId="6e275375-9272-42ba-bff7-b43fb8e9ea77" providerId="ADAL" clId="{4223FCBD-1B28-4FB6-9A34-899565BB5C79}" dt="2024-02-12T14:19:51.605" v="201" actId="113"/>
          <ac:spMkLst>
            <pc:docMk/>
            <pc:sldMk cId="0" sldId="266"/>
            <ac:spMk id="154" creationId="{00000000-0000-0000-0000-000000000000}"/>
          </ac:spMkLst>
        </pc:spChg>
      </pc:sldChg>
      <pc:sldChg chg="modSp mod">
        <pc:chgData name="Viviana Muranen" userId="6e275375-9272-42ba-bff7-b43fb8e9ea77" providerId="ADAL" clId="{4223FCBD-1B28-4FB6-9A34-899565BB5C79}" dt="2024-02-12T14:21:27.779" v="208" actId="113"/>
        <pc:sldMkLst>
          <pc:docMk/>
          <pc:sldMk cId="0" sldId="267"/>
        </pc:sldMkLst>
        <pc:spChg chg="mod">
          <ac:chgData name="Viviana Muranen" userId="6e275375-9272-42ba-bff7-b43fb8e9ea77" providerId="ADAL" clId="{4223FCBD-1B28-4FB6-9A34-899565BB5C79}" dt="2024-02-12T14:21:27.779" v="208" actId="113"/>
          <ac:spMkLst>
            <pc:docMk/>
            <pc:sldMk cId="0" sldId="267"/>
            <ac:spMk id="160" creationId="{00000000-0000-0000-0000-000000000000}"/>
          </ac:spMkLst>
        </pc:spChg>
        <pc:picChg chg="mod">
          <ac:chgData name="Viviana Muranen" userId="6e275375-9272-42ba-bff7-b43fb8e9ea77" providerId="ADAL" clId="{4223FCBD-1B28-4FB6-9A34-899565BB5C79}" dt="2024-02-12T14:21:21.287" v="206" actId="1076"/>
          <ac:picMkLst>
            <pc:docMk/>
            <pc:sldMk cId="0" sldId="267"/>
            <ac:picMk id="159" creationId="{00000000-0000-0000-0000-000000000000}"/>
          </ac:picMkLst>
        </pc:picChg>
      </pc:sldChg>
      <pc:sldChg chg="modSp mod">
        <pc:chgData name="Viviana Muranen" userId="6e275375-9272-42ba-bff7-b43fb8e9ea77" providerId="ADAL" clId="{4223FCBD-1B28-4FB6-9A34-899565BB5C79}" dt="2024-02-12T14:21:52.503" v="213" actId="1076"/>
        <pc:sldMkLst>
          <pc:docMk/>
          <pc:sldMk cId="0" sldId="268"/>
        </pc:sldMkLst>
        <pc:spChg chg="mod">
          <ac:chgData name="Viviana Muranen" userId="6e275375-9272-42ba-bff7-b43fb8e9ea77" providerId="ADAL" clId="{4223FCBD-1B28-4FB6-9A34-899565BB5C79}" dt="2024-02-06T12:16:39.924" v="86" actId="1076"/>
          <ac:spMkLst>
            <pc:docMk/>
            <pc:sldMk cId="0" sldId="268"/>
            <ac:spMk id="161" creationId="{00000000-0000-0000-0000-000000000000}"/>
          </ac:spMkLst>
        </pc:spChg>
        <pc:spChg chg="mod">
          <ac:chgData name="Viviana Muranen" userId="6e275375-9272-42ba-bff7-b43fb8e9ea77" providerId="ADAL" clId="{4223FCBD-1B28-4FB6-9A34-899565BB5C79}" dt="2024-02-06T12:12:55.855" v="56" actId="1076"/>
          <ac:spMkLst>
            <pc:docMk/>
            <pc:sldMk cId="0" sldId="268"/>
            <ac:spMk id="163" creationId="{00000000-0000-0000-0000-000000000000}"/>
          </ac:spMkLst>
        </pc:spChg>
        <pc:spChg chg="mod">
          <ac:chgData name="Viviana Muranen" userId="6e275375-9272-42ba-bff7-b43fb8e9ea77" providerId="ADAL" clId="{4223FCBD-1B28-4FB6-9A34-899565BB5C79}" dt="2024-02-12T14:21:52.503" v="213" actId="1076"/>
          <ac:spMkLst>
            <pc:docMk/>
            <pc:sldMk cId="0" sldId="268"/>
            <ac:spMk id="164" creationId="{00000000-0000-0000-0000-000000000000}"/>
          </ac:spMkLst>
        </pc:spChg>
        <pc:picChg chg="mod">
          <ac:chgData name="Viviana Muranen" userId="6e275375-9272-42ba-bff7-b43fb8e9ea77" providerId="ADAL" clId="{4223FCBD-1B28-4FB6-9A34-899565BB5C79}" dt="2024-02-06T12:16:54.413" v="89" actId="14100"/>
          <ac:picMkLst>
            <pc:docMk/>
            <pc:sldMk cId="0" sldId="268"/>
            <ac:picMk id="162" creationId="{00000000-0000-0000-0000-000000000000}"/>
          </ac:picMkLst>
        </pc:picChg>
      </pc:sldChg>
      <pc:sldChg chg="modSp mod">
        <pc:chgData name="Viviana Muranen" userId="6e275375-9272-42ba-bff7-b43fb8e9ea77" providerId="ADAL" clId="{4223FCBD-1B28-4FB6-9A34-899565BB5C79}" dt="2024-02-12T14:22:05.924" v="218" actId="1076"/>
        <pc:sldMkLst>
          <pc:docMk/>
          <pc:sldMk cId="0" sldId="269"/>
        </pc:sldMkLst>
        <pc:spChg chg="mod">
          <ac:chgData name="Viviana Muranen" userId="6e275375-9272-42ba-bff7-b43fb8e9ea77" providerId="ADAL" clId="{4223FCBD-1B28-4FB6-9A34-899565BB5C79}" dt="2024-02-12T14:22:05.924" v="218" actId="1076"/>
          <ac:spMkLst>
            <pc:docMk/>
            <pc:sldMk cId="0" sldId="269"/>
            <ac:spMk id="168" creationId="{00000000-0000-0000-0000-000000000000}"/>
          </ac:spMkLst>
        </pc:spChg>
        <pc:spChg chg="mod">
          <ac:chgData name="Viviana Muranen" userId="6e275375-9272-42ba-bff7-b43fb8e9ea77" providerId="ADAL" clId="{4223FCBD-1B28-4FB6-9A34-899565BB5C79}" dt="2024-02-12T14:22:00.291" v="215" actId="113"/>
          <ac:spMkLst>
            <pc:docMk/>
            <pc:sldMk cId="0" sldId="269"/>
            <ac:spMk id="170" creationId="{00000000-0000-0000-0000-000000000000}"/>
          </ac:spMkLst>
        </pc:spChg>
        <pc:picChg chg="mod">
          <ac:chgData name="Viviana Muranen" userId="6e275375-9272-42ba-bff7-b43fb8e9ea77" providerId="ADAL" clId="{4223FCBD-1B28-4FB6-9A34-899565BB5C79}" dt="2024-02-12T14:22:05.328" v="217" actId="1076"/>
          <ac:picMkLst>
            <pc:docMk/>
            <pc:sldMk cId="0" sldId="269"/>
            <ac:picMk id="169" creationId="{00000000-0000-0000-0000-000000000000}"/>
          </ac:picMkLst>
        </pc:picChg>
      </pc:sldChg>
      <pc:sldChg chg="modSp mod">
        <pc:chgData name="Viviana Muranen" userId="6e275375-9272-42ba-bff7-b43fb8e9ea77" providerId="ADAL" clId="{4223FCBD-1B28-4FB6-9A34-899565BB5C79}" dt="2024-02-12T14:24:30.920" v="253" actId="113"/>
        <pc:sldMkLst>
          <pc:docMk/>
          <pc:sldMk cId="0" sldId="270"/>
        </pc:sldMkLst>
        <pc:spChg chg="mod">
          <ac:chgData name="Viviana Muranen" userId="6e275375-9272-42ba-bff7-b43fb8e9ea77" providerId="ADAL" clId="{4223FCBD-1B28-4FB6-9A34-899565BB5C79}" dt="2024-02-12T14:24:30.920" v="253" actId="113"/>
          <ac:spMkLst>
            <pc:docMk/>
            <pc:sldMk cId="0" sldId="270"/>
            <ac:spMk id="176" creationId="{00000000-0000-0000-0000-000000000000}"/>
          </ac:spMkLst>
        </pc:spChg>
      </pc:sldChg>
      <pc:sldChg chg="modSp mod">
        <pc:chgData name="Viviana Muranen" userId="6e275375-9272-42ba-bff7-b43fb8e9ea77" providerId="ADAL" clId="{4223FCBD-1B28-4FB6-9A34-899565BB5C79}" dt="2024-02-12T14:22:37.783" v="226" actId="1076"/>
        <pc:sldMkLst>
          <pc:docMk/>
          <pc:sldMk cId="0" sldId="271"/>
        </pc:sldMkLst>
        <pc:spChg chg="mod">
          <ac:chgData name="Viviana Muranen" userId="6e275375-9272-42ba-bff7-b43fb8e9ea77" providerId="ADAL" clId="{4223FCBD-1B28-4FB6-9A34-899565BB5C79}" dt="2024-02-12T14:22:37.783" v="226" actId="1076"/>
          <ac:spMkLst>
            <pc:docMk/>
            <pc:sldMk cId="0" sldId="271"/>
            <ac:spMk id="181" creationId="{00000000-0000-0000-0000-000000000000}"/>
          </ac:spMkLst>
        </pc:spChg>
      </pc:sldChg>
      <pc:sldChg chg="modSp mod">
        <pc:chgData name="Viviana Muranen" userId="6e275375-9272-42ba-bff7-b43fb8e9ea77" providerId="ADAL" clId="{4223FCBD-1B28-4FB6-9A34-899565BB5C79}" dt="2024-02-12T14:22:47.818" v="230" actId="1076"/>
        <pc:sldMkLst>
          <pc:docMk/>
          <pc:sldMk cId="0" sldId="272"/>
        </pc:sldMkLst>
        <pc:spChg chg="mod">
          <ac:chgData name="Viviana Muranen" userId="6e275375-9272-42ba-bff7-b43fb8e9ea77" providerId="ADAL" clId="{4223FCBD-1B28-4FB6-9A34-899565BB5C79}" dt="2024-02-12T14:22:47.818" v="230" actId="1076"/>
          <ac:spMkLst>
            <pc:docMk/>
            <pc:sldMk cId="0" sldId="272"/>
            <ac:spMk id="186" creationId="{00000000-0000-0000-0000-000000000000}"/>
          </ac:spMkLst>
        </pc:spChg>
      </pc:sldChg>
      <pc:sldChg chg="modSp mod">
        <pc:chgData name="Viviana Muranen" userId="6e275375-9272-42ba-bff7-b43fb8e9ea77" providerId="ADAL" clId="{4223FCBD-1B28-4FB6-9A34-899565BB5C79}" dt="2024-02-12T14:22:55.045" v="232" actId="113"/>
        <pc:sldMkLst>
          <pc:docMk/>
          <pc:sldMk cId="0" sldId="273"/>
        </pc:sldMkLst>
        <pc:spChg chg="mod">
          <ac:chgData name="Viviana Muranen" userId="6e275375-9272-42ba-bff7-b43fb8e9ea77" providerId="ADAL" clId="{4223FCBD-1B28-4FB6-9A34-899565BB5C79}" dt="2024-02-12T14:22:55.045" v="232" actId="113"/>
          <ac:spMkLst>
            <pc:docMk/>
            <pc:sldMk cId="0" sldId="273"/>
            <ac:spMk id="190" creationId="{00000000-0000-0000-0000-000000000000}"/>
          </ac:spMkLst>
        </pc:spChg>
        <pc:picChg chg="mod">
          <ac:chgData name="Viviana Muranen" userId="6e275375-9272-42ba-bff7-b43fb8e9ea77" providerId="ADAL" clId="{4223FCBD-1B28-4FB6-9A34-899565BB5C79}" dt="2024-02-06T12:17:05.229" v="91" actId="1076"/>
          <ac:picMkLst>
            <pc:docMk/>
            <pc:sldMk cId="0" sldId="273"/>
            <ac:picMk id="189" creationId="{00000000-0000-0000-0000-000000000000}"/>
          </ac:picMkLst>
        </pc:picChg>
      </pc:sldChg>
      <pc:sldChg chg="modSp mod">
        <pc:chgData name="Viviana Muranen" userId="6e275375-9272-42ba-bff7-b43fb8e9ea77" providerId="ADAL" clId="{4223FCBD-1B28-4FB6-9A34-899565BB5C79}" dt="2024-02-12T14:24:40.482" v="256" actId="1076"/>
        <pc:sldMkLst>
          <pc:docMk/>
          <pc:sldMk cId="0" sldId="274"/>
        </pc:sldMkLst>
        <pc:spChg chg="mod">
          <ac:chgData name="Viviana Muranen" userId="6e275375-9272-42ba-bff7-b43fb8e9ea77" providerId="ADAL" clId="{4223FCBD-1B28-4FB6-9A34-899565BB5C79}" dt="2024-02-12T14:24:39.935" v="255" actId="113"/>
          <ac:spMkLst>
            <pc:docMk/>
            <pc:sldMk cId="0" sldId="274"/>
            <ac:spMk id="195" creationId="{00000000-0000-0000-0000-000000000000}"/>
          </ac:spMkLst>
        </pc:spChg>
        <pc:picChg chg="mod">
          <ac:chgData name="Viviana Muranen" userId="6e275375-9272-42ba-bff7-b43fb8e9ea77" providerId="ADAL" clId="{4223FCBD-1B28-4FB6-9A34-899565BB5C79}" dt="2024-02-06T12:13:49.902" v="64" actId="1076"/>
          <ac:picMkLst>
            <pc:docMk/>
            <pc:sldMk cId="0" sldId="274"/>
            <ac:picMk id="193" creationId="{00000000-0000-0000-0000-000000000000}"/>
          </ac:picMkLst>
        </pc:picChg>
        <pc:picChg chg="mod">
          <ac:chgData name="Viviana Muranen" userId="6e275375-9272-42ba-bff7-b43fb8e9ea77" providerId="ADAL" clId="{4223FCBD-1B28-4FB6-9A34-899565BB5C79}" dt="2024-02-12T14:24:40.482" v="256" actId="1076"/>
          <ac:picMkLst>
            <pc:docMk/>
            <pc:sldMk cId="0" sldId="274"/>
            <ac:picMk id="194" creationId="{00000000-0000-0000-0000-000000000000}"/>
          </ac:picMkLst>
        </pc:picChg>
      </pc:sldChg>
      <pc:sldChg chg="modSp mod">
        <pc:chgData name="Viviana Muranen" userId="6e275375-9272-42ba-bff7-b43fb8e9ea77" providerId="ADAL" clId="{4223FCBD-1B28-4FB6-9A34-899565BB5C79}" dt="2024-02-12T14:24:56.308" v="259" actId="1076"/>
        <pc:sldMkLst>
          <pc:docMk/>
          <pc:sldMk cId="0" sldId="275"/>
        </pc:sldMkLst>
        <pc:spChg chg="mod">
          <ac:chgData name="Viviana Muranen" userId="6e275375-9272-42ba-bff7-b43fb8e9ea77" providerId="ADAL" clId="{4223FCBD-1B28-4FB6-9A34-899565BB5C79}" dt="2024-02-12T14:24:56.308" v="259" actId="1076"/>
          <ac:spMkLst>
            <pc:docMk/>
            <pc:sldMk cId="0" sldId="275"/>
            <ac:spMk id="199" creationId="{00000000-0000-0000-0000-000000000000}"/>
          </ac:spMkLst>
        </pc:spChg>
      </pc:sldChg>
      <pc:sldChg chg="addSp delSp modSp mod">
        <pc:chgData name="Viviana Muranen" userId="6e275375-9272-42ba-bff7-b43fb8e9ea77" providerId="ADAL" clId="{4223FCBD-1B28-4FB6-9A34-899565BB5C79}" dt="2024-02-12T14:24:52.178" v="258" actId="1076"/>
        <pc:sldMkLst>
          <pc:docMk/>
          <pc:sldMk cId="0" sldId="276"/>
        </pc:sldMkLst>
        <pc:spChg chg="add mod">
          <ac:chgData name="Viviana Muranen" userId="6e275375-9272-42ba-bff7-b43fb8e9ea77" providerId="ADAL" clId="{4223FCBD-1B28-4FB6-9A34-899565BB5C79}" dt="2024-02-12T14:24:52.178" v="258" actId="1076"/>
          <ac:spMkLst>
            <pc:docMk/>
            <pc:sldMk cId="0" sldId="276"/>
            <ac:spMk id="2" creationId="{586554FC-19E0-CD48-0F2F-B67C849045C5}"/>
          </ac:spMkLst>
        </pc:spChg>
        <pc:spChg chg="del mod">
          <ac:chgData name="Viviana Muranen" userId="6e275375-9272-42ba-bff7-b43fb8e9ea77" providerId="ADAL" clId="{4223FCBD-1B28-4FB6-9A34-899565BB5C79}" dt="2024-02-12T14:23:22.137" v="239" actId="478"/>
          <ac:spMkLst>
            <pc:docMk/>
            <pc:sldMk cId="0" sldId="276"/>
            <ac:spMk id="203" creationId="{00000000-0000-0000-0000-000000000000}"/>
          </ac:spMkLst>
        </pc:spChg>
      </pc:sldChg>
      <pc:sldChg chg="addSp delSp modSp mod">
        <pc:chgData name="Viviana Muranen" userId="6e275375-9272-42ba-bff7-b43fb8e9ea77" providerId="ADAL" clId="{4223FCBD-1B28-4FB6-9A34-899565BB5C79}" dt="2024-02-12T14:24:49.028" v="257" actId="1076"/>
        <pc:sldMkLst>
          <pc:docMk/>
          <pc:sldMk cId="0" sldId="277"/>
        </pc:sldMkLst>
        <pc:spChg chg="add mod">
          <ac:chgData name="Viviana Muranen" userId="6e275375-9272-42ba-bff7-b43fb8e9ea77" providerId="ADAL" clId="{4223FCBD-1B28-4FB6-9A34-899565BB5C79}" dt="2024-02-12T14:24:49.028" v="257" actId="1076"/>
          <ac:spMkLst>
            <pc:docMk/>
            <pc:sldMk cId="0" sldId="277"/>
            <ac:spMk id="2" creationId="{7C60811C-8C02-14F6-67F2-5EC794B27E1B}"/>
          </ac:spMkLst>
        </pc:spChg>
        <pc:spChg chg="del mod">
          <ac:chgData name="Viviana Muranen" userId="6e275375-9272-42ba-bff7-b43fb8e9ea77" providerId="ADAL" clId="{4223FCBD-1B28-4FB6-9A34-899565BB5C79}" dt="2024-02-12T14:23:27.860" v="241" actId="478"/>
          <ac:spMkLst>
            <pc:docMk/>
            <pc:sldMk cId="0" sldId="277"/>
            <ac:spMk id="206" creationId="{00000000-0000-0000-0000-000000000000}"/>
          </ac:spMkLst>
        </pc:spChg>
      </pc:sldChg>
      <pc:sldChg chg="addSp delSp modSp mod">
        <pc:chgData name="Viviana Muranen" userId="6e275375-9272-42ba-bff7-b43fb8e9ea77" providerId="ADAL" clId="{4223FCBD-1B28-4FB6-9A34-899565BB5C79}" dt="2024-02-12T14:23:35.025" v="244"/>
        <pc:sldMkLst>
          <pc:docMk/>
          <pc:sldMk cId="0" sldId="278"/>
        </pc:sldMkLst>
        <pc:spChg chg="add mod">
          <ac:chgData name="Viviana Muranen" userId="6e275375-9272-42ba-bff7-b43fb8e9ea77" providerId="ADAL" clId="{4223FCBD-1B28-4FB6-9A34-899565BB5C79}" dt="2024-02-12T14:23:35.025" v="244"/>
          <ac:spMkLst>
            <pc:docMk/>
            <pc:sldMk cId="0" sldId="278"/>
            <ac:spMk id="2" creationId="{61019FA0-21EF-E6A3-19B8-F199C1C21637}"/>
          </ac:spMkLst>
        </pc:spChg>
        <pc:spChg chg="del mod">
          <ac:chgData name="Viviana Muranen" userId="6e275375-9272-42ba-bff7-b43fb8e9ea77" providerId="ADAL" clId="{4223FCBD-1B28-4FB6-9A34-899565BB5C79}" dt="2024-02-12T14:23:34.684" v="243" actId="478"/>
          <ac:spMkLst>
            <pc:docMk/>
            <pc:sldMk cId="0" sldId="278"/>
            <ac:spMk id="210" creationId="{00000000-0000-0000-0000-000000000000}"/>
          </ac:spMkLst>
        </pc:spChg>
      </pc:sldChg>
      <pc:sldChg chg="modSp mod">
        <pc:chgData name="Viviana Muranen" userId="6e275375-9272-42ba-bff7-b43fb8e9ea77" providerId="ADAL" clId="{4223FCBD-1B28-4FB6-9A34-899565BB5C79}" dt="2024-02-12T14:23:51.301" v="249" actId="113"/>
        <pc:sldMkLst>
          <pc:docMk/>
          <pc:sldMk cId="0" sldId="279"/>
        </pc:sldMkLst>
        <pc:spChg chg="mod">
          <ac:chgData name="Viviana Muranen" userId="6e275375-9272-42ba-bff7-b43fb8e9ea77" providerId="ADAL" clId="{4223FCBD-1B28-4FB6-9A34-899565BB5C79}" dt="2024-02-06T12:17:31.556" v="93" actId="1076"/>
          <ac:spMkLst>
            <pc:docMk/>
            <pc:sldMk cId="0" sldId="279"/>
            <ac:spMk id="215" creationId="{00000000-0000-0000-0000-000000000000}"/>
          </ac:spMkLst>
        </pc:spChg>
        <pc:spChg chg="mod">
          <ac:chgData name="Viviana Muranen" userId="6e275375-9272-42ba-bff7-b43fb8e9ea77" providerId="ADAL" clId="{4223FCBD-1B28-4FB6-9A34-899565BB5C79}" dt="2024-02-06T12:17:34.243" v="94" actId="1076"/>
          <ac:spMkLst>
            <pc:docMk/>
            <pc:sldMk cId="0" sldId="279"/>
            <ac:spMk id="216" creationId="{00000000-0000-0000-0000-000000000000}"/>
          </ac:spMkLst>
        </pc:spChg>
        <pc:spChg chg="mod">
          <ac:chgData name="Viviana Muranen" userId="6e275375-9272-42ba-bff7-b43fb8e9ea77" providerId="ADAL" clId="{4223FCBD-1B28-4FB6-9A34-899565BB5C79}" dt="2024-02-12T14:23:51.301" v="249" actId="113"/>
          <ac:spMkLst>
            <pc:docMk/>
            <pc:sldMk cId="0" sldId="279"/>
            <ac:spMk id="218" creationId="{00000000-0000-0000-0000-000000000000}"/>
          </ac:spMkLst>
        </pc:spChg>
        <pc:picChg chg="mod">
          <ac:chgData name="Viviana Muranen" userId="6e275375-9272-42ba-bff7-b43fb8e9ea77" providerId="ADAL" clId="{4223FCBD-1B28-4FB6-9A34-899565BB5C79}" dt="2024-02-06T12:15:44.248" v="77" actId="14100"/>
          <ac:picMkLst>
            <pc:docMk/>
            <pc:sldMk cId="0" sldId="279"/>
            <ac:picMk id="217" creationId="{00000000-0000-0000-0000-000000000000}"/>
          </ac:picMkLst>
        </pc:picChg>
      </pc:sldChg>
    </pc:docChg>
  </pc:docChgLst>
  <pc:docChgLst>
    <pc:chgData name="Viviana Muranen" userId="S::viviana.muranen@nuortenakatemia.fi::6e275375-9272-42ba-bff7-b43fb8e9ea77" providerId="AD" clId="Web-{91797635-4F07-4AED-BDF4-15ED03FA9381}"/>
    <pc:docChg chg="modSld">
      <pc:chgData name="Viviana Muranen" userId="S::viviana.muranen@nuortenakatemia.fi::6e275375-9272-42ba-bff7-b43fb8e9ea77" providerId="AD" clId="Web-{91797635-4F07-4AED-BDF4-15ED03FA9381}" dt="2024-02-13T06:19:39.206" v="16" actId="1076"/>
      <pc:docMkLst>
        <pc:docMk/>
      </pc:docMkLst>
      <pc:sldChg chg="modSp">
        <pc:chgData name="Viviana Muranen" userId="S::viviana.muranen@nuortenakatemia.fi::6e275375-9272-42ba-bff7-b43fb8e9ea77" providerId="AD" clId="Web-{91797635-4F07-4AED-BDF4-15ED03FA9381}" dt="2024-02-13T06:17:50.750" v="0" actId="1076"/>
        <pc:sldMkLst>
          <pc:docMk/>
          <pc:sldMk cId="0" sldId="258"/>
        </pc:sldMkLst>
        <pc:spChg chg="mod">
          <ac:chgData name="Viviana Muranen" userId="S::viviana.muranen@nuortenakatemia.fi::6e275375-9272-42ba-bff7-b43fb8e9ea77" providerId="AD" clId="Web-{91797635-4F07-4AED-BDF4-15ED03FA9381}" dt="2024-02-13T06:17:50.750" v="0" actId="1076"/>
          <ac:spMkLst>
            <pc:docMk/>
            <pc:sldMk cId="0" sldId="258"/>
            <ac:spMk id="99" creationId="{00000000-0000-0000-0000-000000000000}"/>
          </ac:spMkLst>
        </pc:spChg>
      </pc:sldChg>
      <pc:sldChg chg="modSp">
        <pc:chgData name="Viviana Muranen" userId="S::viviana.muranen@nuortenakatemia.fi::6e275375-9272-42ba-bff7-b43fb8e9ea77" providerId="AD" clId="Web-{91797635-4F07-4AED-BDF4-15ED03FA9381}" dt="2024-02-13T06:18:16.048" v="1" actId="1076"/>
        <pc:sldMkLst>
          <pc:docMk/>
          <pc:sldMk cId="0" sldId="262"/>
        </pc:sldMkLst>
        <pc:spChg chg="mod">
          <ac:chgData name="Viviana Muranen" userId="S::viviana.muranen@nuortenakatemia.fi::6e275375-9272-42ba-bff7-b43fb8e9ea77" providerId="AD" clId="Web-{91797635-4F07-4AED-BDF4-15ED03FA9381}" dt="2024-02-13T06:18:16.048" v="1" actId="1076"/>
          <ac:spMkLst>
            <pc:docMk/>
            <pc:sldMk cId="0" sldId="262"/>
            <ac:spMk id="117" creationId="{00000000-0000-0000-0000-000000000000}"/>
          </ac:spMkLst>
        </pc:spChg>
      </pc:sldChg>
      <pc:sldChg chg="modSp">
        <pc:chgData name="Viviana Muranen" userId="S::viviana.muranen@nuortenakatemia.fi::6e275375-9272-42ba-bff7-b43fb8e9ea77" providerId="AD" clId="Web-{91797635-4F07-4AED-BDF4-15ED03FA9381}" dt="2024-02-13T06:18:46.080" v="6" actId="1076"/>
        <pc:sldMkLst>
          <pc:docMk/>
          <pc:sldMk cId="0" sldId="264"/>
        </pc:sldMkLst>
        <pc:spChg chg="mod">
          <ac:chgData name="Viviana Muranen" userId="S::viviana.muranen@nuortenakatemia.fi::6e275375-9272-42ba-bff7-b43fb8e9ea77" providerId="AD" clId="Web-{91797635-4F07-4AED-BDF4-15ED03FA9381}" dt="2024-02-13T06:18:46.080" v="6" actId="1076"/>
          <ac:spMkLst>
            <pc:docMk/>
            <pc:sldMk cId="0" sldId="264"/>
            <ac:spMk id="139" creationId="{00000000-0000-0000-0000-000000000000}"/>
          </ac:spMkLst>
        </pc:spChg>
        <pc:picChg chg="mod">
          <ac:chgData name="Viviana Muranen" userId="S::viviana.muranen@nuortenakatemia.fi::6e275375-9272-42ba-bff7-b43fb8e9ea77" providerId="AD" clId="Web-{91797635-4F07-4AED-BDF4-15ED03FA9381}" dt="2024-02-13T06:18:35.142" v="4" actId="1076"/>
          <ac:picMkLst>
            <pc:docMk/>
            <pc:sldMk cId="0" sldId="264"/>
            <ac:picMk id="138" creationId="{00000000-0000-0000-0000-000000000000}"/>
          </ac:picMkLst>
        </pc:picChg>
      </pc:sldChg>
      <pc:sldChg chg="modSp">
        <pc:chgData name="Viviana Muranen" userId="S::viviana.muranen@nuortenakatemia.fi::6e275375-9272-42ba-bff7-b43fb8e9ea77" providerId="AD" clId="Web-{91797635-4F07-4AED-BDF4-15ED03FA9381}" dt="2024-02-13T06:19:04.033" v="10" actId="1076"/>
        <pc:sldMkLst>
          <pc:docMk/>
          <pc:sldMk cId="0" sldId="268"/>
        </pc:sldMkLst>
        <pc:spChg chg="mod">
          <ac:chgData name="Viviana Muranen" userId="S::viviana.muranen@nuortenakatemia.fi::6e275375-9272-42ba-bff7-b43fb8e9ea77" providerId="AD" clId="Web-{91797635-4F07-4AED-BDF4-15ED03FA9381}" dt="2024-02-13T06:19:04.033" v="10" actId="1076"/>
          <ac:spMkLst>
            <pc:docMk/>
            <pc:sldMk cId="0" sldId="268"/>
            <ac:spMk id="164" creationId="{00000000-0000-0000-0000-000000000000}"/>
          </ac:spMkLst>
        </pc:spChg>
        <pc:picChg chg="mod">
          <ac:chgData name="Viviana Muranen" userId="S::viviana.muranen@nuortenakatemia.fi::6e275375-9272-42ba-bff7-b43fb8e9ea77" providerId="AD" clId="Web-{91797635-4F07-4AED-BDF4-15ED03FA9381}" dt="2024-02-13T06:18:59.908" v="9" actId="14100"/>
          <ac:picMkLst>
            <pc:docMk/>
            <pc:sldMk cId="0" sldId="268"/>
            <ac:picMk id="162" creationId="{00000000-0000-0000-0000-000000000000}"/>
          </ac:picMkLst>
        </pc:picChg>
      </pc:sldChg>
      <pc:sldChg chg="modSp">
        <pc:chgData name="Viviana Muranen" userId="S::viviana.muranen@nuortenakatemia.fi::6e275375-9272-42ba-bff7-b43fb8e9ea77" providerId="AD" clId="Web-{91797635-4F07-4AED-BDF4-15ED03FA9381}" dt="2024-02-13T06:19:12.643" v="12" actId="1076"/>
        <pc:sldMkLst>
          <pc:docMk/>
          <pc:sldMk cId="0" sldId="269"/>
        </pc:sldMkLst>
        <pc:picChg chg="mod">
          <ac:chgData name="Viviana Muranen" userId="S::viviana.muranen@nuortenakatemia.fi::6e275375-9272-42ba-bff7-b43fb8e9ea77" providerId="AD" clId="Web-{91797635-4F07-4AED-BDF4-15ED03FA9381}" dt="2024-02-13T06:19:12.643" v="12" actId="1076"/>
          <ac:picMkLst>
            <pc:docMk/>
            <pc:sldMk cId="0" sldId="269"/>
            <ac:picMk id="169" creationId="{00000000-0000-0000-0000-000000000000}"/>
          </ac:picMkLst>
        </pc:picChg>
      </pc:sldChg>
      <pc:sldChg chg="modSp">
        <pc:chgData name="Viviana Muranen" userId="S::viviana.muranen@nuortenakatemia.fi::6e275375-9272-42ba-bff7-b43fb8e9ea77" providerId="AD" clId="Web-{91797635-4F07-4AED-BDF4-15ED03FA9381}" dt="2024-02-13T06:19:39.206" v="16" actId="1076"/>
        <pc:sldMkLst>
          <pc:docMk/>
          <pc:sldMk cId="0" sldId="279"/>
        </pc:sldMkLst>
        <pc:spChg chg="mod">
          <ac:chgData name="Viviana Muranen" userId="S::viviana.muranen@nuortenakatemia.fi::6e275375-9272-42ba-bff7-b43fb8e9ea77" providerId="AD" clId="Web-{91797635-4F07-4AED-BDF4-15ED03FA9381}" dt="2024-02-13T06:19:27.768" v="13" actId="1076"/>
          <ac:spMkLst>
            <pc:docMk/>
            <pc:sldMk cId="0" sldId="279"/>
            <ac:spMk id="218" creationId="{00000000-0000-0000-0000-000000000000}"/>
          </ac:spMkLst>
        </pc:spChg>
        <pc:picChg chg="mod">
          <ac:chgData name="Viviana Muranen" userId="S::viviana.muranen@nuortenakatemia.fi::6e275375-9272-42ba-bff7-b43fb8e9ea77" providerId="AD" clId="Web-{91797635-4F07-4AED-BDF4-15ED03FA9381}" dt="2024-02-13T06:19:39.206" v="16" actId="1076"/>
          <ac:picMkLst>
            <pc:docMk/>
            <pc:sldMk cId="0" sldId="279"/>
            <ac:picMk id="21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t-EE" sz="1400" b="0" strike="noStrike" spc="-1">
                <a:solidFill>
                  <a:srgbClr val="000000"/>
                </a:solidFill>
                <a:latin typeface="Arial"/>
              </a:rPr>
              <a:t>Klõpsa slaidi teisaldamiseks</a:t>
            </a:r>
          </a:p>
        </p:txBody>
      </p:sp>
      <p:sp>
        <p:nvSpPr>
          <p:cNvPr id="8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t-EE" sz="2000" b="0" strike="noStrike" spc="-1">
                <a:solidFill>
                  <a:srgbClr val="000000"/>
                </a:solidFill>
                <a:latin typeface="Arial"/>
              </a:rPr>
              <a:t>Klõpsa märkmete vormingu redigeerimiseks</a:t>
            </a:r>
          </a:p>
        </p:txBody>
      </p:sp>
      <p:sp>
        <p:nvSpPr>
          <p:cNvPr id="8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t-EE" sz="1400" b="0" strike="noStrike" spc="-1">
                <a:solidFill>
                  <a:srgbClr val="000000"/>
                </a:solidFill>
                <a:latin typeface="Times New Roman"/>
              </a:rPr>
              <a:t>&lt;päis&gt;</a:t>
            </a:r>
          </a:p>
        </p:txBody>
      </p:sp>
      <p:sp>
        <p:nvSpPr>
          <p:cNvPr id="85"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et-EE" sz="1400" b="0" strike="noStrike" spc="-1">
                <a:solidFill>
                  <a:srgbClr val="000000"/>
                </a:solidFill>
                <a:latin typeface="Times New Roman"/>
              </a:defRPr>
            </a:lvl1pPr>
          </a:lstStyle>
          <a:p>
            <a:pPr indent="0" algn="r">
              <a:buNone/>
            </a:pPr>
            <a:r>
              <a:rPr lang="et-EE" sz="1400" b="0" strike="noStrike" spc="-1">
                <a:solidFill>
                  <a:srgbClr val="000000"/>
                </a:solidFill>
                <a:latin typeface="Times New Roman"/>
              </a:rPr>
              <a:t>&lt;kuupäev/kellaaeg›</a:t>
            </a:r>
          </a:p>
        </p:txBody>
      </p:sp>
      <p:sp>
        <p:nvSpPr>
          <p:cNvPr id="86"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et-EE" sz="1400" b="0" strike="noStrike" spc="-1">
                <a:solidFill>
                  <a:srgbClr val="000000"/>
                </a:solidFill>
                <a:latin typeface="Times New Roman"/>
              </a:defRPr>
            </a:lvl1pPr>
          </a:lstStyle>
          <a:p>
            <a:pPr indent="0">
              <a:buNone/>
            </a:pPr>
            <a:r>
              <a:rPr lang="et-EE" sz="1400" b="0" strike="noStrike" spc="-1">
                <a:solidFill>
                  <a:srgbClr val="000000"/>
                </a:solidFill>
                <a:latin typeface="Times New Roman"/>
              </a:rPr>
              <a:t>&lt;jalus&gt;</a:t>
            </a:r>
          </a:p>
        </p:txBody>
      </p:sp>
      <p:sp>
        <p:nvSpPr>
          <p:cNvPr id="87"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et-EE" sz="1400" b="0" strike="noStrike" spc="-1">
                <a:solidFill>
                  <a:srgbClr val="000000"/>
                </a:solidFill>
                <a:latin typeface="Times New Roman"/>
              </a:defRPr>
            </a:lvl1pPr>
          </a:lstStyle>
          <a:p>
            <a:pPr indent="0" algn="r">
              <a:buNone/>
            </a:pPr>
            <a:fld id="{59000528-D9D6-41FE-A730-13DCEA5E912D}" type="slidenum">
              <a:rPr lang="et-EE" sz="1400" b="0" strike="noStrike" spc="-1">
                <a:solidFill>
                  <a:srgbClr val="000000"/>
                </a:solidFill>
                <a:latin typeface="Times New Roman"/>
              </a:rPr>
              <a:t>‹#›</a:t>
            </a:fld>
            <a:endParaRPr lang="et-E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20" name="PlaceHolder 2"/>
          <p:cNvSpPr>
            <a:spLocks noGrp="1"/>
          </p:cNvSpPr>
          <p:nvPr>
            <p:ph type="dt" idx="10"/>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21" name="PlaceHolder 3"/>
          <p:cNvSpPr>
            <a:spLocks noGrp="1" noRot="1" noChangeAspect="1"/>
          </p:cNvSpPr>
          <p:nvPr>
            <p:ph type="sldImg"/>
          </p:nvPr>
        </p:nvSpPr>
        <p:spPr>
          <a:xfrm>
            <a:off x="2290763" y="512763"/>
            <a:ext cx="4562475" cy="2566987"/>
          </a:xfrm>
          <a:prstGeom prst="rect">
            <a:avLst/>
          </a:prstGeom>
          <a:ln w="0">
            <a:noFill/>
          </a:ln>
        </p:spPr>
      </p:sp>
      <p:sp>
        <p:nvSpPr>
          <p:cNvPr id="222"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23" name="PlaceHolder 5"/>
          <p:cNvSpPr>
            <a:spLocks noGrp="1"/>
          </p:cNvSpPr>
          <p:nvPr>
            <p:ph type="ftr" idx="11"/>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24" name="PlaceHolder 6"/>
          <p:cNvSpPr>
            <a:spLocks noGrp="1"/>
          </p:cNvSpPr>
          <p:nvPr>
            <p:ph type="sldNum" idx="12"/>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74" name="PlaceHolder 2"/>
          <p:cNvSpPr>
            <a:spLocks noGrp="1"/>
          </p:cNvSpPr>
          <p:nvPr>
            <p:ph type="dt" idx="37"/>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75" name="PlaceHolder 3"/>
          <p:cNvSpPr>
            <a:spLocks noGrp="1" noRot="1" noChangeAspect="1"/>
          </p:cNvSpPr>
          <p:nvPr>
            <p:ph type="sldImg"/>
          </p:nvPr>
        </p:nvSpPr>
        <p:spPr>
          <a:xfrm>
            <a:off x="2290763" y="512763"/>
            <a:ext cx="4562475" cy="2566987"/>
          </a:xfrm>
          <a:prstGeom prst="rect">
            <a:avLst/>
          </a:prstGeom>
          <a:ln w="0">
            <a:noFill/>
          </a:ln>
        </p:spPr>
      </p:sp>
      <p:sp>
        <p:nvSpPr>
          <p:cNvPr id="276"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77" name="PlaceHolder 5"/>
          <p:cNvSpPr>
            <a:spLocks noGrp="1"/>
          </p:cNvSpPr>
          <p:nvPr>
            <p:ph type="ftr" idx="38"/>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78" name="PlaceHolder 6"/>
          <p:cNvSpPr>
            <a:spLocks noGrp="1"/>
          </p:cNvSpPr>
          <p:nvPr>
            <p:ph type="sldNum" idx="39"/>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80" name="PlaceHolder 2"/>
          <p:cNvSpPr>
            <a:spLocks noGrp="1"/>
          </p:cNvSpPr>
          <p:nvPr>
            <p:ph type="dt" idx="40"/>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81" name="PlaceHolder 3"/>
          <p:cNvSpPr>
            <a:spLocks noGrp="1" noRot="1" noChangeAspect="1"/>
          </p:cNvSpPr>
          <p:nvPr>
            <p:ph type="sldImg"/>
          </p:nvPr>
        </p:nvSpPr>
        <p:spPr>
          <a:xfrm>
            <a:off x="2290763" y="512763"/>
            <a:ext cx="4562475" cy="2566987"/>
          </a:xfrm>
          <a:prstGeom prst="rect">
            <a:avLst/>
          </a:prstGeom>
          <a:ln w="0">
            <a:noFill/>
          </a:ln>
        </p:spPr>
      </p:sp>
      <p:sp>
        <p:nvSpPr>
          <p:cNvPr id="282"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83" name="PlaceHolder 5"/>
          <p:cNvSpPr>
            <a:spLocks noGrp="1"/>
          </p:cNvSpPr>
          <p:nvPr>
            <p:ph type="ftr" idx="41"/>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84" name="PlaceHolder 6"/>
          <p:cNvSpPr>
            <a:spLocks noGrp="1"/>
          </p:cNvSpPr>
          <p:nvPr>
            <p:ph type="sldNum" idx="42"/>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86" name="PlaceHolder 2"/>
          <p:cNvSpPr>
            <a:spLocks noGrp="1"/>
          </p:cNvSpPr>
          <p:nvPr>
            <p:ph type="dt" idx="43"/>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87" name="PlaceHolder 3"/>
          <p:cNvSpPr>
            <a:spLocks noGrp="1" noRot="1" noChangeAspect="1"/>
          </p:cNvSpPr>
          <p:nvPr>
            <p:ph type="sldImg"/>
          </p:nvPr>
        </p:nvSpPr>
        <p:spPr>
          <a:xfrm>
            <a:off x="2290763" y="512763"/>
            <a:ext cx="4562475" cy="2566987"/>
          </a:xfrm>
          <a:prstGeom prst="rect">
            <a:avLst/>
          </a:prstGeom>
          <a:ln w="0">
            <a:noFill/>
          </a:ln>
        </p:spPr>
      </p:sp>
      <p:sp>
        <p:nvSpPr>
          <p:cNvPr id="288"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indent="0">
              <a:lnSpc>
                <a:spcPct val="100000"/>
              </a:lnSpc>
              <a:buNone/>
              <a:tabLst>
                <a:tab pos="0" algn="l"/>
              </a:tabLst>
            </a:pPr>
            <a:r>
              <a:rPr lang="en-US" sz="1200" b="0" strike="noStrike" spc="-1" dirty="0">
                <a:solidFill>
                  <a:srgbClr val="FF0000"/>
                </a:solidFill>
                <a:latin typeface="Montserrat"/>
                <a:ea typeface="MS Mincho"/>
              </a:rPr>
              <a:t>Also, the so-called method of reversed brainstorming can be used here to go against the usual problem-solving approaches.</a:t>
            </a:r>
            <a:endParaRPr lang="et-EE" sz="1200" b="0" strike="noStrike" spc="-1" dirty="0">
              <a:solidFill>
                <a:srgbClr val="000000"/>
              </a:solidFill>
              <a:latin typeface="Arial"/>
            </a:endParaRPr>
          </a:p>
          <a:p>
            <a:pPr indent="0">
              <a:lnSpc>
                <a:spcPct val="100000"/>
              </a:lnSpc>
              <a:buNone/>
              <a:tabLst>
                <a:tab pos="0" algn="l"/>
              </a:tabLst>
            </a:pPr>
            <a:endParaRPr lang="et-EE" sz="1200" b="0" strike="noStrike" spc="-1" dirty="0">
              <a:solidFill>
                <a:srgbClr val="000000"/>
              </a:solidFill>
              <a:latin typeface="Arial"/>
            </a:endParaRPr>
          </a:p>
        </p:txBody>
      </p:sp>
      <p:sp>
        <p:nvSpPr>
          <p:cNvPr id="289" name="PlaceHolder 5"/>
          <p:cNvSpPr>
            <a:spLocks noGrp="1"/>
          </p:cNvSpPr>
          <p:nvPr>
            <p:ph type="ftr" idx="44"/>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90" name="PlaceHolder 6"/>
          <p:cNvSpPr>
            <a:spLocks noGrp="1"/>
          </p:cNvSpPr>
          <p:nvPr>
            <p:ph type="sldNum" idx="45"/>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92" name="PlaceHolder 2"/>
          <p:cNvSpPr>
            <a:spLocks noGrp="1"/>
          </p:cNvSpPr>
          <p:nvPr>
            <p:ph type="dt" idx="46"/>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93" name="PlaceHolder 3"/>
          <p:cNvSpPr>
            <a:spLocks noGrp="1" noRot="1" noChangeAspect="1"/>
          </p:cNvSpPr>
          <p:nvPr>
            <p:ph type="sldImg"/>
          </p:nvPr>
        </p:nvSpPr>
        <p:spPr>
          <a:xfrm>
            <a:off x="2290763" y="512763"/>
            <a:ext cx="4562475" cy="2566987"/>
          </a:xfrm>
          <a:prstGeom prst="rect">
            <a:avLst/>
          </a:prstGeom>
          <a:ln w="0">
            <a:noFill/>
          </a:ln>
        </p:spPr>
      </p:sp>
      <p:sp>
        <p:nvSpPr>
          <p:cNvPr id="294"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95" name="PlaceHolder 5"/>
          <p:cNvSpPr>
            <a:spLocks noGrp="1"/>
          </p:cNvSpPr>
          <p:nvPr>
            <p:ph type="ftr" idx="47"/>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96" name="PlaceHolder 6"/>
          <p:cNvSpPr>
            <a:spLocks noGrp="1"/>
          </p:cNvSpPr>
          <p:nvPr>
            <p:ph type="sldNum" idx="48"/>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98" name="PlaceHolder 2"/>
          <p:cNvSpPr>
            <a:spLocks noGrp="1"/>
          </p:cNvSpPr>
          <p:nvPr>
            <p:ph type="dt" idx="49"/>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99" name="PlaceHolder 3"/>
          <p:cNvSpPr>
            <a:spLocks noGrp="1" noRot="1" noChangeAspect="1"/>
          </p:cNvSpPr>
          <p:nvPr>
            <p:ph type="sldImg"/>
          </p:nvPr>
        </p:nvSpPr>
        <p:spPr>
          <a:xfrm>
            <a:off x="2290763" y="512763"/>
            <a:ext cx="4562475" cy="2566987"/>
          </a:xfrm>
          <a:prstGeom prst="rect">
            <a:avLst/>
          </a:prstGeom>
          <a:ln w="0">
            <a:noFill/>
          </a:ln>
        </p:spPr>
      </p:sp>
      <p:sp>
        <p:nvSpPr>
          <p:cNvPr id="300"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01" name="PlaceHolder 5"/>
          <p:cNvSpPr>
            <a:spLocks noGrp="1"/>
          </p:cNvSpPr>
          <p:nvPr>
            <p:ph type="ftr" idx="50"/>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02" name="PlaceHolder 6"/>
          <p:cNvSpPr>
            <a:spLocks noGrp="1"/>
          </p:cNvSpPr>
          <p:nvPr>
            <p:ph type="sldNum" idx="51"/>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04" name="PlaceHolder 2"/>
          <p:cNvSpPr>
            <a:spLocks noGrp="1"/>
          </p:cNvSpPr>
          <p:nvPr>
            <p:ph type="dt" idx="52"/>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05" name="PlaceHolder 3"/>
          <p:cNvSpPr>
            <a:spLocks noGrp="1" noRot="1" noChangeAspect="1"/>
          </p:cNvSpPr>
          <p:nvPr>
            <p:ph type="sldImg"/>
          </p:nvPr>
        </p:nvSpPr>
        <p:spPr>
          <a:xfrm>
            <a:off x="2290763" y="512763"/>
            <a:ext cx="4562475" cy="2566987"/>
          </a:xfrm>
          <a:prstGeom prst="rect">
            <a:avLst/>
          </a:prstGeom>
          <a:ln w="0">
            <a:noFill/>
          </a:ln>
        </p:spPr>
      </p:sp>
      <p:sp>
        <p:nvSpPr>
          <p:cNvPr id="306"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07" name="PlaceHolder 5"/>
          <p:cNvSpPr>
            <a:spLocks noGrp="1"/>
          </p:cNvSpPr>
          <p:nvPr>
            <p:ph type="ftr" idx="53"/>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08" name="PlaceHolder 6"/>
          <p:cNvSpPr>
            <a:spLocks noGrp="1"/>
          </p:cNvSpPr>
          <p:nvPr>
            <p:ph type="sldNum" idx="54"/>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10" name="PlaceHolder 2"/>
          <p:cNvSpPr>
            <a:spLocks noGrp="1"/>
          </p:cNvSpPr>
          <p:nvPr>
            <p:ph type="dt" idx="55"/>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11" name="PlaceHolder 3"/>
          <p:cNvSpPr>
            <a:spLocks noGrp="1" noRot="1" noChangeAspect="1"/>
          </p:cNvSpPr>
          <p:nvPr>
            <p:ph type="sldImg"/>
          </p:nvPr>
        </p:nvSpPr>
        <p:spPr>
          <a:xfrm>
            <a:off x="2290763" y="512763"/>
            <a:ext cx="4562475" cy="2566987"/>
          </a:xfrm>
          <a:prstGeom prst="rect">
            <a:avLst/>
          </a:prstGeom>
          <a:ln w="0">
            <a:noFill/>
          </a:ln>
        </p:spPr>
      </p:sp>
      <p:sp>
        <p:nvSpPr>
          <p:cNvPr id="312"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13" name="PlaceHolder 5"/>
          <p:cNvSpPr>
            <a:spLocks noGrp="1"/>
          </p:cNvSpPr>
          <p:nvPr>
            <p:ph type="ftr" idx="56"/>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14" name="PlaceHolder 6"/>
          <p:cNvSpPr>
            <a:spLocks noGrp="1"/>
          </p:cNvSpPr>
          <p:nvPr>
            <p:ph type="sldNum" idx="57"/>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16" name="PlaceHolder 2"/>
          <p:cNvSpPr>
            <a:spLocks noGrp="1"/>
          </p:cNvSpPr>
          <p:nvPr>
            <p:ph type="dt" idx="58"/>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17" name="PlaceHolder 3"/>
          <p:cNvSpPr>
            <a:spLocks noGrp="1" noRot="1" noChangeAspect="1"/>
          </p:cNvSpPr>
          <p:nvPr>
            <p:ph type="sldImg"/>
          </p:nvPr>
        </p:nvSpPr>
        <p:spPr>
          <a:xfrm>
            <a:off x="2290763" y="512763"/>
            <a:ext cx="4562475" cy="2566987"/>
          </a:xfrm>
          <a:prstGeom prst="rect">
            <a:avLst/>
          </a:prstGeom>
          <a:ln w="0">
            <a:noFill/>
          </a:ln>
        </p:spPr>
      </p:sp>
      <p:sp>
        <p:nvSpPr>
          <p:cNvPr id="318"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19" name="PlaceHolder 5"/>
          <p:cNvSpPr>
            <a:spLocks noGrp="1"/>
          </p:cNvSpPr>
          <p:nvPr>
            <p:ph type="ftr" idx="59"/>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20" name="PlaceHolder 6"/>
          <p:cNvSpPr>
            <a:spLocks noGrp="1"/>
          </p:cNvSpPr>
          <p:nvPr>
            <p:ph type="sldNum" idx="60"/>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22" name="PlaceHolder 2"/>
          <p:cNvSpPr>
            <a:spLocks noGrp="1"/>
          </p:cNvSpPr>
          <p:nvPr>
            <p:ph type="dt" idx="61"/>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23" name="PlaceHolder 3"/>
          <p:cNvSpPr>
            <a:spLocks noGrp="1" noRot="1" noChangeAspect="1"/>
          </p:cNvSpPr>
          <p:nvPr>
            <p:ph type="sldImg"/>
          </p:nvPr>
        </p:nvSpPr>
        <p:spPr>
          <a:xfrm>
            <a:off x="2290763" y="512763"/>
            <a:ext cx="4562475" cy="2566987"/>
          </a:xfrm>
          <a:prstGeom prst="rect">
            <a:avLst/>
          </a:prstGeom>
          <a:ln w="0">
            <a:noFill/>
          </a:ln>
        </p:spPr>
      </p:sp>
      <p:sp>
        <p:nvSpPr>
          <p:cNvPr id="324"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25" name="PlaceHolder 5"/>
          <p:cNvSpPr>
            <a:spLocks noGrp="1"/>
          </p:cNvSpPr>
          <p:nvPr>
            <p:ph type="ftr" idx="62"/>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26" name="PlaceHolder 6"/>
          <p:cNvSpPr>
            <a:spLocks noGrp="1"/>
          </p:cNvSpPr>
          <p:nvPr>
            <p:ph type="sldNum" idx="63"/>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28" name="PlaceHolder 2"/>
          <p:cNvSpPr>
            <a:spLocks noGrp="1"/>
          </p:cNvSpPr>
          <p:nvPr>
            <p:ph type="dt" idx="64"/>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29" name="PlaceHolder 3"/>
          <p:cNvSpPr>
            <a:spLocks noGrp="1" noRot="1" noChangeAspect="1"/>
          </p:cNvSpPr>
          <p:nvPr>
            <p:ph type="sldImg"/>
          </p:nvPr>
        </p:nvSpPr>
        <p:spPr>
          <a:xfrm>
            <a:off x="2290763" y="512763"/>
            <a:ext cx="4562475" cy="2566987"/>
          </a:xfrm>
          <a:prstGeom prst="rect">
            <a:avLst/>
          </a:prstGeom>
          <a:ln w="0">
            <a:noFill/>
          </a:ln>
        </p:spPr>
      </p:sp>
      <p:sp>
        <p:nvSpPr>
          <p:cNvPr id="330"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31" name="PlaceHolder 5"/>
          <p:cNvSpPr>
            <a:spLocks noGrp="1"/>
          </p:cNvSpPr>
          <p:nvPr>
            <p:ph type="ftr" idx="65"/>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32" name="PlaceHolder 6"/>
          <p:cNvSpPr>
            <a:spLocks noGrp="1"/>
          </p:cNvSpPr>
          <p:nvPr>
            <p:ph type="sldNum" idx="66"/>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26" name="PlaceHolder 2"/>
          <p:cNvSpPr>
            <a:spLocks noGrp="1"/>
          </p:cNvSpPr>
          <p:nvPr>
            <p:ph type="dt" idx="13"/>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27" name="PlaceHolder 3"/>
          <p:cNvSpPr>
            <a:spLocks noGrp="1" noRot="1" noChangeAspect="1"/>
          </p:cNvSpPr>
          <p:nvPr>
            <p:ph type="sldImg"/>
          </p:nvPr>
        </p:nvSpPr>
        <p:spPr>
          <a:xfrm>
            <a:off x="2290763" y="512763"/>
            <a:ext cx="4562475" cy="2566987"/>
          </a:xfrm>
          <a:prstGeom prst="rect">
            <a:avLst/>
          </a:prstGeom>
          <a:ln w="0">
            <a:noFill/>
          </a:ln>
        </p:spPr>
      </p:sp>
      <p:sp>
        <p:nvSpPr>
          <p:cNvPr id="228"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29" name="PlaceHolder 5"/>
          <p:cNvSpPr>
            <a:spLocks noGrp="1"/>
          </p:cNvSpPr>
          <p:nvPr>
            <p:ph type="ftr" idx="14"/>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30" name="PlaceHolder 6"/>
          <p:cNvSpPr>
            <a:spLocks noGrp="1"/>
          </p:cNvSpPr>
          <p:nvPr>
            <p:ph type="sldNum" idx="15"/>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34" name="PlaceHolder 2"/>
          <p:cNvSpPr>
            <a:spLocks noGrp="1"/>
          </p:cNvSpPr>
          <p:nvPr>
            <p:ph type="dt" idx="67"/>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35" name="PlaceHolder 3"/>
          <p:cNvSpPr>
            <a:spLocks noGrp="1" noRot="1" noChangeAspect="1"/>
          </p:cNvSpPr>
          <p:nvPr>
            <p:ph type="sldImg"/>
          </p:nvPr>
        </p:nvSpPr>
        <p:spPr>
          <a:xfrm>
            <a:off x="2290763" y="512763"/>
            <a:ext cx="4562475" cy="2566987"/>
          </a:xfrm>
          <a:prstGeom prst="rect">
            <a:avLst/>
          </a:prstGeom>
          <a:ln w="0">
            <a:noFill/>
          </a:ln>
        </p:spPr>
      </p:sp>
      <p:sp>
        <p:nvSpPr>
          <p:cNvPr id="336"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37" name="PlaceHolder 5"/>
          <p:cNvSpPr>
            <a:spLocks noGrp="1"/>
          </p:cNvSpPr>
          <p:nvPr>
            <p:ph type="ftr" idx="68"/>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38" name="PlaceHolder 6"/>
          <p:cNvSpPr>
            <a:spLocks noGrp="1"/>
          </p:cNvSpPr>
          <p:nvPr>
            <p:ph type="sldNum" idx="69"/>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40" name="PlaceHolder 2"/>
          <p:cNvSpPr>
            <a:spLocks noGrp="1"/>
          </p:cNvSpPr>
          <p:nvPr>
            <p:ph type="dt" idx="70"/>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41" name="PlaceHolder 3"/>
          <p:cNvSpPr>
            <a:spLocks noGrp="1" noRot="1" noChangeAspect="1"/>
          </p:cNvSpPr>
          <p:nvPr>
            <p:ph type="sldImg"/>
          </p:nvPr>
        </p:nvSpPr>
        <p:spPr>
          <a:xfrm>
            <a:off x="2290763" y="512763"/>
            <a:ext cx="4562475" cy="2566987"/>
          </a:xfrm>
          <a:prstGeom prst="rect">
            <a:avLst/>
          </a:prstGeom>
          <a:ln w="0">
            <a:noFill/>
          </a:ln>
        </p:spPr>
      </p:sp>
      <p:sp>
        <p:nvSpPr>
          <p:cNvPr id="342"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43" name="PlaceHolder 5"/>
          <p:cNvSpPr>
            <a:spLocks noGrp="1"/>
          </p:cNvSpPr>
          <p:nvPr>
            <p:ph type="ftr" idx="71"/>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44" name="PlaceHolder 6"/>
          <p:cNvSpPr>
            <a:spLocks noGrp="1"/>
          </p:cNvSpPr>
          <p:nvPr>
            <p:ph type="sldNum" idx="72"/>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46" name="PlaceHolder 2"/>
          <p:cNvSpPr>
            <a:spLocks noGrp="1"/>
          </p:cNvSpPr>
          <p:nvPr>
            <p:ph type="dt" idx="73"/>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47" name="PlaceHolder 3"/>
          <p:cNvSpPr>
            <a:spLocks noGrp="1" noRot="1" noChangeAspect="1"/>
          </p:cNvSpPr>
          <p:nvPr>
            <p:ph type="sldImg"/>
          </p:nvPr>
        </p:nvSpPr>
        <p:spPr>
          <a:xfrm>
            <a:off x="2290763" y="512763"/>
            <a:ext cx="4562475" cy="2566987"/>
          </a:xfrm>
          <a:prstGeom prst="rect">
            <a:avLst/>
          </a:prstGeom>
          <a:ln w="0">
            <a:noFill/>
          </a:ln>
        </p:spPr>
      </p:sp>
      <p:sp>
        <p:nvSpPr>
          <p:cNvPr id="348"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49" name="PlaceHolder 5"/>
          <p:cNvSpPr>
            <a:spLocks noGrp="1"/>
          </p:cNvSpPr>
          <p:nvPr>
            <p:ph type="ftr" idx="74"/>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50" name="PlaceHolder 6"/>
          <p:cNvSpPr>
            <a:spLocks noGrp="1"/>
          </p:cNvSpPr>
          <p:nvPr>
            <p:ph type="sldNum" idx="75"/>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52" name="PlaceHolder 2"/>
          <p:cNvSpPr>
            <a:spLocks noGrp="1"/>
          </p:cNvSpPr>
          <p:nvPr>
            <p:ph type="dt" idx="76"/>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53" name="PlaceHolder 3"/>
          <p:cNvSpPr>
            <a:spLocks noGrp="1" noRot="1" noChangeAspect="1"/>
          </p:cNvSpPr>
          <p:nvPr>
            <p:ph type="sldImg"/>
          </p:nvPr>
        </p:nvSpPr>
        <p:spPr>
          <a:xfrm>
            <a:off x="2290763" y="512763"/>
            <a:ext cx="4562475" cy="2566987"/>
          </a:xfrm>
          <a:prstGeom prst="rect">
            <a:avLst/>
          </a:prstGeom>
          <a:ln w="0">
            <a:noFill/>
          </a:ln>
        </p:spPr>
      </p:sp>
      <p:sp>
        <p:nvSpPr>
          <p:cNvPr id="354"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55" name="PlaceHolder 5"/>
          <p:cNvSpPr>
            <a:spLocks noGrp="1"/>
          </p:cNvSpPr>
          <p:nvPr>
            <p:ph type="ftr" idx="77"/>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56" name="PlaceHolder 6"/>
          <p:cNvSpPr>
            <a:spLocks noGrp="1"/>
          </p:cNvSpPr>
          <p:nvPr>
            <p:ph type="sldNum" idx="78"/>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358" name="PlaceHolder 2"/>
          <p:cNvSpPr>
            <a:spLocks noGrp="1"/>
          </p:cNvSpPr>
          <p:nvPr>
            <p:ph type="dt" idx="79"/>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359" name="PlaceHolder 3"/>
          <p:cNvSpPr>
            <a:spLocks noGrp="1" noRot="1" noChangeAspect="1"/>
          </p:cNvSpPr>
          <p:nvPr>
            <p:ph type="sldImg"/>
          </p:nvPr>
        </p:nvSpPr>
        <p:spPr>
          <a:xfrm>
            <a:off x="2290763" y="512763"/>
            <a:ext cx="4562475" cy="2566987"/>
          </a:xfrm>
          <a:prstGeom prst="rect">
            <a:avLst/>
          </a:prstGeom>
          <a:ln w="0">
            <a:noFill/>
          </a:ln>
        </p:spPr>
      </p:sp>
      <p:sp>
        <p:nvSpPr>
          <p:cNvPr id="360"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361" name="PlaceHolder 5"/>
          <p:cNvSpPr>
            <a:spLocks noGrp="1"/>
          </p:cNvSpPr>
          <p:nvPr>
            <p:ph type="ftr" idx="80"/>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362" name="PlaceHolder 6"/>
          <p:cNvSpPr>
            <a:spLocks noGrp="1"/>
          </p:cNvSpPr>
          <p:nvPr>
            <p:ph type="sldNum" idx="81"/>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32" name="PlaceHolder 2"/>
          <p:cNvSpPr>
            <a:spLocks noGrp="1"/>
          </p:cNvSpPr>
          <p:nvPr>
            <p:ph type="dt" idx="16"/>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33" name="PlaceHolder 3"/>
          <p:cNvSpPr>
            <a:spLocks noGrp="1" noRot="1" noChangeAspect="1"/>
          </p:cNvSpPr>
          <p:nvPr>
            <p:ph type="sldImg"/>
          </p:nvPr>
        </p:nvSpPr>
        <p:spPr>
          <a:xfrm>
            <a:off x="2290763" y="512763"/>
            <a:ext cx="4562475" cy="2566987"/>
          </a:xfrm>
          <a:prstGeom prst="rect">
            <a:avLst/>
          </a:prstGeom>
          <a:ln w="0">
            <a:noFill/>
          </a:ln>
        </p:spPr>
      </p:sp>
      <p:sp>
        <p:nvSpPr>
          <p:cNvPr id="234"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35" name="PlaceHolder 5"/>
          <p:cNvSpPr>
            <a:spLocks noGrp="1"/>
          </p:cNvSpPr>
          <p:nvPr>
            <p:ph type="ftr" idx="17"/>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36" name="PlaceHolder 6"/>
          <p:cNvSpPr>
            <a:spLocks noGrp="1"/>
          </p:cNvSpPr>
          <p:nvPr>
            <p:ph type="sldNum" idx="18"/>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38" name="PlaceHolder 2"/>
          <p:cNvSpPr>
            <a:spLocks noGrp="1"/>
          </p:cNvSpPr>
          <p:nvPr>
            <p:ph type="dt" idx="19"/>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39" name="PlaceHolder 3"/>
          <p:cNvSpPr>
            <a:spLocks noGrp="1" noRot="1" noChangeAspect="1"/>
          </p:cNvSpPr>
          <p:nvPr>
            <p:ph type="sldImg"/>
          </p:nvPr>
        </p:nvSpPr>
        <p:spPr>
          <a:xfrm>
            <a:off x="2290763" y="512763"/>
            <a:ext cx="4562475" cy="2566987"/>
          </a:xfrm>
          <a:prstGeom prst="rect">
            <a:avLst/>
          </a:prstGeom>
          <a:ln w="0">
            <a:noFill/>
          </a:ln>
        </p:spPr>
      </p:sp>
      <p:sp>
        <p:nvSpPr>
          <p:cNvPr id="240"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41" name="PlaceHolder 5"/>
          <p:cNvSpPr>
            <a:spLocks noGrp="1"/>
          </p:cNvSpPr>
          <p:nvPr>
            <p:ph type="ftr" idx="20"/>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42" name="PlaceHolder 6"/>
          <p:cNvSpPr>
            <a:spLocks noGrp="1"/>
          </p:cNvSpPr>
          <p:nvPr>
            <p:ph type="sldNum" idx="21"/>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44" name="PlaceHolder 2"/>
          <p:cNvSpPr>
            <a:spLocks noGrp="1"/>
          </p:cNvSpPr>
          <p:nvPr>
            <p:ph type="dt" idx="22"/>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45" name="PlaceHolder 3"/>
          <p:cNvSpPr>
            <a:spLocks noGrp="1" noRot="1" noChangeAspect="1"/>
          </p:cNvSpPr>
          <p:nvPr>
            <p:ph type="sldImg"/>
          </p:nvPr>
        </p:nvSpPr>
        <p:spPr>
          <a:xfrm>
            <a:off x="2290763" y="512763"/>
            <a:ext cx="4562475" cy="2566987"/>
          </a:xfrm>
          <a:prstGeom prst="rect">
            <a:avLst/>
          </a:prstGeom>
          <a:ln w="0">
            <a:noFill/>
          </a:ln>
        </p:spPr>
      </p:sp>
      <p:sp>
        <p:nvSpPr>
          <p:cNvPr id="246"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47" name="PlaceHolder 5"/>
          <p:cNvSpPr>
            <a:spLocks noGrp="1"/>
          </p:cNvSpPr>
          <p:nvPr>
            <p:ph type="ftr" idx="23"/>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48" name="PlaceHolder 6"/>
          <p:cNvSpPr>
            <a:spLocks noGrp="1"/>
          </p:cNvSpPr>
          <p:nvPr>
            <p:ph type="sldNum" idx="24"/>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50" name="PlaceHolder 2"/>
          <p:cNvSpPr>
            <a:spLocks noGrp="1"/>
          </p:cNvSpPr>
          <p:nvPr>
            <p:ph type="dt" idx="25"/>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51" name="PlaceHolder 3"/>
          <p:cNvSpPr>
            <a:spLocks noGrp="1" noRot="1" noChangeAspect="1"/>
          </p:cNvSpPr>
          <p:nvPr>
            <p:ph type="sldImg"/>
          </p:nvPr>
        </p:nvSpPr>
        <p:spPr>
          <a:xfrm>
            <a:off x="2290763" y="512763"/>
            <a:ext cx="4562475" cy="2566987"/>
          </a:xfrm>
          <a:prstGeom prst="rect">
            <a:avLst/>
          </a:prstGeom>
          <a:ln w="0">
            <a:noFill/>
          </a:ln>
        </p:spPr>
      </p:sp>
      <p:sp>
        <p:nvSpPr>
          <p:cNvPr id="252"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53" name="PlaceHolder 5"/>
          <p:cNvSpPr>
            <a:spLocks noGrp="1"/>
          </p:cNvSpPr>
          <p:nvPr>
            <p:ph type="ftr" idx="26"/>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54" name="PlaceHolder 6"/>
          <p:cNvSpPr>
            <a:spLocks noGrp="1"/>
          </p:cNvSpPr>
          <p:nvPr>
            <p:ph type="sldNum" idx="27"/>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56" name="PlaceHolder 2"/>
          <p:cNvSpPr>
            <a:spLocks noGrp="1"/>
          </p:cNvSpPr>
          <p:nvPr>
            <p:ph type="dt" idx="28"/>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57" name="PlaceHolder 3"/>
          <p:cNvSpPr>
            <a:spLocks noGrp="1" noRot="1" noChangeAspect="1"/>
          </p:cNvSpPr>
          <p:nvPr>
            <p:ph type="sldImg"/>
          </p:nvPr>
        </p:nvSpPr>
        <p:spPr>
          <a:xfrm>
            <a:off x="2290763" y="512763"/>
            <a:ext cx="4562475" cy="2566987"/>
          </a:xfrm>
          <a:prstGeom prst="rect">
            <a:avLst/>
          </a:prstGeom>
          <a:ln w="0">
            <a:noFill/>
          </a:ln>
        </p:spPr>
      </p:sp>
      <p:sp>
        <p:nvSpPr>
          <p:cNvPr id="258"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59" name="PlaceHolder 5"/>
          <p:cNvSpPr>
            <a:spLocks noGrp="1"/>
          </p:cNvSpPr>
          <p:nvPr>
            <p:ph type="ftr" idx="29"/>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60" name="PlaceHolder 6"/>
          <p:cNvSpPr>
            <a:spLocks noGrp="1"/>
          </p:cNvSpPr>
          <p:nvPr>
            <p:ph type="sldNum" idx="30"/>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62" name="PlaceHolder 2"/>
          <p:cNvSpPr>
            <a:spLocks noGrp="1"/>
          </p:cNvSpPr>
          <p:nvPr>
            <p:ph type="dt" idx="31"/>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63" name="PlaceHolder 3"/>
          <p:cNvSpPr>
            <a:spLocks noGrp="1" noRot="1" noChangeAspect="1"/>
          </p:cNvSpPr>
          <p:nvPr>
            <p:ph type="sldImg"/>
          </p:nvPr>
        </p:nvSpPr>
        <p:spPr>
          <a:xfrm>
            <a:off x="2290763" y="512763"/>
            <a:ext cx="4562475" cy="2566987"/>
          </a:xfrm>
          <a:prstGeom prst="rect">
            <a:avLst/>
          </a:prstGeom>
          <a:ln w="0">
            <a:noFill/>
          </a:ln>
        </p:spPr>
      </p:sp>
      <p:sp>
        <p:nvSpPr>
          <p:cNvPr id="264"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65" name="PlaceHolder 5"/>
          <p:cNvSpPr>
            <a:spLocks noGrp="1"/>
          </p:cNvSpPr>
          <p:nvPr>
            <p:ph type="ftr" idx="32"/>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66" name="PlaceHolder 6"/>
          <p:cNvSpPr>
            <a:spLocks noGrp="1"/>
          </p:cNvSpPr>
          <p:nvPr>
            <p:ph type="sldNum" idx="33"/>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hdr"/>
          </p:nvPr>
        </p:nvSpPr>
        <p:spPr>
          <a:xfrm>
            <a:off x="0" y="0"/>
            <a:ext cx="3962160" cy="342720"/>
          </a:xfrm>
          <a:prstGeom prst="rect">
            <a:avLst/>
          </a:prstGeom>
          <a:noFill/>
          <a:ln w="0">
            <a:noFill/>
          </a:ln>
        </p:spPr>
        <p:txBody>
          <a:bodyPr anchor="t">
            <a:noAutofit/>
          </a:bodyPr>
          <a:lstStyle/>
          <a:p>
            <a:pPr indent="0">
              <a:buNone/>
            </a:pPr>
            <a:endParaRPr lang="et-EE" sz="1200" b="0" strike="noStrike" spc="-1">
              <a:solidFill>
                <a:schemeClr val="dk1"/>
              </a:solidFill>
              <a:latin typeface="Calibri"/>
              <a:ea typeface="Calibri"/>
            </a:endParaRPr>
          </a:p>
        </p:txBody>
      </p:sp>
      <p:sp>
        <p:nvSpPr>
          <p:cNvPr id="268" name="PlaceHolder 2"/>
          <p:cNvSpPr>
            <a:spLocks noGrp="1"/>
          </p:cNvSpPr>
          <p:nvPr>
            <p:ph type="dt" idx="34"/>
          </p:nvPr>
        </p:nvSpPr>
        <p:spPr>
          <a:xfrm>
            <a:off x="5180040" y="0"/>
            <a:ext cx="3962160" cy="342720"/>
          </a:xfrm>
          <a:prstGeom prst="rect">
            <a:avLst/>
          </a:prstGeom>
          <a:noFill/>
          <a:ln w="0">
            <a:noFill/>
          </a:ln>
        </p:spPr>
        <p:txBody>
          <a:bodyPr anchor="t">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269" name="PlaceHolder 3"/>
          <p:cNvSpPr>
            <a:spLocks noGrp="1" noRot="1" noChangeAspect="1"/>
          </p:cNvSpPr>
          <p:nvPr>
            <p:ph type="sldImg"/>
          </p:nvPr>
        </p:nvSpPr>
        <p:spPr>
          <a:xfrm>
            <a:off x="2290763" y="512763"/>
            <a:ext cx="4562475" cy="2566987"/>
          </a:xfrm>
          <a:prstGeom prst="rect">
            <a:avLst/>
          </a:prstGeom>
          <a:ln w="0">
            <a:noFill/>
          </a:ln>
        </p:spPr>
      </p:sp>
      <p:sp>
        <p:nvSpPr>
          <p:cNvPr id="270" name="PlaceHolder 4"/>
          <p:cNvSpPr>
            <a:spLocks noGrp="1"/>
          </p:cNvSpPr>
          <p:nvPr>
            <p:ph type="body"/>
          </p:nvPr>
        </p:nvSpPr>
        <p:spPr>
          <a:xfrm>
            <a:off x="914400" y="3251160"/>
            <a:ext cx="7314840" cy="3080880"/>
          </a:xfrm>
          <a:prstGeom prst="rect">
            <a:avLst/>
          </a:prstGeom>
          <a:noFill/>
          <a:ln w="0">
            <a:noFill/>
          </a:ln>
        </p:spPr>
        <p:txBody>
          <a:bodyPr anchor="t">
            <a:noAutofit/>
          </a:bodyPr>
          <a:lstStyle/>
          <a:p>
            <a:pPr marL="216000" indent="0">
              <a:buNone/>
            </a:pPr>
            <a:endParaRPr lang="et-EE" sz="1200" b="0" strike="noStrike" spc="-1" dirty="0">
              <a:solidFill>
                <a:schemeClr val="dk1"/>
              </a:solidFill>
              <a:latin typeface="Calibri"/>
              <a:ea typeface="Calibri"/>
            </a:endParaRPr>
          </a:p>
        </p:txBody>
      </p:sp>
      <p:sp>
        <p:nvSpPr>
          <p:cNvPr id="271" name="PlaceHolder 5"/>
          <p:cNvSpPr>
            <a:spLocks noGrp="1"/>
          </p:cNvSpPr>
          <p:nvPr>
            <p:ph type="ftr" idx="35"/>
          </p:nvPr>
        </p:nvSpPr>
        <p:spPr>
          <a:xfrm>
            <a:off x="0" y="6502320"/>
            <a:ext cx="3962160" cy="340920"/>
          </a:xfrm>
          <a:prstGeom prst="rect">
            <a:avLst/>
          </a:prstGeom>
          <a:noFill/>
          <a:ln w="0">
            <a:noFill/>
          </a:ln>
        </p:spPr>
        <p:txBody>
          <a:bodyPr anchor="b">
            <a:noAutofit/>
          </a:bodyPr>
          <a:lstStyle/>
          <a:p>
            <a:pPr indent="0">
              <a:buNone/>
            </a:pPr>
            <a:endParaRPr lang="et-EE" sz="1200" b="0" strike="noStrike" spc="-1">
              <a:solidFill>
                <a:schemeClr val="dk1"/>
              </a:solidFill>
              <a:latin typeface="Calibri"/>
              <a:ea typeface="Calibri"/>
            </a:endParaRPr>
          </a:p>
        </p:txBody>
      </p:sp>
      <p:sp>
        <p:nvSpPr>
          <p:cNvPr id="272" name="PlaceHolder 6"/>
          <p:cNvSpPr>
            <a:spLocks noGrp="1"/>
          </p:cNvSpPr>
          <p:nvPr>
            <p:ph type="sldNum" idx="36"/>
          </p:nvPr>
        </p:nvSpPr>
        <p:spPr>
          <a:xfrm>
            <a:off x="5180040" y="6502320"/>
            <a:ext cx="3962160" cy="340920"/>
          </a:xfrm>
          <a:prstGeom prst="rect">
            <a:avLst/>
          </a:prstGeom>
          <a:noFill/>
          <a:ln w="0">
            <a:noFill/>
          </a:ln>
        </p:spPr>
        <p:txBody>
          <a:bodyPr anchor="b">
            <a:noAutofit/>
          </a:bodyPr>
          <a:lstStyle>
            <a:lvl1pPr indent="0" algn="r">
              <a:lnSpc>
                <a:spcPct val="100000"/>
              </a:lnSpc>
              <a:buNone/>
              <a:tabLst>
                <a:tab pos="0" algn="l"/>
              </a:tabLst>
              <a:defRPr lang="en-US" sz="1200" b="0" strike="noStrike" spc="-1">
                <a:solidFill>
                  <a:schemeClr val="dk1"/>
                </a:solidFill>
                <a:latin typeface="Calibri"/>
                <a:ea typeface="Calibri"/>
              </a:defRPr>
            </a:lvl1pPr>
          </a:lstStyle>
          <a:p>
            <a:pPr indent="0" algn="r">
              <a:lnSpc>
                <a:spcPct val="100000"/>
              </a:lnSpc>
              <a:buNone/>
              <a:tabLst>
                <a:tab pos="0" algn="l"/>
              </a:tabLst>
            </a:pPr>
            <a:r>
              <a:rPr lang="en-US"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2EB894-1E1B-449D-9B35-B49E964F002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2F8ACF7-9ECB-4BDD-A6EF-E52B341E4A09}"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30B4F039-0C53-4B89-A143-ECC53652ED3F}"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000D8B49-48E4-4201-8593-672DF08B2FA6}"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247C5A91-95B3-4213-9B97-EA1A58FD59AB}"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47"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t-EE"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2206D4D0-9151-4842-98EE-4D284B7AD5D3}"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49"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A4B4053B-E1C4-4177-BA44-D9DD0B1F4AC9}"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51"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2"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AB42182-E79A-4DB3-86D0-9DBD52A65ED5}"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7E1EE484-B4AD-49A2-A31E-BDED091734B2}"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t-EE"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B763D962-94DD-4BB9-B494-464BAB160A8C}"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56"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7"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8"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8E3EA08-914D-4A7A-979F-06AEFA77B210}"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t-EE"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EB937BE-290C-4EB1-89BA-524091E78C3D}"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6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2"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297AB4E-64BD-4671-AE2E-BE7A21F8A4BF}"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64"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5"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6"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A9B72AA-2A8A-4200-B0B8-DEE193DAEB6A}"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68"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9"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A1F59A7D-C79A-4293-B246-16D0E785D1F7}"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71"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2"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3"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4"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8F20F37B-ED85-4C95-B1E9-A78BFB63F9E3}"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76"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7"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8"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79"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80"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81"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3CF120DE-70A2-431A-BA5D-CC63D06A41C1}"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6AF97027-5D00-4968-97D1-E56EEEBCDFE1}"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7CFCEDC-638D-4F37-8D71-25F00F8B3E3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1C9C84C-7D6A-42F6-9BB1-ADF4D273537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t-EE"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CB25BF5-9D8C-4878-9986-DC457B03ACB3}"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40FB168-82FC-42EA-B34E-A323BA439C9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CCA7B5A-74D8-429A-95F8-D620D5EA20E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t-EE" sz="1400" b="0" strike="noStrike" spc="-1">
              <a:solidFill>
                <a:srgbClr val="000000"/>
              </a:solidFill>
              <a:latin typeface="Arial"/>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t-EE"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571FCAC-A1C7-4B37-87CE-E61224DEF2C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buNone/>
              <a:defRPr lang="et-EE" sz="1400" b="0" strike="noStrike" spc="-1">
                <a:solidFill>
                  <a:srgbClr val="000000"/>
                </a:solidFill>
                <a:latin typeface="Times New Roman"/>
              </a:defRPr>
            </a:lvl1pPr>
          </a:lstStyle>
          <a:p>
            <a:pPr indent="0">
              <a:buNone/>
            </a:pPr>
            <a:r>
              <a:rPr lang="et-EE" sz="1400" b="0" strike="noStrike" spc="-1">
                <a:solidFill>
                  <a:srgbClr val="000000"/>
                </a:solidFill>
                <a:latin typeface="Times New Roman"/>
              </a:rPr>
              <a:t>&lt;kuupäev/kellaaeg›</a:t>
            </a: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t-EE" sz="1400" b="0" strike="noStrike" spc="-1">
                <a:solidFill>
                  <a:srgbClr val="000000"/>
                </a:solidFill>
                <a:latin typeface="Times New Roman"/>
              </a:defRPr>
            </a:lvl1pPr>
          </a:lstStyle>
          <a:p>
            <a:pPr indent="0" algn="ctr">
              <a:buNone/>
            </a:pPr>
            <a:r>
              <a:rPr lang="et-EE" sz="1400" b="0" strike="noStrike" spc="-1">
                <a:solidFill>
                  <a:srgbClr val="000000"/>
                </a:solidFill>
                <a:latin typeface="Times New Roman"/>
              </a:rPr>
              <a:t>&lt;jalus&gt;</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C0D92AD3-CC5C-4E88-A368-9D867D04CA18}" type="slidenum">
              <a:rPr lang="en-US" sz="1200" b="0" strike="noStrike" spc="-1">
                <a:solidFill>
                  <a:srgbClr val="888888"/>
                </a:solidFill>
                <a:latin typeface="Calibri"/>
                <a:ea typeface="Calibri"/>
              </a:rPr>
              <a:t>‹#›</a:t>
            </a:fld>
            <a:endParaRPr lang="et-EE"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t-EE" sz="1400" b="0" strike="noStrike" spc="-1">
                <a:solidFill>
                  <a:srgbClr val="000000"/>
                </a:solidFill>
                <a:latin typeface="Arial"/>
              </a:rPr>
              <a:t>Klõpsa tiitli tekstivormingu redigeerimiseks</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t-EE" sz="1400" b="0" strike="noStrike" spc="-1">
                <a:solidFill>
                  <a:srgbClr val="000000"/>
                </a:solidFill>
                <a:latin typeface="Arial"/>
              </a:rPr>
              <a:t>Klõpsa liigenduse tekstivormingu redigeerimiseks</a:t>
            </a:r>
          </a:p>
          <a:p>
            <a:pPr marL="864000" lvl="1" indent="-324000">
              <a:spcBef>
                <a:spcPts val="1134"/>
              </a:spcBef>
              <a:buClr>
                <a:srgbClr val="000000"/>
              </a:buClr>
              <a:buSzPct val="75000"/>
              <a:buFont typeface="Symbol" charset="2"/>
              <a:buChar char=""/>
            </a:pPr>
            <a:r>
              <a:rPr lang="et-EE" sz="1400" b="0" strike="noStrike" spc="-1">
                <a:solidFill>
                  <a:srgbClr val="000000"/>
                </a:solidFill>
                <a:latin typeface="Arial"/>
              </a:rPr>
              <a:t>Teine liigendustase</a:t>
            </a:r>
          </a:p>
          <a:p>
            <a:pPr marL="1296000" lvl="2" indent="-288000">
              <a:spcBef>
                <a:spcPts val="850"/>
              </a:spcBef>
              <a:buClr>
                <a:srgbClr val="000000"/>
              </a:buClr>
              <a:buSzPct val="45000"/>
              <a:buFont typeface="Wingdings" charset="2"/>
              <a:buChar char=""/>
            </a:pPr>
            <a:r>
              <a:rPr lang="et-EE" sz="1400" b="0" strike="noStrike" spc="-1">
                <a:solidFill>
                  <a:srgbClr val="000000"/>
                </a:solidFill>
                <a:latin typeface="Arial"/>
              </a:rPr>
              <a:t>Kolmas liigendustase</a:t>
            </a:r>
          </a:p>
          <a:p>
            <a:pPr marL="1728000" lvl="3" indent="-216000">
              <a:spcBef>
                <a:spcPts val="567"/>
              </a:spcBef>
              <a:buClr>
                <a:srgbClr val="000000"/>
              </a:buClr>
              <a:buSzPct val="75000"/>
              <a:buFont typeface="Symbol" charset="2"/>
              <a:buChar char=""/>
            </a:pPr>
            <a:r>
              <a:rPr lang="et-EE" sz="1400" b="0" strike="noStrike" spc="-1">
                <a:solidFill>
                  <a:srgbClr val="000000"/>
                </a:solidFill>
                <a:latin typeface="Arial"/>
              </a:rPr>
              <a:t>Neljas liigendustase</a:t>
            </a:r>
          </a:p>
          <a:p>
            <a:pPr marL="2160000" lvl="4" indent="-216000">
              <a:spcBef>
                <a:spcPts val="283"/>
              </a:spcBef>
              <a:buClr>
                <a:srgbClr val="000000"/>
              </a:buClr>
              <a:buSzPct val="45000"/>
              <a:buFont typeface="Wingdings" charset="2"/>
              <a:buChar char=""/>
            </a:pPr>
            <a:r>
              <a:rPr lang="et-EE" sz="2000" b="0" strike="noStrike" spc="-1">
                <a:solidFill>
                  <a:srgbClr val="000000"/>
                </a:solidFill>
                <a:latin typeface="Arial"/>
              </a:rPr>
              <a:t>Viies liigendustase</a:t>
            </a:r>
          </a:p>
          <a:p>
            <a:pPr marL="2592000" lvl="5" indent="-216000">
              <a:spcBef>
                <a:spcPts val="283"/>
              </a:spcBef>
              <a:buClr>
                <a:srgbClr val="000000"/>
              </a:buClr>
              <a:buSzPct val="45000"/>
              <a:buFont typeface="Wingdings" charset="2"/>
              <a:buChar char=""/>
            </a:pPr>
            <a:r>
              <a:rPr lang="et-EE" sz="2000" b="0" strike="noStrike" spc="-1">
                <a:solidFill>
                  <a:srgbClr val="000000"/>
                </a:solidFill>
                <a:latin typeface="Arial"/>
              </a:rPr>
              <a:t>Kuues liigendustase</a:t>
            </a:r>
          </a:p>
          <a:p>
            <a:pPr marL="3024000" lvl="6" indent="-216000">
              <a:spcBef>
                <a:spcPts val="283"/>
              </a:spcBef>
              <a:buClr>
                <a:srgbClr val="000000"/>
              </a:buClr>
              <a:buSzPct val="45000"/>
              <a:buFont typeface="Wingdings" charset="2"/>
              <a:buChar char=""/>
            </a:pPr>
            <a:r>
              <a:rPr lang="et-EE" sz="2000" b="0" strike="noStrike" spc="-1">
                <a:solidFill>
                  <a:srgbClr val="000000"/>
                </a:solidFill>
                <a:latin typeface="Arial"/>
              </a:rPr>
              <a:t>Seitsmes liigendustase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rmAutofit fontScale="80000"/>
          </a:bodyPr>
          <a:lstStyle/>
          <a:p>
            <a:pPr indent="0">
              <a:buNone/>
            </a:pPr>
            <a:r>
              <a:rPr lang="et-EE" sz="4400" b="0" strike="noStrike" spc="-1">
                <a:solidFill>
                  <a:srgbClr val="000000"/>
                </a:solidFill>
                <a:latin typeface="Arial"/>
              </a:rPr>
              <a:t>Klõpsa tiitli tekstivormingu redigeerimiseks</a:t>
            </a: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rmAutofit/>
          </a:bodyPr>
          <a:lstStyle/>
          <a:p>
            <a:pPr marL="432000" indent="-324000">
              <a:spcBef>
                <a:spcPts val="1417"/>
              </a:spcBef>
              <a:buClr>
                <a:srgbClr val="000000"/>
              </a:buClr>
              <a:buSzPct val="45000"/>
              <a:buFont typeface="Wingdings" charset="2"/>
              <a:buChar char=""/>
            </a:pPr>
            <a:r>
              <a:rPr lang="et-EE" sz="3200" b="0" strike="noStrike" spc="-1">
                <a:solidFill>
                  <a:srgbClr val="000000"/>
                </a:solidFill>
                <a:latin typeface="Arial"/>
              </a:rPr>
              <a:t>Klõpsa liigenduse tekstivormingu redigeerimiseks</a:t>
            </a:r>
          </a:p>
          <a:p>
            <a:pPr marL="864000" lvl="1" indent="-324000">
              <a:spcBef>
                <a:spcPts val="1134"/>
              </a:spcBef>
              <a:buClr>
                <a:srgbClr val="000000"/>
              </a:buClr>
              <a:buSzPct val="75000"/>
              <a:buFont typeface="Symbol" charset="2"/>
              <a:buChar char=""/>
            </a:pPr>
            <a:r>
              <a:rPr lang="et-EE" sz="3200" b="0" strike="noStrike" spc="-1">
                <a:solidFill>
                  <a:srgbClr val="000000"/>
                </a:solidFill>
                <a:latin typeface="Arial"/>
              </a:rPr>
              <a:t>Teine liigendustase</a:t>
            </a:r>
          </a:p>
          <a:p>
            <a:pPr marL="1296000" lvl="2" indent="-288000">
              <a:spcBef>
                <a:spcPts val="850"/>
              </a:spcBef>
              <a:buClr>
                <a:srgbClr val="000000"/>
              </a:buClr>
              <a:buSzPct val="45000"/>
              <a:buFont typeface="Wingdings" charset="2"/>
              <a:buChar char=""/>
            </a:pPr>
            <a:r>
              <a:rPr lang="et-EE" sz="3200" b="0" strike="noStrike" spc="-1">
                <a:solidFill>
                  <a:srgbClr val="000000"/>
                </a:solidFill>
                <a:latin typeface="Arial"/>
              </a:rPr>
              <a:t>Kolmas liigendustase</a:t>
            </a:r>
          </a:p>
          <a:p>
            <a:pPr marL="1728000" lvl="3" indent="-216000">
              <a:spcBef>
                <a:spcPts val="567"/>
              </a:spcBef>
              <a:buClr>
                <a:srgbClr val="000000"/>
              </a:buClr>
              <a:buSzPct val="75000"/>
              <a:buFont typeface="Symbol" charset="2"/>
              <a:buChar char=""/>
            </a:pPr>
            <a:r>
              <a:rPr lang="et-EE" sz="3200" b="0" strike="noStrike" spc="-1">
                <a:solidFill>
                  <a:srgbClr val="000000"/>
                </a:solidFill>
                <a:latin typeface="Arial"/>
              </a:rPr>
              <a:t>Neljas liigendustase</a:t>
            </a:r>
          </a:p>
          <a:p>
            <a:pPr marL="2160000" lvl="4" indent="-216000">
              <a:spcBef>
                <a:spcPts val="283"/>
              </a:spcBef>
              <a:buClr>
                <a:srgbClr val="000000"/>
              </a:buClr>
              <a:buSzPct val="45000"/>
              <a:buFont typeface="Wingdings" charset="2"/>
              <a:buChar char=""/>
            </a:pPr>
            <a:r>
              <a:rPr lang="et-EE" sz="3200" b="0" strike="noStrike" spc="-1">
                <a:solidFill>
                  <a:srgbClr val="000000"/>
                </a:solidFill>
                <a:latin typeface="Arial"/>
              </a:rPr>
              <a:t>Viies liigendustase</a:t>
            </a:r>
          </a:p>
          <a:p>
            <a:pPr marL="2592000" lvl="5" indent="-216000">
              <a:spcBef>
                <a:spcPts val="283"/>
              </a:spcBef>
              <a:buClr>
                <a:srgbClr val="000000"/>
              </a:buClr>
              <a:buSzPct val="45000"/>
              <a:buFont typeface="Wingdings" charset="2"/>
              <a:buChar char=""/>
            </a:pPr>
            <a:r>
              <a:rPr lang="et-EE" sz="3200" b="0" strike="noStrike" spc="-1">
                <a:solidFill>
                  <a:srgbClr val="000000"/>
                </a:solidFill>
                <a:latin typeface="Arial"/>
              </a:rPr>
              <a:t>Kuues liigendustase</a:t>
            </a:r>
          </a:p>
          <a:p>
            <a:pPr marL="3024000" lvl="6" indent="-216000">
              <a:spcBef>
                <a:spcPts val="283"/>
              </a:spcBef>
              <a:buClr>
                <a:srgbClr val="000000"/>
              </a:buClr>
              <a:buSzPct val="45000"/>
              <a:buFont typeface="Wingdings" charset="2"/>
              <a:buChar char=""/>
            </a:pPr>
            <a:r>
              <a:rPr lang="et-EE" sz="3200" b="0" strike="noStrike" spc="-1">
                <a:solidFill>
                  <a:srgbClr val="000000"/>
                </a:solidFill>
                <a:latin typeface="Arial"/>
              </a:rPr>
              <a:t>Seitsmes liigendustase</a:t>
            </a: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indent="0">
              <a:buNone/>
              <a:defRPr lang="et-EE" sz="1400" b="0" strike="noStrike" spc="-1">
                <a:solidFill>
                  <a:srgbClr val="000000"/>
                </a:solidFill>
                <a:latin typeface="Times New Roman"/>
              </a:defRPr>
            </a:lvl1pPr>
          </a:lstStyle>
          <a:p>
            <a:pPr indent="0">
              <a:buNone/>
            </a:pPr>
            <a:r>
              <a:rPr lang="et-EE" sz="1400" b="0" strike="noStrike" spc="-1">
                <a:solidFill>
                  <a:srgbClr val="000000"/>
                </a:solidFill>
                <a:latin typeface="Times New Roman"/>
              </a:rPr>
              <a:t>&lt;kuupäev/kellaaeg›</a:t>
            </a: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indent="0" algn="ctr">
              <a:buNone/>
              <a:defRPr lang="et-EE" sz="1400" b="0" strike="noStrike" spc="-1">
                <a:solidFill>
                  <a:srgbClr val="000000"/>
                </a:solidFill>
                <a:latin typeface="Times New Roman"/>
              </a:defRPr>
            </a:lvl1pPr>
          </a:lstStyle>
          <a:p>
            <a:pPr indent="0" algn="ctr">
              <a:buNone/>
            </a:pPr>
            <a:r>
              <a:rPr lang="et-EE" sz="1400" b="0" strike="noStrike" spc="-1">
                <a:solidFill>
                  <a:srgbClr val="000000"/>
                </a:solidFill>
                <a:latin typeface="Times New Roman"/>
              </a:rPr>
              <a:t>&lt;jalus&gt;</a:t>
            </a: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6F676747-2D83-459B-B8F9-F1D32A3FA218}" type="slidenum">
              <a:rPr lang="en-US" sz="1200" b="0" strike="noStrike" spc="-1">
                <a:solidFill>
                  <a:srgbClr val="888888"/>
                </a:solidFill>
                <a:latin typeface="Calibri"/>
                <a:ea typeface="Calibri"/>
              </a:rPr>
              <a:t>‹#›</a:t>
            </a:fld>
            <a:endParaRPr lang="et-EE"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295;p13"/>
          <p:cNvSpPr/>
          <p:nvPr/>
        </p:nvSpPr>
        <p:spPr>
          <a:xfrm>
            <a:off x="-228960" y="-601200"/>
            <a:ext cx="18745560" cy="11133000"/>
          </a:xfrm>
          <a:custGeom>
            <a:avLst/>
            <a:gdLst>
              <a:gd name="textAreaLeft" fmla="*/ 0 w 18745560"/>
              <a:gd name="textAreaRight" fmla="*/ 18745920 w 18745560"/>
              <a:gd name="textAreaTop" fmla="*/ 0 h 11133000"/>
              <a:gd name="textAreaBottom" fmla="*/ 11133360 h 1113300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89" name="Picture 2" descr="A group of people holding a yellow sign&#10;&#10;Description automatically generated"/>
          <p:cNvPicPr/>
          <p:nvPr/>
        </p:nvPicPr>
        <p:blipFill>
          <a:blip r:embed="rId3"/>
          <a:stretch/>
        </p:blipFill>
        <p:spPr>
          <a:xfrm>
            <a:off x="2902680" y="-1275840"/>
            <a:ext cx="12482640" cy="12482640"/>
          </a:xfrm>
          <a:prstGeom prst="rect">
            <a:avLst/>
          </a:prstGeom>
          <a:ln w="0">
            <a:noFill/>
          </a:ln>
        </p:spPr>
      </p:pic>
      <p:pic>
        <p:nvPicPr>
          <p:cNvPr id="90" name="Picture 3" descr="A white and black logo&#10;&#10;Description automatically generated with medium confidence"/>
          <p:cNvPicPr/>
          <p:nvPr/>
        </p:nvPicPr>
        <p:blipFill>
          <a:blip r:embed="rId4"/>
          <a:stretch/>
        </p:blipFill>
        <p:spPr>
          <a:xfrm>
            <a:off x="1643400" y="8606880"/>
            <a:ext cx="14277600" cy="21859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295;p13"/>
          <p:cNvSpPr/>
          <p:nvPr/>
        </p:nvSpPr>
        <p:spPr>
          <a:xfrm>
            <a:off x="0" y="0"/>
            <a:ext cx="9138600" cy="10286640"/>
          </a:xfrm>
          <a:custGeom>
            <a:avLst/>
            <a:gdLst>
              <a:gd name="textAreaLeft" fmla="*/ 0 w 9138600"/>
              <a:gd name="textAreaRight" fmla="*/ 9138960 w 913860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41" name="Google Shape;228;p9"/>
          <p:cNvSpPr/>
          <p:nvPr/>
        </p:nvSpPr>
        <p:spPr>
          <a:xfrm>
            <a:off x="506160" y="3803760"/>
            <a:ext cx="7743960" cy="5181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800280" indent="-343080" algn="just">
              <a:lnSpc>
                <a:spcPct val="150000"/>
              </a:lnSpc>
              <a:spcAft>
                <a:spcPts val="601"/>
              </a:spcAft>
              <a:buClr>
                <a:srgbClr val="000000"/>
              </a:buClr>
              <a:buFont typeface="Wingdings" charset="2"/>
              <a:buChar char=""/>
            </a:pPr>
            <a:r>
              <a:rPr lang="en-US" sz="2000" b="0" strike="noStrike" spc="-1">
                <a:solidFill>
                  <a:srgbClr val="000000"/>
                </a:solidFill>
                <a:latin typeface="Montserrat"/>
                <a:ea typeface="MS Mincho"/>
              </a:rPr>
              <a:t>Võtke tühi paberileht ja joonistage sellele kolm ristkülikut/ruutu. Looge igasse ristkülikusse/ruutu profiilid keskmistele "väljamõeldud" kasutajatele, kes esindavad sihtrühma, et mõista lahendusest mõjutatud inimesi.</a:t>
            </a:r>
            <a:endParaRPr lang="et-EE" sz="2000" b="0" strike="noStrike" spc="-1">
              <a:solidFill>
                <a:srgbClr val="000000"/>
              </a:solidFill>
              <a:latin typeface="Arial"/>
            </a:endParaRPr>
          </a:p>
          <a:p>
            <a:pPr marL="800280" indent="-343080" algn="just">
              <a:lnSpc>
                <a:spcPct val="150000"/>
              </a:lnSpc>
              <a:spcAft>
                <a:spcPts val="601"/>
              </a:spcAft>
              <a:buClr>
                <a:srgbClr val="000000"/>
              </a:buClr>
              <a:buFont typeface="Wingdings" charset="2"/>
              <a:buChar char=""/>
            </a:pPr>
            <a:r>
              <a:rPr lang="en-US" sz="2000" b="0" strike="noStrike" spc="-1">
                <a:solidFill>
                  <a:srgbClr val="000000"/>
                </a:solidFill>
                <a:latin typeface="Montserrat"/>
                <a:ea typeface="MS Mincho"/>
              </a:rPr>
              <a:t>Persoonad kujutavad endast idealiseeritud kasutajat või klienti üksikasjalikult ja poolfiktsionaalselt, mis on loodud selleks, et paremini mõista ja käsitleda konkreetse sihtrühma vajadusi, käitumist ja eelistusi.</a:t>
            </a:r>
            <a:endParaRPr lang="et-EE" sz="2000" b="0" strike="noStrike" spc="-1">
              <a:solidFill>
                <a:srgbClr val="000000"/>
              </a:solidFill>
              <a:latin typeface="Arial"/>
            </a:endParaRPr>
          </a:p>
          <a:p>
            <a:pPr marL="800280" indent="-343080" algn="just">
              <a:lnSpc>
                <a:spcPct val="150000"/>
              </a:lnSpc>
              <a:spcAft>
                <a:spcPts val="601"/>
              </a:spcAft>
              <a:buClr>
                <a:srgbClr val="000000"/>
              </a:buClr>
              <a:buFont typeface="Wingdings" charset="2"/>
              <a:buChar char=""/>
            </a:pPr>
            <a:r>
              <a:rPr lang="en-US" sz="2000" b="0" strike="noStrike" spc="-1">
                <a:solidFill>
                  <a:srgbClr val="000000"/>
                </a:solidFill>
                <a:latin typeface="Montserrat"/>
                <a:ea typeface="MS Mincho"/>
              </a:rPr>
              <a:t>Persoonasid saab tuletada ka sihtrühma sees tehtud uuringutest.</a:t>
            </a:r>
            <a:endParaRPr lang="et-EE" sz="2000" b="0" strike="noStrike" spc="-1">
              <a:solidFill>
                <a:srgbClr val="000000"/>
              </a:solidFill>
              <a:latin typeface="Arial"/>
            </a:endParaRPr>
          </a:p>
        </p:txBody>
      </p:sp>
      <p:pic>
        <p:nvPicPr>
          <p:cNvPr id="142" name="Picture 2"/>
          <p:cNvPicPr/>
          <p:nvPr/>
        </p:nvPicPr>
        <p:blipFill>
          <a:blip r:embed="rId3"/>
          <a:stretch/>
        </p:blipFill>
        <p:spPr>
          <a:xfrm rot="10800000">
            <a:off x="629775" y="259019"/>
            <a:ext cx="7301880" cy="2699334"/>
          </a:xfrm>
          <a:prstGeom prst="rect">
            <a:avLst/>
          </a:prstGeom>
          <a:ln w="0">
            <a:noFill/>
          </a:ln>
        </p:spPr>
      </p:pic>
      <p:sp>
        <p:nvSpPr>
          <p:cNvPr id="143" name="Google Shape;227;p9"/>
          <p:cNvSpPr/>
          <p:nvPr/>
        </p:nvSpPr>
        <p:spPr>
          <a:xfrm>
            <a:off x="2087646" y="1002425"/>
            <a:ext cx="8674560" cy="142487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3000"/>
              </a:lnSpc>
              <a:tabLst>
                <a:tab pos="0" algn="l"/>
              </a:tabLst>
            </a:pPr>
            <a:r>
              <a:rPr lang="en-US" sz="7200" strike="noStrike" spc="-1" dirty="0">
                <a:solidFill>
                  <a:srgbClr val="000000"/>
                </a:solidFill>
                <a:latin typeface="Impact" panose="020B0806030902050204" pitchFamily="34" charset="0"/>
                <a:ea typeface="Montserrat"/>
              </a:rPr>
              <a:t>PERSOONAD</a:t>
            </a:r>
            <a:endParaRPr lang="et-EE" sz="7200" strike="noStrike" spc="-1" dirty="0">
              <a:solidFill>
                <a:srgbClr val="000000"/>
              </a:solidFill>
              <a:latin typeface="Impact" panose="020B0806030902050204" pitchFamily="34" charset="0"/>
            </a:endParaRPr>
          </a:p>
        </p:txBody>
      </p:sp>
      <p:sp>
        <p:nvSpPr>
          <p:cNvPr id="144" name="Google Shape;226;p9"/>
          <p:cNvSpPr/>
          <p:nvPr/>
        </p:nvSpPr>
        <p:spPr>
          <a:xfrm>
            <a:off x="11886480" y="6130080"/>
            <a:ext cx="3505320" cy="2352960"/>
          </a:xfrm>
          <a:custGeom>
            <a:avLst/>
            <a:gdLst>
              <a:gd name="textAreaLeft" fmla="*/ 0 w 3505320"/>
              <a:gd name="textAreaRight" fmla="*/ 3506400 w 3505320"/>
              <a:gd name="textAreaTop" fmla="*/ 0 h 2352960"/>
              <a:gd name="textAreaBottom" fmla="*/ 2354040 h 2352960"/>
            </a:gdLst>
            <a:ahLst/>
            <a:cxnLst/>
            <a:rect l="textAreaLeft" t="textAreaTop" r="textAreaRight" b="textAreaBottom"/>
            <a:pathLst>
              <a:path w="4734803" h="2900067">
                <a:moveTo>
                  <a:pt x="0" y="0"/>
                </a:moveTo>
                <a:lnTo>
                  <a:pt x="4734803" y="0"/>
                </a:lnTo>
                <a:lnTo>
                  <a:pt x="4734803" y="2900067"/>
                </a:lnTo>
                <a:lnTo>
                  <a:pt x="0" y="2900067"/>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fi-FI" sz="1400" b="0" strike="noStrike" spc="-1">
              <a:solidFill>
                <a:srgbClr val="000000"/>
              </a:solidFill>
              <a:latin typeface="Arial"/>
              <a:ea typeface="Arial"/>
            </a:endParaRPr>
          </a:p>
        </p:txBody>
      </p:sp>
      <p:sp>
        <p:nvSpPr>
          <p:cNvPr id="145" name="Google Shape;229;p9"/>
          <p:cNvSpPr/>
          <p:nvPr/>
        </p:nvSpPr>
        <p:spPr>
          <a:xfrm rot="21087000">
            <a:off x="14430240" y="2604240"/>
            <a:ext cx="2440080" cy="80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a:solidFill>
                  <a:srgbClr val="000000"/>
                </a:solidFill>
                <a:latin typeface="Montserrat"/>
                <a:ea typeface="Montserrat"/>
              </a:rPr>
              <a:t>Soovid?</a:t>
            </a:r>
            <a:endParaRPr lang="et-EE" sz="2400" b="0" strike="noStrike" spc="-1">
              <a:solidFill>
                <a:srgbClr val="000000"/>
              </a:solidFill>
              <a:latin typeface="Arial"/>
            </a:endParaRPr>
          </a:p>
        </p:txBody>
      </p:sp>
      <p:sp>
        <p:nvSpPr>
          <p:cNvPr id="146" name="Google Shape;230;p9"/>
          <p:cNvSpPr/>
          <p:nvPr/>
        </p:nvSpPr>
        <p:spPr>
          <a:xfrm rot="404400">
            <a:off x="10899720" y="2851560"/>
            <a:ext cx="2440080" cy="80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a:solidFill>
                  <a:srgbClr val="000000"/>
                </a:solidFill>
                <a:latin typeface="Montserrat"/>
                <a:ea typeface="Montserrat"/>
              </a:rPr>
              <a:t>Vajadused?</a:t>
            </a:r>
            <a:endParaRPr lang="et-EE" sz="2400" b="0" strike="noStrike" spc="-1">
              <a:solidFill>
                <a:srgbClr val="000000"/>
              </a:solidFill>
              <a:latin typeface="Arial"/>
            </a:endParaRPr>
          </a:p>
        </p:txBody>
      </p:sp>
      <p:sp>
        <p:nvSpPr>
          <p:cNvPr id="147" name="Google Shape;231;p9"/>
          <p:cNvSpPr/>
          <p:nvPr/>
        </p:nvSpPr>
        <p:spPr>
          <a:xfrm rot="593400">
            <a:off x="12745440" y="3712320"/>
            <a:ext cx="2811240" cy="801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a:solidFill>
                  <a:srgbClr val="000000"/>
                </a:solidFill>
                <a:latin typeface="Montserrat"/>
                <a:ea typeface="Montserrat"/>
              </a:rPr>
              <a:t>Frustratsioonid?</a:t>
            </a:r>
            <a:endParaRPr lang="et-EE" sz="2400" b="0" strike="noStrike" spc="-1">
              <a:solidFill>
                <a:srgbClr val="000000"/>
              </a:solidFill>
              <a:latin typeface="Arial"/>
            </a:endParaRPr>
          </a:p>
        </p:txBody>
      </p:sp>
      <p:sp>
        <p:nvSpPr>
          <p:cNvPr id="148" name="Google Shape;232;p9"/>
          <p:cNvSpPr/>
          <p:nvPr/>
        </p:nvSpPr>
        <p:spPr>
          <a:xfrm>
            <a:off x="14165640" y="4886280"/>
            <a:ext cx="2440080" cy="80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a:solidFill>
                  <a:srgbClr val="000000"/>
                </a:solidFill>
                <a:latin typeface="Montserrat"/>
                <a:ea typeface="Montserrat"/>
              </a:rPr>
              <a:t>Valupunktid?</a:t>
            </a:r>
            <a:endParaRPr lang="et-EE" sz="2400" b="0" strike="noStrike" spc="-1">
              <a:solidFill>
                <a:srgbClr val="000000"/>
              </a:solidFill>
              <a:latin typeface="Arial"/>
            </a:endParaRPr>
          </a:p>
        </p:txBody>
      </p:sp>
      <p:sp>
        <p:nvSpPr>
          <p:cNvPr id="149" name="Google Shape;233;p9"/>
          <p:cNvSpPr/>
          <p:nvPr/>
        </p:nvSpPr>
        <p:spPr>
          <a:xfrm rot="20389800">
            <a:off x="11130480" y="4561200"/>
            <a:ext cx="2440080" cy="80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a:solidFill>
                  <a:srgbClr val="000000"/>
                </a:solidFill>
                <a:latin typeface="Montserrat"/>
                <a:ea typeface="Montserrat"/>
              </a:rPr>
              <a:t>Väljakutsed?</a:t>
            </a:r>
            <a:endParaRPr lang="et-EE" sz="2400" b="0" strike="noStrike" spc="-1">
              <a:solidFill>
                <a:srgbClr val="000000"/>
              </a:solidFill>
              <a:latin typeface="Arial"/>
            </a:endParaRPr>
          </a:p>
        </p:txBody>
      </p:sp>
      <p:sp>
        <p:nvSpPr>
          <p:cNvPr id="150" name="Google Shape;234;p9"/>
          <p:cNvSpPr/>
          <p:nvPr/>
        </p:nvSpPr>
        <p:spPr>
          <a:xfrm>
            <a:off x="12085560" y="1840320"/>
            <a:ext cx="3754080" cy="140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100" b="1" strike="noStrike" spc="-1">
                <a:solidFill>
                  <a:srgbClr val="000000"/>
                </a:solidFill>
                <a:latin typeface="Montserrat"/>
                <a:ea typeface="Montserrat"/>
              </a:rPr>
              <a:t>Põhiline demograafiline teave</a:t>
            </a:r>
            <a:endParaRPr lang="et-EE" sz="21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295;p13"/>
          <p:cNvSpPr/>
          <p:nvPr/>
        </p:nvSpPr>
        <p:spPr>
          <a:xfrm>
            <a:off x="-297720" y="-593640"/>
            <a:ext cx="18745560" cy="11133000"/>
          </a:xfrm>
          <a:custGeom>
            <a:avLst/>
            <a:gdLst>
              <a:gd name="textAreaLeft" fmla="*/ 0 w 18745560"/>
              <a:gd name="textAreaRight" fmla="*/ 18745920 w 18745560"/>
              <a:gd name="textAreaTop" fmla="*/ 0 h 11133000"/>
              <a:gd name="textAreaBottom" fmla="*/ 11133360 h 1113300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52" name="Picture 2"/>
          <p:cNvPicPr/>
          <p:nvPr/>
        </p:nvPicPr>
        <p:blipFill>
          <a:blip r:embed="rId3"/>
          <a:stretch/>
        </p:blipFill>
        <p:spPr>
          <a:xfrm>
            <a:off x="2469960" y="2323080"/>
            <a:ext cx="13210920" cy="5768640"/>
          </a:xfrm>
          <a:prstGeom prst="rect">
            <a:avLst/>
          </a:prstGeom>
          <a:ln w="0">
            <a:noFill/>
          </a:ln>
        </p:spPr>
      </p:pic>
      <p:pic>
        <p:nvPicPr>
          <p:cNvPr id="153" name="Picture 4" descr="A white and black logo&#10;&#10;Description automatically generated with medium confidence"/>
          <p:cNvPicPr/>
          <p:nvPr/>
        </p:nvPicPr>
        <p:blipFill>
          <a:blip r:embed="rId4"/>
          <a:stretch/>
        </p:blipFill>
        <p:spPr>
          <a:xfrm>
            <a:off x="1643400" y="8606880"/>
            <a:ext cx="14277600" cy="2185920"/>
          </a:xfrm>
          <a:prstGeom prst="rect">
            <a:avLst/>
          </a:prstGeom>
          <a:ln w="0">
            <a:noFill/>
          </a:ln>
        </p:spPr>
      </p:pic>
      <p:sp>
        <p:nvSpPr>
          <p:cNvPr id="154" name="Google Shape;227;p9"/>
          <p:cNvSpPr/>
          <p:nvPr/>
        </p:nvSpPr>
        <p:spPr>
          <a:xfrm>
            <a:off x="1301400" y="3197160"/>
            <a:ext cx="15547320" cy="246221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tabLst>
                <a:tab pos="0" algn="l"/>
              </a:tabLst>
            </a:pPr>
            <a:r>
              <a:rPr lang="en-US" sz="8000" strike="noStrike" spc="-1" dirty="0">
                <a:solidFill>
                  <a:srgbClr val="FFFFFF"/>
                </a:solidFill>
                <a:latin typeface="Impact" panose="020B0806030902050204" pitchFamily="34" charset="0"/>
                <a:ea typeface="Montserrat"/>
              </a:rPr>
              <a:t>FAAS 2: </a:t>
            </a:r>
            <a:endParaRPr lang="et-EE" sz="8000" strike="noStrike" spc="-1" dirty="0">
              <a:solidFill>
                <a:srgbClr val="000000"/>
              </a:solidFill>
              <a:latin typeface="Impact" panose="020B0806030902050204" pitchFamily="34" charset="0"/>
            </a:endParaRPr>
          </a:p>
          <a:p>
            <a:pPr algn="ctr">
              <a:lnSpc>
                <a:spcPct val="100000"/>
              </a:lnSpc>
              <a:tabLst>
                <a:tab pos="0" algn="l"/>
              </a:tabLst>
            </a:pPr>
            <a:r>
              <a:rPr lang="en-US" sz="8000" strike="noStrike" spc="-1" dirty="0" err="1">
                <a:solidFill>
                  <a:srgbClr val="FFFFFF"/>
                </a:solidFill>
                <a:latin typeface="Impact" panose="020B0806030902050204" pitchFamily="34" charset="0"/>
                <a:ea typeface="Arial"/>
              </a:rPr>
              <a:t>Loomine</a:t>
            </a:r>
            <a:endParaRPr lang="et-EE" sz="8000" strike="noStrike" spc="-1" dirty="0">
              <a:solidFill>
                <a:srgbClr val="000000"/>
              </a:solidFill>
              <a:latin typeface="Impact" panose="020B080603090205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295;p13"/>
          <p:cNvSpPr/>
          <p:nvPr/>
        </p:nvSpPr>
        <p:spPr>
          <a:xfrm>
            <a:off x="0" y="0"/>
            <a:ext cx="9143640" cy="10344960"/>
          </a:xfrm>
          <a:custGeom>
            <a:avLst/>
            <a:gdLst>
              <a:gd name="textAreaLeft" fmla="*/ 0 w 9143640"/>
              <a:gd name="textAreaRight" fmla="*/ 9144000 w 9143640"/>
              <a:gd name="textAreaTop" fmla="*/ 0 h 10344960"/>
              <a:gd name="textAreaBottom" fmla="*/ 10345320 h 1034496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56" name="Google Shape;264;p11"/>
          <p:cNvSpPr/>
          <p:nvPr/>
        </p:nvSpPr>
        <p:spPr>
          <a:xfrm>
            <a:off x="11201400" y="2242800"/>
            <a:ext cx="5162040" cy="4967280"/>
          </a:xfrm>
          <a:custGeom>
            <a:avLst/>
            <a:gdLst>
              <a:gd name="textAreaLeft" fmla="*/ 0 w 5162040"/>
              <a:gd name="textAreaRight" fmla="*/ 5162400 w 5162040"/>
              <a:gd name="textAreaTop" fmla="*/ 0 h 4967280"/>
              <a:gd name="textAreaBottom" fmla="*/ 4967640 h 4967280"/>
            </a:gdLst>
            <a:ahLst/>
            <a:cxnLst/>
            <a:rect l="textAreaLeft" t="textAreaTop" r="textAreaRight" b="textAreaBottom"/>
            <a:pathLst>
              <a:path w="4262034" h="4114800">
                <a:moveTo>
                  <a:pt x="0" y="0"/>
                </a:moveTo>
                <a:lnTo>
                  <a:pt x="4262034" y="0"/>
                </a:lnTo>
                <a:lnTo>
                  <a:pt x="4262034" y="4114800"/>
                </a:lnTo>
                <a:lnTo>
                  <a:pt x="0" y="411480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57" name="Google Shape;270;p11"/>
          <p:cNvSpPr/>
          <p:nvPr/>
        </p:nvSpPr>
        <p:spPr>
          <a:xfrm>
            <a:off x="762120" y="4337280"/>
            <a:ext cx="7457400" cy="4462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914400" lvl="1" indent="-457200">
              <a:lnSpc>
                <a:spcPct val="150000"/>
              </a:lnSpc>
              <a:spcAft>
                <a:spcPts val="601"/>
              </a:spcAft>
              <a:buClr>
                <a:srgbClr val="000000"/>
              </a:buClr>
              <a:buFont typeface="Wingdings" charset="2"/>
              <a:buChar char=""/>
            </a:pPr>
            <a:r>
              <a:rPr lang="en-US" sz="3200" b="0" strike="noStrike" spc="-1">
                <a:solidFill>
                  <a:srgbClr val="000000"/>
                </a:solidFill>
                <a:latin typeface="Montserrat"/>
                <a:ea typeface="MS Mincho"/>
              </a:rPr>
              <a:t>Võtke tühi paberileht ja kirjutage sellele võimalikult palju ideid probleemi lahendamiseks.</a:t>
            </a:r>
            <a:endParaRPr lang="et-EE" sz="3200" b="0" strike="noStrike" spc="-1">
              <a:solidFill>
                <a:srgbClr val="000000"/>
              </a:solidFill>
              <a:latin typeface="Arial"/>
            </a:endParaRPr>
          </a:p>
          <a:p>
            <a:pPr marL="914400" lvl="1" indent="-457200">
              <a:lnSpc>
                <a:spcPct val="150000"/>
              </a:lnSpc>
              <a:spcAft>
                <a:spcPts val="601"/>
              </a:spcAft>
              <a:buClr>
                <a:srgbClr val="000000"/>
              </a:buClr>
              <a:buFont typeface="Wingdings" charset="2"/>
              <a:buChar char=""/>
            </a:pPr>
            <a:r>
              <a:rPr lang="en-US" sz="3200" b="0" strike="noStrike" spc="-1">
                <a:solidFill>
                  <a:srgbClr val="000000"/>
                </a:solidFill>
                <a:latin typeface="Montserrat"/>
                <a:ea typeface="MS Mincho"/>
              </a:rPr>
              <a:t>Ole loominguline - seekord läheb kvantiteet üle kvaliteedi!</a:t>
            </a:r>
            <a:endParaRPr lang="et-EE" sz="3200" b="0" strike="noStrike" spc="-1">
              <a:solidFill>
                <a:srgbClr val="000000"/>
              </a:solidFill>
              <a:latin typeface="Arial"/>
            </a:endParaRPr>
          </a:p>
        </p:txBody>
      </p:sp>
      <p:sp>
        <p:nvSpPr>
          <p:cNvPr id="158" name="TextBox 3"/>
          <p:cNvSpPr/>
          <p:nvPr/>
        </p:nvSpPr>
        <p:spPr>
          <a:xfrm>
            <a:off x="11325240" y="7660080"/>
            <a:ext cx="541476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nSpc>
                <a:spcPct val="150000"/>
              </a:lnSpc>
              <a:spcAft>
                <a:spcPts val="601"/>
              </a:spcAft>
            </a:pPr>
            <a:r>
              <a:rPr lang="en-US" sz="2800" b="1" strike="noStrike" spc="-1">
                <a:solidFill>
                  <a:srgbClr val="000000"/>
                </a:solidFill>
                <a:latin typeface="Montserrat"/>
                <a:ea typeface="Montserrat"/>
              </a:rPr>
              <a:t>Mõistete genereerimine</a:t>
            </a:r>
            <a:endParaRPr lang="et-EE" sz="2800" b="0" strike="noStrike" spc="-1">
              <a:solidFill>
                <a:srgbClr val="000000"/>
              </a:solidFill>
              <a:latin typeface="Arial"/>
            </a:endParaRPr>
          </a:p>
        </p:txBody>
      </p:sp>
      <p:pic>
        <p:nvPicPr>
          <p:cNvPr id="159" name="Picture 2"/>
          <p:cNvPicPr/>
          <p:nvPr/>
        </p:nvPicPr>
        <p:blipFill>
          <a:blip r:embed="rId4"/>
          <a:stretch/>
        </p:blipFill>
        <p:spPr>
          <a:xfrm rot="10800000">
            <a:off x="1659332" y="525780"/>
            <a:ext cx="5662975" cy="3285720"/>
          </a:xfrm>
          <a:prstGeom prst="rect">
            <a:avLst/>
          </a:prstGeom>
          <a:ln w="0">
            <a:noFill/>
          </a:ln>
        </p:spPr>
      </p:pic>
      <p:sp>
        <p:nvSpPr>
          <p:cNvPr id="160" name="Google Shape;266;p11"/>
          <p:cNvSpPr/>
          <p:nvPr/>
        </p:nvSpPr>
        <p:spPr>
          <a:xfrm>
            <a:off x="2599650" y="1748004"/>
            <a:ext cx="7295040" cy="125329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4000"/>
              </a:lnSpc>
              <a:tabLst>
                <a:tab pos="0" algn="l"/>
              </a:tabLst>
            </a:pPr>
            <a:r>
              <a:rPr lang="en-US" sz="6500" strike="noStrike" spc="-1" dirty="0">
                <a:solidFill>
                  <a:srgbClr val="000000"/>
                </a:solidFill>
                <a:latin typeface="Impact" panose="020B0806030902050204" pitchFamily="34" charset="0"/>
                <a:ea typeface="Montserrat"/>
              </a:rPr>
              <a:t>AJURÜNNAK</a:t>
            </a:r>
            <a:endParaRPr lang="et-EE" sz="6500" strike="noStrike" spc="-1" dirty="0">
              <a:solidFill>
                <a:srgbClr val="000000"/>
              </a:solidFill>
              <a:latin typeface="Impact" panose="020B080603090205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Google Shape;295;p13"/>
          <p:cNvSpPr/>
          <p:nvPr/>
        </p:nvSpPr>
        <p:spPr>
          <a:xfrm>
            <a:off x="0" y="-28980"/>
            <a:ext cx="9143640" cy="10344960"/>
          </a:xfrm>
          <a:custGeom>
            <a:avLst/>
            <a:gdLst>
              <a:gd name="textAreaLeft" fmla="*/ 0 w 9143640"/>
              <a:gd name="textAreaRight" fmla="*/ 9144000 w 9143640"/>
              <a:gd name="textAreaTop" fmla="*/ 0 h 10344960"/>
              <a:gd name="textAreaBottom" fmla="*/ 10345320 h 1034496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62" name="Picture 2"/>
          <p:cNvPicPr/>
          <p:nvPr/>
        </p:nvPicPr>
        <p:blipFill>
          <a:blip r:embed="rId3"/>
          <a:stretch/>
        </p:blipFill>
        <p:spPr>
          <a:xfrm rot="10800000">
            <a:off x="239894" y="0"/>
            <a:ext cx="8609806" cy="3696708"/>
          </a:xfrm>
          <a:prstGeom prst="rect">
            <a:avLst/>
          </a:prstGeom>
          <a:ln w="0">
            <a:noFill/>
          </a:ln>
        </p:spPr>
      </p:pic>
      <p:sp>
        <p:nvSpPr>
          <p:cNvPr id="163" name="Google Shape;265;p11"/>
          <p:cNvSpPr/>
          <p:nvPr/>
        </p:nvSpPr>
        <p:spPr>
          <a:xfrm rot="10800000">
            <a:off x="9633600" y="3313118"/>
            <a:ext cx="2421000" cy="1928880"/>
          </a:xfrm>
          <a:custGeom>
            <a:avLst/>
            <a:gdLst>
              <a:gd name="textAreaLeft" fmla="*/ 0 w 2421000"/>
              <a:gd name="textAreaRight" fmla="*/ 2421360 w 2421000"/>
              <a:gd name="textAreaTop" fmla="*/ 0 h 1928880"/>
              <a:gd name="textAreaBottom" fmla="*/ 1929240 h 1928880"/>
            </a:gdLst>
            <a:ahLst/>
            <a:cxnLst/>
            <a:rect l="textAreaLeft" t="textAreaTop" r="textAreaRight" b="textAreaBottom"/>
            <a:pathLst>
              <a:path w="2325951" h="1721204">
                <a:moveTo>
                  <a:pt x="0" y="0"/>
                </a:moveTo>
                <a:lnTo>
                  <a:pt x="2325952" y="0"/>
                </a:lnTo>
                <a:lnTo>
                  <a:pt x="2325952" y="1721204"/>
                </a:lnTo>
                <a:lnTo>
                  <a:pt x="0" y="1721204"/>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64" name="Google Shape;266;p11"/>
          <p:cNvSpPr/>
          <p:nvPr/>
        </p:nvSpPr>
        <p:spPr>
          <a:xfrm>
            <a:off x="1685724" y="1083663"/>
            <a:ext cx="7818480" cy="34483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4000"/>
              </a:lnSpc>
            </a:pPr>
            <a:r>
              <a:rPr lang="en-US" sz="5400" strike="noStrike" spc="-1" dirty="0">
                <a:solidFill>
                  <a:srgbClr val="000000"/>
                </a:solidFill>
                <a:latin typeface="Impact"/>
                <a:ea typeface="Montserrat"/>
              </a:rPr>
              <a:t>KONTSEPTSIOONDISAIN</a:t>
            </a:r>
            <a:endParaRPr lang="et-EE" sz="5400" strike="noStrike" spc="-1">
              <a:solidFill>
                <a:srgbClr val="000000"/>
              </a:solidFill>
              <a:latin typeface="Impact"/>
            </a:endParaRPr>
          </a:p>
          <a:p>
            <a:pPr>
              <a:lnSpc>
                <a:spcPct val="144000"/>
              </a:lnSpc>
            </a:pPr>
            <a:r>
              <a:rPr lang="en-US" sz="5400" strike="noStrike" spc="-1" dirty="0">
                <a:solidFill>
                  <a:srgbClr val="000000"/>
                </a:solidFill>
                <a:latin typeface="Impact"/>
                <a:ea typeface="Montserrat"/>
              </a:rPr>
              <a:t>JA MODELLEERIMINE</a:t>
            </a:r>
            <a:endParaRPr lang="et-EE" sz="5400" strike="noStrike" spc="-1" dirty="0">
              <a:solidFill>
                <a:srgbClr val="000000"/>
              </a:solidFill>
              <a:latin typeface="Impact"/>
            </a:endParaRPr>
          </a:p>
          <a:p>
            <a:pPr>
              <a:lnSpc>
                <a:spcPct val="144000"/>
              </a:lnSpc>
              <a:tabLst>
                <a:tab pos="0" algn="l"/>
              </a:tabLst>
            </a:pPr>
            <a:endParaRPr lang="et-EE" sz="5400" b="0" strike="noStrike" spc="-1" dirty="0">
              <a:solidFill>
                <a:srgbClr val="000000"/>
              </a:solidFill>
              <a:latin typeface="Arial"/>
            </a:endParaRPr>
          </a:p>
        </p:txBody>
      </p:sp>
      <p:sp>
        <p:nvSpPr>
          <p:cNvPr id="165" name="TextBox 3"/>
          <p:cNvSpPr/>
          <p:nvPr/>
        </p:nvSpPr>
        <p:spPr>
          <a:xfrm>
            <a:off x="345240" y="4530240"/>
            <a:ext cx="7818480" cy="408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743040" indent="-285840">
              <a:lnSpc>
                <a:spcPct val="150000"/>
              </a:lnSpc>
              <a:spcAft>
                <a:spcPts val="601"/>
              </a:spcAft>
              <a:buClr>
                <a:srgbClr val="000000"/>
              </a:buClr>
              <a:buFont typeface="Wingdings" charset="2"/>
              <a:buChar char=""/>
            </a:pPr>
            <a:r>
              <a:rPr lang="en-US" sz="2400" b="0" strike="noStrike" spc="-1" dirty="0" err="1">
                <a:solidFill>
                  <a:srgbClr val="000000"/>
                </a:solidFill>
                <a:latin typeface="Montserrat"/>
                <a:ea typeface="MS Mincho"/>
              </a:rPr>
              <a:t>Grupeerige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oma</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eelmise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etapi</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ideed</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nt</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erinevate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värvidega</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asjakohasuse</a:t>
            </a:r>
            <a:r>
              <a:rPr lang="en-US" sz="2400" b="0" strike="noStrike" spc="-1" dirty="0">
                <a:solidFill>
                  <a:srgbClr val="000000"/>
                </a:solidFill>
                <a:latin typeface="Montserrat"/>
                <a:ea typeface="MS Mincho"/>
              </a:rPr>
              <a:t> ja </a:t>
            </a:r>
            <a:r>
              <a:rPr lang="en-US" sz="2400" b="0" strike="noStrike" spc="-1" dirty="0" err="1">
                <a:solidFill>
                  <a:srgbClr val="000000"/>
                </a:solidFill>
                <a:latin typeface="Montserrat"/>
                <a:ea typeface="MS Mincho"/>
              </a:rPr>
              <a:t>sarnasuste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alusel</a:t>
            </a:r>
            <a:r>
              <a:rPr lang="en-US" sz="2400" b="0" strike="noStrike" spc="-1" dirty="0">
                <a:solidFill>
                  <a:srgbClr val="000000"/>
                </a:solidFill>
                <a:latin typeface="Montserrat"/>
                <a:ea typeface="MS Mincho"/>
              </a:rPr>
              <a:t>.</a:t>
            </a:r>
            <a:endParaRPr lang="et-EE" sz="2400" b="0" strike="noStrike" spc="-1" dirty="0">
              <a:solidFill>
                <a:srgbClr val="000000"/>
              </a:solidFill>
              <a:latin typeface="Arial"/>
            </a:endParaRPr>
          </a:p>
          <a:p>
            <a:pPr marL="743040" indent="-285840">
              <a:lnSpc>
                <a:spcPct val="150000"/>
              </a:lnSpc>
              <a:spcAft>
                <a:spcPts val="601"/>
              </a:spcAft>
              <a:buClr>
                <a:srgbClr val="000000"/>
              </a:buClr>
              <a:buFont typeface="Wingdings" charset="2"/>
              <a:buChar char=""/>
            </a:pPr>
            <a:r>
              <a:rPr lang="en-US" sz="2400" b="0" strike="noStrike" spc="-1" dirty="0" err="1">
                <a:solidFill>
                  <a:srgbClr val="000000"/>
                </a:solidFill>
                <a:latin typeface="Montserrat"/>
                <a:ea typeface="MS Mincho"/>
              </a:rPr>
              <a:t>Määratlege</a:t>
            </a:r>
            <a:r>
              <a:rPr lang="en-US" sz="2400" b="0" strike="noStrike" spc="-1" dirty="0">
                <a:solidFill>
                  <a:srgbClr val="000000"/>
                </a:solidFill>
                <a:latin typeface="Montserrat"/>
                <a:ea typeface="MS Mincho"/>
              </a:rPr>
              <a:t> ja </a:t>
            </a:r>
            <a:r>
              <a:rPr lang="en-US" sz="2400" b="0" strike="noStrike" spc="-1" dirty="0" err="1">
                <a:solidFill>
                  <a:srgbClr val="000000"/>
                </a:solidFill>
                <a:latin typeface="Montserrat"/>
                <a:ea typeface="MS Mincho"/>
              </a:rPr>
              <a:t>kirjutage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üles</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iga</a:t>
            </a:r>
            <a:r>
              <a:rPr lang="en-US" sz="2400" b="0" strike="noStrike" spc="-1" dirty="0">
                <a:solidFill>
                  <a:srgbClr val="000000"/>
                </a:solidFill>
                <a:latin typeface="Montserrat"/>
                <a:ea typeface="MS Mincho"/>
              </a:rPr>
              <a:t> idee </a:t>
            </a:r>
            <a:r>
              <a:rPr lang="en-US" sz="2400" b="0" strike="noStrike" spc="-1" dirty="0" err="1">
                <a:solidFill>
                  <a:srgbClr val="000000"/>
                </a:solidFill>
                <a:latin typeface="Montserrat"/>
                <a:ea typeface="MS Mincho"/>
              </a:rPr>
              <a:t>plussid</a:t>
            </a:r>
            <a:r>
              <a:rPr lang="en-US" sz="2400" b="0" strike="noStrike" spc="-1" dirty="0">
                <a:solidFill>
                  <a:srgbClr val="000000"/>
                </a:solidFill>
                <a:latin typeface="Montserrat"/>
                <a:ea typeface="MS Mincho"/>
              </a:rPr>
              <a:t> ja </a:t>
            </a:r>
            <a:r>
              <a:rPr lang="en-US" sz="2400" b="0" strike="noStrike" spc="-1" dirty="0" err="1">
                <a:solidFill>
                  <a:srgbClr val="000000"/>
                </a:solidFill>
                <a:latin typeface="Montserrat"/>
                <a:ea typeface="MS Mincho"/>
              </a:rPr>
              <a:t>miinused</a:t>
            </a:r>
            <a:r>
              <a:rPr lang="en-US" sz="2400" b="0" strike="noStrike" spc="-1" dirty="0">
                <a:solidFill>
                  <a:srgbClr val="000000"/>
                </a:solidFill>
                <a:latin typeface="Montserrat"/>
                <a:ea typeface="MS Mincho"/>
              </a:rPr>
              <a:t>, et </a:t>
            </a:r>
            <a:r>
              <a:rPr lang="en-US" sz="2400" b="0" strike="noStrike" spc="-1" dirty="0" err="1">
                <a:solidFill>
                  <a:srgbClr val="000000"/>
                </a:solidFill>
                <a:latin typeface="Montserrat"/>
                <a:ea typeface="MS Mincho"/>
              </a:rPr>
              <a:t>hinnata</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selle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elujõulisust</a:t>
            </a:r>
            <a:r>
              <a:rPr lang="en-US" sz="2400" b="0" strike="noStrike" spc="-1" dirty="0">
                <a:solidFill>
                  <a:srgbClr val="000000"/>
                </a:solidFill>
                <a:latin typeface="Montserrat"/>
                <a:ea typeface="MS Mincho"/>
              </a:rPr>
              <a:t>.</a:t>
            </a:r>
            <a:endParaRPr lang="et-EE" sz="2400" b="0" strike="noStrike" spc="-1" dirty="0">
              <a:solidFill>
                <a:srgbClr val="000000"/>
              </a:solidFill>
              <a:latin typeface="Arial"/>
            </a:endParaRPr>
          </a:p>
          <a:p>
            <a:pPr marL="743040" indent="-285840">
              <a:lnSpc>
                <a:spcPct val="150000"/>
              </a:lnSpc>
              <a:spcAft>
                <a:spcPts val="601"/>
              </a:spcAft>
              <a:buClr>
                <a:srgbClr val="000000"/>
              </a:buClr>
              <a:buFont typeface="Wingdings" charset="2"/>
              <a:buChar char=""/>
            </a:pPr>
            <a:r>
              <a:rPr lang="en-US" sz="2400" b="0" strike="noStrike" spc="-1" dirty="0" err="1">
                <a:solidFill>
                  <a:srgbClr val="000000"/>
                </a:solidFill>
                <a:latin typeface="Montserrat"/>
                <a:ea typeface="MS Mincho"/>
              </a:rPr>
              <a:t>Valige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kõige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lootustandvam</a:t>
            </a:r>
            <a:r>
              <a:rPr lang="en-US" sz="2400" b="0" strike="noStrike" spc="-1" dirty="0">
                <a:solidFill>
                  <a:srgbClr val="000000"/>
                </a:solidFill>
                <a:latin typeface="Montserrat"/>
                <a:ea typeface="MS Mincho"/>
              </a:rPr>
              <a:t> idee. </a:t>
            </a:r>
            <a:r>
              <a:rPr lang="en-US" sz="2400" b="0" strike="noStrike" spc="-1" dirty="0" err="1">
                <a:solidFill>
                  <a:srgbClr val="000000"/>
                </a:solidFill>
                <a:latin typeface="Montserrat"/>
                <a:ea typeface="MS Mincho"/>
              </a:rPr>
              <a:t>Sellest</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saab</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teie</a:t>
            </a:r>
            <a:r>
              <a:rPr lang="en-US" sz="2400" b="0" strike="noStrike" spc="-1" dirty="0">
                <a:solidFill>
                  <a:srgbClr val="000000"/>
                </a:solidFill>
                <a:latin typeface="Montserrat"/>
                <a:ea typeface="MS Mincho"/>
              </a:rPr>
              <a:t> </a:t>
            </a:r>
            <a:r>
              <a:rPr lang="en-US" sz="2400" b="0" strike="noStrike" spc="-1" dirty="0" err="1">
                <a:solidFill>
                  <a:srgbClr val="000000"/>
                </a:solidFill>
                <a:latin typeface="Montserrat"/>
                <a:ea typeface="MS Mincho"/>
              </a:rPr>
              <a:t>prototüübi</a:t>
            </a:r>
            <a:r>
              <a:rPr lang="en-US" sz="2400" b="0" strike="noStrike" spc="-1" dirty="0">
                <a:solidFill>
                  <a:srgbClr val="000000"/>
                </a:solidFill>
                <a:latin typeface="Montserrat"/>
                <a:ea typeface="MS Mincho"/>
              </a:rPr>
              <a:t> alus.</a:t>
            </a:r>
            <a:endParaRPr lang="et-EE" sz="2400" b="0" strike="noStrike" spc="-1" dirty="0">
              <a:solidFill>
                <a:srgbClr val="000000"/>
              </a:solidFill>
              <a:latin typeface="Arial"/>
            </a:endParaRPr>
          </a:p>
        </p:txBody>
      </p:sp>
      <p:sp>
        <p:nvSpPr>
          <p:cNvPr id="166" name="Google Shape;264;p11"/>
          <p:cNvSpPr/>
          <p:nvPr/>
        </p:nvSpPr>
        <p:spPr>
          <a:xfrm>
            <a:off x="11201400" y="2242800"/>
            <a:ext cx="5162040" cy="4967280"/>
          </a:xfrm>
          <a:custGeom>
            <a:avLst/>
            <a:gdLst>
              <a:gd name="textAreaLeft" fmla="*/ 0 w 5162040"/>
              <a:gd name="textAreaRight" fmla="*/ 5162400 w 5162040"/>
              <a:gd name="textAreaTop" fmla="*/ 0 h 4967280"/>
              <a:gd name="textAreaBottom" fmla="*/ 4967640 h 4967280"/>
            </a:gdLst>
            <a:ahLst/>
            <a:cxnLst/>
            <a:rect l="textAreaLeft" t="textAreaTop" r="textAreaRight" b="textAreaBottom"/>
            <a:pathLst>
              <a:path w="4262034" h="4114800">
                <a:moveTo>
                  <a:pt x="0" y="0"/>
                </a:moveTo>
                <a:lnTo>
                  <a:pt x="4262034" y="0"/>
                </a:lnTo>
                <a:lnTo>
                  <a:pt x="4262034" y="4114800"/>
                </a:lnTo>
                <a:lnTo>
                  <a:pt x="0" y="4114800"/>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67" name="TextBox 6"/>
          <p:cNvSpPr/>
          <p:nvPr/>
        </p:nvSpPr>
        <p:spPr>
          <a:xfrm>
            <a:off x="9739440" y="7708680"/>
            <a:ext cx="80863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gn="ctr">
              <a:lnSpc>
                <a:spcPct val="150000"/>
              </a:lnSpc>
              <a:spcAft>
                <a:spcPts val="601"/>
              </a:spcAft>
            </a:pPr>
            <a:r>
              <a:rPr lang="en-US" sz="2400" b="1" strike="noStrike" spc="-1">
                <a:solidFill>
                  <a:srgbClr val="000000"/>
                </a:solidFill>
                <a:latin typeface="Montserrat"/>
                <a:ea typeface="Montserrat"/>
              </a:rPr>
              <a:t>Ideearendus ja prototüübi valik</a:t>
            </a:r>
            <a:endParaRPr lang="et-EE" sz="24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295;p13"/>
          <p:cNvSpPr/>
          <p:nvPr/>
        </p:nvSpPr>
        <p:spPr>
          <a:xfrm>
            <a:off x="360" y="-341194"/>
            <a:ext cx="9143640" cy="10344960"/>
          </a:xfrm>
          <a:custGeom>
            <a:avLst/>
            <a:gdLst>
              <a:gd name="textAreaLeft" fmla="*/ 0 w 9143640"/>
              <a:gd name="textAreaRight" fmla="*/ 9144000 w 9143640"/>
              <a:gd name="textAreaTop" fmla="*/ 0 h 10344960"/>
              <a:gd name="textAreaBottom" fmla="*/ 10345320 h 1034496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69" name="Picture 2"/>
          <p:cNvPicPr/>
          <p:nvPr/>
        </p:nvPicPr>
        <p:blipFill>
          <a:blip r:embed="rId3"/>
          <a:stretch/>
        </p:blipFill>
        <p:spPr>
          <a:xfrm>
            <a:off x="1015546" y="1952793"/>
            <a:ext cx="6805862" cy="3072653"/>
          </a:xfrm>
          <a:prstGeom prst="rect">
            <a:avLst/>
          </a:prstGeom>
          <a:ln w="0">
            <a:noFill/>
          </a:ln>
        </p:spPr>
      </p:pic>
      <p:sp>
        <p:nvSpPr>
          <p:cNvPr id="170" name="Google Shape;266;p11"/>
          <p:cNvSpPr/>
          <p:nvPr/>
        </p:nvSpPr>
        <p:spPr>
          <a:xfrm>
            <a:off x="591120" y="2300315"/>
            <a:ext cx="7676280" cy="138832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4000"/>
              </a:lnSpc>
              <a:tabLst>
                <a:tab pos="0" algn="l"/>
              </a:tabLst>
            </a:pPr>
            <a:r>
              <a:rPr lang="en-US" sz="7200" strike="noStrike" spc="-1" dirty="0">
                <a:solidFill>
                  <a:srgbClr val="000000"/>
                </a:solidFill>
                <a:latin typeface="Impact" panose="020B0806030902050204" pitchFamily="34" charset="0"/>
                <a:ea typeface="Montserrat"/>
              </a:rPr>
              <a:t>TAGASISIDE</a:t>
            </a:r>
            <a:endParaRPr lang="et-EE" sz="7200" strike="noStrike" spc="-1" dirty="0">
              <a:solidFill>
                <a:srgbClr val="000000"/>
              </a:solidFill>
              <a:latin typeface="Impact" panose="020B0806030902050204" pitchFamily="34" charset="0"/>
            </a:endParaRPr>
          </a:p>
        </p:txBody>
      </p:sp>
      <p:sp>
        <p:nvSpPr>
          <p:cNvPr id="171" name="Google Shape;270;p11"/>
          <p:cNvSpPr/>
          <p:nvPr/>
        </p:nvSpPr>
        <p:spPr>
          <a:xfrm>
            <a:off x="9889560" y="3489120"/>
            <a:ext cx="7484400" cy="3837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743040" lvl="1" indent="-285840">
              <a:lnSpc>
                <a:spcPct val="150000"/>
              </a:lnSpc>
              <a:spcAft>
                <a:spcPts val="601"/>
              </a:spcAft>
              <a:buClr>
                <a:srgbClr val="000000"/>
              </a:buClr>
              <a:buFont typeface="Wingdings" charset="2"/>
              <a:buChar char=""/>
            </a:pPr>
            <a:r>
              <a:rPr lang="en-US" sz="2800" b="0" strike="noStrike" spc="-1">
                <a:solidFill>
                  <a:srgbClr val="000000"/>
                </a:solidFill>
                <a:latin typeface="Montserrat"/>
                <a:ea typeface="MS Mincho"/>
              </a:rPr>
              <a:t>Kasutage tagasisidet, et koguda teadmisi meeskonnaliikmetelt, sidusrühmadelt ja potentsiaalsetelt kasutajatelt, et tagada pakutud ideede vastavus kogukonna vajadustega.</a:t>
            </a:r>
            <a:endParaRPr lang="et-EE" sz="2800" b="0" strike="noStrike" spc="-1">
              <a:solidFill>
                <a:srgbClr val="000000"/>
              </a:solidFill>
              <a:latin typeface="Arial"/>
            </a:endParaRPr>
          </a:p>
        </p:txBody>
      </p:sp>
      <p:pic>
        <p:nvPicPr>
          <p:cNvPr id="172" name="Picture 3" descr="A cartoon of a person on a skateboard&#10;&#10;Description automatically generated"/>
          <p:cNvPicPr/>
          <p:nvPr/>
        </p:nvPicPr>
        <p:blipFill>
          <a:blip r:embed="rId4"/>
          <a:srcRect l="66678" t="32765" r="10229" b="7942"/>
          <a:stretch/>
        </p:blipFill>
        <p:spPr>
          <a:xfrm>
            <a:off x="3252600" y="3716640"/>
            <a:ext cx="3697560" cy="66279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oogle Shape;295;p13"/>
          <p:cNvSpPr/>
          <p:nvPr/>
        </p:nvSpPr>
        <p:spPr>
          <a:xfrm>
            <a:off x="-228960" y="-579240"/>
            <a:ext cx="18745560" cy="11133000"/>
          </a:xfrm>
          <a:custGeom>
            <a:avLst/>
            <a:gdLst>
              <a:gd name="textAreaLeft" fmla="*/ 0 w 18745560"/>
              <a:gd name="textAreaRight" fmla="*/ 18745920 w 18745560"/>
              <a:gd name="textAreaTop" fmla="*/ 0 h 11133000"/>
              <a:gd name="textAreaBottom" fmla="*/ 11133360 h 1113300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74" name="Picture 2"/>
          <p:cNvPicPr/>
          <p:nvPr/>
        </p:nvPicPr>
        <p:blipFill>
          <a:blip r:embed="rId3"/>
          <a:stretch/>
        </p:blipFill>
        <p:spPr>
          <a:xfrm>
            <a:off x="2469960" y="2337480"/>
            <a:ext cx="13210920" cy="5768640"/>
          </a:xfrm>
          <a:prstGeom prst="rect">
            <a:avLst/>
          </a:prstGeom>
          <a:ln w="0">
            <a:noFill/>
          </a:ln>
        </p:spPr>
      </p:pic>
      <p:pic>
        <p:nvPicPr>
          <p:cNvPr id="175" name="Picture 4" descr="A white and black logo&#10;&#10;Description automatically generated with medium confidence"/>
          <p:cNvPicPr/>
          <p:nvPr/>
        </p:nvPicPr>
        <p:blipFill>
          <a:blip r:embed="rId4"/>
          <a:stretch/>
        </p:blipFill>
        <p:spPr>
          <a:xfrm>
            <a:off x="1643400" y="8606880"/>
            <a:ext cx="14277600" cy="2185920"/>
          </a:xfrm>
          <a:prstGeom prst="rect">
            <a:avLst/>
          </a:prstGeom>
          <a:ln w="0">
            <a:noFill/>
          </a:ln>
        </p:spPr>
      </p:pic>
      <p:sp>
        <p:nvSpPr>
          <p:cNvPr id="176" name="Google Shape;227;p9"/>
          <p:cNvSpPr/>
          <p:nvPr/>
        </p:nvSpPr>
        <p:spPr>
          <a:xfrm>
            <a:off x="1345320" y="2578976"/>
            <a:ext cx="14873760" cy="369331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tabLst>
                <a:tab pos="0" algn="l"/>
              </a:tabLst>
            </a:pPr>
            <a:r>
              <a:rPr lang="en-US" sz="8000" strike="noStrike" spc="-1" dirty="0">
                <a:solidFill>
                  <a:srgbClr val="FFFFFF"/>
                </a:solidFill>
                <a:latin typeface="Impact" panose="020B0806030902050204" pitchFamily="34" charset="0"/>
                <a:ea typeface="Montserrat"/>
              </a:rPr>
              <a:t>FAAS 3: </a:t>
            </a:r>
            <a:endParaRPr lang="et-EE" sz="8000" strike="noStrike" spc="-1" dirty="0">
              <a:solidFill>
                <a:srgbClr val="000000"/>
              </a:solidFill>
              <a:latin typeface="Impact" panose="020B0806030902050204" pitchFamily="34" charset="0"/>
            </a:endParaRPr>
          </a:p>
          <a:p>
            <a:pPr algn="ctr">
              <a:lnSpc>
                <a:spcPct val="100000"/>
              </a:lnSpc>
              <a:tabLst>
                <a:tab pos="0" algn="l"/>
              </a:tabLst>
            </a:pPr>
            <a:r>
              <a:rPr lang="en-US" sz="8000" strike="noStrike" spc="-1" dirty="0" err="1">
                <a:solidFill>
                  <a:srgbClr val="FFFFFF"/>
                </a:solidFill>
                <a:latin typeface="Impact" panose="020B0806030902050204" pitchFamily="34" charset="0"/>
                <a:ea typeface="Montserrat"/>
              </a:rPr>
              <a:t>Arendamine</a:t>
            </a:r>
            <a:r>
              <a:rPr lang="en-US" sz="8000" strike="noStrike" spc="-1" dirty="0">
                <a:solidFill>
                  <a:srgbClr val="FFFFFF"/>
                </a:solidFill>
                <a:latin typeface="Impact" panose="020B0806030902050204" pitchFamily="34" charset="0"/>
                <a:ea typeface="Montserrat"/>
              </a:rPr>
              <a:t> ja </a:t>
            </a:r>
            <a:endParaRPr lang="et-EE" sz="8000" strike="noStrike" spc="-1" dirty="0">
              <a:solidFill>
                <a:srgbClr val="000000"/>
              </a:solidFill>
              <a:latin typeface="Impact" panose="020B0806030902050204" pitchFamily="34" charset="0"/>
            </a:endParaRPr>
          </a:p>
          <a:p>
            <a:pPr algn="ctr">
              <a:lnSpc>
                <a:spcPct val="100000"/>
              </a:lnSpc>
              <a:tabLst>
                <a:tab pos="0" algn="l"/>
              </a:tabLst>
            </a:pPr>
            <a:r>
              <a:rPr lang="en-US" sz="8000" strike="noStrike" spc="-1" dirty="0" err="1">
                <a:solidFill>
                  <a:srgbClr val="FFFFFF"/>
                </a:solidFill>
                <a:latin typeface="Impact" panose="020B0806030902050204" pitchFamily="34" charset="0"/>
                <a:ea typeface="Montserrat"/>
              </a:rPr>
              <a:t>testimine</a:t>
            </a:r>
            <a:endParaRPr lang="et-EE" sz="8000" strike="noStrike" spc="-1" dirty="0">
              <a:solidFill>
                <a:srgbClr val="000000"/>
              </a:solidFill>
              <a:latin typeface="Impact" panose="020B080603090205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295;p13"/>
          <p:cNvSpPr/>
          <p:nvPr/>
        </p:nvSpPr>
        <p:spPr>
          <a:xfrm>
            <a:off x="0" y="0"/>
            <a:ext cx="9204480" cy="10286640"/>
          </a:xfrm>
          <a:custGeom>
            <a:avLst/>
            <a:gdLst>
              <a:gd name="textAreaLeft" fmla="*/ 0 w 9204480"/>
              <a:gd name="textAreaRight" fmla="*/ 9204840 w 920448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78" name="Google Shape;281;p12"/>
          <p:cNvSpPr/>
          <p:nvPr/>
        </p:nvSpPr>
        <p:spPr>
          <a:xfrm>
            <a:off x="11002680" y="2743200"/>
            <a:ext cx="5765760" cy="5028840"/>
          </a:xfrm>
          <a:custGeom>
            <a:avLst/>
            <a:gdLst>
              <a:gd name="textAreaLeft" fmla="*/ 0 w 5765760"/>
              <a:gd name="textAreaRight" fmla="*/ 5766120 w 5765760"/>
              <a:gd name="textAreaTop" fmla="*/ 0 h 5028840"/>
              <a:gd name="textAreaBottom" fmla="*/ 5029200 h 5028840"/>
            </a:gdLst>
            <a:ahLst/>
            <a:cxnLst/>
            <a:rect l="textAreaLeft" t="textAreaTop" r="textAreaRight" b="textAreaBottom"/>
            <a:pathLst>
              <a:path w="5744921" h="4114800">
                <a:moveTo>
                  <a:pt x="0" y="0"/>
                </a:moveTo>
                <a:lnTo>
                  <a:pt x="5744922" y="0"/>
                </a:lnTo>
                <a:lnTo>
                  <a:pt x="5744922" y="4114800"/>
                </a:lnTo>
                <a:lnTo>
                  <a:pt x="0" y="411480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79" name="Google Shape;283;p12"/>
          <p:cNvSpPr/>
          <p:nvPr/>
        </p:nvSpPr>
        <p:spPr>
          <a:xfrm>
            <a:off x="1001160" y="3240000"/>
            <a:ext cx="7278840" cy="4467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343080" lvl="1" indent="-343080">
              <a:lnSpc>
                <a:spcPct val="150000"/>
              </a:lnSpc>
              <a:spcAft>
                <a:spcPts val="601"/>
              </a:spcAft>
              <a:buClr>
                <a:srgbClr val="000000"/>
              </a:buClr>
              <a:buFont typeface="Wingdings" charset="2"/>
              <a:buChar char=""/>
            </a:pPr>
            <a:r>
              <a:rPr lang="en-US" sz="2100" b="0" strike="noStrike" spc="-1">
                <a:solidFill>
                  <a:srgbClr val="000000"/>
                </a:solidFill>
                <a:latin typeface="Montserrat"/>
                <a:ea typeface="MS Mincho"/>
              </a:rPr>
              <a:t>Looge tootest või teenusest käegakatsutav esitus. Kasutage tühja paberilehte. Prototüüp ei pea olema täiuslik; pidage seda korduvaks protsessiks:</a:t>
            </a:r>
            <a:endParaRPr lang="et-EE" sz="2100" b="0" strike="noStrike" spc="-1">
              <a:solidFill>
                <a:srgbClr val="000000"/>
              </a:solidFill>
              <a:latin typeface="Arial"/>
            </a:endParaRPr>
          </a:p>
          <a:p>
            <a:pPr marL="343080" lvl="1" indent="-343080">
              <a:lnSpc>
                <a:spcPct val="150000"/>
              </a:lnSpc>
              <a:spcAft>
                <a:spcPts val="601"/>
              </a:spcAft>
              <a:buClr>
                <a:srgbClr val="000000"/>
              </a:buClr>
              <a:buFont typeface="Wingdings" charset="2"/>
              <a:buChar char=""/>
            </a:pPr>
            <a:endParaRPr lang="et-EE" sz="2100" b="0" strike="noStrike" spc="-1">
              <a:solidFill>
                <a:srgbClr val="000000"/>
              </a:solidFill>
              <a:latin typeface="Arial"/>
            </a:endParaRPr>
          </a:p>
          <a:p>
            <a:pPr marL="343080" lvl="1" indent="-343080">
              <a:lnSpc>
                <a:spcPct val="150000"/>
              </a:lnSpc>
              <a:spcAft>
                <a:spcPts val="601"/>
              </a:spcAft>
              <a:buClr>
                <a:srgbClr val="000000"/>
              </a:buClr>
              <a:buFont typeface="Wingdings" charset="2"/>
              <a:buChar char=""/>
            </a:pPr>
            <a:r>
              <a:rPr lang="en-US" sz="2100" b="1" strike="noStrike" spc="-1">
                <a:solidFill>
                  <a:srgbClr val="000000"/>
                </a:solidFill>
                <a:latin typeface="Montserrat"/>
                <a:ea typeface="MS Mincho"/>
              </a:rPr>
              <a:t>Looge prototüüp 1:</a:t>
            </a:r>
            <a:r>
              <a:rPr lang="en-US" sz="2100" b="0" strike="noStrike" spc="-1">
                <a:solidFill>
                  <a:srgbClr val="000000"/>
                </a:solidFill>
                <a:latin typeface="Montserrat"/>
                <a:ea typeface="MS Mincho"/>
              </a:rPr>
              <a:t> määrake toote või teenuse funktsionaalsus: mis on eesmärk ja mida see peaks tegema? Milliseid materjale/ressursse toote või teenuse jaoks vajate? Ärge süvenege veel üksikasjadesse.</a:t>
            </a:r>
            <a:endParaRPr lang="et-EE" sz="2100" b="0" strike="noStrike" spc="-1">
              <a:solidFill>
                <a:srgbClr val="000000"/>
              </a:solidFill>
              <a:latin typeface="Arial"/>
            </a:endParaRPr>
          </a:p>
        </p:txBody>
      </p:sp>
      <p:pic>
        <p:nvPicPr>
          <p:cNvPr id="180" name="Picture 3"/>
          <p:cNvPicPr/>
          <p:nvPr/>
        </p:nvPicPr>
        <p:blipFill>
          <a:blip r:embed="rId4"/>
          <a:stretch/>
        </p:blipFill>
        <p:spPr>
          <a:xfrm rot="10800000">
            <a:off x="1159200" y="153720"/>
            <a:ext cx="6027480" cy="2057760"/>
          </a:xfrm>
          <a:prstGeom prst="rect">
            <a:avLst/>
          </a:prstGeom>
          <a:ln w="0">
            <a:noFill/>
          </a:ln>
        </p:spPr>
      </p:pic>
      <p:sp>
        <p:nvSpPr>
          <p:cNvPr id="181" name="Google Shape;282;p12"/>
          <p:cNvSpPr/>
          <p:nvPr/>
        </p:nvSpPr>
        <p:spPr>
          <a:xfrm>
            <a:off x="2426762" y="661320"/>
            <a:ext cx="8674560" cy="115685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4000"/>
              </a:lnSpc>
              <a:tabLst>
                <a:tab pos="0" algn="l"/>
              </a:tabLst>
            </a:pPr>
            <a:r>
              <a:rPr lang="en-US" sz="6000" strike="noStrike" spc="-1" dirty="0">
                <a:solidFill>
                  <a:srgbClr val="000000"/>
                </a:solidFill>
                <a:latin typeface="Impact" panose="020B0806030902050204" pitchFamily="34" charset="0"/>
                <a:ea typeface="Montserrat"/>
              </a:rPr>
              <a:t>PROTOTÜÜP</a:t>
            </a:r>
            <a:endParaRPr lang="et-EE" sz="6000" strike="noStrike" spc="-1" dirty="0">
              <a:solidFill>
                <a:srgbClr val="000000"/>
              </a:solidFill>
              <a:latin typeface="Impact" panose="020B080603090205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295;p13"/>
          <p:cNvSpPr/>
          <p:nvPr/>
        </p:nvSpPr>
        <p:spPr>
          <a:xfrm>
            <a:off x="0" y="0"/>
            <a:ext cx="9204480" cy="10286640"/>
          </a:xfrm>
          <a:custGeom>
            <a:avLst/>
            <a:gdLst>
              <a:gd name="textAreaLeft" fmla="*/ 0 w 9204480"/>
              <a:gd name="textAreaRight" fmla="*/ 9204840 w 920448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83" name="Google Shape;281;p12"/>
          <p:cNvSpPr/>
          <p:nvPr/>
        </p:nvSpPr>
        <p:spPr>
          <a:xfrm>
            <a:off x="11002680" y="2743200"/>
            <a:ext cx="5765760" cy="5028840"/>
          </a:xfrm>
          <a:custGeom>
            <a:avLst/>
            <a:gdLst>
              <a:gd name="textAreaLeft" fmla="*/ 0 w 5765760"/>
              <a:gd name="textAreaRight" fmla="*/ 5766120 w 5765760"/>
              <a:gd name="textAreaTop" fmla="*/ 0 h 5028840"/>
              <a:gd name="textAreaBottom" fmla="*/ 5029200 h 5028840"/>
            </a:gdLst>
            <a:ahLst/>
            <a:cxnLst/>
            <a:rect l="textAreaLeft" t="textAreaTop" r="textAreaRight" b="textAreaBottom"/>
            <a:pathLst>
              <a:path w="5744921" h="4114800">
                <a:moveTo>
                  <a:pt x="0" y="0"/>
                </a:moveTo>
                <a:lnTo>
                  <a:pt x="5744922" y="0"/>
                </a:lnTo>
                <a:lnTo>
                  <a:pt x="5744922" y="4114800"/>
                </a:lnTo>
                <a:lnTo>
                  <a:pt x="0" y="411480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84" name="Google Shape;283;p12"/>
          <p:cNvSpPr/>
          <p:nvPr/>
        </p:nvSpPr>
        <p:spPr>
          <a:xfrm>
            <a:off x="1003320" y="3240000"/>
            <a:ext cx="7198200" cy="4315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343080" lvl="3" indent="-343080">
              <a:lnSpc>
                <a:spcPct val="150000"/>
              </a:lnSpc>
              <a:spcAft>
                <a:spcPts val="601"/>
              </a:spcAft>
              <a:buClr>
                <a:srgbClr val="000000"/>
              </a:buClr>
              <a:buFont typeface="Wingdings" charset="2"/>
              <a:buChar char=""/>
            </a:pPr>
            <a:r>
              <a:rPr lang="en-US" sz="2100" b="1" strike="noStrike" spc="-1">
                <a:solidFill>
                  <a:srgbClr val="000000"/>
                </a:solidFill>
                <a:latin typeface="Montserrat"/>
                <a:ea typeface="MS Mincho"/>
              </a:rPr>
              <a:t>Looge prototüüp 2</a:t>
            </a:r>
            <a:r>
              <a:rPr lang="en-US" sz="2100" b="0" strike="noStrike" spc="-1">
                <a:solidFill>
                  <a:srgbClr val="000000"/>
                </a:solidFill>
                <a:latin typeface="Montserrat"/>
                <a:ea typeface="MS Mincho"/>
              </a:rPr>
              <a:t>: esmalt looge nn kasutajalugu. Pöörduge tagasi isikute juurde ja pange end nende vaatenurka, et määratleda nende vajadused ja kas toode või teenus rahuldab nende vajadusi. Looge lugu, mis väljendab inimese vajadusi. Pärast seda vaadake uuesti üle oma toote või teenuse esimene prototüüp ja arendage/viimistlege seda vastavalt isiku vajadustele.</a:t>
            </a:r>
            <a:endParaRPr lang="et-EE" sz="2100" b="0" strike="noStrike" spc="-1">
              <a:solidFill>
                <a:srgbClr val="000000"/>
              </a:solidFill>
              <a:latin typeface="Arial"/>
            </a:endParaRPr>
          </a:p>
        </p:txBody>
      </p:sp>
      <p:pic>
        <p:nvPicPr>
          <p:cNvPr id="185" name="Picture 3"/>
          <p:cNvPicPr/>
          <p:nvPr/>
        </p:nvPicPr>
        <p:blipFill>
          <a:blip r:embed="rId4"/>
          <a:stretch/>
        </p:blipFill>
        <p:spPr>
          <a:xfrm rot="10800000">
            <a:off x="1159200" y="153720"/>
            <a:ext cx="6027480" cy="2057760"/>
          </a:xfrm>
          <a:prstGeom prst="rect">
            <a:avLst/>
          </a:prstGeom>
          <a:ln w="0">
            <a:noFill/>
          </a:ln>
        </p:spPr>
      </p:pic>
      <p:sp>
        <p:nvSpPr>
          <p:cNvPr id="186" name="Google Shape;282;p12"/>
          <p:cNvSpPr/>
          <p:nvPr/>
        </p:nvSpPr>
        <p:spPr>
          <a:xfrm>
            <a:off x="2328120" y="700805"/>
            <a:ext cx="8674560" cy="115685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4000"/>
              </a:lnSpc>
              <a:tabLst>
                <a:tab pos="0" algn="l"/>
              </a:tabLst>
            </a:pPr>
            <a:r>
              <a:rPr lang="en-US" sz="6000" strike="noStrike" spc="-1" dirty="0">
                <a:solidFill>
                  <a:srgbClr val="000000"/>
                </a:solidFill>
                <a:latin typeface="Impact" panose="020B0806030902050204" pitchFamily="34" charset="0"/>
                <a:ea typeface="Montserrat"/>
              </a:rPr>
              <a:t>PROTOTÜÜP</a:t>
            </a:r>
            <a:endParaRPr lang="et-EE" sz="6000" strike="noStrike" spc="-1" dirty="0">
              <a:solidFill>
                <a:srgbClr val="000000"/>
              </a:solidFill>
              <a:latin typeface="Impact" panose="020B080603090205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Google Shape;295;p13"/>
          <p:cNvSpPr/>
          <p:nvPr/>
        </p:nvSpPr>
        <p:spPr>
          <a:xfrm>
            <a:off x="0" y="0"/>
            <a:ext cx="9143640" cy="10344960"/>
          </a:xfrm>
          <a:custGeom>
            <a:avLst/>
            <a:gdLst>
              <a:gd name="textAreaLeft" fmla="*/ 0 w 9143640"/>
              <a:gd name="textAreaRight" fmla="*/ 9144000 w 9143640"/>
              <a:gd name="textAreaTop" fmla="*/ 0 h 10344960"/>
              <a:gd name="textAreaBottom" fmla="*/ 10345320 h 1034496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88" name="Google Shape;270;p11"/>
          <p:cNvSpPr/>
          <p:nvPr/>
        </p:nvSpPr>
        <p:spPr>
          <a:xfrm>
            <a:off x="9625680" y="2233080"/>
            <a:ext cx="7883640" cy="639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914400" lvl="1" indent="-457200">
              <a:lnSpc>
                <a:spcPct val="150000"/>
              </a:lnSpc>
              <a:buClr>
                <a:srgbClr val="000000"/>
              </a:buClr>
              <a:buFont typeface="Wingdings" charset="2"/>
              <a:buChar char=""/>
            </a:pPr>
            <a:r>
              <a:rPr lang="et-EE" sz="2800" b="1" strike="noStrike" spc="-1">
                <a:solidFill>
                  <a:srgbClr val="000000"/>
                </a:solidFill>
                <a:latin typeface="Montserrat"/>
                <a:ea typeface="MS Mincho"/>
              </a:rPr>
              <a:t>Looge prototüüp 3:</a:t>
            </a:r>
            <a:r>
              <a:rPr lang="et-EE" sz="2800" b="0" strike="noStrike" spc="-1">
                <a:solidFill>
                  <a:srgbClr val="000000"/>
                </a:solidFill>
                <a:latin typeface="Montserrat"/>
                <a:ea typeface="MS Mincho"/>
              </a:rPr>
              <a:t> koguge tagasisidet sihtrühmalt ja sidusrühmadelt (intervjuu või küsitluse kaudu). See tagasiside annab teavet edasistest täpsustustest ja kohandustest, et suurendada pakutud lahenduste tõhusust.</a:t>
            </a:r>
            <a:endParaRPr lang="et-EE" sz="2800" b="0" strike="noStrike" spc="-1">
              <a:solidFill>
                <a:srgbClr val="000000"/>
              </a:solidFill>
              <a:latin typeface="Arial"/>
            </a:endParaRPr>
          </a:p>
          <a:p>
            <a:pPr marL="914400" lvl="1" indent="-457200">
              <a:lnSpc>
                <a:spcPct val="150000"/>
              </a:lnSpc>
              <a:buClr>
                <a:srgbClr val="000000"/>
              </a:buClr>
              <a:buFont typeface="Wingdings" charset="2"/>
              <a:buChar char=""/>
            </a:pPr>
            <a:r>
              <a:rPr lang="et-EE" sz="2800" b="0" strike="noStrike" spc="-1">
                <a:solidFill>
                  <a:srgbClr val="000000"/>
                </a:solidFill>
                <a:latin typeface="Montserrat"/>
                <a:ea typeface="MS Mincho"/>
              </a:rPr>
              <a:t> </a:t>
            </a:r>
            <a:endParaRPr lang="et-EE" sz="2800" b="0" strike="noStrike" spc="-1">
              <a:solidFill>
                <a:srgbClr val="000000"/>
              </a:solidFill>
              <a:latin typeface="Arial"/>
            </a:endParaRPr>
          </a:p>
          <a:p>
            <a:pPr marL="914400" lvl="1" indent="-457200">
              <a:lnSpc>
                <a:spcPct val="150000"/>
              </a:lnSpc>
              <a:buClr>
                <a:srgbClr val="000000"/>
              </a:buClr>
              <a:buFont typeface="Wingdings" charset="2"/>
              <a:buChar char=""/>
            </a:pPr>
            <a:r>
              <a:rPr lang="et-EE" sz="2800" b="0" strike="noStrike" spc="-1">
                <a:solidFill>
                  <a:srgbClr val="000000"/>
                </a:solidFill>
                <a:latin typeface="Montserrat"/>
                <a:ea typeface="MS Mincho"/>
              </a:rPr>
              <a:t>Vaadake toodet või teenust tagasiside põhjal uuesti ja viimistlege.</a:t>
            </a:r>
            <a:endParaRPr lang="et-EE" sz="2800" b="0" strike="noStrike" spc="-1">
              <a:solidFill>
                <a:srgbClr val="000000"/>
              </a:solidFill>
              <a:latin typeface="Arial"/>
            </a:endParaRPr>
          </a:p>
        </p:txBody>
      </p:sp>
      <p:pic>
        <p:nvPicPr>
          <p:cNvPr id="189" name="Picture 2"/>
          <p:cNvPicPr/>
          <p:nvPr/>
        </p:nvPicPr>
        <p:blipFill>
          <a:blip r:embed="rId3"/>
          <a:stretch/>
        </p:blipFill>
        <p:spPr>
          <a:xfrm>
            <a:off x="1183341" y="1855694"/>
            <a:ext cx="6856518" cy="3058666"/>
          </a:xfrm>
          <a:prstGeom prst="rect">
            <a:avLst/>
          </a:prstGeom>
          <a:ln w="0">
            <a:noFill/>
          </a:ln>
        </p:spPr>
      </p:pic>
      <p:sp>
        <p:nvSpPr>
          <p:cNvPr id="190" name="Google Shape;266;p11"/>
          <p:cNvSpPr/>
          <p:nvPr/>
        </p:nvSpPr>
        <p:spPr>
          <a:xfrm>
            <a:off x="591120" y="2233080"/>
            <a:ext cx="7676280" cy="138832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4000"/>
              </a:lnSpc>
              <a:tabLst>
                <a:tab pos="0" algn="l"/>
              </a:tabLst>
            </a:pPr>
            <a:r>
              <a:rPr lang="en-US" sz="7200" strike="noStrike" spc="-1" dirty="0">
                <a:solidFill>
                  <a:srgbClr val="000000"/>
                </a:solidFill>
                <a:latin typeface="Impact" panose="020B0806030902050204" pitchFamily="34" charset="0"/>
                <a:ea typeface="Montserrat"/>
              </a:rPr>
              <a:t>FEEDBACK</a:t>
            </a:r>
            <a:endParaRPr lang="et-EE" sz="7200" strike="noStrike" spc="-1" dirty="0">
              <a:solidFill>
                <a:srgbClr val="000000"/>
              </a:solidFill>
              <a:latin typeface="Impact" panose="020B0806030902050204" pitchFamily="34" charset="0"/>
            </a:endParaRPr>
          </a:p>
        </p:txBody>
      </p:sp>
      <p:pic>
        <p:nvPicPr>
          <p:cNvPr id="191" name="Picture 4" descr="A cartoon of a person on a skateboard&#10;&#10;Description automatically generated"/>
          <p:cNvPicPr/>
          <p:nvPr/>
        </p:nvPicPr>
        <p:blipFill>
          <a:blip r:embed="rId4"/>
          <a:srcRect l="66678" t="32765" r="10229" b="7942"/>
          <a:stretch/>
        </p:blipFill>
        <p:spPr>
          <a:xfrm>
            <a:off x="3252600" y="3716640"/>
            <a:ext cx="3697560" cy="66279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295;p13"/>
          <p:cNvSpPr/>
          <p:nvPr/>
        </p:nvSpPr>
        <p:spPr>
          <a:xfrm>
            <a:off x="-297720" y="-593640"/>
            <a:ext cx="18745560" cy="11133000"/>
          </a:xfrm>
          <a:custGeom>
            <a:avLst/>
            <a:gdLst>
              <a:gd name="textAreaLeft" fmla="*/ 0 w 18745560"/>
              <a:gd name="textAreaRight" fmla="*/ 18745920 w 18745560"/>
              <a:gd name="textAreaTop" fmla="*/ 0 h 11133000"/>
              <a:gd name="textAreaBottom" fmla="*/ 11133360 h 1113300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93" name="Picture 5"/>
          <p:cNvPicPr/>
          <p:nvPr/>
        </p:nvPicPr>
        <p:blipFill>
          <a:blip r:embed="rId3"/>
          <a:stretch/>
        </p:blipFill>
        <p:spPr>
          <a:xfrm>
            <a:off x="2469600" y="2377821"/>
            <a:ext cx="13210920" cy="5768640"/>
          </a:xfrm>
          <a:prstGeom prst="rect">
            <a:avLst/>
          </a:prstGeom>
          <a:ln w="0">
            <a:noFill/>
          </a:ln>
        </p:spPr>
      </p:pic>
      <p:pic>
        <p:nvPicPr>
          <p:cNvPr id="194" name="Picture 3" descr="A white and black logo&#10;&#10;Description automatically generated with medium confidence"/>
          <p:cNvPicPr/>
          <p:nvPr/>
        </p:nvPicPr>
        <p:blipFill>
          <a:blip r:embed="rId4"/>
          <a:stretch/>
        </p:blipFill>
        <p:spPr>
          <a:xfrm>
            <a:off x="1684343" y="8606880"/>
            <a:ext cx="14277600" cy="2185920"/>
          </a:xfrm>
          <a:prstGeom prst="rect">
            <a:avLst/>
          </a:prstGeom>
          <a:ln w="0">
            <a:noFill/>
          </a:ln>
        </p:spPr>
      </p:pic>
      <p:sp>
        <p:nvSpPr>
          <p:cNvPr id="195" name="Google Shape;227;p9"/>
          <p:cNvSpPr/>
          <p:nvPr/>
        </p:nvSpPr>
        <p:spPr>
          <a:xfrm>
            <a:off x="1345320" y="3199320"/>
            <a:ext cx="14873760" cy="246221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tabLst>
                <a:tab pos="0" algn="l"/>
              </a:tabLst>
            </a:pPr>
            <a:r>
              <a:rPr lang="en-US" sz="8000" strike="noStrike" spc="-1" dirty="0">
                <a:solidFill>
                  <a:srgbClr val="FFFFFF"/>
                </a:solidFill>
                <a:latin typeface="Impact" panose="020B0806030902050204" pitchFamily="34" charset="0"/>
                <a:ea typeface="Montserrat"/>
              </a:rPr>
              <a:t>FAAS 4: </a:t>
            </a:r>
            <a:endParaRPr lang="et-EE" sz="8000" strike="noStrike" spc="-1" dirty="0">
              <a:solidFill>
                <a:srgbClr val="000000"/>
              </a:solidFill>
              <a:latin typeface="Impact" panose="020B0806030902050204" pitchFamily="34" charset="0"/>
            </a:endParaRPr>
          </a:p>
          <a:p>
            <a:pPr algn="ctr">
              <a:lnSpc>
                <a:spcPct val="100000"/>
              </a:lnSpc>
              <a:tabLst>
                <a:tab pos="0" algn="l"/>
              </a:tabLst>
            </a:pPr>
            <a:r>
              <a:rPr lang="en-US" sz="8000" strike="noStrike" spc="-1" dirty="0" err="1">
                <a:solidFill>
                  <a:srgbClr val="FFFFFF"/>
                </a:solidFill>
                <a:latin typeface="Impact" panose="020B0806030902050204" pitchFamily="34" charset="0"/>
                <a:ea typeface="Montserrat"/>
              </a:rPr>
              <a:t>Teostamine</a:t>
            </a:r>
            <a:endParaRPr lang="et-EE" sz="8000" strike="noStrike" spc="-1" dirty="0">
              <a:solidFill>
                <a:srgbClr val="000000"/>
              </a:solidFill>
              <a:latin typeface="Impact" panose="020B080603090205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Google Shape;295;p13"/>
          <p:cNvSpPr/>
          <p:nvPr/>
        </p:nvSpPr>
        <p:spPr>
          <a:xfrm>
            <a:off x="0" y="0"/>
            <a:ext cx="8903160" cy="10286640"/>
          </a:xfrm>
          <a:custGeom>
            <a:avLst/>
            <a:gdLst>
              <a:gd name="textAreaLeft" fmla="*/ 0 w 8903160"/>
              <a:gd name="textAreaRight" fmla="*/ 8903520 w 890316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92" name="Picture 7" descr="A cartoon of a person pointing&#10;&#10;Description automatically generated"/>
          <p:cNvPicPr/>
          <p:nvPr/>
        </p:nvPicPr>
        <p:blipFill>
          <a:blip r:embed="rId3"/>
          <a:srcRect l="52297" t="25811" r="23737"/>
          <a:stretch/>
        </p:blipFill>
        <p:spPr>
          <a:xfrm>
            <a:off x="4562280" y="1241640"/>
            <a:ext cx="4057920" cy="8770320"/>
          </a:xfrm>
          <a:prstGeom prst="rect">
            <a:avLst/>
          </a:prstGeom>
          <a:ln w="0">
            <a:noFill/>
          </a:ln>
        </p:spPr>
      </p:pic>
      <p:pic>
        <p:nvPicPr>
          <p:cNvPr id="93" name="Picture 8"/>
          <p:cNvPicPr/>
          <p:nvPr/>
        </p:nvPicPr>
        <p:blipFill>
          <a:blip r:embed="rId4"/>
          <a:stretch/>
        </p:blipFill>
        <p:spPr>
          <a:xfrm rot="1746000">
            <a:off x="1409664" y="2084701"/>
            <a:ext cx="5982840" cy="5711760"/>
          </a:xfrm>
          <a:prstGeom prst="rect">
            <a:avLst/>
          </a:prstGeom>
          <a:ln w="0">
            <a:noFill/>
          </a:ln>
        </p:spPr>
      </p:pic>
      <p:sp>
        <p:nvSpPr>
          <p:cNvPr id="94" name="Google Shape;192;p7"/>
          <p:cNvSpPr/>
          <p:nvPr/>
        </p:nvSpPr>
        <p:spPr>
          <a:xfrm>
            <a:off x="810523" y="4155165"/>
            <a:ext cx="5675040" cy="197631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3000"/>
              </a:lnSpc>
              <a:tabLst>
                <a:tab pos="0" algn="l"/>
              </a:tabLst>
            </a:pPr>
            <a:r>
              <a:rPr lang="en-US" sz="4800" b="1" strike="noStrike" spc="-1" dirty="0">
                <a:solidFill>
                  <a:srgbClr val="000000"/>
                </a:solidFill>
                <a:latin typeface="Impact" panose="020B0806030902050204" pitchFamily="34" charset="0"/>
                <a:ea typeface="Montserrat"/>
              </a:rPr>
              <a:t>MIS SEE</a:t>
            </a:r>
            <a:endParaRPr lang="et-EE" sz="4800" b="0" strike="noStrike" spc="-1" dirty="0">
              <a:solidFill>
                <a:srgbClr val="000000"/>
              </a:solidFill>
              <a:latin typeface="Impact" panose="020B0806030902050204" pitchFamily="34" charset="0"/>
            </a:endParaRPr>
          </a:p>
          <a:p>
            <a:pPr algn="ctr">
              <a:lnSpc>
                <a:spcPct val="143000"/>
              </a:lnSpc>
              <a:tabLst>
                <a:tab pos="0" algn="l"/>
              </a:tabLst>
            </a:pPr>
            <a:r>
              <a:rPr lang="en-US" sz="4800" b="1" strike="noStrike" spc="-1" dirty="0">
                <a:solidFill>
                  <a:srgbClr val="000000"/>
                </a:solidFill>
                <a:latin typeface="Impact" panose="020B0806030902050204" pitchFamily="34" charset="0"/>
                <a:ea typeface="Montserrat"/>
              </a:rPr>
              <a:t>ON?</a:t>
            </a:r>
            <a:endParaRPr lang="et-EE" sz="4800" b="0" strike="noStrike" spc="-1" dirty="0">
              <a:solidFill>
                <a:srgbClr val="000000"/>
              </a:solidFill>
              <a:latin typeface="Impact" panose="020B0806030902050204" pitchFamily="34" charset="0"/>
            </a:endParaRPr>
          </a:p>
        </p:txBody>
      </p:sp>
      <p:sp>
        <p:nvSpPr>
          <p:cNvPr id="95" name="TextBox 3"/>
          <p:cNvSpPr/>
          <p:nvPr/>
        </p:nvSpPr>
        <p:spPr>
          <a:xfrm>
            <a:off x="9479160" y="990360"/>
            <a:ext cx="8520840" cy="85496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Innovatsioonimudel põhineb disainmõtlemisel ja pakub süstemaatilist lähenemist ning struktureeritud raamistikku probleemide lahendamiseks.</a:t>
            </a:r>
            <a:endParaRPr lang="et-EE" sz="2400" b="0" strike="noStrike" spc="-1">
              <a:solidFill>
                <a:srgbClr val="000000"/>
              </a:solidFill>
              <a:latin typeface="Arial"/>
            </a:endParaRPr>
          </a:p>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Mudelit saab kasutada oma tööriistade loomiseks ja sotsiaalse kaasatuse ning juurdepääsetavuse edendamiseks. Lisaks võib innovatsioonimudelit rakendada ka muudes teemavaldkondades.</a:t>
            </a:r>
            <a:endParaRPr lang="et-EE" sz="2400" b="0" strike="noStrike" spc="-1">
              <a:solidFill>
                <a:srgbClr val="000000"/>
              </a:solidFill>
              <a:latin typeface="Arial"/>
            </a:endParaRPr>
          </a:p>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Innovatsioonimudel koosneb neljast etapist, milles kasutatakse koostööpõhist lähenemisviisi ja ideaaljuhul kasutatakse kasusaajate tegelikke andmeid.</a:t>
            </a:r>
            <a:endParaRPr lang="et-EE" sz="2400" b="0" strike="noStrike" spc="-1">
              <a:solidFill>
                <a:srgbClr val="000000"/>
              </a:solidFill>
              <a:latin typeface="Arial"/>
            </a:endParaRPr>
          </a:p>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Innovatsioonimudelit saab kasutada tervikuna või rakendada erinevaid etappe eraldi lähtuvalt vajadustest. </a:t>
            </a:r>
            <a:endParaRPr lang="et-EE" sz="24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Google Shape;295;p13"/>
          <p:cNvSpPr/>
          <p:nvPr/>
        </p:nvSpPr>
        <p:spPr>
          <a:xfrm>
            <a:off x="0" y="0"/>
            <a:ext cx="9143640" cy="10286640"/>
          </a:xfrm>
          <a:custGeom>
            <a:avLst/>
            <a:gdLst>
              <a:gd name="textAreaLeft" fmla="*/ 0 w 9143640"/>
              <a:gd name="textAreaRight" fmla="*/ 9144000 w 914364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97" name="Picture 8" descr="A box with a computer and papers&#10;&#10;Description automatically generated"/>
          <p:cNvPicPr/>
          <p:nvPr/>
        </p:nvPicPr>
        <p:blipFill>
          <a:blip r:embed="rId3"/>
          <a:stretch/>
        </p:blipFill>
        <p:spPr>
          <a:xfrm>
            <a:off x="733680" y="1114560"/>
            <a:ext cx="8312400" cy="11906280"/>
          </a:xfrm>
          <a:prstGeom prst="rect">
            <a:avLst/>
          </a:prstGeom>
          <a:ln w="0">
            <a:noFill/>
          </a:ln>
        </p:spPr>
      </p:pic>
      <p:sp>
        <p:nvSpPr>
          <p:cNvPr id="198" name="Google Shape;270;p11"/>
          <p:cNvSpPr/>
          <p:nvPr/>
        </p:nvSpPr>
        <p:spPr>
          <a:xfrm>
            <a:off x="9480960" y="2160000"/>
            <a:ext cx="8073000" cy="6187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743040" indent="-285840">
              <a:lnSpc>
                <a:spcPct val="150000"/>
              </a:lnSpc>
              <a:spcAft>
                <a:spcPts val="601"/>
              </a:spcAft>
              <a:buClr>
                <a:srgbClr val="000000"/>
              </a:buClr>
              <a:buFont typeface="Wingdings" charset="2"/>
              <a:buChar char=""/>
            </a:pPr>
            <a:r>
              <a:rPr lang="en-US" sz="2400" b="0" strike="noStrike" spc="-1">
                <a:solidFill>
                  <a:srgbClr val="000000"/>
                </a:solidFill>
                <a:latin typeface="Montserrat"/>
                <a:ea typeface="MS Mincho"/>
              </a:rPr>
              <a:t>Varuge rohkem tühje paberilehti või kasutage arvutit ja tehke oma plaan reaalseks: planeerige ressursse, tegevusi, hinnake jätkusuutlikkust, hinnake kulusid ning mõelge riskide hindamisele ja maandamisele (vt järgmisi slaide).</a:t>
            </a:r>
            <a:endParaRPr lang="et-EE" sz="2400" b="0" strike="noStrike" spc="-1">
              <a:solidFill>
                <a:srgbClr val="000000"/>
              </a:solidFill>
              <a:latin typeface="Arial"/>
            </a:endParaRPr>
          </a:p>
          <a:p>
            <a:pPr marL="743040" indent="-285840">
              <a:lnSpc>
                <a:spcPct val="150000"/>
              </a:lnSpc>
              <a:spcAft>
                <a:spcPts val="601"/>
              </a:spcAft>
              <a:buClr>
                <a:srgbClr val="000000"/>
              </a:buClr>
              <a:buFont typeface="Wingdings" charset="2"/>
              <a:buChar char=""/>
            </a:pPr>
            <a:endParaRPr lang="et-EE" sz="2400" b="0" strike="noStrike" spc="-1">
              <a:solidFill>
                <a:srgbClr val="000000"/>
              </a:solidFill>
              <a:latin typeface="Arial"/>
            </a:endParaRPr>
          </a:p>
          <a:p>
            <a:pPr marL="743040" indent="-285840">
              <a:lnSpc>
                <a:spcPct val="150000"/>
              </a:lnSpc>
              <a:spcAft>
                <a:spcPts val="601"/>
              </a:spcAft>
              <a:buClr>
                <a:srgbClr val="000000"/>
              </a:buClr>
              <a:buFont typeface="Wingdings" charset="2"/>
              <a:buChar char=""/>
            </a:pPr>
            <a:r>
              <a:rPr lang="en-US" sz="2400" b="0" strike="noStrike" spc="-1">
                <a:solidFill>
                  <a:srgbClr val="000000"/>
                </a:solidFill>
                <a:latin typeface="Montserrat"/>
                <a:ea typeface="MS Mincho"/>
              </a:rPr>
              <a:t>Tuletage meelde kogu eelmiste faaside teave ja võtke see siin arvesse. Hoidke kõik varem loodud materjalid läheduses, kuna peate neid selles etapis uuesti vaatama.</a:t>
            </a:r>
            <a:endParaRPr lang="et-EE" sz="2400" b="0" strike="noStrike" spc="-1">
              <a:solidFill>
                <a:srgbClr val="000000"/>
              </a:solidFill>
              <a:latin typeface="Arial"/>
            </a:endParaRPr>
          </a:p>
        </p:txBody>
      </p:sp>
      <p:sp>
        <p:nvSpPr>
          <p:cNvPr id="199" name="Google Shape;266;p11"/>
          <p:cNvSpPr/>
          <p:nvPr/>
        </p:nvSpPr>
        <p:spPr>
          <a:xfrm>
            <a:off x="1707050" y="7306041"/>
            <a:ext cx="6120000" cy="147732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4800" strike="noStrike" spc="-1" dirty="0">
                <a:solidFill>
                  <a:srgbClr val="FFFFFF"/>
                </a:solidFill>
                <a:latin typeface="Impact" panose="020B0806030902050204" pitchFamily="34" charset="0"/>
                <a:ea typeface="Arial"/>
              </a:rPr>
              <a:t>TEHKE SEE</a:t>
            </a:r>
          </a:p>
          <a:p>
            <a:pPr algn="ctr">
              <a:lnSpc>
                <a:spcPct val="100000"/>
              </a:lnSpc>
            </a:pPr>
            <a:r>
              <a:rPr lang="en-US" sz="4800" strike="noStrike" spc="-1" dirty="0">
                <a:solidFill>
                  <a:srgbClr val="FFFFFF"/>
                </a:solidFill>
                <a:latin typeface="Impact" panose="020B0806030902050204" pitchFamily="34" charset="0"/>
                <a:ea typeface="Arial"/>
              </a:rPr>
              <a:t> REAALSEKS!</a:t>
            </a:r>
            <a:endParaRPr lang="et-EE" sz="4800" strike="noStrike" spc="-1" dirty="0">
              <a:solidFill>
                <a:srgbClr val="000000"/>
              </a:solidFill>
              <a:latin typeface="Impact" panose="020B080603090205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295;p13"/>
          <p:cNvSpPr/>
          <p:nvPr/>
        </p:nvSpPr>
        <p:spPr>
          <a:xfrm>
            <a:off x="0" y="0"/>
            <a:ext cx="9143640" cy="10286640"/>
          </a:xfrm>
          <a:custGeom>
            <a:avLst/>
            <a:gdLst>
              <a:gd name="textAreaLeft" fmla="*/ 0 w 9143640"/>
              <a:gd name="textAreaRight" fmla="*/ 9144000 w 914364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201" name="Picture 6" descr="A box with objects flying out of it&#10;&#10;Description automatically generated"/>
          <p:cNvPicPr/>
          <p:nvPr/>
        </p:nvPicPr>
        <p:blipFill>
          <a:blip r:embed="rId3"/>
          <a:stretch/>
        </p:blipFill>
        <p:spPr>
          <a:xfrm>
            <a:off x="733680" y="1114560"/>
            <a:ext cx="8312400" cy="11906280"/>
          </a:xfrm>
          <a:prstGeom prst="rect">
            <a:avLst/>
          </a:prstGeom>
          <a:ln w="0">
            <a:noFill/>
          </a:ln>
        </p:spPr>
      </p:pic>
      <p:sp>
        <p:nvSpPr>
          <p:cNvPr id="202" name="Google Shape;298;p13"/>
          <p:cNvSpPr/>
          <p:nvPr/>
        </p:nvSpPr>
        <p:spPr>
          <a:xfrm>
            <a:off x="10164240" y="674280"/>
            <a:ext cx="7389720" cy="9045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343080" lvl="3" indent="-343080">
              <a:lnSpc>
                <a:spcPct val="150000"/>
              </a:lnSpc>
              <a:buClr>
                <a:srgbClr val="000000"/>
              </a:buClr>
              <a:buFont typeface="Wingdings" charset="2"/>
              <a:buChar char=""/>
            </a:pPr>
            <a:r>
              <a:rPr lang="et-EE" sz="2200" b="1" strike="noStrike" spc="-1">
                <a:solidFill>
                  <a:srgbClr val="000000"/>
                </a:solidFill>
                <a:latin typeface="Arial"/>
                <a:ea typeface="DejaVu Sans"/>
              </a:rPr>
              <a:t>Tegevuse planeerimine:</a:t>
            </a: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r>
              <a:rPr lang="et-EE" sz="2200" b="0" strike="noStrike" spc="-1">
                <a:solidFill>
                  <a:srgbClr val="000000"/>
                </a:solidFill>
                <a:latin typeface="Arial"/>
                <a:ea typeface="DejaVu Sans"/>
              </a:rPr>
              <a:t>Töötage välja detailne plaan, milles on välja toodud tegevused, ajagraafikud, verstapostid ja vastutusalad, tagades süstemaatilise lähenemise rakendamisele. Kasutage tegevuste kavandamiseks oma prototüüpi.</a:t>
            </a: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r>
              <a:rPr lang="et-EE" sz="2200" b="1" strike="noStrike" spc="-1">
                <a:solidFill>
                  <a:srgbClr val="000000"/>
                </a:solidFill>
                <a:latin typeface="Arial"/>
                <a:ea typeface="DejaVu Sans"/>
              </a:rPr>
              <a:t>Ressursiplaneerimine:</a:t>
            </a: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r>
              <a:rPr lang="et-EE" sz="2200" b="0" strike="noStrike" spc="-1">
                <a:solidFill>
                  <a:srgbClr val="000000"/>
                </a:solidFill>
                <a:latin typeface="Arial"/>
                <a:ea typeface="DejaVu Sans"/>
              </a:rPr>
              <a:t>Tehke kindlaks ja eraldage lahenduse rakendamiseks vajalikud ressursid, sealhulgas personal, materjalid, seadmed ja tehnoloogia. Kasutage oma prototüüpi ressursside hindamiseks.</a:t>
            </a: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r>
              <a:rPr lang="et-EE" sz="2200" b="1" strike="noStrike" spc="-1">
                <a:solidFill>
                  <a:srgbClr val="000000"/>
                </a:solidFill>
                <a:latin typeface="Arial"/>
                <a:ea typeface="DejaVu Sans"/>
              </a:rPr>
              <a:t>Kulude prognoos:</a:t>
            </a:r>
            <a:endParaRPr lang="et-EE" sz="2200" b="0" strike="noStrike" spc="-1">
              <a:solidFill>
                <a:srgbClr val="000000"/>
              </a:solidFill>
              <a:latin typeface="Arial"/>
            </a:endParaRPr>
          </a:p>
          <a:p>
            <a:pPr marL="343080" lvl="3" indent="-343080">
              <a:lnSpc>
                <a:spcPct val="150000"/>
              </a:lnSpc>
              <a:buClr>
                <a:srgbClr val="000000"/>
              </a:buClr>
              <a:buFont typeface="Wingdings" charset="2"/>
              <a:buChar char=""/>
            </a:pPr>
            <a:r>
              <a:rPr lang="et-EE" sz="2200" b="0" strike="noStrike" spc="-1">
                <a:solidFill>
                  <a:srgbClr val="000000"/>
                </a:solidFill>
                <a:latin typeface="Arial"/>
                <a:ea typeface="DejaVu Sans"/>
              </a:rPr>
              <a:t>Hinnake juurutuskulusid, mis hõlmavad otseseid ja kaudseid kulusid ja koostage eelarve. Saate seda teha Excelis või paberil. Kasutage eelmistes etappides loodud prototüüpi, huvirühmade kaarti, isikut ja kõiki asjakohaseid materjale.</a:t>
            </a:r>
            <a:endParaRPr lang="et-EE" sz="2200" b="0" strike="noStrike" spc="-1">
              <a:solidFill>
                <a:srgbClr val="000000"/>
              </a:solidFill>
              <a:latin typeface="Arial"/>
            </a:endParaRPr>
          </a:p>
        </p:txBody>
      </p:sp>
      <p:sp>
        <p:nvSpPr>
          <p:cNvPr id="2" name="Google Shape;266;p11">
            <a:extLst>
              <a:ext uri="{FF2B5EF4-FFF2-40B4-BE49-F238E27FC236}">
                <a16:creationId xmlns:a16="http://schemas.microsoft.com/office/drawing/2014/main" id="{586554FC-19E0-CD48-0F2F-B67C849045C5}"/>
              </a:ext>
            </a:extLst>
          </p:cNvPr>
          <p:cNvSpPr/>
          <p:nvPr/>
        </p:nvSpPr>
        <p:spPr>
          <a:xfrm>
            <a:off x="1693403" y="7319689"/>
            <a:ext cx="6120000" cy="147732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4800" strike="noStrike" spc="-1" dirty="0">
                <a:solidFill>
                  <a:srgbClr val="FFFFFF"/>
                </a:solidFill>
                <a:latin typeface="Impact" panose="020B0806030902050204" pitchFamily="34" charset="0"/>
                <a:ea typeface="Arial"/>
              </a:rPr>
              <a:t>TEHKE SEE</a:t>
            </a:r>
          </a:p>
          <a:p>
            <a:pPr algn="ctr">
              <a:lnSpc>
                <a:spcPct val="100000"/>
              </a:lnSpc>
            </a:pPr>
            <a:r>
              <a:rPr lang="en-US" sz="4800" strike="noStrike" spc="-1" dirty="0">
                <a:solidFill>
                  <a:srgbClr val="FFFFFF"/>
                </a:solidFill>
                <a:latin typeface="Impact" panose="020B0806030902050204" pitchFamily="34" charset="0"/>
                <a:ea typeface="Arial"/>
              </a:rPr>
              <a:t> REAALSEKS!</a:t>
            </a:r>
            <a:endParaRPr lang="et-EE" sz="4800" strike="noStrike" spc="-1" dirty="0">
              <a:solidFill>
                <a:srgbClr val="000000"/>
              </a:solidFill>
              <a:latin typeface="Impact" panose="020B080603090205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295;p13"/>
          <p:cNvSpPr/>
          <p:nvPr/>
        </p:nvSpPr>
        <p:spPr>
          <a:xfrm>
            <a:off x="0" y="0"/>
            <a:ext cx="9143640" cy="10286640"/>
          </a:xfrm>
          <a:custGeom>
            <a:avLst/>
            <a:gdLst>
              <a:gd name="textAreaLeft" fmla="*/ 0 w 9143640"/>
              <a:gd name="textAreaRight" fmla="*/ 9144000 w 914364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205" name="Picture 9" descr="A box with objects flying out of it&#10;&#10;Description automatically generated"/>
          <p:cNvPicPr/>
          <p:nvPr/>
        </p:nvPicPr>
        <p:blipFill>
          <a:blip r:embed="rId3"/>
          <a:stretch/>
        </p:blipFill>
        <p:spPr>
          <a:xfrm>
            <a:off x="679320" y="1123920"/>
            <a:ext cx="8312400" cy="11906280"/>
          </a:xfrm>
          <a:prstGeom prst="rect">
            <a:avLst/>
          </a:prstGeom>
          <a:ln w="0">
            <a:noFill/>
          </a:ln>
        </p:spPr>
      </p:pic>
      <p:sp>
        <p:nvSpPr>
          <p:cNvPr id="207" name="TextBox 2"/>
          <p:cNvSpPr/>
          <p:nvPr/>
        </p:nvSpPr>
        <p:spPr>
          <a:xfrm>
            <a:off x="10027080" y="1902240"/>
            <a:ext cx="7389720" cy="54370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343080" indent="-343080">
              <a:lnSpc>
                <a:spcPct val="150000"/>
              </a:lnSpc>
              <a:buClr>
                <a:srgbClr val="000000"/>
              </a:buClr>
              <a:buFont typeface="Wingdings" charset="2"/>
              <a:buChar char=""/>
            </a:pPr>
            <a:r>
              <a:rPr lang="et-EE" sz="2600" b="1" strike="noStrike" spc="-1">
                <a:solidFill>
                  <a:srgbClr val="000000"/>
                </a:solidFill>
                <a:latin typeface="Arial"/>
                <a:ea typeface="DejaVu Sans"/>
              </a:rPr>
              <a:t>Riskide hindamine ja maandamine:</a:t>
            </a:r>
            <a:endParaRPr lang="et-EE" sz="2600" b="0" strike="noStrike" spc="-1">
              <a:solidFill>
                <a:srgbClr val="000000"/>
              </a:solidFill>
              <a:latin typeface="Arial"/>
            </a:endParaRPr>
          </a:p>
          <a:p>
            <a:pPr marL="343080" indent="-343080">
              <a:lnSpc>
                <a:spcPct val="150000"/>
              </a:lnSpc>
              <a:buClr>
                <a:srgbClr val="000000"/>
              </a:buClr>
              <a:buFont typeface="Wingdings" charset="2"/>
              <a:buChar char=""/>
            </a:pPr>
            <a:r>
              <a:rPr lang="et-EE" sz="2600" b="0" strike="noStrike" spc="-1">
                <a:solidFill>
                  <a:srgbClr val="000000"/>
                </a:solidFill>
                <a:latin typeface="Arial"/>
                <a:ea typeface="DejaVu Sans"/>
              </a:rPr>
              <a:t>Tehke kindlaks võimalikud riskid, töötage välja leevendusstrateegiad ja koostage riskiplaan ettenägematute väljakutsetega toimetulemiseks. Millised on riskid, mis võivad tekkida, kuidas neid vältida ja mida teha, kui need siiski esinevad? Kirjutage riskid tühjale paberilehele ja proovige välja mõelda strateegia, kuidas neid vältida või minimeerida.</a:t>
            </a:r>
            <a:endParaRPr lang="et-EE" sz="2600" b="0" strike="noStrike" spc="-1">
              <a:solidFill>
                <a:srgbClr val="000000"/>
              </a:solidFill>
              <a:latin typeface="Arial"/>
            </a:endParaRPr>
          </a:p>
        </p:txBody>
      </p:sp>
      <p:sp>
        <p:nvSpPr>
          <p:cNvPr id="2" name="Google Shape;266;p11">
            <a:extLst>
              <a:ext uri="{FF2B5EF4-FFF2-40B4-BE49-F238E27FC236}">
                <a16:creationId xmlns:a16="http://schemas.microsoft.com/office/drawing/2014/main" id="{7C60811C-8C02-14F6-67F2-5EC794B27E1B}"/>
              </a:ext>
            </a:extLst>
          </p:cNvPr>
          <p:cNvSpPr/>
          <p:nvPr/>
        </p:nvSpPr>
        <p:spPr>
          <a:xfrm>
            <a:off x="1679755" y="7339320"/>
            <a:ext cx="6120000" cy="147732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4800" strike="noStrike" spc="-1" dirty="0">
                <a:solidFill>
                  <a:srgbClr val="FFFFFF"/>
                </a:solidFill>
                <a:latin typeface="Impact" panose="020B0806030902050204" pitchFamily="34" charset="0"/>
                <a:ea typeface="Arial"/>
              </a:rPr>
              <a:t>TEHKE SEE</a:t>
            </a:r>
          </a:p>
          <a:p>
            <a:pPr algn="ctr">
              <a:lnSpc>
                <a:spcPct val="100000"/>
              </a:lnSpc>
            </a:pPr>
            <a:r>
              <a:rPr lang="en-US" sz="4800" strike="noStrike" spc="-1" dirty="0">
                <a:solidFill>
                  <a:srgbClr val="FFFFFF"/>
                </a:solidFill>
                <a:latin typeface="Impact" panose="020B0806030902050204" pitchFamily="34" charset="0"/>
                <a:ea typeface="Arial"/>
              </a:rPr>
              <a:t> REAALSEKS!</a:t>
            </a:r>
            <a:endParaRPr lang="et-EE" sz="4800" strike="noStrike" spc="-1" dirty="0">
              <a:solidFill>
                <a:srgbClr val="000000"/>
              </a:solidFill>
              <a:latin typeface="Impact" panose="020B080603090205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Google Shape;295;p13"/>
          <p:cNvSpPr/>
          <p:nvPr/>
        </p:nvSpPr>
        <p:spPr>
          <a:xfrm>
            <a:off x="0" y="0"/>
            <a:ext cx="9143640" cy="10286640"/>
          </a:xfrm>
          <a:custGeom>
            <a:avLst/>
            <a:gdLst>
              <a:gd name="textAreaLeft" fmla="*/ 0 w 9143640"/>
              <a:gd name="textAreaRight" fmla="*/ 9144000 w 914364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209" name="Picture 9" descr="A box with objects flying out of it&#10;&#10;Description automatically generated"/>
          <p:cNvPicPr/>
          <p:nvPr/>
        </p:nvPicPr>
        <p:blipFill>
          <a:blip r:embed="rId3"/>
          <a:stretch/>
        </p:blipFill>
        <p:spPr>
          <a:xfrm>
            <a:off x="679320" y="1123920"/>
            <a:ext cx="8312400" cy="11906280"/>
          </a:xfrm>
          <a:prstGeom prst="rect">
            <a:avLst/>
          </a:prstGeom>
          <a:ln w="0">
            <a:noFill/>
          </a:ln>
        </p:spPr>
      </p:pic>
      <p:sp>
        <p:nvSpPr>
          <p:cNvPr id="211" name="TextBox 2"/>
          <p:cNvSpPr/>
          <p:nvPr/>
        </p:nvSpPr>
        <p:spPr>
          <a:xfrm>
            <a:off x="9823320" y="973440"/>
            <a:ext cx="7528680" cy="83098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343080" lvl="3" indent="-343080">
              <a:lnSpc>
                <a:spcPct val="150000"/>
              </a:lnSpc>
              <a:buClr>
                <a:srgbClr val="000000"/>
              </a:buClr>
              <a:buFont typeface="Wingdings,Sans-Serif"/>
              <a:buChar char="Ø"/>
            </a:pPr>
            <a:r>
              <a:rPr lang="et-EE" sz="2400" b="1" strike="noStrike" spc="-1">
                <a:solidFill>
                  <a:srgbClr val="000000"/>
                </a:solidFill>
                <a:latin typeface="Arial"/>
                <a:ea typeface="DejaVu Sans"/>
              </a:rPr>
              <a:t>Jätkusuutlikkuse hindamine:</a:t>
            </a:r>
            <a:endParaRPr lang="et-EE" sz="2400" b="0" strike="noStrike" spc="-1">
              <a:solidFill>
                <a:srgbClr val="000000"/>
              </a:solidFill>
              <a:latin typeface="Arial"/>
            </a:endParaRPr>
          </a:p>
          <a:p>
            <a:pPr marL="343080" lvl="3" indent="-343080">
              <a:lnSpc>
                <a:spcPct val="150000"/>
              </a:lnSpc>
              <a:buClr>
                <a:srgbClr val="000000"/>
              </a:buClr>
              <a:buFont typeface="Wingdings,Sans-Serif"/>
              <a:buChar char="Ø"/>
            </a:pPr>
            <a:r>
              <a:rPr lang="et-EE" sz="2400" b="0" strike="noStrike" spc="-1">
                <a:solidFill>
                  <a:srgbClr val="000000"/>
                </a:solidFill>
                <a:latin typeface="Arial"/>
                <a:ea typeface="DejaVu Sans"/>
              </a:rPr>
              <a:t>Hinnake lahenduse pikaajalist jätkusuutlikkust, võttes arvesse selliseid tegureid nagu keskkonnamõju, mastaapsus ja kohanemisvõime. Näiteks: Kuidas teie projekt keskkonda mõjutab? Millised on lahenduse sotsiaalsed tagajärjed, sealhulgas selle mõju kohalikele kogukondadele? Kas lahendust saab hõlpsasti laiendada, et see vastaks kasvavatele nõudmistele või elanikkonnale? Kas lahendust saab kohandada või muuta, et see sobiks erinevatele kontekstidele või piirkondadele? Kui hästi suudab lahendus kohaneda muutuvate keskkonnatingimuste või välisteguritega? Sõltuvalt projektist saate lisada erinevaid küsimusi.</a:t>
            </a:r>
            <a:endParaRPr lang="et-EE" sz="2400" b="0" strike="noStrike" spc="-1">
              <a:solidFill>
                <a:srgbClr val="000000"/>
              </a:solidFill>
              <a:latin typeface="Arial"/>
            </a:endParaRPr>
          </a:p>
        </p:txBody>
      </p:sp>
      <p:sp>
        <p:nvSpPr>
          <p:cNvPr id="2" name="Google Shape;266;p11">
            <a:extLst>
              <a:ext uri="{FF2B5EF4-FFF2-40B4-BE49-F238E27FC236}">
                <a16:creationId xmlns:a16="http://schemas.microsoft.com/office/drawing/2014/main" id="{61019FA0-21EF-E6A3-19B8-F199C1C21637}"/>
              </a:ext>
            </a:extLst>
          </p:cNvPr>
          <p:cNvSpPr/>
          <p:nvPr/>
        </p:nvSpPr>
        <p:spPr>
          <a:xfrm>
            <a:off x="1829880" y="7292393"/>
            <a:ext cx="6120000" cy="147732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pPr>
            <a:r>
              <a:rPr lang="en-US" sz="4800" strike="noStrike" spc="-1" dirty="0">
                <a:solidFill>
                  <a:srgbClr val="FFFFFF"/>
                </a:solidFill>
                <a:latin typeface="Impact" panose="020B0806030902050204" pitchFamily="34" charset="0"/>
                <a:ea typeface="Arial"/>
              </a:rPr>
              <a:t>TEHKE SEE</a:t>
            </a:r>
          </a:p>
          <a:p>
            <a:pPr algn="ctr">
              <a:lnSpc>
                <a:spcPct val="100000"/>
              </a:lnSpc>
            </a:pPr>
            <a:r>
              <a:rPr lang="en-US" sz="4800" strike="noStrike" spc="-1" dirty="0">
                <a:solidFill>
                  <a:srgbClr val="FFFFFF"/>
                </a:solidFill>
                <a:latin typeface="Impact" panose="020B0806030902050204" pitchFamily="34" charset="0"/>
                <a:ea typeface="Arial"/>
              </a:rPr>
              <a:t> REAALSEKS!</a:t>
            </a:r>
            <a:endParaRPr lang="et-EE" sz="4800" strike="noStrike" spc="-1" dirty="0">
              <a:solidFill>
                <a:srgbClr val="000000"/>
              </a:solidFill>
              <a:latin typeface="Impact" panose="020B080603090205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Google Shape;295;p13"/>
          <p:cNvSpPr/>
          <p:nvPr/>
        </p:nvSpPr>
        <p:spPr>
          <a:xfrm>
            <a:off x="0" y="0"/>
            <a:ext cx="9143640" cy="10286640"/>
          </a:xfrm>
          <a:custGeom>
            <a:avLst/>
            <a:gdLst>
              <a:gd name="textAreaLeft" fmla="*/ 0 w 9143640"/>
              <a:gd name="textAreaRight" fmla="*/ 9144000 w 914364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213" name="Google Shape;296;p13"/>
          <p:cNvSpPr/>
          <p:nvPr/>
        </p:nvSpPr>
        <p:spPr>
          <a:xfrm>
            <a:off x="11772720" y="5143320"/>
            <a:ext cx="3870000" cy="3758040"/>
          </a:xfrm>
          <a:custGeom>
            <a:avLst/>
            <a:gdLst>
              <a:gd name="textAreaLeft" fmla="*/ 0 w 3870000"/>
              <a:gd name="textAreaRight" fmla="*/ 3870360 w 3870000"/>
              <a:gd name="textAreaTop" fmla="*/ 0 h 3758040"/>
              <a:gd name="textAreaBottom" fmla="*/ 3758400 h 3758040"/>
            </a:gdLst>
            <a:ahLst/>
            <a:cxnLst/>
            <a:rect l="textAreaLeft" t="textAreaTop" r="textAreaRight" b="textAreaBottom"/>
            <a:pathLst>
              <a:path w="4114800" h="4114800">
                <a:moveTo>
                  <a:pt x="0" y="0"/>
                </a:moveTo>
                <a:lnTo>
                  <a:pt x="4114800" y="0"/>
                </a:lnTo>
                <a:lnTo>
                  <a:pt x="4114800" y="4114800"/>
                </a:lnTo>
                <a:lnTo>
                  <a:pt x="0" y="411480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214" name="Google Shape;298;p13"/>
          <p:cNvSpPr/>
          <p:nvPr/>
        </p:nvSpPr>
        <p:spPr>
          <a:xfrm>
            <a:off x="691560" y="2340000"/>
            <a:ext cx="7760160" cy="74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85840" indent="-285840">
              <a:lnSpc>
                <a:spcPct val="150000"/>
              </a:lnSpc>
              <a:spcAft>
                <a:spcPts val="601"/>
              </a:spcAft>
              <a:buClr>
                <a:srgbClr val="000000"/>
              </a:buClr>
              <a:buFont typeface="Wingdings" charset="2"/>
              <a:buChar char=""/>
            </a:pPr>
            <a:r>
              <a:rPr lang="en-US" sz="2400" b="0" strike="noStrike" spc="-1">
                <a:solidFill>
                  <a:srgbClr val="000000"/>
                </a:solidFill>
                <a:latin typeface="Montserrat"/>
                <a:ea typeface="MS Mincho"/>
              </a:rPr>
              <a:t>Valmistage ette lühike 5-minutiline esitlus, milles kirjeldatakse probleemi, lahendust, väärtust, eeliseid ja tulemusi.</a:t>
            </a:r>
            <a:endParaRPr lang="et-EE" sz="2400" b="0" strike="noStrike" spc="-1">
              <a:solidFill>
                <a:srgbClr val="000000"/>
              </a:solidFill>
              <a:latin typeface="Arial"/>
            </a:endParaRPr>
          </a:p>
          <a:p>
            <a:pPr marL="285840" indent="-285840">
              <a:lnSpc>
                <a:spcPct val="150000"/>
              </a:lnSpc>
              <a:spcAft>
                <a:spcPts val="601"/>
              </a:spcAft>
              <a:buClr>
                <a:srgbClr val="000000"/>
              </a:buClr>
              <a:buFont typeface="Wingdings" charset="2"/>
              <a:buChar char=""/>
            </a:pPr>
            <a:r>
              <a:rPr lang="en-US" sz="2400" b="0" strike="noStrike" spc="-1">
                <a:solidFill>
                  <a:srgbClr val="000000"/>
                </a:solidFill>
                <a:latin typeface="Montserrat"/>
                <a:ea typeface="MS Mincho"/>
              </a:rPr>
              <a:t>Järgige ülesehitust: sissejuhatus, probleemikirjeldus, lahendus, täitmisplaan, jätkusuutlikkus ja eelarve, üleskutse tegevusele ja lõpetamine.</a:t>
            </a:r>
            <a:endParaRPr lang="et-EE" sz="2400" b="0" strike="noStrike" spc="-1">
              <a:solidFill>
                <a:srgbClr val="000000"/>
              </a:solidFill>
              <a:latin typeface="Arial"/>
            </a:endParaRPr>
          </a:p>
          <a:p>
            <a:pPr marL="285840" indent="-285840">
              <a:lnSpc>
                <a:spcPct val="150000"/>
              </a:lnSpc>
              <a:spcAft>
                <a:spcPts val="601"/>
              </a:spcAft>
              <a:buClr>
                <a:srgbClr val="000000"/>
              </a:buClr>
              <a:buFont typeface="Wingdings" charset="2"/>
              <a:buChar char=""/>
            </a:pPr>
            <a:r>
              <a:rPr lang="en-US" sz="2400" b="0" strike="noStrike" spc="-1">
                <a:solidFill>
                  <a:srgbClr val="000000"/>
                </a:solidFill>
                <a:latin typeface="Montserrat"/>
                <a:ea typeface="MS Mincho"/>
              </a:rPr>
              <a:t>Osalejad võivad struktuuri oma äranägemise järgi kohandada.</a:t>
            </a:r>
            <a:endParaRPr lang="et-EE" sz="2400" b="0" strike="noStrike" spc="-1">
              <a:solidFill>
                <a:srgbClr val="000000"/>
              </a:solidFill>
              <a:latin typeface="Arial"/>
            </a:endParaRPr>
          </a:p>
          <a:p>
            <a:pPr marL="285840" indent="-285840">
              <a:lnSpc>
                <a:spcPct val="150000"/>
              </a:lnSpc>
              <a:spcAft>
                <a:spcPts val="601"/>
              </a:spcAft>
              <a:buClr>
                <a:srgbClr val="000000"/>
              </a:buClr>
              <a:buFont typeface="Wingdings" charset="2"/>
              <a:buChar char=""/>
            </a:pPr>
            <a:r>
              <a:rPr lang="en-US" sz="2400" b="0" strike="noStrike" spc="-1">
                <a:solidFill>
                  <a:srgbClr val="000000"/>
                </a:solidFill>
                <a:latin typeface="Montserrat"/>
                <a:ea typeface="MS Mincho"/>
              </a:rPr>
              <a:t>Usaldusväärsust suurendavad visuaalsed abivahendid ja sihtgruppide iseloomustused.</a:t>
            </a:r>
            <a:endParaRPr lang="et-EE" sz="2400" b="0" strike="noStrike" spc="-1">
              <a:solidFill>
                <a:srgbClr val="000000"/>
              </a:solidFill>
              <a:latin typeface="Arial"/>
            </a:endParaRPr>
          </a:p>
          <a:p>
            <a:pPr marL="285840" indent="-285840">
              <a:lnSpc>
                <a:spcPct val="150000"/>
              </a:lnSpc>
              <a:spcAft>
                <a:spcPts val="601"/>
              </a:spcAft>
              <a:buClr>
                <a:srgbClr val="000000"/>
              </a:buClr>
              <a:buFont typeface="Wingdings" charset="2"/>
              <a:buChar char=""/>
            </a:pPr>
            <a:r>
              <a:rPr lang="en-US" sz="2400" b="0" i="1" strike="noStrike" spc="-1">
                <a:solidFill>
                  <a:srgbClr val="000000"/>
                </a:solidFill>
                <a:latin typeface="Montserrat"/>
                <a:ea typeface="MS Mincho"/>
              </a:rPr>
              <a:t>Pitch</a:t>
            </a:r>
            <a:r>
              <a:rPr lang="en-US" sz="2400" b="0" strike="noStrike" spc="-1">
                <a:solidFill>
                  <a:srgbClr val="000000"/>
                </a:solidFill>
                <a:latin typeface="Montserrat"/>
                <a:ea typeface="MS Mincho"/>
              </a:rPr>
              <a:t> lõppeb selge üleskutsega tegevusele ja järgib ajapiiranguid.</a:t>
            </a:r>
            <a:endParaRPr lang="et-EE" sz="2400" b="0" strike="noStrike" spc="-1">
              <a:solidFill>
                <a:srgbClr val="000000"/>
              </a:solidFill>
              <a:latin typeface="Arial"/>
            </a:endParaRPr>
          </a:p>
        </p:txBody>
      </p:sp>
      <p:sp>
        <p:nvSpPr>
          <p:cNvPr id="215" name="Google Shape;299;p13"/>
          <p:cNvSpPr/>
          <p:nvPr/>
        </p:nvSpPr>
        <p:spPr>
          <a:xfrm rot="21010800">
            <a:off x="9840714" y="2616343"/>
            <a:ext cx="4862880" cy="1194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tabLst>
                <a:tab pos="0" algn="l"/>
              </a:tabLst>
            </a:pPr>
            <a:r>
              <a:rPr lang="en-US" sz="2800" b="1" strike="noStrike" spc="-1" dirty="0" err="1">
                <a:solidFill>
                  <a:srgbClr val="000000"/>
                </a:solidFill>
                <a:latin typeface="Montserrat"/>
                <a:ea typeface="Montserrat"/>
              </a:rPr>
              <a:t>Valmistuge</a:t>
            </a:r>
            <a:r>
              <a:rPr lang="en-US" sz="2800" b="1" strike="noStrike" spc="-1" dirty="0">
                <a:solidFill>
                  <a:srgbClr val="000000"/>
                </a:solidFill>
                <a:latin typeface="Montserrat"/>
                <a:ea typeface="Montserrat"/>
              </a:rPr>
              <a:t> </a:t>
            </a:r>
            <a:r>
              <a:rPr lang="en-US" sz="2800" b="1" strike="noStrike" spc="-1" dirty="0" err="1">
                <a:solidFill>
                  <a:srgbClr val="000000"/>
                </a:solidFill>
                <a:latin typeface="Montserrat"/>
                <a:ea typeface="Montserrat"/>
              </a:rPr>
              <a:t>oma</a:t>
            </a:r>
            <a:r>
              <a:rPr lang="en-US" sz="2800" b="1" strike="noStrike" spc="-1" dirty="0">
                <a:solidFill>
                  <a:srgbClr val="000000"/>
                </a:solidFill>
                <a:latin typeface="Montserrat"/>
                <a:ea typeface="Montserrat"/>
              </a:rPr>
              <a:t> </a:t>
            </a:r>
            <a:r>
              <a:rPr lang="en-US" sz="2800" b="1" strike="noStrike" spc="-1" dirty="0" err="1">
                <a:solidFill>
                  <a:srgbClr val="000000"/>
                </a:solidFill>
                <a:latin typeface="Montserrat"/>
                <a:ea typeface="Montserrat"/>
              </a:rPr>
              <a:t>esitluseks</a:t>
            </a:r>
            <a:endParaRPr lang="et-EE" sz="2800" b="0" strike="noStrike" spc="-1" dirty="0">
              <a:solidFill>
                <a:srgbClr val="000000"/>
              </a:solidFill>
              <a:latin typeface="Arial"/>
            </a:endParaRPr>
          </a:p>
        </p:txBody>
      </p:sp>
      <p:sp>
        <p:nvSpPr>
          <p:cNvPr id="216" name="Google Shape;300;p13"/>
          <p:cNvSpPr/>
          <p:nvPr/>
        </p:nvSpPr>
        <p:spPr>
          <a:xfrm rot="576000">
            <a:off x="13359960" y="4061454"/>
            <a:ext cx="4565520" cy="1194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tabLst>
                <a:tab pos="0" algn="l"/>
              </a:tabLst>
            </a:pPr>
            <a:r>
              <a:rPr lang="en-US" sz="2800" b="1" strike="noStrike" spc="-1" dirty="0" err="1">
                <a:solidFill>
                  <a:srgbClr val="000000"/>
                </a:solidFill>
                <a:latin typeface="Montserrat"/>
                <a:ea typeface="Montserrat"/>
              </a:rPr>
              <a:t>Tutvustage</a:t>
            </a:r>
            <a:r>
              <a:rPr lang="en-US" sz="2800" b="1" strike="noStrike" spc="-1" dirty="0">
                <a:solidFill>
                  <a:srgbClr val="000000"/>
                </a:solidFill>
                <a:latin typeface="Montserrat"/>
                <a:ea typeface="Montserrat"/>
              </a:rPr>
              <a:t> </a:t>
            </a:r>
            <a:r>
              <a:rPr lang="en-US" sz="2800" b="1" strike="noStrike" spc="-1" dirty="0" err="1">
                <a:solidFill>
                  <a:srgbClr val="000000"/>
                </a:solidFill>
                <a:latin typeface="Montserrat"/>
                <a:ea typeface="Montserrat"/>
              </a:rPr>
              <a:t>oma</a:t>
            </a:r>
            <a:r>
              <a:rPr lang="en-US" sz="2800" b="1" strike="noStrike" spc="-1" dirty="0">
                <a:solidFill>
                  <a:srgbClr val="000000"/>
                </a:solidFill>
                <a:latin typeface="Montserrat"/>
                <a:ea typeface="Montserrat"/>
              </a:rPr>
              <a:t> </a:t>
            </a:r>
            <a:r>
              <a:rPr lang="en-US" sz="2800" b="1" strike="noStrike" spc="-1" dirty="0" err="1">
                <a:solidFill>
                  <a:srgbClr val="000000"/>
                </a:solidFill>
                <a:latin typeface="Montserrat"/>
                <a:ea typeface="Montserrat"/>
              </a:rPr>
              <a:t>pakutud</a:t>
            </a:r>
            <a:r>
              <a:rPr lang="en-US" sz="2800" b="1" strike="noStrike" spc="-1" dirty="0">
                <a:solidFill>
                  <a:srgbClr val="000000"/>
                </a:solidFill>
                <a:latin typeface="Montserrat"/>
                <a:ea typeface="Montserrat"/>
              </a:rPr>
              <a:t> </a:t>
            </a:r>
            <a:r>
              <a:rPr lang="en-US" sz="2800" b="1" strike="noStrike" spc="-1" dirty="0" err="1">
                <a:solidFill>
                  <a:srgbClr val="000000"/>
                </a:solidFill>
                <a:latin typeface="Montserrat"/>
                <a:ea typeface="Montserrat"/>
              </a:rPr>
              <a:t>lahendusi</a:t>
            </a:r>
            <a:endParaRPr lang="et-EE" sz="2800" b="0" strike="noStrike" spc="-1" dirty="0">
              <a:solidFill>
                <a:srgbClr val="000000"/>
              </a:solidFill>
              <a:latin typeface="Arial"/>
            </a:endParaRPr>
          </a:p>
        </p:txBody>
      </p:sp>
      <p:pic>
        <p:nvPicPr>
          <p:cNvPr id="217" name="Picture 2"/>
          <p:cNvPicPr/>
          <p:nvPr/>
        </p:nvPicPr>
        <p:blipFill>
          <a:blip r:embed="rId4"/>
          <a:stretch/>
        </p:blipFill>
        <p:spPr>
          <a:xfrm rot="10800000">
            <a:off x="979417" y="-3926"/>
            <a:ext cx="7172186" cy="2235892"/>
          </a:xfrm>
          <a:prstGeom prst="rect">
            <a:avLst/>
          </a:prstGeom>
          <a:ln w="0">
            <a:noFill/>
          </a:ln>
        </p:spPr>
      </p:pic>
      <p:sp>
        <p:nvSpPr>
          <p:cNvPr id="218" name="Google Shape;297;p13"/>
          <p:cNvSpPr/>
          <p:nvPr/>
        </p:nvSpPr>
        <p:spPr>
          <a:xfrm>
            <a:off x="2158393" y="700033"/>
            <a:ext cx="8940600" cy="106586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4000"/>
              </a:lnSpc>
              <a:tabLst>
                <a:tab pos="0" algn="l"/>
              </a:tabLst>
            </a:pPr>
            <a:r>
              <a:rPr lang="en-US" sz="5400" strike="noStrike" spc="-1" dirty="0">
                <a:solidFill>
                  <a:srgbClr val="000000"/>
                </a:solidFill>
                <a:latin typeface="Impact" panose="020B0806030902050204" pitchFamily="34" charset="0"/>
                <a:ea typeface="Montserrat"/>
              </a:rPr>
              <a:t>LÜHIKÕNE e. </a:t>
            </a:r>
            <a:r>
              <a:rPr lang="en-US" sz="5400" i="1" strike="noStrike" spc="-1" dirty="0">
                <a:solidFill>
                  <a:srgbClr val="000000"/>
                </a:solidFill>
                <a:latin typeface="Impact" panose="020B0806030902050204" pitchFamily="34" charset="0"/>
                <a:ea typeface="Montserrat"/>
              </a:rPr>
              <a:t>PITCH</a:t>
            </a:r>
            <a:endParaRPr lang="et-EE" sz="5400" strike="noStrike" spc="-1" dirty="0">
              <a:solidFill>
                <a:srgbClr val="000000"/>
              </a:solidFill>
              <a:latin typeface="Impact" panose="020B080603090205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Google Shape;295;p13"/>
          <p:cNvSpPr/>
          <p:nvPr/>
        </p:nvSpPr>
        <p:spPr>
          <a:xfrm>
            <a:off x="0" y="0"/>
            <a:ext cx="8903160" cy="10286640"/>
          </a:xfrm>
          <a:custGeom>
            <a:avLst/>
            <a:gdLst>
              <a:gd name="textAreaLeft" fmla="*/ 0 w 8903160"/>
              <a:gd name="textAreaRight" fmla="*/ 8903520 w 890316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97" name="TextBox 3"/>
          <p:cNvSpPr/>
          <p:nvPr/>
        </p:nvSpPr>
        <p:spPr>
          <a:xfrm>
            <a:off x="9384480" y="3177000"/>
            <a:ext cx="8137440" cy="30920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343080" indent="-343080">
              <a:lnSpc>
                <a:spcPct val="150000"/>
              </a:lnSpc>
              <a:spcAft>
                <a:spcPts val="601"/>
              </a:spcAft>
              <a:buClr>
                <a:srgbClr val="000000"/>
              </a:buClr>
              <a:buFont typeface="Arial"/>
              <a:buChar char="•"/>
            </a:pPr>
            <a:r>
              <a:rPr lang="en-US" sz="3200" b="0" strike="noStrike" spc="-1">
                <a:solidFill>
                  <a:srgbClr val="000000"/>
                </a:solidFill>
                <a:latin typeface="Montserrat"/>
                <a:ea typeface="MS Mincho"/>
              </a:rPr>
              <a:t>Soovitavalt 3-5 osalejat grupis</a:t>
            </a:r>
            <a:endParaRPr lang="et-EE" sz="3200" b="0" strike="noStrike" spc="-1">
              <a:solidFill>
                <a:srgbClr val="000000"/>
              </a:solidFill>
              <a:latin typeface="Arial"/>
            </a:endParaRPr>
          </a:p>
          <a:p>
            <a:pPr marL="343080" indent="-343080">
              <a:lnSpc>
                <a:spcPct val="150000"/>
              </a:lnSpc>
              <a:spcAft>
                <a:spcPts val="601"/>
              </a:spcAft>
              <a:buClr>
                <a:srgbClr val="000000"/>
              </a:buClr>
              <a:buFont typeface="Arial"/>
              <a:buChar char="•"/>
            </a:pPr>
            <a:r>
              <a:rPr lang="en-US" sz="3200" b="0" strike="noStrike" spc="-1">
                <a:solidFill>
                  <a:srgbClr val="000000"/>
                </a:solidFill>
                <a:latin typeface="Montserrat"/>
                <a:ea typeface="MS Mincho"/>
              </a:rPr>
              <a:t>Üks juhendaja grupi kohta, kes on innovatsioonimudeliga tutvunud ja oskab protsessi juhtida.</a:t>
            </a:r>
            <a:endParaRPr lang="et-EE" sz="3200" b="0" strike="noStrike" spc="-1">
              <a:solidFill>
                <a:srgbClr val="000000"/>
              </a:solidFill>
              <a:latin typeface="Arial"/>
            </a:endParaRPr>
          </a:p>
        </p:txBody>
      </p:sp>
      <p:pic>
        <p:nvPicPr>
          <p:cNvPr id="98" name="Picture 8"/>
          <p:cNvPicPr/>
          <p:nvPr/>
        </p:nvPicPr>
        <p:blipFill>
          <a:blip r:embed="rId3"/>
          <a:stretch/>
        </p:blipFill>
        <p:spPr>
          <a:xfrm>
            <a:off x="296640" y="3177000"/>
            <a:ext cx="8457480" cy="4604400"/>
          </a:xfrm>
          <a:prstGeom prst="rect">
            <a:avLst/>
          </a:prstGeom>
          <a:ln w="0">
            <a:noFill/>
          </a:ln>
        </p:spPr>
      </p:pic>
      <p:sp>
        <p:nvSpPr>
          <p:cNvPr id="99" name="Google Shape;192;p7"/>
          <p:cNvSpPr/>
          <p:nvPr/>
        </p:nvSpPr>
        <p:spPr>
          <a:xfrm>
            <a:off x="150962" y="3955879"/>
            <a:ext cx="8604720" cy="118744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3000"/>
              </a:lnSpc>
              <a:tabLst>
                <a:tab pos="0" algn="l"/>
              </a:tabLst>
            </a:pPr>
            <a:r>
              <a:rPr lang="en-US" sz="6000" strike="noStrike" spc="-1" dirty="0">
                <a:solidFill>
                  <a:srgbClr val="000000"/>
                </a:solidFill>
                <a:latin typeface="Impact" panose="020B0806030902050204" pitchFamily="34" charset="0"/>
                <a:ea typeface="Montserrat"/>
              </a:rPr>
              <a:t>GRUPISUURUS</a:t>
            </a:r>
            <a:endParaRPr lang="et-EE" sz="6000" strike="noStrike" spc="-1" dirty="0">
              <a:solidFill>
                <a:srgbClr val="000000"/>
              </a:solidFill>
              <a:latin typeface="Impact" panose="020B080603090205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Google Shape;295;p13"/>
          <p:cNvSpPr/>
          <p:nvPr/>
        </p:nvSpPr>
        <p:spPr>
          <a:xfrm>
            <a:off x="0" y="0"/>
            <a:ext cx="8903160" cy="10286640"/>
          </a:xfrm>
          <a:custGeom>
            <a:avLst/>
            <a:gdLst>
              <a:gd name="textAreaLeft" fmla="*/ 0 w 8903160"/>
              <a:gd name="textAreaRight" fmla="*/ 8903520 w 890316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01" name="TextBox 3"/>
          <p:cNvSpPr/>
          <p:nvPr/>
        </p:nvSpPr>
        <p:spPr>
          <a:xfrm>
            <a:off x="9384480" y="2794680"/>
            <a:ext cx="8520840" cy="47217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343080" indent="-343080">
              <a:lnSpc>
                <a:spcPct val="150000"/>
              </a:lnSpc>
              <a:spcAft>
                <a:spcPts val="601"/>
              </a:spcAft>
              <a:buClr>
                <a:srgbClr val="000000"/>
              </a:buClr>
              <a:buFont typeface="Arial"/>
              <a:buChar char="•"/>
            </a:pPr>
            <a:r>
              <a:rPr lang="en-US" sz="2800" b="0" strike="noStrike" spc="-1">
                <a:solidFill>
                  <a:srgbClr val="000000"/>
                </a:solidFill>
                <a:latin typeface="Montserrat"/>
                <a:ea typeface="MS Mincho"/>
              </a:rPr>
              <a:t>Pastakad, markerid ja A4 paberid;</a:t>
            </a:r>
            <a:endParaRPr lang="et-EE" sz="2800" b="0" strike="noStrike" spc="-1">
              <a:solidFill>
                <a:srgbClr val="000000"/>
              </a:solidFill>
              <a:latin typeface="Arial"/>
            </a:endParaRPr>
          </a:p>
          <a:p>
            <a:pPr marL="343080" indent="-343080">
              <a:lnSpc>
                <a:spcPct val="150000"/>
              </a:lnSpc>
              <a:spcAft>
                <a:spcPts val="601"/>
              </a:spcAft>
              <a:buClr>
                <a:srgbClr val="000000"/>
              </a:buClr>
              <a:buFont typeface="Arial"/>
              <a:buChar char="•"/>
            </a:pPr>
            <a:r>
              <a:rPr lang="en-US" sz="2800" b="0" strike="noStrike" spc="-1">
                <a:solidFill>
                  <a:srgbClr val="000000"/>
                </a:solidFill>
                <a:latin typeface="Montserrat"/>
                <a:ea typeface="MS Mincho"/>
              </a:rPr>
              <a:t>Vajadusel lisaks: pabertahvel, märkmepaberid, taimer/stopper, teipi, sülearvuti jm</a:t>
            </a:r>
            <a:endParaRPr lang="et-EE" sz="2800" b="0" strike="noStrike" spc="-1">
              <a:solidFill>
                <a:srgbClr val="000000"/>
              </a:solidFill>
              <a:latin typeface="Arial"/>
            </a:endParaRPr>
          </a:p>
          <a:p>
            <a:pPr marL="343080" indent="-343080">
              <a:lnSpc>
                <a:spcPct val="150000"/>
              </a:lnSpc>
              <a:spcAft>
                <a:spcPts val="601"/>
              </a:spcAft>
              <a:buClr>
                <a:srgbClr val="000000"/>
              </a:buClr>
              <a:buFont typeface="Arial"/>
              <a:buChar char="•"/>
            </a:pPr>
            <a:r>
              <a:rPr lang="en-US" sz="2800" b="0" strike="noStrike" spc="-1">
                <a:solidFill>
                  <a:srgbClr val="000000"/>
                </a:solidFill>
                <a:latin typeface="Montserrat"/>
                <a:ea typeface="MS Mincho"/>
              </a:rPr>
              <a:t>Kui viite koolitust läbi aga veebis, saate kasutada ka veebipõhiseid koostöö tööriistu. Näiteks </a:t>
            </a:r>
            <a:r>
              <a:rPr lang="en-US" sz="2800" b="0" i="1" strike="noStrike" spc="-1">
                <a:solidFill>
                  <a:srgbClr val="000000"/>
                </a:solidFill>
                <a:latin typeface="Montserrat"/>
                <a:ea typeface="MS Mincho"/>
              </a:rPr>
              <a:t>Miro</a:t>
            </a:r>
            <a:r>
              <a:rPr lang="en-US" sz="2800" b="0" strike="noStrike" spc="-1">
                <a:solidFill>
                  <a:srgbClr val="000000"/>
                </a:solidFill>
                <a:latin typeface="Montserrat"/>
                <a:ea typeface="MS Mincho"/>
              </a:rPr>
              <a:t>.</a:t>
            </a:r>
            <a:endParaRPr lang="et-EE" sz="2800" b="0" strike="noStrike" spc="-1">
              <a:solidFill>
                <a:srgbClr val="000000"/>
              </a:solidFill>
              <a:latin typeface="Arial"/>
            </a:endParaRPr>
          </a:p>
        </p:txBody>
      </p:sp>
      <p:pic>
        <p:nvPicPr>
          <p:cNvPr id="102" name="Picture 4" descr="A cartoon of a person holding a magnifying glass&#10;&#10;Description automatically generated"/>
          <p:cNvPicPr/>
          <p:nvPr/>
        </p:nvPicPr>
        <p:blipFill>
          <a:blip r:embed="rId3"/>
          <a:srcRect l="25639" t="9974" r="44828"/>
          <a:stretch/>
        </p:blipFill>
        <p:spPr>
          <a:xfrm>
            <a:off x="3976920" y="572400"/>
            <a:ext cx="4464000" cy="9500760"/>
          </a:xfrm>
          <a:prstGeom prst="rect">
            <a:avLst/>
          </a:prstGeom>
          <a:ln w="0">
            <a:noFill/>
          </a:ln>
        </p:spPr>
      </p:pic>
      <p:pic>
        <p:nvPicPr>
          <p:cNvPr id="103" name="Picture 5"/>
          <p:cNvPicPr/>
          <p:nvPr/>
        </p:nvPicPr>
        <p:blipFill>
          <a:blip r:embed="rId4"/>
          <a:stretch/>
        </p:blipFill>
        <p:spPr>
          <a:xfrm>
            <a:off x="510988" y="3236760"/>
            <a:ext cx="5240372" cy="5310720"/>
          </a:xfrm>
          <a:prstGeom prst="rect">
            <a:avLst/>
          </a:prstGeom>
          <a:ln w="0">
            <a:noFill/>
          </a:ln>
        </p:spPr>
      </p:pic>
      <p:sp>
        <p:nvSpPr>
          <p:cNvPr id="104" name="Google Shape;192;p7"/>
          <p:cNvSpPr/>
          <p:nvPr/>
        </p:nvSpPr>
        <p:spPr>
          <a:xfrm>
            <a:off x="627763" y="5540130"/>
            <a:ext cx="5006822" cy="197631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ct val="143000"/>
              </a:lnSpc>
              <a:tabLst>
                <a:tab pos="0" algn="l"/>
              </a:tabLst>
            </a:pPr>
            <a:r>
              <a:rPr lang="en-US" sz="4800" strike="noStrike" spc="-1" dirty="0">
                <a:solidFill>
                  <a:srgbClr val="000000"/>
                </a:solidFill>
                <a:latin typeface="Impact" panose="020B0806030902050204" pitchFamily="34" charset="0"/>
                <a:ea typeface="Montserrat"/>
              </a:rPr>
              <a:t>VAJAMINEVAD VAHENDID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295;p13"/>
          <p:cNvSpPr/>
          <p:nvPr/>
        </p:nvSpPr>
        <p:spPr>
          <a:xfrm>
            <a:off x="0" y="0"/>
            <a:ext cx="18283320" cy="1944000"/>
          </a:xfrm>
          <a:custGeom>
            <a:avLst/>
            <a:gdLst>
              <a:gd name="textAreaLeft" fmla="*/ 0 w 18283320"/>
              <a:gd name="textAreaRight" fmla="*/ 18283680 w 18283320"/>
              <a:gd name="textAreaTop" fmla="*/ 0 h 1944000"/>
              <a:gd name="textAreaBottom" fmla="*/ 1944360 h 194400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06" name="Picture 2"/>
          <p:cNvPicPr/>
          <p:nvPr/>
        </p:nvPicPr>
        <p:blipFill>
          <a:blip r:embed="rId3"/>
          <a:stretch/>
        </p:blipFill>
        <p:spPr>
          <a:xfrm>
            <a:off x="3666240" y="334800"/>
            <a:ext cx="10293840" cy="1345680"/>
          </a:xfrm>
          <a:prstGeom prst="rect">
            <a:avLst/>
          </a:prstGeom>
          <a:ln w="0">
            <a:noFill/>
          </a:ln>
        </p:spPr>
      </p:pic>
      <p:sp>
        <p:nvSpPr>
          <p:cNvPr id="107" name="Google Shape;192;p7"/>
          <p:cNvSpPr/>
          <p:nvPr/>
        </p:nvSpPr>
        <p:spPr>
          <a:xfrm>
            <a:off x="3592440" y="307440"/>
            <a:ext cx="11028960" cy="103496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3000"/>
              </a:lnSpc>
              <a:tabLst>
                <a:tab pos="0" algn="l"/>
              </a:tabLst>
            </a:pPr>
            <a:r>
              <a:rPr lang="en-US" sz="5400" strike="noStrike" spc="-1" dirty="0">
                <a:solidFill>
                  <a:srgbClr val="000000"/>
                </a:solidFill>
                <a:latin typeface="Impact" panose="020B0806030902050204" pitchFamily="34" charset="0"/>
                <a:ea typeface="Montserrat"/>
              </a:rPr>
              <a:t>AJARAAM (HINNANGULINE)</a:t>
            </a:r>
          </a:p>
        </p:txBody>
      </p:sp>
      <p:sp>
        <p:nvSpPr>
          <p:cNvPr id="108" name="TextBox 8"/>
          <p:cNvSpPr/>
          <p:nvPr/>
        </p:nvSpPr>
        <p:spPr>
          <a:xfrm>
            <a:off x="1208520" y="2087640"/>
            <a:ext cx="15870240" cy="3049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pPr>
            <a:r>
              <a:rPr lang="en-US" sz="1400" b="0" strike="noStrike" spc="-1">
                <a:solidFill>
                  <a:srgbClr val="000000"/>
                </a:solidFill>
                <a:latin typeface="Arial"/>
                <a:ea typeface="Arial"/>
              </a:rPr>
              <a:t>*Etteantud ajaraamid on hinnangulised ja sõltuvad suuresti grupi ajalisest võimekusest ja dünaamikast. Oluline on tegevuste kohandamine vastavalt grupidünaamikaga.</a:t>
            </a:r>
            <a:endParaRPr lang="et-EE" sz="1400" b="0" strike="noStrike" spc="-1">
              <a:solidFill>
                <a:srgbClr val="000000"/>
              </a:solidFill>
              <a:latin typeface="Arial"/>
            </a:endParaRPr>
          </a:p>
        </p:txBody>
      </p:sp>
      <p:graphicFrame>
        <p:nvGraphicFramePr>
          <p:cNvPr id="109" name="Table 5"/>
          <p:cNvGraphicFramePr/>
          <p:nvPr/>
        </p:nvGraphicFramePr>
        <p:xfrm>
          <a:off x="1244880" y="2753640"/>
          <a:ext cx="15796800" cy="7213440"/>
        </p:xfrm>
        <a:graphic>
          <a:graphicData uri="http://schemas.openxmlformats.org/drawingml/2006/table">
            <a:tbl>
              <a:tblPr/>
              <a:tblGrid>
                <a:gridCol w="3159360">
                  <a:extLst>
                    <a:ext uri="{9D8B030D-6E8A-4147-A177-3AD203B41FA5}">
                      <a16:colId xmlns:a16="http://schemas.microsoft.com/office/drawing/2014/main" val="20000"/>
                    </a:ext>
                  </a:extLst>
                </a:gridCol>
                <a:gridCol w="3159360">
                  <a:extLst>
                    <a:ext uri="{9D8B030D-6E8A-4147-A177-3AD203B41FA5}">
                      <a16:colId xmlns:a16="http://schemas.microsoft.com/office/drawing/2014/main" val="20001"/>
                    </a:ext>
                  </a:extLst>
                </a:gridCol>
                <a:gridCol w="3159360">
                  <a:extLst>
                    <a:ext uri="{9D8B030D-6E8A-4147-A177-3AD203B41FA5}">
                      <a16:colId xmlns:a16="http://schemas.microsoft.com/office/drawing/2014/main" val="20002"/>
                    </a:ext>
                  </a:extLst>
                </a:gridCol>
                <a:gridCol w="3159360">
                  <a:extLst>
                    <a:ext uri="{9D8B030D-6E8A-4147-A177-3AD203B41FA5}">
                      <a16:colId xmlns:a16="http://schemas.microsoft.com/office/drawing/2014/main" val="20003"/>
                    </a:ext>
                  </a:extLst>
                </a:gridCol>
                <a:gridCol w="3159360">
                  <a:extLst>
                    <a:ext uri="{9D8B030D-6E8A-4147-A177-3AD203B41FA5}">
                      <a16:colId xmlns:a16="http://schemas.microsoft.com/office/drawing/2014/main" val="20004"/>
                    </a:ext>
                  </a:extLst>
                </a:gridCol>
              </a:tblGrid>
              <a:tr h="450720">
                <a:tc>
                  <a:txBody>
                    <a:bodyPr/>
                    <a:lstStyle/>
                    <a:p>
                      <a:pPr algn="ctr">
                        <a:lnSpc>
                          <a:spcPct val="100000"/>
                        </a:lnSpc>
                      </a:pPr>
                      <a:r>
                        <a:rPr lang="en-US" sz="1400" b="1" strike="noStrike" spc="-1">
                          <a:solidFill>
                            <a:srgbClr val="000000"/>
                          </a:solidFill>
                          <a:latin typeface="Arial"/>
                          <a:ea typeface="Arial"/>
                        </a:rPr>
                        <a:t>Faas</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ctr">
                        <a:lnSpc>
                          <a:spcPct val="100000"/>
                        </a:lnSpc>
                      </a:pPr>
                      <a:r>
                        <a:rPr lang="en-US" sz="1400" b="1" strike="noStrike" spc="-1">
                          <a:solidFill>
                            <a:srgbClr val="000000"/>
                          </a:solidFill>
                          <a:latin typeface="Arial"/>
                          <a:ea typeface="Arial"/>
                        </a:rPr>
                        <a:t>Tegevus</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ctr">
                        <a:lnSpc>
                          <a:spcPct val="100000"/>
                        </a:lnSpc>
                      </a:pPr>
                      <a:r>
                        <a:rPr lang="en-US" sz="1400" b="1" strike="noStrike" spc="-1">
                          <a:solidFill>
                            <a:srgbClr val="000000"/>
                          </a:solidFill>
                          <a:latin typeface="Arial"/>
                          <a:ea typeface="Arial"/>
                        </a:rPr>
                        <a:t>Ajaraam 1</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ctr">
                        <a:lnSpc>
                          <a:spcPct val="100000"/>
                        </a:lnSpc>
                      </a:pPr>
                      <a:r>
                        <a:rPr lang="en-US" sz="1400" b="1" strike="noStrike" spc="-1">
                          <a:solidFill>
                            <a:srgbClr val="000000"/>
                          </a:solidFill>
                          <a:latin typeface="Arial"/>
                          <a:ea typeface="Arial"/>
                        </a:rPr>
                        <a:t>Ajaraam 2</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ctr">
                        <a:lnSpc>
                          <a:spcPct val="100000"/>
                        </a:lnSpc>
                      </a:pPr>
                      <a:r>
                        <a:rPr lang="en-US" sz="1400" b="1" strike="noStrike" spc="-1">
                          <a:solidFill>
                            <a:srgbClr val="000000"/>
                          </a:solidFill>
                          <a:latin typeface="Arial"/>
                          <a:ea typeface="Arial"/>
                        </a:rPr>
                        <a:t>Ajaraam 3</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0"/>
                  </a:ext>
                </a:extLst>
              </a:tr>
              <a:tr h="420840">
                <a:tc>
                  <a:txBody>
                    <a:bodyPr/>
                    <a:lstStyle/>
                    <a:p>
                      <a:pPr>
                        <a:lnSpc>
                          <a:spcPct val="100000"/>
                        </a:lnSpc>
                      </a:pPr>
                      <a:r>
                        <a:rPr lang="en-US" sz="1400" b="0" strike="noStrike" spc="-1">
                          <a:solidFill>
                            <a:schemeClr val="dk1"/>
                          </a:solidFill>
                          <a:latin typeface="Arial"/>
                          <a:ea typeface="Arial"/>
                        </a:rPr>
                        <a:t>Faas 1: Uurimine ja tulemuste tõlgendamine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Probleemipuu</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20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1"/>
                  </a:ext>
                </a:extLst>
              </a:tr>
              <a:tr h="420840">
                <a:tc>
                  <a:txBody>
                    <a:bodyPr/>
                    <a:lstStyle/>
                    <a:p>
                      <a:pPr>
                        <a:lnSpc>
                          <a:spcPct val="100000"/>
                        </a:lnSpc>
                      </a:pPr>
                      <a:r>
                        <a:rPr lang="en-US" sz="1400" b="0" strike="noStrike" spc="-1">
                          <a:solidFill>
                            <a:schemeClr val="dk1"/>
                          </a:solidFill>
                          <a:latin typeface="Arial"/>
                          <a:ea typeface="Arial"/>
                        </a:rPr>
                        <a:t>Faas 1: Uurimine ja tulemuste tõlgendamine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5 miksi?</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2"/>
                  </a:ext>
                </a:extLst>
              </a:tr>
              <a:tr h="420840">
                <a:tc>
                  <a:txBody>
                    <a:bodyPr/>
                    <a:lstStyle/>
                    <a:p>
                      <a:pPr>
                        <a:lnSpc>
                          <a:spcPct val="100000"/>
                        </a:lnSpc>
                      </a:pPr>
                      <a:r>
                        <a:rPr lang="en-US" sz="1400" b="0" strike="noStrike" spc="-1">
                          <a:solidFill>
                            <a:schemeClr val="dk1"/>
                          </a:solidFill>
                          <a:latin typeface="Arial"/>
                          <a:ea typeface="Arial"/>
                        </a:rPr>
                        <a:t>Faas 1: Uurimine ja tulemuste tõlgendamine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Sihtrühm ja huvirühmad</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3"/>
                  </a:ext>
                </a:extLst>
              </a:tr>
              <a:tr h="420840">
                <a:tc>
                  <a:txBody>
                    <a:bodyPr/>
                    <a:lstStyle/>
                    <a:p>
                      <a:pPr>
                        <a:lnSpc>
                          <a:spcPct val="100000"/>
                        </a:lnSpc>
                      </a:pPr>
                      <a:r>
                        <a:rPr lang="en-US" sz="1400" b="0" strike="noStrike" spc="-1">
                          <a:solidFill>
                            <a:schemeClr val="dk1"/>
                          </a:solidFill>
                          <a:latin typeface="Arial"/>
                          <a:ea typeface="Arial"/>
                        </a:rPr>
                        <a:t>Faas 1: Uurimine ja tulemuste tõlgendamine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Persoonad</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4"/>
                  </a:ext>
                </a:extLst>
              </a:tr>
              <a:tr h="375840">
                <a:tc>
                  <a:txBody>
                    <a:bodyPr/>
                    <a:lstStyle/>
                    <a:p>
                      <a:pPr>
                        <a:lnSpc>
                          <a:spcPct val="100000"/>
                        </a:lnSpc>
                      </a:pPr>
                      <a:r>
                        <a:rPr lang="en-US" sz="1400" b="0" strike="noStrike" spc="-1">
                          <a:solidFill>
                            <a:schemeClr val="dk1"/>
                          </a:solidFill>
                          <a:latin typeface="Arial"/>
                          <a:ea typeface="Arial"/>
                        </a:rPr>
                        <a:t>Faas 2: Loomine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Ajurünnak</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90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45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5"/>
                  </a:ext>
                </a:extLst>
              </a:tr>
              <a:tr h="420840">
                <a:tc>
                  <a:txBody>
                    <a:bodyPr/>
                    <a:lstStyle/>
                    <a:p>
                      <a:pPr>
                        <a:lnSpc>
                          <a:spcPct val="100000"/>
                        </a:lnSpc>
                      </a:pPr>
                      <a:r>
                        <a:rPr lang="en-US" sz="1400" b="0" strike="noStrike" spc="-1">
                          <a:solidFill>
                            <a:schemeClr val="dk1"/>
                          </a:solidFill>
                          <a:latin typeface="Arial"/>
                          <a:ea typeface="Arial"/>
                        </a:rPr>
                        <a:t>Faas 2: Loomine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Ideekujundus ja modelleerimine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20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6"/>
                  </a:ext>
                </a:extLst>
              </a:tr>
              <a:tr h="420840">
                <a:tc>
                  <a:txBody>
                    <a:bodyPr/>
                    <a:lstStyle/>
                    <a:p>
                      <a:pPr>
                        <a:lnSpc>
                          <a:spcPct val="100000"/>
                        </a:lnSpc>
                      </a:pPr>
                      <a:r>
                        <a:rPr lang="en-US" sz="1400" b="0" strike="noStrike" spc="-1">
                          <a:solidFill>
                            <a:schemeClr val="dk1"/>
                          </a:solidFill>
                          <a:latin typeface="Arial"/>
                          <a:ea typeface="Arial"/>
                        </a:rPr>
                        <a:t>Faas 3: Arendamine ja testimine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Prototüüpide valmistamine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240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120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7"/>
                  </a:ext>
                </a:extLst>
              </a:tr>
              <a:tr h="375840">
                <a:tc>
                  <a:txBody>
                    <a:bodyPr/>
                    <a:lstStyle/>
                    <a:p>
                      <a:pPr>
                        <a:lnSpc>
                          <a:spcPct val="100000"/>
                        </a:lnSpc>
                      </a:pPr>
                      <a:r>
                        <a:rPr lang="en-US" sz="1400" b="0" strike="noStrike" spc="-1">
                          <a:solidFill>
                            <a:schemeClr val="dk1"/>
                          </a:solidFill>
                          <a:latin typeface="Arial"/>
                          <a:ea typeface="Arial"/>
                        </a:rPr>
                        <a:t>Faas 4: Teostamine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Tegevuse planeerimine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8"/>
                  </a:ext>
                </a:extLst>
              </a:tr>
              <a:tr h="375840">
                <a:tc>
                  <a:txBody>
                    <a:bodyPr/>
                    <a:lstStyle/>
                    <a:p>
                      <a:pPr>
                        <a:lnSpc>
                          <a:spcPct val="100000"/>
                        </a:lnSpc>
                      </a:pPr>
                      <a:r>
                        <a:rPr lang="en-US" sz="1400" b="0" strike="noStrike" spc="-1">
                          <a:solidFill>
                            <a:schemeClr val="dk1"/>
                          </a:solidFill>
                          <a:latin typeface="Arial"/>
                          <a:ea typeface="Arial"/>
                        </a:rPr>
                        <a:t>Faas 4: Teostamine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Ressursside planeerimine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09"/>
                  </a:ext>
                </a:extLst>
              </a:tr>
              <a:tr h="375840">
                <a:tc>
                  <a:txBody>
                    <a:bodyPr/>
                    <a:lstStyle/>
                    <a:p>
                      <a:pPr>
                        <a:lnSpc>
                          <a:spcPct val="100000"/>
                        </a:lnSpc>
                      </a:pPr>
                      <a:r>
                        <a:rPr lang="en-US" sz="1400" b="0" strike="noStrike" spc="-1">
                          <a:solidFill>
                            <a:schemeClr val="dk1"/>
                          </a:solidFill>
                          <a:latin typeface="Arial"/>
                          <a:ea typeface="Arial"/>
                        </a:rPr>
                        <a:t>Faas 4: Teostamine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Kuluprognoos</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10"/>
                  </a:ext>
                </a:extLst>
              </a:tr>
              <a:tr h="420840">
                <a:tc>
                  <a:txBody>
                    <a:bodyPr/>
                    <a:lstStyle/>
                    <a:p>
                      <a:pPr>
                        <a:lnSpc>
                          <a:spcPct val="100000"/>
                        </a:lnSpc>
                      </a:pPr>
                      <a:r>
                        <a:rPr lang="en-US" sz="1400" b="0" strike="noStrike" spc="-1">
                          <a:solidFill>
                            <a:schemeClr val="dk1"/>
                          </a:solidFill>
                          <a:latin typeface="Arial"/>
                          <a:ea typeface="Arial"/>
                        </a:rPr>
                        <a:t>Faas 4: Teostamine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Riskide hindamine ja maandamine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11"/>
                  </a:ext>
                </a:extLst>
              </a:tr>
              <a:tr h="420840">
                <a:tc>
                  <a:txBody>
                    <a:bodyPr/>
                    <a:lstStyle/>
                    <a:p>
                      <a:pPr>
                        <a:lnSpc>
                          <a:spcPct val="100000"/>
                        </a:lnSpc>
                      </a:pPr>
                      <a:r>
                        <a:rPr lang="en-US" sz="1400" b="0" strike="noStrike" spc="-1">
                          <a:solidFill>
                            <a:schemeClr val="dk1"/>
                          </a:solidFill>
                          <a:latin typeface="Arial"/>
                          <a:ea typeface="Arial"/>
                        </a:rPr>
                        <a:t>Faas 4: Teostamine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Jätkusuutlikkuse hindamine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60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12"/>
                  </a:ext>
                </a:extLst>
              </a:tr>
              <a:tr h="751680">
                <a:tc>
                  <a:txBody>
                    <a:bodyPr/>
                    <a:lstStyle/>
                    <a:p>
                      <a:pPr>
                        <a:lnSpc>
                          <a:spcPct val="100000"/>
                        </a:lnSpc>
                      </a:pPr>
                      <a:r>
                        <a:rPr lang="en-US" sz="1400" b="0" strike="noStrike" spc="-1">
                          <a:solidFill>
                            <a:schemeClr val="dk1"/>
                          </a:solidFill>
                          <a:latin typeface="Arial"/>
                          <a:ea typeface="Arial"/>
                        </a:rPr>
                        <a:t>Ideede esitlemine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Ideede esitlemine</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*olenevalt rühmade arvust 5 minutit grupi kohta</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*olenevalt rühmade arvust 5 minutit grupi kohta</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nSpc>
                          <a:spcPct val="100000"/>
                        </a:lnSpc>
                      </a:pPr>
                      <a:r>
                        <a:rPr lang="en-US" sz="1400" b="0" strike="noStrike" spc="-1">
                          <a:solidFill>
                            <a:schemeClr val="dk1"/>
                          </a:solidFill>
                          <a:latin typeface="Arial"/>
                          <a:ea typeface="Arial"/>
                        </a:rPr>
                        <a:t>*olenevalt rühmade arvust 5 minutit grupi kohta</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13"/>
                  </a:ext>
                </a:extLst>
              </a:tr>
              <a:tr h="375840">
                <a:tc>
                  <a:txBody>
                    <a:bodyPr/>
                    <a:lstStyle/>
                    <a:p>
                      <a:pPr>
                        <a:lnSpc>
                          <a:spcPct val="100000"/>
                        </a:lnSpc>
                      </a:pPr>
                      <a:r>
                        <a:rPr lang="en-US" sz="1400" b="0" strike="noStrike" spc="-1">
                          <a:solidFill>
                            <a:schemeClr val="dk1"/>
                          </a:solidFill>
                          <a:latin typeface="Arial"/>
                          <a:ea typeface="Arial"/>
                        </a:rPr>
                        <a:t>Minutid kokku</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endParaRPr lang="en-US" sz="1400" b="0" strike="noStrike" spc="-1">
                        <a:solidFill>
                          <a:schemeClr val="dk1"/>
                        </a:solidFill>
                        <a:latin typeface="Arial"/>
                        <a:ea typeface="Arial"/>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930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465</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250</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14"/>
                  </a:ext>
                </a:extLst>
              </a:tr>
              <a:tr h="375840">
                <a:tc>
                  <a:txBody>
                    <a:bodyPr/>
                    <a:lstStyle/>
                    <a:p>
                      <a:pPr>
                        <a:lnSpc>
                          <a:spcPct val="100000"/>
                        </a:lnSpc>
                      </a:pPr>
                      <a:r>
                        <a:rPr lang="en-US" sz="1400" b="0" strike="noStrike" spc="-1">
                          <a:solidFill>
                            <a:schemeClr val="dk1"/>
                          </a:solidFill>
                          <a:latin typeface="Arial"/>
                          <a:ea typeface="Arial"/>
                        </a:rPr>
                        <a:t>Tunnid kokku</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endParaRPr lang="en-US" sz="1400" b="0" strike="noStrike" spc="-1">
                        <a:solidFill>
                          <a:schemeClr val="dk1"/>
                        </a:solidFill>
                        <a:latin typeface="Arial"/>
                        <a:ea typeface="Arial"/>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16</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8</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tc>
                  <a:txBody>
                    <a:bodyPr/>
                    <a:lstStyle/>
                    <a:p>
                      <a:pPr algn="r">
                        <a:lnSpc>
                          <a:spcPct val="100000"/>
                        </a:lnSpc>
                      </a:pPr>
                      <a:r>
                        <a:rPr lang="en-US" sz="1400" b="0" strike="noStrike" spc="-1">
                          <a:solidFill>
                            <a:schemeClr val="dk1"/>
                          </a:solidFill>
                          <a:latin typeface="Arial"/>
                          <a:ea typeface="Arial"/>
                        </a:rPr>
                        <a:t>4</a:t>
                      </a:r>
                      <a:endParaRPr lang="et-EE" sz="1400" b="0" strike="noStrike" spc="-1">
                        <a:solidFill>
                          <a:srgbClr val="000000"/>
                        </a:solidFill>
                        <a:latin typeface="Times New Roman"/>
                      </a:endParaRPr>
                    </a:p>
                  </a:txBody>
                  <a:tcPr marL="28440" marR="28440" anchor="b">
                    <a:lnL w="9360">
                      <a:solidFill>
                        <a:srgbClr val="CCCCCC"/>
                      </a:solidFill>
                      <a:prstDash val="solid"/>
                    </a:lnL>
                    <a:lnR w="9360">
                      <a:solidFill>
                        <a:srgbClr val="CCCCCC"/>
                      </a:solidFill>
                      <a:prstDash val="solid"/>
                    </a:lnR>
                    <a:lnT w="9360">
                      <a:solidFill>
                        <a:srgbClr val="CCCCCC"/>
                      </a:solidFill>
                      <a:prstDash val="solid"/>
                    </a:lnT>
                    <a:lnB w="9360">
                      <a:solidFill>
                        <a:srgbClr val="CCCCCC"/>
                      </a:solidFill>
                      <a:prstDash val="solid"/>
                    </a:lnB>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Google Shape;295;p13"/>
          <p:cNvSpPr/>
          <p:nvPr/>
        </p:nvSpPr>
        <p:spPr>
          <a:xfrm>
            <a:off x="-297720" y="-579992"/>
            <a:ext cx="18745560" cy="11133000"/>
          </a:xfrm>
          <a:custGeom>
            <a:avLst/>
            <a:gdLst>
              <a:gd name="textAreaLeft" fmla="*/ 0 w 18745560"/>
              <a:gd name="textAreaRight" fmla="*/ 18745920 w 18745560"/>
              <a:gd name="textAreaTop" fmla="*/ 0 h 11133000"/>
              <a:gd name="textAreaBottom" fmla="*/ 11133360 h 1113300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11" name="Picture 8"/>
          <p:cNvPicPr/>
          <p:nvPr/>
        </p:nvPicPr>
        <p:blipFill>
          <a:blip r:embed="rId3"/>
          <a:stretch/>
        </p:blipFill>
        <p:spPr>
          <a:xfrm>
            <a:off x="773206" y="2445448"/>
            <a:ext cx="16741588" cy="5768640"/>
          </a:xfrm>
          <a:prstGeom prst="rect">
            <a:avLst/>
          </a:prstGeom>
          <a:ln w="0">
            <a:noFill/>
          </a:ln>
        </p:spPr>
      </p:pic>
      <p:sp>
        <p:nvSpPr>
          <p:cNvPr id="112" name="Google Shape;227;p9"/>
          <p:cNvSpPr/>
          <p:nvPr/>
        </p:nvSpPr>
        <p:spPr>
          <a:xfrm>
            <a:off x="1301400" y="2715284"/>
            <a:ext cx="15547320" cy="615553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00000"/>
              </a:lnSpc>
              <a:tabLst>
                <a:tab pos="0" algn="l"/>
              </a:tabLst>
            </a:pPr>
            <a:r>
              <a:rPr lang="en-US" sz="8000" strike="noStrike" spc="-1" dirty="0">
                <a:solidFill>
                  <a:srgbClr val="FFFFFF"/>
                </a:solidFill>
                <a:latin typeface="Impact" panose="020B0806030902050204" pitchFamily="34" charset="0"/>
                <a:ea typeface="Montserrat"/>
              </a:rPr>
              <a:t>FAAS 1:</a:t>
            </a:r>
          </a:p>
          <a:p>
            <a:pPr algn="ctr">
              <a:lnSpc>
                <a:spcPct val="100000"/>
              </a:lnSpc>
              <a:tabLst>
                <a:tab pos="0" algn="l"/>
              </a:tabLst>
            </a:pPr>
            <a:r>
              <a:rPr lang="en-US" sz="8000" strike="noStrike" spc="-1" dirty="0" err="1">
                <a:solidFill>
                  <a:srgbClr val="FFFFFF"/>
                </a:solidFill>
                <a:latin typeface="Impact" panose="020B0806030902050204" pitchFamily="34" charset="0"/>
                <a:ea typeface="Montserrat"/>
              </a:rPr>
              <a:t>Uurimine</a:t>
            </a:r>
            <a:r>
              <a:rPr lang="en-US" sz="8000" strike="noStrike" spc="-1" dirty="0">
                <a:solidFill>
                  <a:srgbClr val="FFFFFF"/>
                </a:solidFill>
                <a:latin typeface="Impact" panose="020B0806030902050204" pitchFamily="34" charset="0"/>
                <a:ea typeface="Montserrat"/>
              </a:rPr>
              <a:t> ja</a:t>
            </a:r>
          </a:p>
          <a:p>
            <a:pPr algn="ctr">
              <a:lnSpc>
                <a:spcPct val="100000"/>
              </a:lnSpc>
              <a:tabLst>
                <a:tab pos="0" algn="l"/>
              </a:tabLst>
            </a:pPr>
            <a:r>
              <a:rPr lang="en-US" sz="8000" strike="noStrike" spc="-1" dirty="0">
                <a:solidFill>
                  <a:srgbClr val="FFFFFF"/>
                </a:solidFill>
                <a:latin typeface="Impact" panose="020B0806030902050204" pitchFamily="34" charset="0"/>
                <a:ea typeface="Montserrat"/>
              </a:rPr>
              <a:t> </a:t>
            </a:r>
            <a:r>
              <a:rPr lang="en-US" sz="8000" strike="noStrike" spc="-1" dirty="0" err="1">
                <a:solidFill>
                  <a:srgbClr val="FFFFFF"/>
                </a:solidFill>
                <a:latin typeface="Impact" panose="020B0806030902050204" pitchFamily="34" charset="0"/>
                <a:ea typeface="Montserrat"/>
              </a:rPr>
              <a:t>tulemuste</a:t>
            </a:r>
            <a:r>
              <a:rPr lang="en-US" sz="8000" strike="noStrike" spc="-1" dirty="0">
                <a:solidFill>
                  <a:srgbClr val="FFFFFF"/>
                </a:solidFill>
                <a:latin typeface="Impact" panose="020B0806030902050204" pitchFamily="34" charset="0"/>
                <a:ea typeface="Montserrat"/>
              </a:rPr>
              <a:t> </a:t>
            </a:r>
            <a:r>
              <a:rPr lang="en-US" sz="8000" strike="noStrike" spc="-1" dirty="0" err="1">
                <a:solidFill>
                  <a:srgbClr val="FFFFFF"/>
                </a:solidFill>
                <a:latin typeface="Impact" panose="020B0806030902050204" pitchFamily="34" charset="0"/>
                <a:ea typeface="Montserrat"/>
              </a:rPr>
              <a:t>tõlgendamine</a:t>
            </a:r>
            <a:endParaRPr lang="et-EE" sz="8000" strike="noStrike" spc="-1" dirty="0">
              <a:solidFill>
                <a:srgbClr val="000000"/>
              </a:solidFill>
              <a:latin typeface="Impact" panose="020B0806030902050204" pitchFamily="34" charset="0"/>
            </a:endParaRPr>
          </a:p>
          <a:p>
            <a:pPr algn="ctr">
              <a:lnSpc>
                <a:spcPct val="100000"/>
              </a:lnSpc>
              <a:tabLst>
                <a:tab pos="0" algn="l"/>
              </a:tabLst>
            </a:pPr>
            <a:endParaRPr lang="et-EE" sz="8000" b="0" strike="noStrike" spc="-1" dirty="0">
              <a:solidFill>
                <a:srgbClr val="000000"/>
              </a:solidFill>
              <a:latin typeface="Arial"/>
            </a:endParaRPr>
          </a:p>
          <a:p>
            <a:pPr algn="ctr">
              <a:lnSpc>
                <a:spcPct val="100000"/>
              </a:lnSpc>
              <a:tabLst>
                <a:tab pos="0" algn="l"/>
              </a:tabLst>
            </a:pPr>
            <a:endParaRPr lang="et-EE" sz="8000" b="0" strike="noStrike" spc="-1" dirty="0">
              <a:solidFill>
                <a:srgbClr val="000000"/>
              </a:solidFill>
              <a:latin typeface="Arial"/>
            </a:endParaRPr>
          </a:p>
        </p:txBody>
      </p:sp>
      <p:pic>
        <p:nvPicPr>
          <p:cNvPr id="113" name="Picture 7" descr="A white and black logo&#10;&#10;Description automatically generated with medium confidence"/>
          <p:cNvPicPr/>
          <p:nvPr/>
        </p:nvPicPr>
        <p:blipFill>
          <a:blip r:embed="rId4"/>
          <a:stretch/>
        </p:blipFill>
        <p:spPr>
          <a:xfrm>
            <a:off x="1643400" y="8606880"/>
            <a:ext cx="14277600" cy="218592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Google Shape;295;p13"/>
          <p:cNvSpPr/>
          <p:nvPr/>
        </p:nvSpPr>
        <p:spPr>
          <a:xfrm>
            <a:off x="40942" y="0"/>
            <a:ext cx="9138600" cy="10286640"/>
          </a:xfrm>
          <a:custGeom>
            <a:avLst/>
            <a:gdLst>
              <a:gd name="textAreaLeft" fmla="*/ 0 w 9138600"/>
              <a:gd name="textAreaRight" fmla="*/ 9138960 w 913860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15" name="Google Shape;228;p9"/>
          <p:cNvSpPr/>
          <p:nvPr/>
        </p:nvSpPr>
        <p:spPr>
          <a:xfrm>
            <a:off x="9542160" y="1880280"/>
            <a:ext cx="7921440" cy="7833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Protsessiga alustamiseks on soovitatav läbi viia lühike küsitlus või probleemi kaardistamine kasusaajatega.</a:t>
            </a:r>
            <a:endParaRPr lang="et-EE" sz="2400" b="0" strike="noStrike" spc="-1">
              <a:solidFill>
                <a:srgbClr val="000000"/>
              </a:solidFill>
              <a:latin typeface="Arial"/>
            </a:endParaRPr>
          </a:p>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Looge lühike küsitlus probleemi kohta põhiküsimustega, mida soovite lahendada (kasutage nt veebiküsitlust). Esitage paar  asjakohast küsimust, mis aitavad teil noorte seas probleemi tuvastada. Levitage küsitlust kasusaajatele ja kasutage tulemusi järgmistes etappides.</a:t>
            </a:r>
            <a:endParaRPr lang="et-EE" sz="2400" b="0" strike="noStrike" spc="-1">
              <a:solidFill>
                <a:srgbClr val="000000"/>
              </a:solidFill>
              <a:latin typeface="Arial"/>
            </a:endParaRPr>
          </a:p>
          <a:p>
            <a:pPr marL="285840" indent="-285840">
              <a:lnSpc>
                <a:spcPct val="150000"/>
              </a:lnSpc>
              <a:spcAft>
                <a:spcPts val="601"/>
              </a:spcAft>
              <a:buClr>
                <a:srgbClr val="000000"/>
              </a:buClr>
              <a:buFont typeface="Arial"/>
              <a:buChar char="•"/>
            </a:pPr>
            <a:r>
              <a:rPr lang="en-US" sz="2400" b="0" strike="noStrike" spc="-1">
                <a:solidFill>
                  <a:srgbClr val="000000"/>
                </a:solidFill>
                <a:latin typeface="Montserrat"/>
                <a:ea typeface="MS Mincho"/>
              </a:rPr>
              <a:t>Kasusaajate tegelikud andmed ja nende arvestamine protsessi erinevates etappides annavad lõpptulemusele suurema usaldusväärsuse.</a:t>
            </a:r>
            <a:endParaRPr lang="et-EE" sz="2400" b="0" strike="noStrike" spc="-1">
              <a:solidFill>
                <a:srgbClr val="000000"/>
              </a:solidFill>
              <a:latin typeface="Arial"/>
            </a:endParaRPr>
          </a:p>
        </p:txBody>
      </p:sp>
      <p:pic>
        <p:nvPicPr>
          <p:cNvPr id="116" name="Picture 4"/>
          <p:cNvPicPr/>
          <p:nvPr/>
        </p:nvPicPr>
        <p:blipFill>
          <a:blip r:embed="rId3"/>
          <a:stretch/>
        </p:blipFill>
        <p:spPr>
          <a:xfrm>
            <a:off x="282647" y="5015753"/>
            <a:ext cx="8655190" cy="4168588"/>
          </a:xfrm>
          <a:prstGeom prst="rect">
            <a:avLst/>
          </a:prstGeom>
          <a:ln w="0">
            <a:noFill/>
          </a:ln>
        </p:spPr>
      </p:pic>
      <p:sp>
        <p:nvSpPr>
          <p:cNvPr id="117" name="Google Shape;227;p9"/>
          <p:cNvSpPr/>
          <p:nvPr/>
        </p:nvSpPr>
        <p:spPr>
          <a:xfrm>
            <a:off x="422296" y="6025628"/>
            <a:ext cx="8380271" cy="197631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ct val="143000"/>
              </a:lnSpc>
              <a:tabLst>
                <a:tab pos="0" algn="l"/>
              </a:tabLst>
            </a:pPr>
            <a:r>
              <a:rPr lang="en-US" sz="4800" strike="noStrike" spc="-1" dirty="0">
                <a:solidFill>
                  <a:srgbClr val="000000"/>
                </a:solidFill>
                <a:latin typeface="Impact" panose="020B0806030902050204" pitchFamily="34" charset="0"/>
                <a:ea typeface="Arial"/>
              </a:rPr>
              <a:t>KÜSITLUS/KAARDISTAMINE KASUSAAJATEGA</a:t>
            </a:r>
            <a:endParaRPr lang="et-EE" sz="4800" strike="noStrike" spc="-1" dirty="0">
              <a:solidFill>
                <a:srgbClr val="000000"/>
              </a:solidFill>
              <a:latin typeface="Impact" panose="020B0806030902050204" pitchFamily="34" charset="0"/>
            </a:endParaRPr>
          </a:p>
        </p:txBody>
      </p:sp>
      <p:pic>
        <p:nvPicPr>
          <p:cNvPr id="118" name="Picture 3"/>
          <p:cNvPicPr/>
          <p:nvPr/>
        </p:nvPicPr>
        <p:blipFill>
          <a:blip r:embed="rId4"/>
          <a:srcRect l="22545" t="14482" r="45470" b="33650"/>
          <a:stretch/>
        </p:blipFill>
        <p:spPr>
          <a:xfrm>
            <a:off x="3084227" y="1673894"/>
            <a:ext cx="3955680" cy="44784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87;p7"/>
          <p:cNvSpPr/>
          <p:nvPr/>
        </p:nvSpPr>
        <p:spPr>
          <a:xfrm>
            <a:off x="0" y="0"/>
            <a:ext cx="8967600" cy="10286640"/>
          </a:xfrm>
          <a:custGeom>
            <a:avLst/>
            <a:gdLst>
              <a:gd name="textAreaLeft" fmla="*/ 0 w 8967600"/>
              <a:gd name="textAreaRight" fmla="*/ 8967960 w 8967600"/>
              <a:gd name="textAreaTop" fmla="*/ 0 h 10286640"/>
              <a:gd name="textAreaBottom" fmla="*/ 10287000 h 10286640"/>
            </a:gdLst>
            <a:ahLst/>
            <a:cxnLst/>
            <a:rect l="textAreaLeft" t="textAreaTop" r="textAreaRight" b="textAreaBottom"/>
            <a:pathLst>
              <a:path w="9829008" h="4951102">
                <a:moveTo>
                  <a:pt x="0" y="0"/>
                </a:moveTo>
                <a:lnTo>
                  <a:pt x="9829008" y="0"/>
                </a:lnTo>
                <a:lnTo>
                  <a:pt x="9829008" y="4951102"/>
                </a:lnTo>
                <a:lnTo>
                  <a:pt x="0" y="4951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20" name="Google Shape;188;p7"/>
          <p:cNvSpPr/>
          <p:nvPr/>
        </p:nvSpPr>
        <p:spPr>
          <a:xfrm>
            <a:off x="11130120" y="1008720"/>
            <a:ext cx="6820560" cy="8125560"/>
          </a:xfrm>
          <a:custGeom>
            <a:avLst/>
            <a:gdLst>
              <a:gd name="textAreaLeft" fmla="*/ 0 w 6820560"/>
              <a:gd name="textAreaRight" fmla="*/ 6820920 w 6820560"/>
              <a:gd name="textAreaTop" fmla="*/ 0 h 8125560"/>
              <a:gd name="textAreaBottom" fmla="*/ 8125920 h 8125560"/>
            </a:gdLst>
            <a:ahLst/>
            <a:cxnLst/>
            <a:rect l="textAreaLeft" t="textAreaTop" r="textAreaRight" b="textAreaBottom"/>
            <a:pathLst>
              <a:path w="9269813" h="10175236">
                <a:moveTo>
                  <a:pt x="0" y="0"/>
                </a:moveTo>
                <a:lnTo>
                  <a:pt x="9269813" y="0"/>
                </a:lnTo>
                <a:lnTo>
                  <a:pt x="9269813" y="10175236"/>
                </a:lnTo>
                <a:lnTo>
                  <a:pt x="0" y="1017523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21" name="Google Shape;191;p7"/>
          <p:cNvSpPr/>
          <p:nvPr/>
        </p:nvSpPr>
        <p:spPr>
          <a:xfrm rot="18844200">
            <a:off x="12282840" y="7969680"/>
            <a:ext cx="1013040" cy="944280"/>
          </a:xfrm>
          <a:custGeom>
            <a:avLst/>
            <a:gdLst>
              <a:gd name="textAreaLeft" fmla="*/ 0 w 1013040"/>
              <a:gd name="textAreaRight" fmla="*/ 1013400 w 1013040"/>
              <a:gd name="textAreaTop" fmla="*/ 0 h 944280"/>
              <a:gd name="textAreaBottom" fmla="*/ 944640 h 944280"/>
            </a:gdLst>
            <a:ahLst/>
            <a:cxnLst/>
            <a:rect l="textAreaLeft" t="textAreaTop" r="textAreaRight" b="textAreaBottom"/>
            <a:pathLst>
              <a:path w="5043649" h="2760844">
                <a:moveTo>
                  <a:pt x="0" y="0"/>
                </a:moveTo>
                <a:lnTo>
                  <a:pt x="5043649" y="0"/>
                </a:lnTo>
                <a:lnTo>
                  <a:pt x="5043649" y="2760844"/>
                </a:lnTo>
                <a:lnTo>
                  <a:pt x="0" y="2760844"/>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22" name="Google Shape;194;p7"/>
          <p:cNvSpPr/>
          <p:nvPr/>
        </p:nvSpPr>
        <p:spPr>
          <a:xfrm>
            <a:off x="13133880" y="5110560"/>
            <a:ext cx="3966120" cy="71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67000"/>
              </a:lnSpc>
              <a:tabLst>
                <a:tab pos="0" algn="l"/>
              </a:tabLst>
            </a:pPr>
            <a:r>
              <a:rPr lang="en-US" sz="2800" b="0" strike="noStrike" spc="-1">
                <a:solidFill>
                  <a:srgbClr val="000000"/>
                </a:solidFill>
                <a:highlight>
                  <a:srgbClr val="FAFFCA"/>
                </a:highlight>
                <a:latin typeface="Montserrat"/>
                <a:ea typeface="Montserrat"/>
              </a:rPr>
              <a:t>Põhiprobleem</a:t>
            </a:r>
            <a:endParaRPr lang="et-EE" sz="2800" b="0" strike="noStrike" spc="-1">
              <a:solidFill>
                <a:srgbClr val="000000"/>
              </a:solidFill>
              <a:latin typeface="Arial"/>
            </a:endParaRPr>
          </a:p>
        </p:txBody>
      </p:sp>
      <p:sp>
        <p:nvSpPr>
          <p:cNvPr id="123" name="Google Shape;195;p7"/>
          <p:cNvSpPr/>
          <p:nvPr/>
        </p:nvSpPr>
        <p:spPr>
          <a:xfrm>
            <a:off x="13314600" y="7984800"/>
            <a:ext cx="2451600" cy="71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67000"/>
              </a:lnSpc>
              <a:tabLst>
                <a:tab pos="0" algn="l"/>
              </a:tabLst>
            </a:pPr>
            <a:r>
              <a:rPr lang="en-US" sz="2800" b="0" strike="noStrike" spc="-1">
                <a:solidFill>
                  <a:srgbClr val="000000"/>
                </a:solidFill>
                <a:highlight>
                  <a:srgbClr val="FAFFCA"/>
                </a:highlight>
                <a:latin typeface="Montserrat"/>
                <a:ea typeface="Montserrat"/>
              </a:rPr>
              <a:t>Põhjused</a:t>
            </a:r>
            <a:endParaRPr lang="et-EE" sz="2800" b="0" strike="noStrike" spc="-1">
              <a:solidFill>
                <a:srgbClr val="000000"/>
              </a:solidFill>
              <a:latin typeface="Arial"/>
            </a:endParaRPr>
          </a:p>
        </p:txBody>
      </p:sp>
      <p:sp>
        <p:nvSpPr>
          <p:cNvPr id="124" name="Google Shape;196;p7"/>
          <p:cNvSpPr/>
          <p:nvPr/>
        </p:nvSpPr>
        <p:spPr>
          <a:xfrm>
            <a:off x="10193040" y="6551280"/>
            <a:ext cx="3121200" cy="2545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67000"/>
              </a:lnSpc>
              <a:tabLst>
                <a:tab pos="0" algn="l"/>
              </a:tabLst>
            </a:pPr>
            <a:r>
              <a:rPr lang="en-US" sz="2000" b="1" strike="noStrike" spc="-1">
                <a:solidFill>
                  <a:srgbClr val="000000"/>
                </a:solidFill>
                <a:latin typeface="Montserrat"/>
                <a:ea typeface="Montserrat"/>
              </a:rPr>
              <a:t>Miks</a:t>
            </a:r>
            <a:r>
              <a:rPr lang="en-US" sz="2000" b="0" strike="noStrike" spc="-1">
                <a:solidFill>
                  <a:srgbClr val="000000"/>
                </a:solidFill>
                <a:latin typeface="Montserrat"/>
                <a:ea typeface="Montserrat"/>
              </a:rPr>
              <a:t> see juhtub?</a:t>
            </a:r>
            <a:endParaRPr lang="et-EE" sz="2000" b="0" strike="noStrike" spc="-1">
              <a:solidFill>
                <a:srgbClr val="000000"/>
              </a:solidFill>
              <a:latin typeface="Arial"/>
            </a:endParaRPr>
          </a:p>
          <a:p>
            <a:pPr>
              <a:lnSpc>
                <a:spcPct val="167000"/>
              </a:lnSpc>
              <a:tabLst>
                <a:tab pos="0" algn="l"/>
              </a:tabLst>
            </a:pPr>
            <a:r>
              <a:rPr lang="en-US" sz="2000" b="1" strike="noStrike" spc="-1">
                <a:solidFill>
                  <a:srgbClr val="000000"/>
                </a:solidFill>
                <a:latin typeface="Montserrat"/>
                <a:ea typeface="Montserrat"/>
              </a:rPr>
              <a:t>Miks</a:t>
            </a:r>
            <a:r>
              <a:rPr lang="en-US" sz="2000" b="0" strike="noStrike" spc="-1">
                <a:solidFill>
                  <a:srgbClr val="000000"/>
                </a:solidFill>
                <a:latin typeface="Montserrat"/>
                <a:ea typeface="Montserrat"/>
              </a:rPr>
              <a:t> nii?</a:t>
            </a:r>
            <a:endParaRPr lang="et-EE" sz="2000" b="0" strike="noStrike" spc="-1">
              <a:solidFill>
                <a:srgbClr val="000000"/>
              </a:solidFill>
              <a:latin typeface="Arial"/>
            </a:endParaRPr>
          </a:p>
          <a:p>
            <a:pPr>
              <a:lnSpc>
                <a:spcPct val="167000"/>
              </a:lnSpc>
              <a:tabLst>
                <a:tab pos="0" algn="l"/>
              </a:tabLst>
            </a:pPr>
            <a:r>
              <a:rPr lang="en-US" sz="2000" b="1" strike="noStrike" spc="-1">
                <a:solidFill>
                  <a:srgbClr val="000000"/>
                </a:solidFill>
                <a:latin typeface="Montserrat"/>
                <a:ea typeface="Montserrat"/>
              </a:rPr>
              <a:t>Miks</a:t>
            </a:r>
            <a:r>
              <a:rPr lang="en-US" sz="2000" b="0" strike="noStrike" spc="-1">
                <a:solidFill>
                  <a:srgbClr val="000000"/>
                </a:solidFill>
                <a:latin typeface="Montserrat"/>
                <a:ea typeface="Montserrat"/>
              </a:rPr>
              <a:t> nii?</a:t>
            </a:r>
            <a:endParaRPr lang="et-EE" sz="2000" b="0" strike="noStrike" spc="-1">
              <a:solidFill>
                <a:srgbClr val="000000"/>
              </a:solidFill>
              <a:latin typeface="Arial"/>
            </a:endParaRPr>
          </a:p>
          <a:p>
            <a:pPr>
              <a:lnSpc>
                <a:spcPct val="167000"/>
              </a:lnSpc>
              <a:tabLst>
                <a:tab pos="0" algn="l"/>
              </a:tabLst>
            </a:pPr>
            <a:r>
              <a:rPr lang="en-US" sz="2000" b="1" strike="noStrike" spc="-1">
                <a:solidFill>
                  <a:srgbClr val="000000"/>
                </a:solidFill>
                <a:latin typeface="Montserrat"/>
                <a:ea typeface="Montserrat"/>
              </a:rPr>
              <a:t>Miks</a:t>
            </a:r>
            <a:r>
              <a:rPr lang="en-US" sz="2000" b="0" strike="noStrike" spc="-1">
                <a:solidFill>
                  <a:srgbClr val="000000"/>
                </a:solidFill>
                <a:latin typeface="Montserrat"/>
                <a:ea typeface="Montserrat"/>
              </a:rPr>
              <a:t> nii?</a:t>
            </a:r>
            <a:endParaRPr lang="et-EE" sz="2000" b="0" strike="noStrike" spc="-1">
              <a:solidFill>
                <a:srgbClr val="000000"/>
              </a:solidFill>
              <a:latin typeface="Arial"/>
            </a:endParaRPr>
          </a:p>
          <a:p>
            <a:pPr>
              <a:lnSpc>
                <a:spcPct val="167000"/>
              </a:lnSpc>
              <a:tabLst>
                <a:tab pos="0" algn="l"/>
              </a:tabLst>
            </a:pPr>
            <a:r>
              <a:rPr lang="en-US" sz="2000" b="1" strike="noStrike" spc="-1">
                <a:solidFill>
                  <a:srgbClr val="000000"/>
                </a:solidFill>
                <a:latin typeface="Montserrat"/>
                <a:ea typeface="Montserrat"/>
              </a:rPr>
              <a:t>Miks</a:t>
            </a:r>
            <a:r>
              <a:rPr lang="en-US" sz="2000" b="0" strike="noStrike" spc="-1">
                <a:solidFill>
                  <a:srgbClr val="000000"/>
                </a:solidFill>
                <a:latin typeface="Montserrat"/>
                <a:ea typeface="Montserrat"/>
              </a:rPr>
              <a:t> nii?</a:t>
            </a:r>
            <a:endParaRPr lang="et-EE" sz="2000" b="0" strike="noStrike" spc="-1">
              <a:solidFill>
                <a:srgbClr val="000000"/>
              </a:solidFill>
              <a:latin typeface="Arial"/>
            </a:endParaRPr>
          </a:p>
        </p:txBody>
      </p:sp>
      <p:sp>
        <p:nvSpPr>
          <p:cNvPr id="125" name="Google Shape;198;p7"/>
          <p:cNvSpPr/>
          <p:nvPr/>
        </p:nvSpPr>
        <p:spPr>
          <a:xfrm>
            <a:off x="12717360" y="2261880"/>
            <a:ext cx="2955240" cy="71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67000"/>
              </a:lnSpc>
              <a:tabLst>
                <a:tab pos="0" algn="l"/>
              </a:tabLst>
            </a:pPr>
            <a:r>
              <a:rPr lang="en-US" sz="2800" b="0" strike="noStrike" spc="-1">
                <a:solidFill>
                  <a:srgbClr val="000000"/>
                </a:solidFill>
                <a:highlight>
                  <a:srgbClr val="FAFFCA"/>
                </a:highlight>
                <a:latin typeface="Montserrat"/>
                <a:ea typeface="Montserrat"/>
              </a:rPr>
              <a:t>Tagajärjed</a:t>
            </a:r>
            <a:endParaRPr lang="et-EE" sz="2800" b="0" strike="noStrike" spc="-1">
              <a:solidFill>
                <a:srgbClr val="000000"/>
              </a:solidFill>
              <a:latin typeface="Arial"/>
            </a:endParaRPr>
          </a:p>
        </p:txBody>
      </p:sp>
      <p:sp>
        <p:nvSpPr>
          <p:cNvPr id="126" name="TextBox 2"/>
          <p:cNvSpPr/>
          <p:nvPr/>
        </p:nvSpPr>
        <p:spPr>
          <a:xfrm>
            <a:off x="382320" y="4214520"/>
            <a:ext cx="7749360" cy="359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800280" lvl="1" indent="-343080" algn="just">
              <a:lnSpc>
                <a:spcPct val="150000"/>
              </a:lnSpc>
              <a:spcAft>
                <a:spcPts val="601"/>
              </a:spcAft>
              <a:buClr>
                <a:srgbClr val="000000"/>
              </a:buClr>
              <a:buFont typeface="Wingdings" charset="2"/>
              <a:buChar char=""/>
            </a:pPr>
            <a:r>
              <a:rPr lang="en-US" sz="2000" b="0" strike="noStrike" spc="-1" dirty="0" err="1">
                <a:solidFill>
                  <a:srgbClr val="000000"/>
                </a:solidFill>
                <a:latin typeface="Montserrat"/>
                <a:ea typeface="MS Mincho"/>
              </a:rPr>
              <a:t>Võtke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tühi</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paberileht</a:t>
            </a:r>
            <a:r>
              <a:rPr lang="en-US" sz="2000" b="0" strike="noStrike" spc="-1" dirty="0">
                <a:solidFill>
                  <a:srgbClr val="000000"/>
                </a:solidFill>
                <a:latin typeface="Montserrat"/>
                <a:ea typeface="MS Mincho"/>
              </a:rPr>
              <a:t> ja </a:t>
            </a:r>
            <a:r>
              <a:rPr lang="en-US" sz="2000" b="0" strike="noStrike" spc="-1" dirty="0" err="1">
                <a:solidFill>
                  <a:srgbClr val="000000"/>
                </a:solidFill>
                <a:latin typeface="Montserrat"/>
                <a:ea typeface="MS Mincho"/>
              </a:rPr>
              <a:t>joonistage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sellele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suur</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puu</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Määratlege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probleem</a:t>
            </a:r>
            <a:r>
              <a:rPr lang="en-US" sz="2000" b="0" strike="noStrike" spc="-1" dirty="0">
                <a:solidFill>
                  <a:srgbClr val="000000"/>
                </a:solidFill>
                <a:latin typeface="Montserrat"/>
                <a:ea typeface="MS Mincho"/>
              </a:rPr>
              <a:t>: </a:t>
            </a:r>
            <a:endParaRPr lang="et-EE" sz="2000" b="0" strike="noStrike" spc="-1" dirty="0">
              <a:solidFill>
                <a:srgbClr val="000000"/>
              </a:solidFill>
              <a:latin typeface="Arial"/>
            </a:endParaRPr>
          </a:p>
          <a:p>
            <a:pPr marL="1080000" lvl="4" indent="-216000" algn="just">
              <a:lnSpc>
                <a:spcPct val="150000"/>
              </a:lnSpc>
              <a:spcAft>
                <a:spcPts val="601"/>
              </a:spcAft>
              <a:buClr>
                <a:srgbClr val="000000"/>
              </a:buClr>
              <a:buSzPct val="45000"/>
              <a:buFont typeface="Wingdings" charset="2"/>
              <a:buChar char=""/>
            </a:pPr>
            <a:r>
              <a:rPr lang="en-US" sz="2000" b="0" strike="noStrike" spc="-1" dirty="0" err="1">
                <a:solidFill>
                  <a:srgbClr val="000000"/>
                </a:solidFill>
                <a:latin typeface="Montserrat"/>
                <a:ea typeface="MS Mincho"/>
              </a:rPr>
              <a:t>kirjutage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puu</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keskosasse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põhiprobleem</a:t>
            </a:r>
            <a:r>
              <a:rPr lang="en-US" sz="2000" b="0" strike="noStrike" spc="-1" dirty="0">
                <a:solidFill>
                  <a:srgbClr val="000000"/>
                </a:solidFill>
                <a:latin typeface="Montserrat"/>
                <a:ea typeface="MS Mincho"/>
              </a:rPr>
              <a:t>;</a:t>
            </a:r>
            <a:endParaRPr lang="et-EE" sz="2000" b="0" strike="noStrike" spc="-1" dirty="0">
              <a:solidFill>
                <a:srgbClr val="000000"/>
              </a:solidFill>
              <a:latin typeface="Arial"/>
            </a:endParaRPr>
          </a:p>
          <a:p>
            <a:pPr marL="1080000" lvl="4" indent="-216000" algn="just">
              <a:lnSpc>
                <a:spcPct val="150000"/>
              </a:lnSpc>
              <a:spcAft>
                <a:spcPts val="601"/>
              </a:spcAft>
              <a:buClr>
                <a:srgbClr val="000000"/>
              </a:buClr>
              <a:buSzPct val="45000"/>
              <a:buFont typeface="Wingdings" charset="2"/>
              <a:buChar char=""/>
            </a:pPr>
            <a:r>
              <a:rPr lang="en-US" sz="2000" b="0" strike="noStrike" spc="-1" dirty="0" err="1">
                <a:solidFill>
                  <a:srgbClr val="000000"/>
                </a:solidFill>
                <a:latin typeface="Montserrat"/>
                <a:ea typeface="MS Mincho"/>
              </a:rPr>
              <a:t>ülaosasse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selle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tagajärjed</a:t>
            </a:r>
            <a:r>
              <a:rPr lang="en-US" sz="2000" b="0" strike="noStrike" spc="-1" dirty="0">
                <a:solidFill>
                  <a:srgbClr val="000000"/>
                </a:solidFill>
                <a:latin typeface="Montserrat"/>
                <a:ea typeface="MS Mincho"/>
              </a:rPr>
              <a:t>;</a:t>
            </a:r>
            <a:endParaRPr lang="et-EE" sz="2000" b="0" strike="noStrike" spc="-1" dirty="0">
              <a:solidFill>
                <a:srgbClr val="000000"/>
              </a:solidFill>
              <a:latin typeface="Arial"/>
            </a:endParaRPr>
          </a:p>
          <a:p>
            <a:pPr marL="1080000" lvl="4" indent="-216000" algn="just">
              <a:lnSpc>
                <a:spcPct val="150000"/>
              </a:lnSpc>
              <a:spcAft>
                <a:spcPts val="601"/>
              </a:spcAft>
              <a:buClr>
                <a:srgbClr val="000000"/>
              </a:buClr>
              <a:buSzPct val="45000"/>
              <a:buFont typeface="Wingdings" charset="2"/>
              <a:buChar char=""/>
            </a:pPr>
            <a:r>
              <a:rPr lang="en-US" sz="2000" b="0" strike="noStrike" spc="-1" dirty="0">
                <a:solidFill>
                  <a:srgbClr val="000000"/>
                </a:solidFill>
                <a:latin typeface="Montserrat"/>
                <a:ea typeface="MS Mincho"/>
              </a:rPr>
              <a:t>ja </a:t>
            </a:r>
            <a:r>
              <a:rPr lang="en-US" sz="2000" b="0" strike="noStrike" spc="-1" dirty="0" err="1">
                <a:solidFill>
                  <a:srgbClr val="000000"/>
                </a:solidFill>
                <a:latin typeface="Montserrat"/>
                <a:ea typeface="MS Mincho"/>
              </a:rPr>
              <a:t>puu</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juurtele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algpõhjused</a:t>
            </a:r>
            <a:r>
              <a:rPr lang="en-US" sz="2000" b="0" strike="noStrike" spc="-1" dirty="0">
                <a:solidFill>
                  <a:srgbClr val="000000"/>
                </a:solidFill>
                <a:latin typeface="Montserrat"/>
                <a:ea typeface="MS Mincho"/>
              </a:rPr>
              <a:t>.</a:t>
            </a:r>
            <a:endParaRPr lang="et-EE" sz="2000" b="0" strike="noStrike" spc="-1" dirty="0">
              <a:solidFill>
                <a:srgbClr val="000000"/>
              </a:solidFill>
              <a:latin typeface="Arial"/>
            </a:endParaRPr>
          </a:p>
          <a:p>
            <a:pPr marL="800280" lvl="1" indent="-343080" algn="just">
              <a:lnSpc>
                <a:spcPct val="150000"/>
              </a:lnSpc>
              <a:spcAft>
                <a:spcPts val="601"/>
              </a:spcAft>
              <a:buClr>
                <a:srgbClr val="000000"/>
              </a:buClr>
              <a:buFont typeface="Wingdings" charset="2"/>
              <a:buChar char=""/>
            </a:pPr>
            <a:r>
              <a:rPr lang="en-US" sz="2000" b="0" strike="noStrike" spc="-1" dirty="0" err="1">
                <a:solidFill>
                  <a:srgbClr val="000000"/>
                </a:solidFill>
                <a:latin typeface="Montserrat"/>
                <a:ea typeface="MS Mincho"/>
              </a:rPr>
              <a:t>Täiendage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probleemipuud</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nn</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viie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põhjuse</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tehnikaga</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mõeldes</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täpsemalt</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probleemi</a:t>
            </a:r>
            <a:r>
              <a:rPr lang="en-US" sz="2000" b="0" strike="noStrike" spc="-1" dirty="0">
                <a:solidFill>
                  <a:srgbClr val="000000"/>
                </a:solidFill>
                <a:latin typeface="Montserrat"/>
                <a:ea typeface="MS Mincho"/>
              </a:rPr>
              <a:t> </a:t>
            </a:r>
            <a:r>
              <a:rPr lang="en-US" sz="2000" b="0" strike="noStrike" spc="-1" dirty="0" err="1">
                <a:solidFill>
                  <a:srgbClr val="000000"/>
                </a:solidFill>
                <a:latin typeface="Montserrat"/>
                <a:ea typeface="MS Mincho"/>
              </a:rPr>
              <a:t>põhjustele</a:t>
            </a:r>
            <a:r>
              <a:rPr lang="en-US" sz="2000" b="0" strike="noStrike" spc="-1" dirty="0">
                <a:solidFill>
                  <a:srgbClr val="000000"/>
                </a:solidFill>
                <a:latin typeface="Montserrat"/>
                <a:ea typeface="MS Mincho"/>
              </a:rPr>
              <a:t>.</a:t>
            </a:r>
            <a:endParaRPr lang="et-EE" sz="2000" b="0" strike="noStrike" spc="-1" dirty="0">
              <a:solidFill>
                <a:srgbClr val="000000"/>
              </a:solidFill>
              <a:latin typeface="Arial"/>
            </a:endParaRPr>
          </a:p>
        </p:txBody>
      </p:sp>
      <p:pic>
        <p:nvPicPr>
          <p:cNvPr id="127" name="Picture 1"/>
          <p:cNvPicPr/>
          <p:nvPr/>
        </p:nvPicPr>
        <p:blipFill>
          <a:blip r:embed="rId5"/>
          <a:stretch/>
        </p:blipFill>
        <p:spPr>
          <a:xfrm rot="10800000">
            <a:off x="494100" y="336177"/>
            <a:ext cx="7525800" cy="3302005"/>
          </a:xfrm>
          <a:prstGeom prst="rect">
            <a:avLst/>
          </a:prstGeom>
          <a:ln w="0">
            <a:noFill/>
          </a:ln>
        </p:spPr>
      </p:pic>
      <p:sp>
        <p:nvSpPr>
          <p:cNvPr id="128" name="Google Shape;192;p7"/>
          <p:cNvSpPr/>
          <p:nvPr/>
        </p:nvSpPr>
        <p:spPr>
          <a:xfrm>
            <a:off x="1787400" y="1150229"/>
            <a:ext cx="6344280" cy="222330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3000"/>
              </a:lnSpc>
              <a:tabLst>
                <a:tab pos="0" algn="l"/>
              </a:tabLst>
            </a:pPr>
            <a:r>
              <a:rPr lang="en-US" sz="5400" strike="noStrike" spc="-1" dirty="0">
                <a:solidFill>
                  <a:srgbClr val="000000"/>
                </a:solidFill>
                <a:latin typeface="Impact" panose="020B0806030902050204" pitchFamily="34" charset="0"/>
                <a:ea typeface="Montserrat"/>
              </a:rPr>
              <a:t>PROBLEEMIPUU JA </a:t>
            </a:r>
          </a:p>
          <a:p>
            <a:pPr>
              <a:lnSpc>
                <a:spcPct val="143000"/>
              </a:lnSpc>
              <a:tabLst>
                <a:tab pos="0" algn="l"/>
              </a:tabLst>
            </a:pPr>
            <a:r>
              <a:rPr lang="en-US" sz="5400" strike="noStrike" spc="-1" dirty="0">
                <a:solidFill>
                  <a:srgbClr val="000000"/>
                </a:solidFill>
                <a:latin typeface="Impact" panose="020B0806030902050204" pitchFamily="34" charset="0"/>
                <a:ea typeface="Montserrat"/>
              </a:rPr>
              <a:t>5 MIKSI</a:t>
            </a:r>
            <a:endParaRPr lang="et-EE" sz="5400" strike="noStrike" spc="-1" dirty="0">
              <a:solidFill>
                <a:srgbClr val="000000"/>
              </a:solidFill>
              <a:latin typeface="Impact" panose="020B080603090205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295;p13"/>
          <p:cNvSpPr/>
          <p:nvPr/>
        </p:nvSpPr>
        <p:spPr>
          <a:xfrm>
            <a:off x="0" y="0"/>
            <a:ext cx="9204480" cy="10286640"/>
          </a:xfrm>
          <a:custGeom>
            <a:avLst/>
            <a:gdLst>
              <a:gd name="textAreaLeft" fmla="*/ 0 w 9204480"/>
              <a:gd name="textAreaRight" fmla="*/ 9204840 w 9204480"/>
              <a:gd name="textAreaTop" fmla="*/ 0 h 10286640"/>
              <a:gd name="textAreaBottom" fmla="*/ 10287000 h 1028664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30" name="Google Shape;209;p8"/>
          <p:cNvSpPr/>
          <p:nvPr/>
        </p:nvSpPr>
        <p:spPr>
          <a:xfrm>
            <a:off x="9999720" y="1373040"/>
            <a:ext cx="7758000" cy="7758000"/>
          </a:xfrm>
          <a:custGeom>
            <a:avLst/>
            <a:gdLst>
              <a:gd name="textAreaLeft" fmla="*/ 0 w 7758000"/>
              <a:gd name="textAreaRight" fmla="*/ 7758360 w 7758000"/>
              <a:gd name="textAreaTop" fmla="*/ 0 h 7758000"/>
              <a:gd name="textAreaBottom" fmla="*/ 7758360 h 7758000"/>
            </a:gdLst>
            <a:ahLst/>
            <a:cxnLst/>
            <a:rect l="textAreaLeft" t="textAreaTop" r="textAreaRight" b="textAreaBottom"/>
            <a:pathLst>
              <a:path w="7758520" h="7758520">
                <a:moveTo>
                  <a:pt x="0" y="0"/>
                </a:moveTo>
                <a:lnTo>
                  <a:pt x="7758520" y="0"/>
                </a:lnTo>
                <a:lnTo>
                  <a:pt x="7758520" y="7758520"/>
                </a:lnTo>
                <a:lnTo>
                  <a:pt x="0" y="775852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31" name="Google Shape;211;p8"/>
          <p:cNvSpPr/>
          <p:nvPr/>
        </p:nvSpPr>
        <p:spPr>
          <a:xfrm>
            <a:off x="765720" y="3622680"/>
            <a:ext cx="7874280" cy="6324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50000"/>
              </a:lnSpc>
              <a:spcAft>
                <a:spcPts val="601"/>
              </a:spcAft>
              <a:tabLst>
                <a:tab pos="0" algn="l"/>
              </a:tabLst>
            </a:pPr>
            <a:r>
              <a:rPr lang="en-US" sz="2000" b="0" strike="noStrike" spc="-1">
                <a:solidFill>
                  <a:srgbClr val="000000"/>
                </a:solidFill>
                <a:latin typeface="Montserrat"/>
                <a:ea typeface="Montserrat"/>
              </a:rPr>
              <a:t>Keda see probleem puudutab? Kes saab seda mõjutada?</a:t>
            </a:r>
            <a:endParaRPr lang="et-EE" sz="2000" b="0" strike="noStrike" spc="-1">
              <a:solidFill>
                <a:srgbClr val="000000"/>
              </a:solidFill>
              <a:latin typeface="Arial"/>
            </a:endParaRPr>
          </a:p>
          <a:p>
            <a:pPr>
              <a:lnSpc>
                <a:spcPct val="150000"/>
              </a:lnSpc>
              <a:spcAft>
                <a:spcPts val="601"/>
              </a:spcAft>
              <a:tabLst>
                <a:tab pos="0" algn="l"/>
              </a:tabLst>
            </a:pPr>
            <a:endParaRPr lang="et-EE" sz="2000" b="0" strike="noStrike" spc="-1">
              <a:solidFill>
                <a:srgbClr val="000000"/>
              </a:solidFill>
              <a:latin typeface="Arial"/>
            </a:endParaRPr>
          </a:p>
          <a:p>
            <a:pPr>
              <a:lnSpc>
                <a:spcPct val="150000"/>
              </a:lnSpc>
              <a:spcAft>
                <a:spcPts val="601"/>
              </a:spcAft>
              <a:tabLst>
                <a:tab pos="0" algn="l"/>
              </a:tabLst>
            </a:pPr>
            <a:r>
              <a:rPr lang="en-US" sz="2000" b="0" strike="noStrike" spc="-1">
                <a:solidFill>
                  <a:srgbClr val="000000"/>
                </a:solidFill>
                <a:latin typeface="Montserrat"/>
                <a:ea typeface="Montserrat"/>
              </a:rPr>
              <a:t>Võtke tühi paberileht ja joonistage sellele suur ring. Joonistage esimese ringi sisse veel üks ring ja selle sisse omakorda veel üks ring. Analüüsige, keda probleem mõjutab ja kes võib seda mõjutada.</a:t>
            </a:r>
            <a:endParaRPr lang="et-EE" sz="2000" b="0" strike="noStrike" spc="-1">
              <a:solidFill>
                <a:srgbClr val="000000"/>
              </a:solidFill>
              <a:latin typeface="Arial"/>
            </a:endParaRPr>
          </a:p>
          <a:p>
            <a:pPr>
              <a:lnSpc>
                <a:spcPct val="150000"/>
              </a:lnSpc>
              <a:spcAft>
                <a:spcPts val="601"/>
              </a:spcAft>
              <a:tabLst>
                <a:tab pos="0" algn="l"/>
              </a:tabLst>
            </a:pPr>
            <a:r>
              <a:rPr lang="en-US" sz="2000" b="0" strike="noStrike" spc="-1">
                <a:solidFill>
                  <a:srgbClr val="000000"/>
                </a:solidFill>
                <a:latin typeface="Montserrat"/>
                <a:ea typeface="Montserrat"/>
              </a:rPr>
              <a:t>Probleemi mõistmine eeldab sihtrühma ja sidusrühmade igakülgset mõistmist, mis annab ülevaate käsitletavatest probleemidest.</a:t>
            </a:r>
            <a:endParaRPr lang="et-EE" sz="2000" b="0" strike="noStrike" spc="-1">
              <a:solidFill>
                <a:srgbClr val="000000"/>
              </a:solidFill>
              <a:latin typeface="Arial"/>
            </a:endParaRPr>
          </a:p>
          <a:p>
            <a:pPr>
              <a:lnSpc>
                <a:spcPct val="150000"/>
              </a:lnSpc>
              <a:spcAft>
                <a:spcPts val="601"/>
              </a:spcAft>
              <a:tabLst>
                <a:tab pos="0" algn="l"/>
              </a:tabLst>
            </a:pPr>
            <a:endParaRPr lang="et-EE" sz="2000" b="0" strike="noStrike" spc="-1">
              <a:solidFill>
                <a:srgbClr val="000000"/>
              </a:solidFill>
              <a:latin typeface="Arial"/>
            </a:endParaRPr>
          </a:p>
          <a:p>
            <a:pPr>
              <a:lnSpc>
                <a:spcPct val="150000"/>
              </a:lnSpc>
              <a:spcAft>
                <a:spcPts val="601"/>
              </a:spcAft>
              <a:tabLst>
                <a:tab pos="0" algn="l"/>
              </a:tabLst>
            </a:pPr>
            <a:r>
              <a:rPr lang="en-US" sz="2000" b="0" strike="noStrike" spc="-1">
                <a:solidFill>
                  <a:srgbClr val="000000"/>
                </a:solidFill>
                <a:latin typeface="Montserrat"/>
                <a:ea typeface="Montserrat"/>
              </a:rPr>
              <a:t>Selles etapis saab kasutada erinevaid meetodeid ja tööriistu, sealhulgas küsitlusi, intervjuusid, demograafilist analüüsi, vaatlusuuringuid, huvirühmade kaardistamist jm.</a:t>
            </a:r>
            <a:endParaRPr lang="et-EE" sz="2000" b="0" strike="noStrike" spc="-1">
              <a:solidFill>
                <a:srgbClr val="000000"/>
              </a:solidFill>
              <a:latin typeface="Arial"/>
            </a:endParaRPr>
          </a:p>
        </p:txBody>
      </p:sp>
      <p:sp>
        <p:nvSpPr>
          <p:cNvPr id="132" name="Google Shape;212;p8"/>
          <p:cNvSpPr/>
          <p:nvPr/>
        </p:nvSpPr>
        <p:spPr>
          <a:xfrm>
            <a:off x="11187000" y="2560320"/>
            <a:ext cx="5383440" cy="5383440"/>
          </a:xfrm>
          <a:custGeom>
            <a:avLst/>
            <a:gdLst>
              <a:gd name="textAreaLeft" fmla="*/ 0 w 5383440"/>
              <a:gd name="textAreaRight" fmla="*/ 5383800 w 5383440"/>
              <a:gd name="textAreaTop" fmla="*/ 0 h 5383440"/>
              <a:gd name="textAreaBottom" fmla="*/ 5383800 h 5383440"/>
            </a:gdLst>
            <a:ahLst/>
            <a:cxnLst/>
            <a:rect l="textAreaLeft" t="textAreaTop" r="textAreaRight" b="textAreaBottom"/>
            <a:pathLst>
              <a:path w="5383853" h="5383853">
                <a:moveTo>
                  <a:pt x="0" y="0"/>
                </a:moveTo>
                <a:lnTo>
                  <a:pt x="5383853" y="0"/>
                </a:lnTo>
                <a:lnTo>
                  <a:pt x="5383853" y="5383853"/>
                </a:lnTo>
                <a:lnTo>
                  <a:pt x="0" y="5383853"/>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33" name="Google Shape;213;p8"/>
          <p:cNvSpPr/>
          <p:nvPr/>
        </p:nvSpPr>
        <p:spPr>
          <a:xfrm>
            <a:off x="12520800" y="3893760"/>
            <a:ext cx="2716560" cy="2716560"/>
          </a:xfrm>
          <a:custGeom>
            <a:avLst/>
            <a:gdLst>
              <a:gd name="textAreaLeft" fmla="*/ 0 w 2716560"/>
              <a:gd name="textAreaRight" fmla="*/ 2716920 w 2716560"/>
              <a:gd name="textAreaTop" fmla="*/ 0 h 2716560"/>
              <a:gd name="textAreaBottom" fmla="*/ 2716920 h 2716560"/>
            </a:gdLst>
            <a:ahLst/>
            <a:cxnLst/>
            <a:rect l="textAreaLeft" t="textAreaTop" r="textAreaRight" b="textAreaBottom"/>
            <a:pathLst>
              <a:path w="2716787" h="2716787">
                <a:moveTo>
                  <a:pt x="0" y="0"/>
                </a:moveTo>
                <a:lnTo>
                  <a:pt x="2716787" y="0"/>
                </a:lnTo>
                <a:lnTo>
                  <a:pt x="2716787" y="2716787"/>
                </a:lnTo>
                <a:lnTo>
                  <a:pt x="0" y="2716787"/>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sp>
        <p:nvSpPr>
          <p:cNvPr id="134" name="Google Shape;214;p8"/>
          <p:cNvSpPr/>
          <p:nvPr/>
        </p:nvSpPr>
        <p:spPr>
          <a:xfrm rot="67200">
            <a:off x="12339000" y="4737240"/>
            <a:ext cx="3079800" cy="801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a:solidFill>
                  <a:srgbClr val="000000"/>
                </a:solidFill>
                <a:latin typeface="Montserrat"/>
                <a:ea typeface="Montserrat"/>
              </a:rPr>
              <a:t>Sihtrühm</a:t>
            </a:r>
            <a:endParaRPr lang="et-EE" sz="2400" b="0" strike="noStrike" spc="-1">
              <a:solidFill>
                <a:srgbClr val="000000"/>
              </a:solidFill>
              <a:latin typeface="Arial"/>
            </a:endParaRPr>
          </a:p>
        </p:txBody>
      </p:sp>
      <p:sp>
        <p:nvSpPr>
          <p:cNvPr id="135" name="Google Shape;215;p8"/>
          <p:cNvSpPr/>
          <p:nvPr/>
        </p:nvSpPr>
        <p:spPr>
          <a:xfrm rot="67200">
            <a:off x="11527920" y="3107160"/>
            <a:ext cx="4859280" cy="73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200" b="1" strike="noStrike" spc="-1">
                <a:solidFill>
                  <a:srgbClr val="000000"/>
                </a:solidFill>
                <a:latin typeface="Montserrat"/>
                <a:ea typeface="Montserrat"/>
              </a:rPr>
              <a:t>Keda see samuti mõjutab?</a:t>
            </a:r>
            <a:endParaRPr lang="et-EE" sz="2200" b="0" strike="noStrike" spc="-1">
              <a:solidFill>
                <a:srgbClr val="000000"/>
              </a:solidFill>
              <a:latin typeface="Arial"/>
            </a:endParaRPr>
          </a:p>
        </p:txBody>
      </p:sp>
      <p:sp>
        <p:nvSpPr>
          <p:cNvPr id="136" name="Google Shape;216;p8"/>
          <p:cNvSpPr/>
          <p:nvPr/>
        </p:nvSpPr>
        <p:spPr>
          <a:xfrm rot="67200">
            <a:off x="12023099" y="1658413"/>
            <a:ext cx="3711240" cy="801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tabLst>
                <a:tab pos="0" algn="l"/>
              </a:tabLst>
            </a:pPr>
            <a:r>
              <a:rPr lang="en-US" sz="2400" b="1" strike="noStrike" spc="-1" dirty="0">
                <a:solidFill>
                  <a:srgbClr val="FFFFFF"/>
                </a:solidFill>
                <a:latin typeface="Montserrat"/>
                <a:ea typeface="Montserrat"/>
              </a:rPr>
              <a:t>Kes </a:t>
            </a:r>
            <a:r>
              <a:rPr lang="en-US" sz="2400" b="1" strike="noStrike" spc="-1" dirty="0" err="1">
                <a:solidFill>
                  <a:srgbClr val="FFFFFF"/>
                </a:solidFill>
                <a:latin typeface="Montserrat"/>
                <a:ea typeface="Montserrat"/>
              </a:rPr>
              <a:t>saab</a:t>
            </a:r>
            <a:r>
              <a:rPr lang="en-US" sz="2400" b="1" strike="noStrike" spc="-1" dirty="0">
                <a:solidFill>
                  <a:srgbClr val="FFFFFF"/>
                </a:solidFill>
                <a:latin typeface="Montserrat"/>
                <a:ea typeface="Montserrat"/>
              </a:rPr>
              <a:t> </a:t>
            </a:r>
            <a:r>
              <a:rPr lang="en-US" sz="2400" b="1" strike="noStrike" spc="-1" dirty="0" err="1">
                <a:solidFill>
                  <a:srgbClr val="FFFFFF"/>
                </a:solidFill>
                <a:latin typeface="Montserrat"/>
                <a:ea typeface="Montserrat"/>
              </a:rPr>
              <a:t>mõjutada</a:t>
            </a:r>
            <a:r>
              <a:rPr lang="en-US" sz="2400" b="1" strike="noStrike" spc="-1" dirty="0">
                <a:solidFill>
                  <a:srgbClr val="FFFFFF"/>
                </a:solidFill>
                <a:latin typeface="Montserrat"/>
                <a:ea typeface="Montserrat"/>
              </a:rPr>
              <a:t>?</a:t>
            </a:r>
            <a:endParaRPr lang="et-EE" sz="2400" b="0" strike="noStrike" spc="-1" dirty="0">
              <a:solidFill>
                <a:srgbClr val="000000"/>
              </a:solidFill>
              <a:latin typeface="Arial"/>
            </a:endParaRPr>
          </a:p>
        </p:txBody>
      </p:sp>
      <p:sp>
        <p:nvSpPr>
          <p:cNvPr id="137" name="Google Shape;208;p8"/>
          <p:cNvSpPr/>
          <p:nvPr/>
        </p:nvSpPr>
        <p:spPr>
          <a:xfrm>
            <a:off x="12111480" y="6621120"/>
            <a:ext cx="3534840" cy="2029320"/>
          </a:xfrm>
          <a:custGeom>
            <a:avLst/>
            <a:gdLst>
              <a:gd name="textAreaLeft" fmla="*/ 0 w 3534840"/>
              <a:gd name="textAreaRight" fmla="*/ 3535200 w 3534840"/>
              <a:gd name="textAreaTop" fmla="*/ 0 h 2029320"/>
              <a:gd name="textAreaBottom" fmla="*/ 2029680 h 2029320"/>
            </a:gdLst>
            <a:ahLst/>
            <a:cxnLst/>
            <a:rect l="textAreaLeft" t="textAreaTop" r="textAreaRight" b="textAreaBottom"/>
            <a:pathLst>
              <a:path w="5323165" h="2634967">
                <a:moveTo>
                  <a:pt x="0" y="0"/>
                </a:moveTo>
                <a:lnTo>
                  <a:pt x="5323165" y="0"/>
                </a:lnTo>
                <a:lnTo>
                  <a:pt x="5323165" y="2634967"/>
                </a:lnTo>
                <a:lnTo>
                  <a:pt x="0" y="2634967"/>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400" b="0" strike="noStrike" spc="-1">
              <a:solidFill>
                <a:srgbClr val="000000"/>
              </a:solidFill>
              <a:latin typeface="Arial"/>
              <a:ea typeface="Arial"/>
            </a:endParaRPr>
          </a:p>
        </p:txBody>
      </p:sp>
      <p:pic>
        <p:nvPicPr>
          <p:cNvPr id="138" name="Picture 2"/>
          <p:cNvPicPr/>
          <p:nvPr/>
        </p:nvPicPr>
        <p:blipFill>
          <a:blip r:embed="rId7"/>
          <a:stretch/>
        </p:blipFill>
        <p:spPr>
          <a:xfrm rot="10800000">
            <a:off x="1197041" y="5152"/>
            <a:ext cx="6590423" cy="3341962"/>
          </a:xfrm>
          <a:prstGeom prst="rect">
            <a:avLst/>
          </a:prstGeom>
          <a:ln w="0">
            <a:noFill/>
          </a:ln>
        </p:spPr>
      </p:pic>
      <p:sp>
        <p:nvSpPr>
          <p:cNvPr id="139" name="Google Shape;210;p8"/>
          <p:cNvSpPr/>
          <p:nvPr/>
        </p:nvSpPr>
        <p:spPr>
          <a:xfrm>
            <a:off x="2480561" y="836438"/>
            <a:ext cx="5900400" cy="222330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43000"/>
              </a:lnSpc>
              <a:tabLst>
                <a:tab pos="0" algn="l"/>
              </a:tabLst>
            </a:pPr>
            <a:r>
              <a:rPr lang="en-US" sz="5400" strike="noStrike" spc="-1" dirty="0">
                <a:solidFill>
                  <a:srgbClr val="000000"/>
                </a:solidFill>
                <a:latin typeface="Impact" panose="020B0806030902050204" pitchFamily="34" charset="0"/>
                <a:ea typeface="Montserrat"/>
              </a:rPr>
              <a:t>SIHTRÜHM JA SIDUSRÜHMAD</a:t>
            </a:r>
            <a:endParaRPr lang="et-EE" sz="5400" strike="noStrike" spc="-1" dirty="0">
              <a:solidFill>
                <a:srgbClr val="000000"/>
              </a:solidFill>
              <a:latin typeface="Impact" panose="020B080603090205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188ef3-5983-423b-9949-173ef6e53242">
      <Terms xmlns="http://schemas.microsoft.com/office/infopath/2007/PartnerControls"/>
    </lcf76f155ced4ddcb4097134ff3c332f>
    <TaxCatchAll xmlns="3a387dbe-9acf-47b1-97ea-ce4e9eae4f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6B84576EBF6A84384872AD0432F3AAD" ma:contentTypeVersion="18" ma:contentTypeDescription="Luo uusi asiakirja." ma:contentTypeScope="" ma:versionID="c4620b2dcc4a78826106b4b360f49de3">
  <xsd:schema xmlns:xsd="http://www.w3.org/2001/XMLSchema" xmlns:xs="http://www.w3.org/2001/XMLSchema" xmlns:p="http://schemas.microsoft.com/office/2006/metadata/properties" xmlns:ns2="b1188ef3-5983-423b-9949-173ef6e53242" xmlns:ns3="3a387dbe-9acf-47b1-97ea-ce4e9eae4f6a" targetNamespace="http://schemas.microsoft.com/office/2006/metadata/properties" ma:root="true" ma:fieldsID="a11b02f85c230fecd25287549032df30" ns2:_="" ns3:_="">
    <xsd:import namespace="b1188ef3-5983-423b-9949-173ef6e53242"/>
    <xsd:import namespace="3a387dbe-9acf-47b1-97ea-ce4e9eae4f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88ef3-5983-423b-9949-173ef6e53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a05df22-f028-4329-bfa6-daf770b3d813"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387dbe-9acf-47b1-97ea-ce4e9eae4f6a"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20acab3-db41-4a0a-89e6-30f1cb591e8f}" ma:internalName="TaxCatchAll" ma:showField="CatchAllData" ma:web="3a387dbe-9acf-47b1-97ea-ce4e9eae4f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D20AB-2C90-45A4-A493-9A55F597D78D}">
  <ds:schemaRefs>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b1188ef3-5983-423b-9949-173ef6e53242"/>
    <ds:schemaRef ds:uri="http://schemas.openxmlformats.org/package/2006/metadata/core-properties"/>
    <ds:schemaRef ds:uri="3a387dbe-9acf-47b1-97ea-ce4e9eae4f6a"/>
    <ds:schemaRef ds:uri="http://purl.org/dc/elements/1.1/"/>
  </ds:schemaRefs>
</ds:datastoreItem>
</file>

<file path=customXml/itemProps2.xml><?xml version="1.0" encoding="utf-8"?>
<ds:datastoreItem xmlns:ds="http://schemas.openxmlformats.org/officeDocument/2006/customXml" ds:itemID="{76DA4636-0754-4B78-A1D7-09876F95A7DC}">
  <ds:schemaRefs>
    <ds:schemaRef ds:uri="http://schemas.microsoft.com/sharepoint/v3/contenttype/forms"/>
  </ds:schemaRefs>
</ds:datastoreItem>
</file>

<file path=customXml/itemProps3.xml><?xml version="1.0" encoding="utf-8"?>
<ds:datastoreItem xmlns:ds="http://schemas.openxmlformats.org/officeDocument/2006/customXml" ds:itemID="{6B825F7D-B4A5-4E96-932C-78150D5E1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88ef3-5983-423b-9949-173ef6e53242"/>
    <ds:schemaRef ds:uri="3a387dbe-9acf-47b1-97ea-ce4e9eae4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108</TotalTime>
  <Words>1365</Words>
  <Application>Microsoft Office PowerPoint</Application>
  <PresentationFormat>Mukautettu</PresentationFormat>
  <Paragraphs>244</Paragraphs>
  <Slides>24</Slides>
  <Notes>24</Notes>
  <HiddenSlides>0</HiddenSlides>
  <MMClips>0</MMClips>
  <ScaleCrop>false</ScaleCrop>
  <HeadingPairs>
    <vt:vector size="4" baseType="variant">
      <vt:variant>
        <vt:lpstr>Teema</vt:lpstr>
      </vt:variant>
      <vt:variant>
        <vt:i4>2</vt:i4>
      </vt:variant>
      <vt:variant>
        <vt:lpstr>Dian otsikot</vt:lpstr>
      </vt:variant>
      <vt:variant>
        <vt:i4>24</vt:i4>
      </vt:variant>
    </vt:vector>
  </HeadingPairs>
  <TitlesOfParts>
    <vt:vector size="26" baseType="lpstr">
      <vt:lpstr>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Sanna Lindgren</dc:creator>
  <dc:description/>
  <cp:lastModifiedBy>Viviana Muranen</cp:lastModifiedBy>
  <cp:revision>14</cp:revision>
  <dcterms:created xsi:type="dcterms:W3CDTF">2006-08-16T00:00:00Z</dcterms:created>
  <dcterms:modified xsi:type="dcterms:W3CDTF">2024-02-13T06:19:40Z</dcterms:modified>
  <dc:language>et-EE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0x01010086B84576EBF6A84384872AD0432F3AAD</vt:lpwstr>
  </property>
  <property fmtid="{D5CDD505-2E9C-101B-9397-08002B2CF9AE}" pid="3" name="MediaServiceImageTags">
    <vt:lpwstr/>
  </property>
  <property fmtid="{D5CDD505-2E9C-101B-9397-08002B2CF9AE}" pid="4" name="Notes">
    <vt:i4>24</vt:i4>
  </property>
  <property fmtid="{D5CDD505-2E9C-101B-9397-08002B2CF9AE}" pid="5" name="PresentationFormat">
    <vt:lpwstr>Kohandatud</vt:lpwstr>
  </property>
  <property fmtid="{D5CDD505-2E9C-101B-9397-08002B2CF9AE}" pid="6" name="Slides">
    <vt:i4>24</vt:i4>
  </property>
</Properties>
</file>