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0"/>
  </p:notesMasterIdLst>
  <p:sldIdLst>
    <p:sldId id="271" r:id="rId5"/>
    <p:sldId id="291" r:id="rId6"/>
    <p:sldId id="272" r:id="rId7"/>
    <p:sldId id="279" r:id="rId8"/>
    <p:sldId id="284" r:id="rId9"/>
    <p:sldId id="282" r:id="rId10"/>
    <p:sldId id="273" r:id="rId11"/>
    <p:sldId id="285" r:id="rId12"/>
    <p:sldId id="270" r:id="rId13"/>
    <p:sldId id="263" r:id="rId14"/>
    <p:sldId id="264" r:id="rId15"/>
    <p:sldId id="274" r:id="rId16"/>
    <p:sldId id="266" r:id="rId17"/>
    <p:sldId id="286" r:id="rId18"/>
    <p:sldId id="280" r:id="rId19"/>
    <p:sldId id="275" r:id="rId20"/>
    <p:sldId id="267" r:id="rId21"/>
    <p:sldId id="290" r:id="rId22"/>
    <p:sldId id="287" r:id="rId23"/>
    <p:sldId id="276" r:id="rId24"/>
    <p:sldId id="281" r:id="rId25"/>
    <p:sldId id="268" r:id="rId26"/>
    <p:sldId id="288" r:id="rId27"/>
    <p:sldId id="289" r:id="rId28"/>
    <p:sldId id="278" r:id="rId29"/>
  </p:sldIdLst>
  <p:sldSz cx="18288000" cy="10287000"/>
  <p:notesSz cx="6858000" cy="9144000"/>
  <p:embeddedFontLst>
    <p:embeddedFont>
      <p:font typeface="Impact" panose="020B0806030902050204" pitchFamily="34" charset="0"/>
      <p:regular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PO7Jcx1wa3MRFiT+92s8bg6tX7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AC6362-E2B2-C256-3145-F234249B432D}" name="Sanna Lindgren" initials="SL" userId="S::sanna.lindgren@nuortenakatemia.fi::d7f8f64c-9e1b-4c54-81a9-ba4523763735" providerId="AD"/>
  <p188:author id="{29153D66-4501-DAD1-8EC4-EAAB762C32F2}" name="katarina" initials="ka" userId="S::katarina_huki.hr#ext#@nuortenakatemia.onmicrosoft.com::39b0cefc-c1cc-40ce-bb49-e1b3b18382af" providerId="AD"/>
  <p188:author id="{C58800A9-B7D6-CC99-A6F0-A523A91F3B55}" name="Viviana Muranen" initials="VM" userId="S::viviana.muranen@nuortenakatemia.fi::6e275375-9272-42ba-bff7-b43fb8e9ea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CA"/>
    <a:srgbClr val="E6C32A"/>
    <a:srgbClr val="F7E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87DA6-5FAC-4251-9993-9A017A7C2B0D}" v="2" dt="2024-02-13T09:41:07.707"/>
    <p1510:client id="{94B9DD17-1D64-49B1-8AF7-E371660E41DF}" v="15" dt="2024-02-13T06:16:57.702"/>
    <p1510:client id="{D43284B2-493A-40EA-9B0E-F1721180E726}" v="3" dt="2024-02-12T13:45:23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79846" autoAdjust="0"/>
  </p:normalViewPr>
  <p:slideViewPr>
    <p:cSldViewPr snapToGrid="0">
      <p:cViewPr varScale="1">
        <p:scale>
          <a:sx n="59" d="100"/>
          <a:sy n="59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a Lindgren" userId="S::sanna.lindgren@nuortenakatemia.fi::d7f8f64c-9e1b-4c54-81a9-ba4523763735" providerId="AD" clId="Web-{0D84E47E-520D-49D4-BF40-1D16587FA9DB}"/>
    <pc:docChg chg="modSld">
      <pc:chgData name="Sanna Lindgren" userId="S::sanna.lindgren@nuortenakatemia.fi::d7f8f64c-9e1b-4c54-81a9-ba4523763735" providerId="AD" clId="Web-{0D84E47E-520D-49D4-BF40-1D16587FA9DB}" dt="2024-01-23T13:23:22.165" v="19" actId="1076"/>
      <pc:docMkLst>
        <pc:docMk/>
      </pc:docMkLst>
      <pc:sldChg chg="modSp">
        <pc:chgData name="Sanna Lindgren" userId="S::sanna.lindgren@nuortenakatemia.fi::d7f8f64c-9e1b-4c54-81a9-ba4523763735" providerId="AD" clId="Web-{0D84E47E-520D-49D4-BF40-1D16587FA9DB}" dt="2024-01-23T13:19:55.026" v="8" actId="1076"/>
        <pc:sldMkLst>
          <pc:docMk/>
          <pc:sldMk cId="0" sldId="266"/>
        </pc:sldMkLst>
        <pc:spChg chg="mod">
          <ac:chgData name="Sanna Lindgren" userId="S::sanna.lindgren@nuortenakatemia.fi::d7f8f64c-9e1b-4c54-81a9-ba4523763735" providerId="AD" clId="Web-{0D84E47E-520D-49D4-BF40-1D16587FA9DB}" dt="2024-01-23T13:19:55.026" v="8" actId="1076"/>
          <ac:spMkLst>
            <pc:docMk/>
            <pc:sldMk cId="0" sldId="266"/>
            <ac:spMk id="270" creationId="{00000000-0000-0000-0000-000000000000}"/>
          </ac:spMkLst>
        </pc:spChg>
      </pc:sldChg>
      <pc:sldChg chg="modSp">
        <pc:chgData name="Sanna Lindgren" userId="S::sanna.lindgren@nuortenakatemia.fi::d7f8f64c-9e1b-4c54-81a9-ba4523763735" providerId="AD" clId="Web-{0D84E47E-520D-49D4-BF40-1D16587FA9DB}" dt="2024-01-23T13:23:22.165" v="19" actId="1076"/>
        <pc:sldMkLst>
          <pc:docMk/>
          <pc:sldMk cId="3534940300" sldId="272"/>
        </pc:sldMkLst>
        <pc:spChg chg="mod">
          <ac:chgData name="Sanna Lindgren" userId="S::sanna.lindgren@nuortenakatemia.fi::d7f8f64c-9e1b-4c54-81a9-ba4523763735" providerId="AD" clId="Web-{0D84E47E-520D-49D4-BF40-1D16587FA9DB}" dt="2024-01-23T13:23:22.165" v="19" actId="1076"/>
          <ac:spMkLst>
            <pc:docMk/>
            <pc:sldMk cId="3534940300" sldId="272"/>
            <ac:spMk id="7" creationId="{FF39B242-DB9C-3297-A697-00941B9165E2}"/>
          </ac:spMkLst>
        </pc:spChg>
      </pc:sldChg>
      <pc:sldChg chg="modSp">
        <pc:chgData name="Sanna Lindgren" userId="S::sanna.lindgren@nuortenakatemia.fi::d7f8f64c-9e1b-4c54-81a9-ba4523763735" providerId="AD" clId="Web-{0D84E47E-520D-49D4-BF40-1D16587FA9DB}" dt="2024-01-23T13:22:55.478" v="18" actId="1076"/>
        <pc:sldMkLst>
          <pc:docMk/>
          <pc:sldMk cId="1827772866" sldId="278"/>
        </pc:sldMkLst>
        <pc:spChg chg="mod">
          <ac:chgData name="Sanna Lindgren" userId="S::sanna.lindgren@nuortenakatemia.fi::d7f8f64c-9e1b-4c54-81a9-ba4523763735" providerId="AD" clId="Web-{0D84E47E-520D-49D4-BF40-1D16587FA9DB}" dt="2024-01-23T13:22:55.478" v="18" actId="1076"/>
          <ac:spMkLst>
            <pc:docMk/>
            <pc:sldMk cId="1827772866" sldId="278"/>
            <ac:spMk id="298" creationId="{00000000-0000-0000-0000-000000000000}"/>
          </ac:spMkLst>
        </pc:spChg>
      </pc:sldChg>
      <pc:sldChg chg="modSp">
        <pc:chgData name="Sanna Lindgren" userId="S::sanna.lindgren@nuortenakatemia.fi::d7f8f64c-9e1b-4c54-81a9-ba4523763735" providerId="AD" clId="Web-{0D84E47E-520D-49D4-BF40-1D16587FA9DB}" dt="2024-01-23T13:18:47.276" v="0" actId="1076"/>
        <pc:sldMkLst>
          <pc:docMk/>
          <pc:sldMk cId="1931773896" sldId="279"/>
        </pc:sldMkLst>
        <pc:spChg chg="mod">
          <ac:chgData name="Sanna Lindgren" userId="S::sanna.lindgren@nuortenakatemia.fi::d7f8f64c-9e1b-4c54-81a9-ba4523763735" providerId="AD" clId="Web-{0D84E47E-520D-49D4-BF40-1D16587FA9DB}" dt="2024-01-23T13:18:47.276" v="0" actId="1076"/>
          <ac:spMkLst>
            <pc:docMk/>
            <pc:sldMk cId="1931773896" sldId="279"/>
            <ac:spMk id="4" creationId="{82A738CF-FAA4-591D-8B9E-2CD530CEEA24}"/>
          </ac:spMkLst>
        </pc:spChg>
      </pc:sldChg>
      <pc:sldChg chg="modSp">
        <pc:chgData name="Sanna Lindgren" userId="S::sanna.lindgren@nuortenakatemia.fi::d7f8f64c-9e1b-4c54-81a9-ba4523763735" providerId="AD" clId="Web-{0D84E47E-520D-49D4-BF40-1D16587FA9DB}" dt="2024-01-23T13:21:34.541" v="10" actId="1076"/>
        <pc:sldMkLst>
          <pc:docMk/>
          <pc:sldMk cId="2014720434" sldId="280"/>
        </pc:sldMkLst>
        <pc:spChg chg="mod">
          <ac:chgData name="Sanna Lindgren" userId="S::sanna.lindgren@nuortenakatemia.fi::d7f8f64c-9e1b-4c54-81a9-ba4523763735" providerId="AD" clId="Web-{0D84E47E-520D-49D4-BF40-1D16587FA9DB}" dt="2024-01-23T13:21:34.541" v="10" actId="1076"/>
          <ac:spMkLst>
            <pc:docMk/>
            <pc:sldMk cId="2014720434" sldId="280"/>
            <ac:spMk id="270" creationId="{00000000-0000-0000-0000-000000000000}"/>
          </ac:spMkLst>
        </pc:spChg>
      </pc:sldChg>
      <pc:sldChg chg="modSp">
        <pc:chgData name="Sanna Lindgren" userId="S::sanna.lindgren@nuortenakatemia.fi::d7f8f64c-9e1b-4c54-81a9-ba4523763735" providerId="AD" clId="Web-{0D84E47E-520D-49D4-BF40-1D16587FA9DB}" dt="2024-01-23T13:19:03.964" v="4" actId="1076"/>
        <pc:sldMkLst>
          <pc:docMk/>
          <pc:sldMk cId="2299338535" sldId="284"/>
        </pc:sldMkLst>
        <pc:spChg chg="mod">
          <ac:chgData name="Sanna Lindgren" userId="S::sanna.lindgren@nuortenakatemia.fi::d7f8f64c-9e1b-4c54-81a9-ba4523763735" providerId="AD" clId="Web-{0D84E47E-520D-49D4-BF40-1D16587FA9DB}" dt="2024-01-23T13:19:03.964" v="4" actId="1076"/>
          <ac:spMkLst>
            <pc:docMk/>
            <pc:sldMk cId="2299338535" sldId="284"/>
            <ac:spMk id="4" creationId="{82A738CF-FAA4-591D-8B9E-2CD530CEEA24}"/>
          </ac:spMkLst>
        </pc:spChg>
      </pc:sldChg>
      <pc:sldChg chg="modSp">
        <pc:chgData name="Sanna Lindgren" userId="S::sanna.lindgren@nuortenakatemia.fi::d7f8f64c-9e1b-4c54-81a9-ba4523763735" providerId="AD" clId="Web-{0D84E47E-520D-49D4-BF40-1D16587FA9DB}" dt="2024-01-23T13:21:18.197" v="9" actId="1076"/>
        <pc:sldMkLst>
          <pc:docMk/>
          <pc:sldMk cId="4013979798" sldId="286"/>
        </pc:sldMkLst>
        <pc:spChg chg="mod">
          <ac:chgData name="Sanna Lindgren" userId="S::sanna.lindgren@nuortenakatemia.fi::d7f8f64c-9e1b-4c54-81a9-ba4523763735" providerId="AD" clId="Web-{0D84E47E-520D-49D4-BF40-1D16587FA9DB}" dt="2024-01-23T13:21:18.197" v="9" actId="1076"/>
          <ac:spMkLst>
            <pc:docMk/>
            <pc:sldMk cId="4013979798" sldId="286"/>
            <ac:spMk id="4" creationId="{9E6AE2B3-ACDA-5869-B414-5195AE2E0EFF}"/>
          </ac:spMkLst>
        </pc:spChg>
      </pc:sldChg>
      <pc:sldChg chg="modSp">
        <pc:chgData name="Sanna Lindgren" userId="S::sanna.lindgren@nuortenakatemia.fi::d7f8f64c-9e1b-4c54-81a9-ba4523763735" providerId="AD" clId="Web-{0D84E47E-520D-49D4-BF40-1D16587FA9DB}" dt="2024-01-23T13:22:21.494" v="14" actId="1076"/>
        <pc:sldMkLst>
          <pc:docMk/>
          <pc:sldMk cId="3590713172" sldId="287"/>
        </pc:sldMkLst>
        <pc:spChg chg="mod">
          <ac:chgData name="Sanna Lindgren" userId="S::sanna.lindgren@nuortenakatemia.fi::d7f8f64c-9e1b-4c54-81a9-ba4523763735" providerId="AD" clId="Web-{0D84E47E-520D-49D4-BF40-1D16587FA9DB}" dt="2024-01-23T13:22:09.494" v="12" actId="1076"/>
          <ac:spMkLst>
            <pc:docMk/>
            <pc:sldMk cId="3590713172" sldId="287"/>
            <ac:spMk id="4" creationId="{48F03934-ECC0-5703-D439-36BCDA4AC4A6}"/>
          </ac:spMkLst>
        </pc:spChg>
        <pc:picChg chg="mod">
          <ac:chgData name="Sanna Lindgren" userId="S::sanna.lindgren@nuortenakatemia.fi::d7f8f64c-9e1b-4c54-81a9-ba4523763735" providerId="AD" clId="Web-{0D84E47E-520D-49D4-BF40-1D16587FA9DB}" dt="2024-01-23T13:22:01.338" v="11" actId="1076"/>
          <ac:picMkLst>
            <pc:docMk/>
            <pc:sldMk cId="3590713172" sldId="287"/>
            <ac:picMk id="3" creationId="{28DFD2BC-EE46-E76F-F6B7-BD3CD193B3FF}"/>
          </ac:picMkLst>
        </pc:picChg>
        <pc:picChg chg="mod">
          <ac:chgData name="Sanna Lindgren" userId="S::sanna.lindgren@nuortenakatemia.fi::d7f8f64c-9e1b-4c54-81a9-ba4523763735" providerId="AD" clId="Web-{0D84E47E-520D-49D4-BF40-1D16587FA9DB}" dt="2024-01-23T13:22:21.494" v="14" actId="1076"/>
          <ac:picMkLst>
            <pc:docMk/>
            <pc:sldMk cId="3590713172" sldId="287"/>
            <ac:picMk id="5" creationId="{51C4CA2B-9C58-CFB7-C5AE-EAF14825CAA1}"/>
          </ac:picMkLst>
        </pc:picChg>
      </pc:sldChg>
    </pc:docChg>
  </pc:docChgLst>
  <pc:docChgLst>
    <pc:chgData name="Viviana Muranen" userId="6e275375-9272-42ba-bff7-b43fb8e9ea77" providerId="ADAL" clId="{D43284B2-493A-40EA-9B0E-F1721180E726}"/>
    <pc:docChg chg="custSel modSld">
      <pc:chgData name="Viviana Muranen" userId="6e275375-9272-42ba-bff7-b43fb8e9ea77" providerId="ADAL" clId="{D43284B2-493A-40EA-9B0E-F1721180E726}" dt="2024-02-12T13:49:06.195" v="261" actId="404"/>
      <pc:docMkLst>
        <pc:docMk/>
      </pc:docMkLst>
      <pc:sldChg chg="modSp mod">
        <pc:chgData name="Viviana Muranen" userId="6e275375-9272-42ba-bff7-b43fb8e9ea77" providerId="ADAL" clId="{D43284B2-493A-40EA-9B0E-F1721180E726}" dt="2024-02-12T13:46:44.835" v="224" actId="1076"/>
        <pc:sldMkLst>
          <pc:docMk/>
          <pc:sldMk cId="0" sldId="263"/>
        </pc:sldMkLst>
        <pc:spChg chg="mod">
          <ac:chgData name="Viviana Muranen" userId="6e275375-9272-42ba-bff7-b43fb8e9ea77" providerId="ADAL" clId="{D43284B2-493A-40EA-9B0E-F1721180E726}" dt="2024-02-12T13:46:44.835" v="224" actId="1076"/>
          <ac:spMkLst>
            <pc:docMk/>
            <pc:sldMk cId="0" sldId="263"/>
            <ac:spMk id="210" creationId="{00000000-0000-0000-0000-000000000000}"/>
          </ac:spMkLst>
        </pc:spChg>
        <pc:spChg chg="mod">
          <ac:chgData name="Viviana Muranen" userId="6e275375-9272-42ba-bff7-b43fb8e9ea77" providerId="ADAL" clId="{D43284B2-493A-40EA-9B0E-F1721180E726}" dt="2024-02-06T11:44:18.890" v="6" actId="1076"/>
          <ac:spMkLst>
            <pc:docMk/>
            <pc:sldMk cId="0" sldId="263"/>
            <ac:spMk id="216" creationId="{00000000-0000-0000-0000-000000000000}"/>
          </ac:spMkLst>
        </pc:spChg>
        <pc:picChg chg="mod">
          <ac:chgData name="Viviana Muranen" userId="6e275375-9272-42ba-bff7-b43fb8e9ea77" providerId="ADAL" clId="{D43284B2-493A-40EA-9B0E-F1721180E726}" dt="2024-02-12T13:46:41.841" v="223" actId="1076"/>
          <ac:picMkLst>
            <pc:docMk/>
            <pc:sldMk cId="0" sldId="263"/>
            <ac:picMk id="3" creationId="{186D5473-0B29-424A-B9FD-FE1785972A22}"/>
          </ac:picMkLst>
        </pc:picChg>
      </pc:sldChg>
      <pc:sldChg chg="modSp mod">
        <pc:chgData name="Viviana Muranen" userId="6e275375-9272-42ba-bff7-b43fb8e9ea77" providerId="ADAL" clId="{D43284B2-493A-40EA-9B0E-F1721180E726}" dt="2024-02-12T13:40:12.284" v="96" actId="1076"/>
        <pc:sldMkLst>
          <pc:docMk/>
          <pc:sldMk cId="0" sldId="264"/>
        </pc:sldMkLst>
        <pc:spChg chg="mod">
          <ac:chgData name="Viviana Muranen" userId="6e275375-9272-42ba-bff7-b43fb8e9ea77" providerId="ADAL" clId="{D43284B2-493A-40EA-9B0E-F1721180E726}" dt="2024-02-12T13:40:12.284" v="96" actId="1076"/>
          <ac:spMkLst>
            <pc:docMk/>
            <pc:sldMk cId="0" sldId="264"/>
            <ac:spMk id="227" creationId="{00000000-0000-0000-0000-000000000000}"/>
          </ac:spMkLst>
        </pc:spChg>
        <pc:picChg chg="mod">
          <ac:chgData name="Viviana Muranen" userId="6e275375-9272-42ba-bff7-b43fb8e9ea77" providerId="ADAL" clId="{D43284B2-493A-40EA-9B0E-F1721180E726}" dt="2024-02-12T13:40:08.946" v="95" actId="1076"/>
          <ac:picMkLst>
            <pc:docMk/>
            <pc:sldMk cId="0" sldId="264"/>
            <ac:picMk id="3" creationId="{9EE6B0A3-5208-F864-EA55-077A862E6957}"/>
          </ac:picMkLst>
        </pc:picChg>
      </pc:sldChg>
      <pc:sldChg chg="modSp mod">
        <pc:chgData name="Viviana Muranen" userId="6e275375-9272-42ba-bff7-b43fb8e9ea77" providerId="ADAL" clId="{D43284B2-493A-40EA-9B0E-F1721180E726}" dt="2024-02-12T13:41:33.481" v="130" actId="2711"/>
        <pc:sldMkLst>
          <pc:docMk/>
          <pc:sldMk cId="0" sldId="266"/>
        </pc:sldMkLst>
        <pc:spChg chg="mod">
          <ac:chgData name="Viviana Muranen" userId="6e275375-9272-42ba-bff7-b43fb8e9ea77" providerId="ADAL" clId="{D43284B2-493A-40EA-9B0E-F1721180E726}" dt="2024-02-12T13:41:33.481" v="130" actId="2711"/>
          <ac:spMkLst>
            <pc:docMk/>
            <pc:sldMk cId="0" sldId="266"/>
            <ac:spMk id="266" creationId="{00000000-0000-0000-0000-000000000000}"/>
          </ac:spMkLst>
        </pc:spChg>
      </pc:sldChg>
      <pc:sldChg chg="modSp mod">
        <pc:chgData name="Viviana Muranen" userId="6e275375-9272-42ba-bff7-b43fb8e9ea77" providerId="ADAL" clId="{D43284B2-493A-40EA-9B0E-F1721180E726}" dt="2024-02-12T13:43:45.857" v="169" actId="2711"/>
        <pc:sldMkLst>
          <pc:docMk/>
          <pc:sldMk cId="0" sldId="267"/>
        </pc:sldMkLst>
        <pc:spChg chg="mod">
          <ac:chgData name="Viviana Muranen" userId="6e275375-9272-42ba-bff7-b43fb8e9ea77" providerId="ADAL" clId="{D43284B2-493A-40EA-9B0E-F1721180E726}" dt="2024-02-12T13:43:45.857" v="169" actId="2711"/>
          <ac:spMkLst>
            <pc:docMk/>
            <pc:sldMk cId="0" sldId="267"/>
            <ac:spMk id="282" creationId="{00000000-0000-0000-0000-000000000000}"/>
          </ac:spMkLst>
        </pc:spChg>
      </pc:sldChg>
      <pc:sldChg chg="addSp delSp modSp mod">
        <pc:chgData name="Viviana Muranen" userId="6e275375-9272-42ba-bff7-b43fb8e9ea77" providerId="ADAL" clId="{D43284B2-493A-40EA-9B0E-F1721180E726}" dt="2024-02-12T13:45:10.029" v="202"/>
        <pc:sldMkLst>
          <pc:docMk/>
          <pc:sldMk cId="0" sldId="268"/>
        </pc:sldMkLst>
        <pc:spChg chg="add mod">
          <ac:chgData name="Viviana Muranen" userId="6e275375-9272-42ba-bff7-b43fb8e9ea77" providerId="ADAL" clId="{D43284B2-493A-40EA-9B0E-F1721180E726}" dt="2024-02-12T13:45:10.029" v="202"/>
          <ac:spMkLst>
            <pc:docMk/>
            <pc:sldMk cId="0" sldId="268"/>
            <ac:spMk id="2" creationId="{38C39C88-D20F-2C1E-9BBB-1CC9EFF81AE4}"/>
          </ac:spMkLst>
        </pc:spChg>
        <pc:spChg chg="del">
          <ac:chgData name="Viviana Muranen" userId="6e275375-9272-42ba-bff7-b43fb8e9ea77" providerId="ADAL" clId="{D43284B2-493A-40EA-9B0E-F1721180E726}" dt="2024-02-12T13:45:09.627" v="201" actId="478"/>
          <ac:spMkLst>
            <pc:docMk/>
            <pc:sldMk cId="0" sldId="268"/>
            <ac:spMk id="8" creationId="{E65CA011-76A7-247E-8C78-29BA816B9EFD}"/>
          </ac:spMkLst>
        </pc:spChg>
      </pc:sldChg>
      <pc:sldChg chg="modSp mod">
        <pc:chgData name="Viviana Muranen" userId="6e275375-9272-42ba-bff7-b43fb8e9ea77" providerId="ADAL" clId="{D43284B2-493A-40EA-9B0E-F1721180E726}" dt="2024-02-12T13:39:42.540" v="78" actId="1076"/>
        <pc:sldMkLst>
          <pc:docMk/>
          <pc:sldMk cId="1566513922" sldId="270"/>
        </pc:sldMkLst>
        <pc:spChg chg="mod">
          <ac:chgData name="Viviana Muranen" userId="6e275375-9272-42ba-bff7-b43fb8e9ea77" providerId="ADAL" clId="{D43284B2-493A-40EA-9B0E-F1721180E726}" dt="2024-02-12T13:39:42.540" v="78" actId="1076"/>
          <ac:spMkLst>
            <pc:docMk/>
            <pc:sldMk cId="1566513922" sldId="270"/>
            <ac:spMk id="192" creationId="{00000000-0000-0000-0000-000000000000}"/>
          </ac:spMkLst>
        </pc:spChg>
        <pc:picChg chg="mod">
          <ac:chgData name="Viviana Muranen" userId="6e275375-9272-42ba-bff7-b43fb8e9ea77" providerId="ADAL" clId="{D43284B2-493A-40EA-9B0E-F1721180E726}" dt="2024-02-12T13:39:39.802" v="77" actId="1076"/>
          <ac:picMkLst>
            <pc:docMk/>
            <pc:sldMk cId="1566513922" sldId="270"/>
            <ac:picMk id="2" creationId="{49735276-D68E-5FC1-4090-BB75CB732C8D}"/>
          </ac:picMkLst>
        </pc:picChg>
      </pc:sldChg>
      <pc:sldChg chg="modSp mod">
        <pc:chgData name="Viviana Muranen" userId="6e275375-9272-42ba-bff7-b43fb8e9ea77" providerId="ADAL" clId="{D43284B2-493A-40EA-9B0E-F1721180E726}" dt="2024-02-12T13:47:13.888" v="245" actId="20577"/>
        <pc:sldMkLst>
          <pc:docMk/>
          <pc:sldMk cId="3534940300" sldId="272"/>
        </pc:sldMkLst>
        <pc:spChg chg="mod">
          <ac:chgData name="Viviana Muranen" userId="6e275375-9272-42ba-bff7-b43fb8e9ea77" providerId="ADAL" clId="{D43284B2-493A-40EA-9B0E-F1721180E726}" dt="2024-02-12T13:47:13.888" v="245" actId="20577"/>
          <ac:spMkLst>
            <pc:docMk/>
            <pc:sldMk cId="3534940300" sldId="272"/>
            <ac:spMk id="7" creationId="{FF39B242-DB9C-3297-A697-00941B9165E2}"/>
          </ac:spMkLst>
        </pc:spChg>
      </pc:sldChg>
      <pc:sldChg chg="modSp mod">
        <pc:chgData name="Viviana Muranen" userId="6e275375-9272-42ba-bff7-b43fb8e9ea77" providerId="ADAL" clId="{D43284B2-493A-40EA-9B0E-F1721180E726}" dt="2024-02-12T13:47:48.919" v="249" actId="1076"/>
        <pc:sldMkLst>
          <pc:docMk/>
          <pc:sldMk cId="3018719108" sldId="273"/>
        </pc:sldMkLst>
        <pc:spChg chg="mod">
          <ac:chgData name="Viviana Muranen" userId="6e275375-9272-42ba-bff7-b43fb8e9ea77" providerId="ADAL" clId="{D43284B2-493A-40EA-9B0E-F1721180E726}" dt="2024-02-12T13:39:01.217" v="57" actId="1076"/>
          <ac:spMkLst>
            <pc:docMk/>
            <pc:sldMk cId="3018719108" sldId="273"/>
            <ac:spMk id="2" creationId="{3A67C1AF-4E9B-1782-264D-2201E6E7BCDB}"/>
          </ac:spMkLst>
        </pc:spChg>
        <pc:spChg chg="mod">
          <ac:chgData name="Viviana Muranen" userId="6e275375-9272-42ba-bff7-b43fb8e9ea77" providerId="ADAL" clId="{D43284B2-493A-40EA-9B0E-F1721180E726}" dt="2024-02-12T13:47:48.919" v="249" actId="1076"/>
          <ac:spMkLst>
            <pc:docMk/>
            <pc:sldMk cId="3018719108" sldId="273"/>
            <ac:spMk id="227" creationId="{00000000-0000-0000-0000-000000000000}"/>
          </ac:spMkLst>
        </pc:spChg>
      </pc:sldChg>
      <pc:sldChg chg="modSp mod addCm delCm modCm">
        <pc:chgData name="Viviana Muranen" userId="6e275375-9272-42ba-bff7-b43fb8e9ea77" providerId="ADAL" clId="{D43284B2-493A-40EA-9B0E-F1721180E726}" dt="2024-02-12T13:48:41.376" v="260" actId="207"/>
        <pc:sldMkLst>
          <pc:docMk/>
          <pc:sldMk cId="1260955794" sldId="274"/>
        </pc:sldMkLst>
        <pc:spChg chg="mod">
          <ac:chgData name="Viviana Muranen" userId="6e275375-9272-42ba-bff7-b43fb8e9ea77" providerId="ADAL" clId="{D43284B2-493A-40EA-9B0E-F1721180E726}" dt="2024-02-12T13:48:41.376" v="260" actId="207"/>
          <ac:spMkLst>
            <pc:docMk/>
            <pc:sldMk cId="1260955794" sldId="274"/>
            <ac:spMk id="6" creationId="{8F3894FB-7BC2-70DD-F8CD-D440CF744CBE}"/>
          </ac:spMkLst>
        </pc:spChg>
        <pc:picChg chg="mod">
          <ac:chgData name="Viviana Muranen" userId="6e275375-9272-42ba-bff7-b43fb8e9ea77" providerId="ADAL" clId="{D43284B2-493A-40EA-9B0E-F1721180E726}" dt="2024-02-12T13:48:22.307" v="253" actId="1076"/>
          <ac:picMkLst>
            <pc:docMk/>
            <pc:sldMk cId="1260955794" sldId="274"/>
            <ac:picMk id="3" creationId="{8BB097B1-5005-D8F9-9F9B-FFF3842A774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Viviana Muranen" userId="6e275375-9272-42ba-bff7-b43fb8e9ea77" providerId="ADAL" clId="{D43284B2-493A-40EA-9B0E-F1721180E726}" dt="2024-02-12T13:48:35.724" v="259"/>
              <pc2:cmMkLst xmlns:pc2="http://schemas.microsoft.com/office/powerpoint/2019/9/main/command">
                <pc:docMk/>
                <pc:sldMk cId="1260955794" sldId="274"/>
                <pc2:cmMk id="{636FA042-E70E-43F5-A338-AEC6DC66AE7E}"/>
              </pc2:cmMkLst>
            </pc226:cmChg>
          </p:ext>
        </pc:extLst>
      </pc:sldChg>
      <pc:sldChg chg="modSp mod">
        <pc:chgData name="Viviana Muranen" userId="6e275375-9272-42ba-bff7-b43fb8e9ea77" providerId="ADAL" clId="{D43284B2-493A-40EA-9B0E-F1721180E726}" dt="2024-02-12T13:43:11.355" v="165" actId="20577"/>
        <pc:sldMkLst>
          <pc:docMk/>
          <pc:sldMk cId="2759878028" sldId="275"/>
        </pc:sldMkLst>
        <pc:spChg chg="mod">
          <ac:chgData name="Viviana Muranen" userId="6e275375-9272-42ba-bff7-b43fb8e9ea77" providerId="ADAL" clId="{D43284B2-493A-40EA-9B0E-F1721180E726}" dt="2024-02-12T13:43:11.355" v="165" actId="20577"/>
          <ac:spMkLst>
            <pc:docMk/>
            <pc:sldMk cId="2759878028" sldId="275"/>
            <ac:spMk id="227" creationId="{00000000-0000-0000-0000-000000000000}"/>
          </ac:spMkLst>
        </pc:spChg>
      </pc:sldChg>
      <pc:sldChg chg="modSp mod">
        <pc:chgData name="Viviana Muranen" userId="6e275375-9272-42ba-bff7-b43fb8e9ea77" providerId="ADAL" clId="{D43284B2-493A-40EA-9B0E-F1721180E726}" dt="2024-02-12T13:49:06.195" v="261" actId="404"/>
        <pc:sldMkLst>
          <pc:docMk/>
          <pc:sldMk cId="1525404790" sldId="276"/>
        </pc:sldMkLst>
        <pc:spChg chg="mod">
          <ac:chgData name="Viviana Muranen" userId="6e275375-9272-42ba-bff7-b43fb8e9ea77" providerId="ADAL" clId="{D43284B2-493A-40EA-9B0E-F1721180E726}" dt="2024-02-12T13:44:47.604" v="198" actId="1076"/>
          <ac:spMkLst>
            <pc:docMk/>
            <pc:sldMk cId="1525404790" sldId="276"/>
            <ac:spMk id="2" creationId="{3A67C1AF-4E9B-1782-264D-2201E6E7BCDB}"/>
          </ac:spMkLst>
        </pc:spChg>
        <pc:spChg chg="mod">
          <ac:chgData name="Viviana Muranen" userId="6e275375-9272-42ba-bff7-b43fb8e9ea77" providerId="ADAL" clId="{D43284B2-493A-40EA-9B0E-F1721180E726}" dt="2024-02-12T13:49:06.195" v="261" actId="404"/>
          <ac:spMkLst>
            <pc:docMk/>
            <pc:sldMk cId="1525404790" sldId="276"/>
            <ac:spMk id="5" creationId="{66048437-1D77-9A81-3D45-2909D542DCCB}"/>
          </ac:spMkLst>
        </pc:spChg>
        <pc:picChg chg="mod">
          <ac:chgData name="Viviana Muranen" userId="6e275375-9272-42ba-bff7-b43fb8e9ea77" providerId="ADAL" clId="{D43284B2-493A-40EA-9B0E-F1721180E726}" dt="2024-02-12T13:44:37.483" v="195" actId="1076"/>
          <ac:picMkLst>
            <pc:docMk/>
            <pc:sldMk cId="1525404790" sldId="276"/>
            <ac:picMk id="4" creationId="{2A6C765F-164B-518E-FF3F-EA28BE4AD628}"/>
          </ac:picMkLst>
        </pc:picChg>
        <pc:picChg chg="mod">
          <ac:chgData name="Viviana Muranen" userId="6e275375-9272-42ba-bff7-b43fb8e9ea77" providerId="ADAL" clId="{D43284B2-493A-40EA-9B0E-F1721180E726}" dt="2024-02-12T13:44:41.448" v="196" actId="1076"/>
          <ac:picMkLst>
            <pc:docMk/>
            <pc:sldMk cId="1525404790" sldId="276"/>
            <ac:picMk id="6" creationId="{19441A39-708D-390D-8AF4-06A79C533176}"/>
          </ac:picMkLst>
        </pc:picChg>
      </pc:sldChg>
      <pc:sldChg chg="modSp mod">
        <pc:chgData name="Viviana Muranen" userId="6e275375-9272-42ba-bff7-b43fb8e9ea77" providerId="ADAL" clId="{D43284B2-493A-40EA-9B0E-F1721180E726}" dt="2024-02-12T13:45:51.440" v="216" actId="1076"/>
        <pc:sldMkLst>
          <pc:docMk/>
          <pc:sldMk cId="1827772866" sldId="278"/>
        </pc:sldMkLst>
        <pc:spChg chg="mod">
          <ac:chgData name="Viviana Muranen" userId="6e275375-9272-42ba-bff7-b43fb8e9ea77" providerId="ADAL" clId="{D43284B2-493A-40EA-9B0E-F1721180E726}" dt="2024-02-12T13:45:51.440" v="216" actId="1076"/>
          <ac:spMkLst>
            <pc:docMk/>
            <pc:sldMk cId="1827772866" sldId="278"/>
            <ac:spMk id="297" creationId="{00000000-0000-0000-0000-000000000000}"/>
          </ac:spMkLst>
        </pc:spChg>
        <pc:spChg chg="mod">
          <ac:chgData name="Viviana Muranen" userId="6e275375-9272-42ba-bff7-b43fb8e9ea77" providerId="ADAL" clId="{D43284B2-493A-40EA-9B0E-F1721180E726}" dt="2024-02-06T11:47:23.617" v="19" actId="1076"/>
          <ac:spMkLst>
            <pc:docMk/>
            <pc:sldMk cId="1827772866" sldId="278"/>
            <ac:spMk id="299" creationId="{00000000-0000-0000-0000-000000000000}"/>
          </ac:spMkLst>
        </pc:spChg>
        <pc:spChg chg="mod">
          <ac:chgData name="Viviana Muranen" userId="6e275375-9272-42ba-bff7-b43fb8e9ea77" providerId="ADAL" clId="{D43284B2-493A-40EA-9B0E-F1721180E726}" dt="2024-02-06T11:47:20.014" v="18" actId="1076"/>
          <ac:spMkLst>
            <pc:docMk/>
            <pc:sldMk cId="1827772866" sldId="278"/>
            <ac:spMk id="300" creationId="{00000000-0000-0000-0000-000000000000}"/>
          </ac:spMkLst>
        </pc:spChg>
        <pc:picChg chg="mod">
          <ac:chgData name="Viviana Muranen" userId="6e275375-9272-42ba-bff7-b43fb8e9ea77" providerId="ADAL" clId="{D43284B2-493A-40EA-9B0E-F1721180E726}" dt="2024-02-12T13:45:47.336" v="215" actId="1076"/>
          <ac:picMkLst>
            <pc:docMk/>
            <pc:sldMk cId="1827772866" sldId="278"/>
            <ac:picMk id="3" creationId="{7696E1B1-F212-4D1E-649A-F762D5F4E8B9}"/>
          </ac:picMkLst>
        </pc:picChg>
      </pc:sldChg>
      <pc:sldChg chg="modSp mod">
        <pc:chgData name="Viviana Muranen" userId="6e275375-9272-42ba-bff7-b43fb8e9ea77" providerId="ADAL" clId="{D43284B2-493A-40EA-9B0E-F1721180E726}" dt="2024-02-12T13:47:35.252" v="246" actId="1076"/>
        <pc:sldMkLst>
          <pc:docMk/>
          <pc:sldMk cId="1931773896" sldId="279"/>
        </pc:sldMkLst>
        <pc:spChg chg="mod">
          <ac:chgData name="Viviana Muranen" userId="6e275375-9272-42ba-bff7-b43fb8e9ea77" providerId="ADAL" clId="{D43284B2-493A-40EA-9B0E-F1721180E726}" dt="2024-02-12T13:47:35.252" v="246" actId="1076"/>
          <ac:spMkLst>
            <pc:docMk/>
            <pc:sldMk cId="1931773896" sldId="279"/>
            <ac:spMk id="7" creationId="{FF39B242-DB9C-3297-A697-00941B9165E2}"/>
          </ac:spMkLst>
        </pc:spChg>
        <pc:picChg chg="mod">
          <ac:chgData name="Viviana Muranen" userId="6e275375-9272-42ba-bff7-b43fb8e9ea77" providerId="ADAL" clId="{D43284B2-493A-40EA-9B0E-F1721180E726}" dt="2024-02-06T11:43:52.233" v="3" actId="1076"/>
          <ac:picMkLst>
            <pc:docMk/>
            <pc:sldMk cId="1931773896" sldId="279"/>
            <ac:picMk id="9" creationId="{233D5D76-B4F7-5297-C2E9-B38AF83BDCDE}"/>
          </ac:picMkLst>
        </pc:picChg>
      </pc:sldChg>
      <pc:sldChg chg="modSp mod">
        <pc:chgData name="Viviana Muranen" userId="6e275375-9272-42ba-bff7-b43fb8e9ea77" providerId="ADAL" clId="{D43284B2-493A-40EA-9B0E-F1721180E726}" dt="2024-02-12T13:42:44.076" v="140" actId="1076"/>
        <pc:sldMkLst>
          <pc:docMk/>
          <pc:sldMk cId="2014720434" sldId="280"/>
        </pc:sldMkLst>
        <pc:spChg chg="mod">
          <ac:chgData name="Viviana Muranen" userId="6e275375-9272-42ba-bff7-b43fb8e9ea77" providerId="ADAL" clId="{D43284B2-493A-40EA-9B0E-F1721180E726}" dt="2024-02-12T13:42:41.012" v="139" actId="113"/>
          <ac:spMkLst>
            <pc:docMk/>
            <pc:sldMk cId="2014720434" sldId="280"/>
            <ac:spMk id="266" creationId="{00000000-0000-0000-0000-000000000000}"/>
          </ac:spMkLst>
        </pc:spChg>
        <pc:picChg chg="mod">
          <ac:chgData name="Viviana Muranen" userId="6e275375-9272-42ba-bff7-b43fb8e9ea77" providerId="ADAL" clId="{D43284B2-493A-40EA-9B0E-F1721180E726}" dt="2024-02-12T13:42:44.076" v="140" actId="1076"/>
          <ac:picMkLst>
            <pc:docMk/>
            <pc:sldMk cId="2014720434" sldId="280"/>
            <ac:picMk id="3" creationId="{7D1101C0-9014-85C6-76B1-D5089BCA7C7C}"/>
          </ac:picMkLst>
        </pc:picChg>
      </pc:sldChg>
      <pc:sldChg chg="modSp mod">
        <pc:chgData name="Viviana Muranen" userId="6e275375-9272-42ba-bff7-b43fb8e9ea77" providerId="ADAL" clId="{D43284B2-493A-40EA-9B0E-F1721180E726}" dt="2024-02-12T13:44:59.375" v="200" actId="2711"/>
        <pc:sldMkLst>
          <pc:docMk/>
          <pc:sldMk cId="2944986971" sldId="281"/>
        </pc:sldMkLst>
        <pc:spChg chg="mod">
          <ac:chgData name="Viviana Muranen" userId="6e275375-9272-42ba-bff7-b43fb8e9ea77" providerId="ADAL" clId="{D43284B2-493A-40EA-9B0E-F1721180E726}" dt="2024-02-12T13:44:59.375" v="200" actId="2711"/>
          <ac:spMkLst>
            <pc:docMk/>
            <pc:sldMk cId="2944986971" sldId="281"/>
            <ac:spMk id="12" creationId="{563BAB6E-289E-B795-064A-0D2141D3C180}"/>
          </ac:spMkLst>
        </pc:spChg>
      </pc:sldChg>
      <pc:sldChg chg="modSp mod">
        <pc:chgData name="Viviana Muranen" userId="6e275375-9272-42ba-bff7-b43fb8e9ea77" providerId="ADAL" clId="{D43284B2-493A-40EA-9B0E-F1721180E726}" dt="2024-02-12T13:38:40.527" v="53" actId="2711"/>
        <pc:sldMkLst>
          <pc:docMk/>
          <pc:sldMk cId="951403587" sldId="282"/>
        </pc:sldMkLst>
        <pc:spChg chg="mod">
          <ac:chgData name="Viviana Muranen" userId="6e275375-9272-42ba-bff7-b43fb8e9ea77" providerId="ADAL" clId="{D43284B2-493A-40EA-9B0E-F1721180E726}" dt="2024-02-12T13:38:40.527" v="53" actId="2711"/>
          <ac:spMkLst>
            <pc:docMk/>
            <pc:sldMk cId="951403587" sldId="282"/>
            <ac:spMk id="7" creationId="{E12A3E76-3820-FDAB-715C-0C51B34B26FB}"/>
          </ac:spMkLst>
        </pc:spChg>
      </pc:sldChg>
      <pc:sldChg chg="modSp mod">
        <pc:chgData name="Viviana Muranen" userId="6e275375-9272-42ba-bff7-b43fb8e9ea77" providerId="ADAL" clId="{D43284B2-493A-40EA-9B0E-F1721180E726}" dt="2024-02-12T13:38:03.887" v="29" actId="1076"/>
        <pc:sldMkLst>
          <pc:docMk/>
          <pc:sldMk cId="2299338535" sldId="284"/>
        </pc:sldMkLst>
        <pc:spChg chg="mod">
          <ac:chgData name="Viviana Muranen" userId="6e275375-9272-42ba-bff7-b43fb8e9ea77" providerId="ADAL" clId="{D43284B2-493A-40EA-9B0E-F1721180E726}" dt="2024-02-12T13:38:03.887" v="29" actId="1076"/>
          <ac:spMkLst>
            <pc:docMk/>
            <pc:sldMk cId="2299338535" sldId="284"/>
            <ac:spMk id="7" creationId="{FF39B242-DB9C-3297-A697-00941B9165E2}"/>
          </ac:spMkLst>
        </pc:spChg>
        <pc:picChg chg="mod">
          <ac:chgData name="Viviana Muranen" userId="6e275375-9272-42ba-bff7-b43fb8e9ea77" providerId="ADAL" clId="{D43284B2-493A-40EA-9B0E-F1721180E726}" dt="2024-02-12T13:37:59.004" v="27" actId="1076"/>
          <ac:picMkLst>
            <pc:docMk/>
            <pc:sldMk cId="2299338535" sldId="284"/>
            <ac:picMk id="5" creationId="{6ED00248-2B66-6229-1F2A-021DA14D381C}"/>
          </ac:picMkLst>
        </pc:picChg>
      </pc:sldChg>
      <pc:sldChg chg="modSp mod">
        <pc:chgData name="Viviana Muranen" userId="6e275375-9272-42ba-bff7-b43fb8e9ea77" providerId="ADAL" clId="{D43284B2-493A-40EA-9B0E-F1721180E726}" dt="2024-02-12T13:39:29.783" v="74" actId="1076"/>
        <pc:sldMkLst>
          <pc:docMk/>
          <pc:sldMk cId="2240291771" sldId="285"/>
        </pc:sldMkLst>
        <pc:spChg chg="mod">
          <ac:chgData name="Viviana Muranen" userId="6e275375-9272-42ba-bff7-b43fb8e9ea77" providerId="ADAL" clId="{D43284B2-493A-40EA-9B0E-F1721180E726}" dt="2024-02-12T13:39:29.783" v="74" actId="1076"/>
          <ac:spMkLst>
            <pc:docMk/>
            <pc:sldMk cId="2240291771" sldId="285"/>
            <ac:spMk id="227" creationId="{00000000-0000-0000-0000-000000000000}"/>
          </ac:spMkLst>
        </pc:spChg>
      </pc:sldChg>
      <pc:sldChg chg="modSp mod">
        <pc:chgData name="Viviana Muranen" userId="6e275375-9272-42ba-bff7-b43fb8e9ea77" providerId="ADAL" clId="{D43284B2-493A-40EA-9B0E-F1721180E726}" dt="2024-02-12T13:42:29.746" v="137" actId="2711"/>
        <pc:sldMkLst>
          <pc:docMk/>
          <pc:sldMk cId="4013979798" sldId="286"/>
        </pc:sldMkLst>
        <pc:spChg chg="mod">
          <ac:chgData name="Viviana Muranen" userId="6e275375-9272-42ba-bff7-b43fb8e9ea77" providerId="ADAL" clId="{D43284B2-493A-40EA-9B0E-F1721180E726}" dt="2024-02-12T13:42:29.746" v="137" actId="2711"/>
          <ac:spMkLst>
            <pc:docMk/>
            <pc:sldMk cId="4013979798" sldId="286"/>
            <ac:spMk id="266" creationId="{00000000-0000-0000-0000-000000000000}"/>
          </ac:spMkLst>
        </pc:spChg>
        <pc:picChg chg="mod">
          <ac:chgData name="Viviana Muranen" userId="6e275375-9272-42ba-bff7-b43fb8e9ea77" providerId="ADAL" clId="{D43284B2-493A-40EA-9B0E-F1721180E726}" dt="2024-02-06T11:44:47.830" v="12" actId="14100"/>
          <ac:picMkLst>
            <pc:docMk/>
            <pc:sldMk cId="4013979798" sldId="286"/>
            <ac:picMk id="3" creationId="{07AEB74E-D22A-9F67-7E93-D38F05FC0CDA}"/>
          </ac:picMkLst>
        </pc:picChg>
      </pc:sldChg>
      <pc:sldChg chg="modSp mod">
        <pc:chgData name="Viviana Muranen" userId="6e275375-9272-42ba-bff7-b43fb8e9ea77" providerId="ADAL" clId="{D43284B2-493A-40EA-9B0E-F1721180E726}" dt="2024-02-12T13:43:58.932" v="173" actId="2711"/>
        <pc:sldMkLst>
          <pc:docMk/>
          <pc:sldMk cId="3590713172" sldId="287"/>
        </pc:sldMkLst>
        <pc:spChg chg="mod">
          <ac:chgData name="Viviana Muranen" userId="6e275375-9272-42ba-bff7-b43fb8e9ea77" providerId="ADAL" clId="{D43284B2-493A-40EA-9B0E-F1721180E726}" dt="2024-02-12T13:43:58.932" v="173" actId="2711"/>
          <ac:spMkLst>
            <pc:docMk/>
            <pc:sldMk cId="3590713172" sldId="287"/>
            <ac:spMk id="4" creationId="{48F03934-ECC0-5703-D439-36BCDA4AC4A6}"/>
          </ac:spMkLst>
        </pc:spChg>
      </pc:sldChg>
      <pc:sldChg chg="addSp delSp modSp mod">
        <pc:chgData name="Viviana Muranen" userId="6e275375-9272-42ba-bff7-b43fb8e9ea77" providerId="ADAL" clId="{D43284B2-493A-40EA-9B0E-F1721180E726}" dt="2024-02-12T13:45:17.258" v="204"/>
        <pc:sldMkLst>
          <pc:docMk/>
          <pc:sldMk cId="1601006312" sldId="288"/>
        </pc:sldMkLst>
        <pc:spChg chg="add mod">
          <ac:chgData name="Viviana Muranen" userId="6e275375-9272-42ba-bff7-b43fb8e9ea77" providerId="ADAL" clId="{D43284B2-493A-40EA-9B0E-F1721180E726}" dt="2024-02-12T13:45:17.258" v="204"/>
          <ac:spMkLst>
            <pc:docMk/>
            <pc:sldMk cId="1601006312" sldId="288"/>
            <ac:spMk id="2" creationId="{C81C66C4-868B-DC19-F2CD-ED8049738468}"/>
          </ac:spMkLst>
        </pc:spChg>
        <pc:spChg chg="del">
          <ac:chgData name="Viviana Muranen" userId="6e275375-9272-42ba-bff7-b43fb8e9ea77" providerId="ADAL" clId="{D43284B2-493A-40EA-9B0E-F1721180E726}" dt="2024-02-12T13:45:16.919" v="203" actId="478"/>
          <ac:spMkLst>
            <pc:docMk/>
            <pc:sldMk cId="1601006312" sldId="288"/>
            <ac:spMk id="9" creationId="{36199245-F147-F739-20DA-97D7E2375726}"/>
          </ac:spMkLst>
        </pc:spChg>
      </pc:sldChg>
      <pc:sldChg chg="addSp delSp modSp mod">
        <pc:chgData name="Viviana Muranen" userId="6e275375-9272-42ba-bff7-b43fb8e9ea77" providerId="ADAL" clId="{D43284B2-493A-40EA-9B0E-F1721180E726}" dt="2024-02-12T13:45:27.885" v="207" actId="1076"/>
        <pc:sldMkLst>
          <pc:docMk/>
          <pc:sldMk cId="2300192544" sldId="289"/>
        </pc:sldMkLst>
        <pc:spChg chg="add mod">
          <ac:chgData name="Viviana Muranen" userId="6e275375-9272-42ba-bff7-b43fb8e9ea77" providerId="ADAL" clId="{D43284B2-493A-40EA-9B0E-F1721180E726}" dt="2024-02-12T13:45:27.885" v="207" actId="1076"/>
          <ac:spMkLst>
            <pc:docMk/>
            <pc:sldMk cId="2300192544" sldId="289"/>
            <ac:spMk id="2" creationId="{4935DDD8-EA07-6FA2-4E81-90A52E0C7ECF}"/>
          </ac:spMkLst>
        </pc:spChg>
        <pc:spChg chg="del">
          <ac:chgData name="Viviana Muranen" userId="6e275375-9272-42ba-bff7-b43fb8e9ea77" providerId="ADAL" clId="{D43284B2-493A-40EA-9B0E-F1721180E726}" dt="2024-02-12T13:45:22.711" v="205" actId="478"/>
          <ac:spMkLst>
            <pc:docMk/>
            <pc:sldMk cId="2300192544" sldId="289"/>
            <ac:spMk id="9" creationId="{36199245-F147-F739-20DA-97D7E2375726}"/>
          </ac:spMkLst>
        </pc:spChg>
      </pc:sldChg>
      <pc:sldChg chg="modSp mod">
        <pc:chgData name="Viviana Muranen" userId="6e275375-9272-42ba-bff7-b43fb8e9ea77" providerId="ADAL" clId="{D43284B2-493A-40EA-9B0E-F1721180E726}" dt="2024-02-12T13:43:52.707" v="171" actId="2711"/>
        <pc:sldMkLst>
          <pc:docMk/>
          <pc:sldMk cId="1566697848" sldId="290"/>
        </pc:sldMkLst>
        <pc:spChg chg="mod">
          <ac:chgData name="Viviana Muranen" userId="6e275375-9272-42ba-bff7-b43fb8e9ea77" providerId="ADAL" clId="{D43284B2-493A-40EA-9B0E-F1721180E726}" dt="2024-02-12T13:43:52.707" v="171" actId="2711"/>
          <ac:spMkLst>
            <pc:docMk/>
            <pc:sldMk cId="1566697848" sldId="290"/>
            <ac:spMk id="282" creationId="{00000000-0000-0000-0000-000000000000}"/>
          </ac:spMkLst>
        </pc:spChg>
      </pc:sldChg>
      <pc:sldChg chg="modSp mod">
        <pc:chgData name="Viviana Muranen" userId="6e275375-9272-42ba-bff7-b43fb8e9ea77" providerId="ADAL" clId="{D43284B2-493A-40EA-9B0E-F1721180E726}" dt="2024-02-06T11:43:37.866" v="0" actId="1076"/>
        <pc:sldMkLst>
          <pc:docMk/>
          <pc:sldMk cId="1951611043" sldId="291"/>
        </pc:sldMkLst>
        <pc:spChg chg="mod">
          <ac:chgData name="Viviana Muranen" userId="6e275375-9272-42ba-bff7-b43fb8e9ea77" providerId="ADAL" clId="{D43284B2-493A-40EA-9B0E-F1721180E726}" dt="2024-02-06T11:43:37.866" v="0" actId="1076"/>
          <ac:spMkLst>
            <pc:docMk/>
            <pc:sldMk cId="1951611043" sldId="291"/>
            <ac:spMk id="5" creationId="{DCC605A8-1A03-790A-3E4B-E3ED59054C18}"/>
          </ac:spMkLst>
        </pc:spChg>
      </pc:sldChg>
    </pc:docChg>
  </pc:docChgLst>
  <pc:docChgLst>
    <pc:chgData name="Viviana Muranen" userId="S::viviana.muranen@nuortenakatemia.fi::6e275375-9272-42ba-bff7-b43fb8e9ea77" providerId="AD" clId="Web-{94B9DD17-1D64-49B1-8AF7-E371660E41DF}"/>
    <pc:docChg chg="modSld">
      <pc:chgData name="Viviana Muranen" userId="S::viviana.muranen@nuortenakatemia.fi::6e275375-9272-42ba-bff7-b43fb8e9ea77" providerId="AD" clId="Web-{94B9DD17-1D64-49B1-8AF7-E371660E41DF}" dt="2024-02-13T06:16:57.702" v="12" actId="1076"/>
      <pc:docMkLst>
        <pc:docMk/>
      </pc:docMkLst>
      <pc:sldChg chg="modSp">
        <pc:chgData name="Viviana Muranen" userId="S::viviana.muranen@nuortenakatemia.fi::6e275375-9272-42ba-bff7-b43fb8e9ea77" providerId="AD" clId="Web-{94B9DD17-1D64-49B1-8AF7-E371660E41DF}" dt="2024-02-13T06:16:20.108" v="6" actId="1076"/>
        <pc:sldMkLst>
          <pc:docMk/>
          <pc:sldMk cId="0" sldId="263"/>
        </pc:sldMkLst>
        <pc:spChg chg="mod">
          <ac:chgData name="Viviana Muranen" userId="S::viviana.muranen@nuortenakatemia.fi::6e275375-9272-42ba-bff7-b43fb8e9ea77" providerId="AD" clId="Web-{94B9DD17-1D64-49B1-8AF7-E371660E41DF}" dt="2024-02-13T06:16:20.108" v="6" actId="1076"/>
          <ac:spMkLst>
            <pc:docMk/>
            <pc:sldMk cId="0" sldId="263"/>
            <ac:spMk id="210" creationId="{00000000-0000-0000-0000-000000000000}"/>
          </ac:spMkLst>
        </pc:spChg>
        <pc:picChg chg="mod">
          <ac:chgData name="Viviana Muranen" userId="S::viviana.muranen@nuortenakatemia.fi::6e275375-9272-42ba-bff7-b43fb8e9ea77" providerId="AD" clId="Web-{94B9DD17-1D64-49B1-8AF7-E371660E41DF}" dt="2024-02-13T06:16:14.123" v="5" actId="14100"/>
          <ac:picMkLst>
            <pc:docMk/>
            <pc:sldMk cId="0" sldId="263"/>
            <ac:picMk id="3" creationId="{186D5473-0B29-424A-B9FD-FE1785972A22}"/>
          </ac:picMkLst>
        </pc:picChg>
      </pc:sldChg>
      <pc:sldChg chg="modSp">
        <pc:chgData name="Viviana Muranen" userId="S::viviana.muranen@nuortenakatemia.fi::6e275375-9272-42ba-bff7-b43fb8e9ea77" providerId="AD" clId="Web-{94B9DD17-1D64-49B1-8AF7-E371660E41DF}" dt="2024-02-13T06:16:26.748" v="8" actId="1076"/>
        <pc:sldMkLst>
          <pc:docMk/>
          <pc:sldMk cId="0" sldId="264"/>
        </pc:sldMkLst>
        <pc:spChg chg="mod">
          <ac:chgData name="Viviana Muranen" userId="S::viviana.muranen@nuortenakatemia.fi::6e275375-9272-42ba-bff7-b43fb8e9ea77" providerId="AD" clId="Web-{94B9DD17-1D64-49B1-8AF7-E371660E41DF}" dt="2024-02-13T06:16:26.748" v="8" actId="1076"/>
          <ac:spMkLst>
            <pc:docMk/>
            <pc:sldMk cId="0" sldId="264"/>
            <ac:spMk id="227" creationId="{00000000-0000-0000-0000-000000000000}"/>
          </ac:spMkLst>
        </pc:spChg>
        <pc:picChg chg="mod">
          <ac:chgData name="Viviana Muranen" userId="S::viviana.muranen@nuortenakatemia.fi::6e275375-9272-42ba-bff7-b43fb8e9ea77" providerId="AD" clId="Web-{94B9DD17-1D64-49B1-8AF7-E371660E41DF}" dt="2024-02-13T06:16:24.170" v="7" actId="14100"/>
          <ac:picMkLst>
            <pc:docMk/>
            <pc:sldMk cId="0" sldId="264"/>
            <ac:picMk id="3" creationId="{9EE6B0A3-5208-F864-EA55-077A862E6957}"/>
          </ac:picMkLst>
        </pc:picChg>
      </pc:sldChg>
      <pc:sldChg chg="modSp">
        <pc:chgData name="Viviana Muranen" userId="S::viviana.muranen@nuortenakatemia.fi::6e275375-9272-42ba-bff7-b43fb8e9ea77" providerId="AD" clId="Web-{94B9DD17-1D64-49B1-8AF7-E371660E41DF}" dt="2024-02-13T06:16:07.608" v="4" actId="1076"/>
        <pc:sldMkLst>
          <pc:docMk/>
          <pc:sldMk cId="1566513922" sldId="270"/>
        </pc:sldMkLst>
        <pc:spChg chg="mod">
          <ac:chgData name="Viviana Muranen" userId="S::viviana.muranen@nuortenakatemia.fi::6e275375-9272-42ba-bff7-b43fb8e9ea77" providerId="AD" clId="Web-{94B9DD17-1D64-49B1-8AF7-E371660E41DF}" dt="2024-02-13T06:16:02.514" v="2" actId="1076"/>
          <ac:spMkLst>
            <pc:docMk/>
            <pc:sldMk cId="1566513922" sldId="270"/>
            <ac:spMk id="192" creationId="{00000000-0000-0000-0000-000000000000}"/>
          </ac:spMkLst>
        </pc:spChg>
        <pc:picChg chg="mod">
          <ac:chgData name="Viviana Muranen" userId="S::viviana.muranen@nuortenakatemia.fi::6e275375-9272-42ba-bff7-b43fb8e9ea77" providerId="AD" clId="Web-{94B9DD17-1D64-49B1-8AF7-E371660E41DF}" dt="2024-02-13T06:16:07.608" v="4" actId="1076"/>
          <ac:picMkLst>
            <pc:docMk/>
            <pc:sldMk cId="1566513922" sldId="270"/>
            <ac:picMk id="2" creationId="{49735276-D68E-5FC1-4090-BB75CB732C8D}"/>
          </ac:picMkLst>
        </pc:picChg>
      </pc:sldChg>
      <pc:sldChg chg="modSp">
        <pc:chgData name="Viviana Muranen" userId="S::viviana.muranen@nuortenakatemia.fi::6e275375-9272-42ba-bff7-b43fb8e9ea77" providerId="AD" clId="Web-{94B9DD17-1D64-49B1-8AF7-E371660E41DF}" dt="2024-02-13T06:15:53.873" v="1" actId="20577"/>
        <pc:sldMkLst>
          <pc:docMk/>
          <pc:sldMk cId="3018719108" sldId="273"/>
        </pc:sldMkLst>
        <pc:spChg chg="mod">
          <ac:chgData name="Viviana Muranen" userId="S::viviana.muranen@nuortenakatemia.fi::6e275375-9272-42ba-bff7-b43fb8e9ea77" providerId="AD" clId="Web-{94B9DD17-1D64-49B1-8AF7-E371660E41DF}" dt="2024-02-13T06:15:53.873" v="1" actId="20577"/>
          <ac:spMkLst>
            <pc:docMk/>
            <pc:sldMk cId="3018719108" sldId="273"/>
            <ac:spMk id="227" creationId="{00000000-0000-0000-0000-000000000000}"/>
          </ac:spMkLst>
        </pc:spChg>
      </pc:sldChg>
      <pc:sldChg chg="modSp">
        <pc:chgData name="Viviana Muranen" userId="S::viviana.muranen@nuortenakatemia.fi::6e275375-9272-42ba-bff7-b43fb8e9ea77" providerId="AD" clId="Web-{94B9DD17-1D64-49B1-8AF7-E371660E41DF}" dt="2024-02-13T06:16:34.280" v="9" actId="1076"/>
        <pc:sldMkLst>
          <pc:docMk/>
          <pc:sldMk cId="1260955794" sldId="274"/>
        </pc:sldMkLst>
        <pc:spChg chg="mod">
          <ac:chgData name="Viviana Muranen" userId="S::viviana.muranen@nuortenakatemia.fi::6e275375-9272-42ba-bff7-b43fb8e9ea77" providerId="AD" clId="Web-{94B9DD17-1D64-49B1-8AF7-E371660E41DF}" dt="2024-02-13T06:16:34.280" v="9" actId="1076"/>
          <ac:spMkLst>
            <pc:docMk/>
            <pc:sldMk cId="1260955794" sldId="274"/>
            <ac:spMk id="6" creationId="{8F3894FB-7BC2-70DD-F8CD-D440CF744CBE}"/>
          </ac:spMkLst>
        </pc:spChg>
      </pc:sldChg>
      <pc:sldChg chg="modSp">
        <pc:chgData name="Viviana Muranen" userId="S::viviana.muranen@nuortenakatemia.fi::6e275375-9272-42ba-bff7-b43fb8e9ea77" providerId="AD" clId="Web-{94B9DD17-1D64-49B1-8AF7-E371660E41DF}" dt="2024-02-13T06:16:57.702" v="12" actId="1076"/>
        <pc:sldMkLst>
          <pc:docMk/>
          <pc:sldMk cId="1827772866" sldId="278"/>
        </pc:sldMkLst>
        <pc:spChg chg="mod">
          <ac:chgData name="Viviana Muranen" userId="S::viviana.muranen@nuortenakatemia.fi::6e275375-9272-42ba-bff7-b43fb8e9ea77" providerId="AD" clId="Web-{94B9DD17-1D64-49B1-8AF7-E371660E41DF}" dt="2024-02-13T06:16:47.452" v="10" actId="14100"/>
          <ac:spMkLst>
            <pc:docMk/>
            <pc:sldMk cId="1827772866" sldId="278"/>
            <ac:spMk id="297" creationId="{00000000-0000-0000-0000-000000000000}"/>
          </ac:spMkLst>
        </pc:spChg>
        <pc:picChg chg="mod">
          <ac:chgData name="Viviana Muranen" userId="S::viviana.muranen@nuortenakatemia.fi::6e275375-9272-42ba-bff7-b43fb8e9ea77" providerId="AD" clId="Web-{94B9DD17-1D64-49B1-8AF7-E371660E41DF}" dt="2024-02-13T06:16:57.702" v="12" actId="1076"/>
          <ac:picMkLst>
            <pc:docMk/>
            <pc:sldMk cId="1827772866" sldId="278"/>
            <ac:picMk id="3" creationId="{7696E1B1-F212-4D1E-649A-F762D5F4E8B9}"/>
          </ac:picMkLst>
        </pc:picChg>
      </pc:sldChg>
    </pc:docChg>
  </pc:docChgLst>
  <pc:docChgLst>
    <pc:chgData name="Sanna Lindgren" userId="S::sanna.lindgren@nuortenakatemia.fi::d7f8f64c-9e1b-4c54-81a9-ba4523763735" providerId="AD" clId="Web-{605778AC-00A7-45F1-84A9-966E36616AB6}"/>
    <pc:docChg chg="modSld">
      <pc:chgData name="Sanna Lindgren" userId="S::sanna.lindgren@nuortenakatemia.fi::d7f8f64c-9e1b-4c54-81a9-ba4523763735" providerId="AD" clId="Web-{605778AC-00A7-45F1-84A9-966E36616AB6}" dt="2024-02-07T16:21:00.872" v="6" actId="20577"/>
      <pc:docMkLst>
        <pc:docMk/>
      </pc:docMkLst>
      <pc:sldChg chg="modSp">
        <pc:chgData name="Sanna Lindgren" userId="S::sanna.lindgren@nuortenakatemia.fi::d7f8f64c-9e1b-4c54-81a9-ba4523763735" providerId="AD" clId="Web-{605778AC-00A7-45F1-84A9-966E36616AB6}" dt="2024-02-07T16:21:00.872" v="6" actId="20577"/>
        <pc:sldMkLst>
          <pc:docMk/>
          <pc:sldMk cId="2759878028" sldId="275"/>
        </pc:sldMkLst>
        <pc:spChg chg="mod">
          <ac:chgData name="Sanna Lindgren" userId="S::sanna.lindgren@nuortenakatemia.fi::d7f8f64c-9e1b-4c54-81a9-ba4523763735" providerId="AD" clId="Web-{605778AC-00A7-45F1-84A9-966E36616AB6}" dt="2024-02-07T16:21:00.872" v="6" actId="20577"/>
          <ac:spMkLst>
            <pc:docMk/>
            <pc:sldMk cId="2759878028" sldId="275"/>
            <ac:spMk id="227" creationId="{00000000-0000-0000-0000-000000000000}"/>
          </ac:spMkLst>
        </pc:spChg>
      </pc:sldChg>
    </pc:docChg>
  </pc:docChgLst>
  <pc:docChgLst>
    <pc:chgData name="Viviana Muranen" userId="S::viviana.muranen@nuortenakatemia.fi::6e275375-9272-42ba-bff7-b43fb8e9ea77" providerId="AD" clId="Web-{76487DA6-5FAC-4251-9993-9A017A7C2B0D}"/>
    <pc:docChg chg="modSld">
      <pc:chgData name="Viviana Muranen" userId="S::viviana.muranen@nuortenakatemia.fi::6e275375-9272-42ba-bff7-b43fb8e9ea77" providerId="AD" clId="Web-{76487DA6-5FAC-4251-9993-9A017A7C2B0D}" dt="2024-02-13T09:41:07.707" v="1" actId="14100"/>
      <pc:docMkLst>
        <pc:docMk/>
      </pc:docMkLst>
      <pc:sldChg chg="modSp">
        <pc:chgData name="Viviana Muranen" userId="S::viviana.muranen@nuortenakatemia.fi::6e275375-9272-42ba-bff7-b43fb8e9ea77" providerId="AD" clId="Web-{76487DA6-5FAC-4251-9993-9A017A7C2B0D}" dt="2024-02-13T09:41:07.707" v="1" actId="14100"/>
        <pc:sldMkLst>
          <pc:docMk/>
          <pc:sldMk cId="2240291771" sldId="285"/>
        </pc:sldMkLst>
        <pc:picChg chg="mod">
          <ac:chgData name="Viviana Muranen" userId="S::viviana.muranen@nuortenakatemia.fi::6e275375-9272-42ba-bff7-b43fb8e9ea77" providerId="AD" clId="Web-{76487DA6-5FAC-4251-9993-9A017A7C2B0D}" dt="2024-02-13T09:41:07.707" v="1" actId="14100"/>
          <ac:picMkLst>
            <pc:docMk/>
            <pc:sldMk cId="2240291771" sldId="285"/>
            <ac:picMk id="5" creationId="{37CC91E5-369B-4A4E-6727-888A65275E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256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1" name="Google Shape;201;p8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8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5" name="Google Shape;205;p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2346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7" name="Google Shape;257;p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Montserrat"/>
                <a:ea typeface="MS Mincho"/>
              </a:rPr>
              <a:t>Also, the so-called method of reversed brainstorming can be used here to go against the usual problem-solving approaches.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1" name="Google Shape;261;p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7" name="Google Shape;257;p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1" name="Google Shape;261;p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7026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7" name="Google Shape;257;p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1" name="Google Shape;261;p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6000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3812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4" name="Google Shape;274;p1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4" name="Google Shape;274;p1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1641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7" name="Google Shape;257;p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1" name="Google Shape;261;p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729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6468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4520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3" name="Google Shape;293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6684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3" name="Google Shape;293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3" name="Google Shape;293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37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3" name="Google Shape;293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601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3" name="Google Shape;293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455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69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72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991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46A6D08C-4CAA-4CA6-B3BB-4F1724B5E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>
            <a:extLst>
              <a:ext uri="{FF2B5EF4-FFF2-40B4-BE49-F238E27FC236}">
                <a16:creationId xmlns:a16="http://schemas.microsoft.com/office/drawing/2014/main" id="{40DD6D62-5F9F-5B21-A840-1CF60C056742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>
            <a:extLst>
              <a:ext uri="{FF2B5EF4-FFF2-40B4-BE49-F238E27FC236}">
                <a16:creationId xmlns:a16="http://schemas.microsoft.com/office/drawing/2014/main" id="{027DAC35-2305-431B-8425-A7802E97451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>
            <a:extLst>
              <a:ext uri="{FF2B5EF4-FFF2-40B4-BE49-F238E27FC236}">
                <a16:creationId xmlns:a16="http://schemas.microsoft.com/office/drawing/2014/main" id="{E67B7031-F4A8-C370-1E2E-2369FC10E2EB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>
            <a:extLst>
              <a:ext uri="{FF2B5EF4-FFF2-40B4-BE49-F238E27FC236}">
                <a16:creationId xmlns:a16="http://schemas.microsoft.com/office/drawing/2014/main" id="{BDB18F1C-1904-ACB8-FB36-50AAEEE660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>
            <a:extLst>
              <a:ext uri="{FF2B5EF4-FFF2-40B4-BE49-F238E27FC236}">
                <a16:creationId xmlns:a16="http://schemas.microsoft.com/office/drawing/2014/main" id="{4B59A374-98B6-FA4E-C6AA-C05BE91012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>
            <a:extLst>
              <a:ext uri="{FF2B5EF4-FFF2-40B4-BE49-F238E27FC236}">
                <a16:creationId xmlns:a16="http://schemas.microsoft.com/office/drawing/2014/main" id="{2229E2E9-1A37-6458-01BF-90FAD1F943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350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08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111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1" name="Google Shape;181;p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5" name="Google Shape;185;p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87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229040" y="-601135"/>
            <a:ext cx="18746079" cy="1113322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 descr="A group of people holding a yellow sign&#10;&#10;Description automatically generated">
            <a:extLst>
              <a:ext uri="{FF2B5EF4-FFF2-40B4-BE49-F238E27FC236}">
                <a16:creationId xmlns:a16="http://schemas.microsoft.com/office/drawing/2014/main" id="{7A2584F5-4555-B842-70A6-A513A3D93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540" y="-1275984"/>
            <a:ext cx="12482917" cy="12482917"/>
          </a:xfrm>
          <a:prstGeom prst="rect">
            <a:avLst/>
          </a:prstGeom>
        </p:spPr>
      </p:pic>
      <p:pic>
        <p:nvPicPr>
          <p:cNvPr id="4" name="Picture 3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D51D1B15-6DA1-B5B7-27C0-EC0A54C5A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8" y="8606711"/>
            <a:ext cx="14278130" cy="21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5E03D107-D73B-2C2B-3C2F-D2183D2C8903}"/>
              </a:ext>
            </a:extLst>
          </p:cNvPr>
          <p:cNvSpPr/>
          <p:nvPr/>
        </p:nvSpPr>
        <p:spPr>
          <a:xfrm>
            <a:off x="0" y="0"/>
            <a:ext cx="920493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09" name="Google Shape;209;p8"/>
          <p:cNvSpPr/>
          <p:nvPr/>
        </p:nvSpPr>
        <p:spPr>
          <a:xfrm>
            <a:off x="9999799" y="1372917"/>
            <a:ext cx="7758520" cy="7758520"/>
          </a:xfrm>
          <a:custGeom>
            <a:avLst/>
            <a:gdLst/>
            <a:ahLst/>
            <a:cxnLst/>
            <a:rect l="l" t="t" r="r" b="b"/>
            <a:pathLst>
              <a:path w="7758520" h="7758520" extrusionOk="0">
                <a:moveTo>
                  <a:pt x="0" y="0"/>
                </a:moveTo>
                <a:lnTo>
                  <a:pt x="7758520" y="0"/>
                </a:lnTo>
                <a:lnTo>
                  <a:pt x="7758520" y="7758520"/>
                </a:lnTo>
                <a:lnTo>
                  <a:pt x="0" y="7758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11" name="Google Shape;211;p8"/>
          <p:cNvSpPr txBox="1"/>
          <p:nvPr/>
        </p:nvSpPr>
        <p:spPr>
          <a:xfrm>
            <a:off x="791506" y="3958875"/>
            <a:ext cx="7874760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Koho se </a:t>
            </a:r>
            <a:r>
              <a:rPr lang="en-US" sz="2000" dirty="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problém</a:t>
            </a:r>
            <a:r>
              <a:rPr lang="en-US" sz="20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týká</a:t>
            </a:r>
            <a:r>
              <a:rPr lang="en-US" sz="20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? </a:t>
            </a:r>
            <a:r>
              <a:rPr lang="en-US" sz="2000" dirty="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Kdo</a:t>
            </a:r>
            <a:r>
              <a:rPr lang="en-US" sz="20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ho </a:t>
            </a:r>
            <a:r>
              <a:rPr lang="en-US" sz="2000" dirty="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může</a:t>
            </a:r>
            <a:r>
              <a:rPr lang="en-US" sz="20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ovlivnit</a:t>
            </a:r>
            <a:r>
              <a:rPr lang="en-US" sz="20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?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Připravte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prázdný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list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papíru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nakreslete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něj</a:t>
            </a:r>
            <a:r>
              <a:rPr lang="cs-CZ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tři kruhy (viz. obrázek)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Analyzujte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koho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problém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týká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kdo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může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problém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ovlivnit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Pochopení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problému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vyžaduje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komplexní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pochopení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cílové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skupiny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zúčastněných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stran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poskytnutí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vhledu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do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dané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problematiky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 V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rámci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této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fáze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lze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použít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různé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metody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nástroje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včetně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průzkumů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rozhovorů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demografické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analýzy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observačního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výzkumu</a:t>
            </a:r>
            <a:r>
              <a:rPr lang="cs-CZ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mapování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zainteresovaných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stran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dirty="0"/>
          </a:p>
        </p:txBody>
      </p:sp>
      <p:sp>
        <p:nvSpPr>
          <p:cNvPr id="212" name="Google Shape;212;p8"/>
          <p:cNvSpPr/>
          <p:nvPr/>
        </p:nvSpPr>
        <p:spPr>
          <a:xfrm>
            <a:off x="11187133" y="2560251"/>
            <a:ext cx="5383853" cy="5383853"/>
          </a:xfrm>
          <a:custGeom>
            <a:avLst/>
            <a:gdLst/>
            <a:ahLst/>
            <a:cxnLst/>
            <a:rect l="l" t="t" r="r" b="b"/>
            <a:pathLst>
              <a:path w="5383853" h="5383853" extrusionOk="0">
                <a:moveTo>
                  <a:pt x="0" y="0"/>
                </a:moveTo>
                <a:lnTo>
                  <a:pt x="5383853" y="0"/>
                </a:lnTo>
                <a:lnTo>
                  <a:pt x="5383853" y="5383853"/>
                </a:lnTo>
                <a:lnTo>
                  <a:pt x="0" y="5383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13" name="Google Shape;213;p8"/>
          <p:cNvSpPr/>
          <p:nvPr/>
        </p:nvSpPr>
        <p:spPr>
          <a:xfrm>
            <a:off x="12520666" y="3893784"/>
            <a:ext cx="2716787" cy="2716787"/>
          </a:xfrm>
          <a:custGeom>
            <a:avLst/>
            <a:gdLst/>
            <a:ahLst/>
            <a:cxnLst/>
            <a:rect l="l" t="t" r="r" b="b"/>
            <a:pathLst>
              <a:path w="2716787" h="2716787" extrusionOk="0">
                <a:moveTo>
                  <a:pt x="0" y="0"/>
                </a:moveTo>
                <a:lnTo>
                  <a:pt x="2716787" y="0"/>
                </a:lnTo>
                <a:lnTo>
                  <a:pt x="2716787" y="2716787"/>
                </a:lnTo>
                <a:lnTo>
                  <a:pt x="0" y="2716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14" name="Google Shape;214;p8"/>
          <p:cNvSpPr txBox="1"/>
          <p:nvPr/>
        </p:nvSpPr>
        <p:spPr>
          <a:xfrm rot="67161">
            <a:off x="12339063" y="4737234"/>
            <a:ext cx="307998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219633"/>
              </a:lnSpc>
            </a:pPr>
            <a:r>
              <a:rPr lang="en-US" sz="2400" b="1" dirty="0" err="1">
                <a:latin typeface="Montserrat"/>
                <a:ea typeface="Montserrat"/>
                <a:cs typeface="Montserrat"/>
                <a:sym typeface="Montserrat"/>
              </a:rPr>
              <a:t>Cílová</a:t>
            </a:r>
            <a:r>
              <a:rPr lang="en-US" sz="2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b="1" dirty="0" err="1">
                <a:latin typeface="Montserrat"/>
                <a:ea typeface="Montserrat"/>
                <a:cs typeface="Montserrat"/>
                <a:sym typeface="Montserrat"/>
              </a:rPr>
              <a:t>skupina</a:t>
            </a:r>
            <a:endParaRPr sz="1600" b="1" dirty="0"/>
          </a:p>
        </p:txBody>
      </p:sp>
      <p:sp>
        <p:nvSpPr>
          <p:cNvPr id="215" name="Google Shape;215;p8"/>
          <p:cNvSpPr txBox="1"/>
          <p:nvPr/>
        </p:nvSpPr>
        <p:spPr>
          <a:xfrm rot="67161">
            <a:off x="12025212" y="2985107"/>
            <a:ext cx="3707693" cy="81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219633"/>
              </a:lnSpc>
            </a:pPr>
            <a:r>
              <a:rPr lang="en-US" sz="2399" b="1" dirty="0">
                <a:latin typeface="Montserrat"/>
                <a:ea typeface="Montserrat"/>
                <a:cs typeface="Montserrat"/>
                <a:sym typeface="Montserrat"/>
              </a:rPr>
              <a:t>Koho se to </a:t>
            </a:r>
            <a:r>
              <a:rPr lang="en-US" sz="2399" b="1" dirty="0" err="1">
                <a:latin typeface="Montserrat"/>
                <a:ea typeface="Montserrat"/>
                <a:cs typeface="Montserrat"/>
                <a:sym typeface="Montserrat"/>
              </a:rPr>
              <a:t>také</a:t>
            </a:r>
            <a:r>
              <a:rPr lang="en-US" sz="2399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99" b="1" dirty="0" err="1">
                <a:latin typeface="Montserrat"/>
                <a:ea typeface="Montserrat"/>
                <a:cs typeface="Montserrat"/>
                <a:sym typeface="Montserrat"/>
              </a:rPr>
              <a:t>týká</a:t>
            </a:r>
            <a:r>
              <a:rPr lang="en-US" sz="2399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dirty="0"/>
          </a:p>
        </p:txBody>
      </p:sp>
      <p:sp>
        <p:nvSpPr>
          <p:cNvPr id="216" name="Google Shape;216;p8"/>
          <p:cNvSpPr txBox="1"/>
          <p:nvPr/>
        </p:nvSpPr>
        <p:spPr>
          <a:xfrm rot="67161">
            <a:off x="12119104" y="1649798"/>
            <a:ext cx="3867788" cy="81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219633"/>
              </a:lnSpc>
            </a:pPr>
            <a:r>
              <a:rPr lang="en-US" sz="2399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Kdo</a:t>
            </a:r>
            <a:r>
              <a:rPr lang="cs-CZ" sz="239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</a:t>
            </a:r>
            <a:r>
              <a:rPr lang="en-US" sz="239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99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může</a:t>
            </a:r>
            <a:r>
              <a:rPr lang="en-US" sz="239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399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ovlivnit</a:t>
            </a:r>
            <a:r>
              <a:rPr lang="en-US" sz="239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dirty="0"/>
          </a:p>
        </p:txBody>
      </p:sp>
      <p:sp>
        <p:nvSpPr>
          <p:cNvPr id="208" name="Google Shape;208;p8"/>
          <p:cNvSpPr/>
          <p:nvPr/>
        </p:nvSpPr>
        <p:spPr>
          <a:xfrm>
            <a:off x="12111539" y="6621286"/>
            <a:ext cx="3535036" cy="2029730"/>
          </a:xfrm>
          <a:custGeom>
            <a:avLst/>
            <a:gdLst/>
            <a:ahLst/>
            <a:cxnLst/>
            <a:rect l="l" t="t" r="r" b="b"/>
            <a:pathLst>
              <a:path w="5323165" h="2634967" extrusionOk="0">
                <a:moveTo>
                  <a:pt x="0" y="0"/>
                </a:moveTo>
                <a:lnTo>
                  <a:pt x="5323165" y="0"/>
                </a:lnTo>
                <a:lnTo>
                  <a:pt x="5323165" y="2634967"/>
                </a:lnTo>
                <a:lnTo>
                  <a:pt x="0" y="263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68"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D5473-0B29-424A-B9FD-FE1785972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20316" y="-413471"/>
            <a:ext cx="8964305" cy="3982323"/>
          </a:xfrm>
          <a:prstGeom prst="rect">
            <a:avLst/>
          </a:prstGeom>
        </p:spPr>
      </p:pic>
      <p:sp>
        <p:nvSpPr>
          <p:cNvPr id="210" name="Google Shape;210;p8"/>
          <p:cNvSpPr txBox="1"/>
          <p:nvPr/>
        </p:nvSpPr>
        <p:spPr>
          <a:xfrm>
            <a:off x="984334" y="1047791"/>
            <a:ext cx="767717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6000" dirty="0"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CÍLOVÁ SKUPINA A ZAINTERESOVANÉ STRANY</a:t>
            </a:r>
            <a:endParaRPr sz="60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9138967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28" name="Google Shape;228;p9"/>
          <p:cNvSpPr txBox="1"/>
          <p:nvPr/>
        </p:nvSpPr>
        <p:spPr>
          <a:xfrm>
            <a:off x="506331" y="3803846"/>
            <a:ext cx="7744441" cy="523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Připravte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prázdný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list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papíru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nakreslete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něj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například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tři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obdélníky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čtverce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 V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každém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obdélníku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čtverci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vytvořte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profily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pro </a:t>
            </a:r>
            <a:r>
              <a:rPr lang="cs-CZ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běžné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"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fiktivní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"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uživatele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představující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cílovou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skupinu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abyste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porozuměli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jednotlivcům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kterých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řešení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týká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podpořili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přístup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zaměřený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člověka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Persony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jsou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podrobnou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fiktivní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reprezentací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ide</a:t>
            </a:r>
            <a:r>
              <a:rPr lang="cs-CZ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álního</a:t>
            </a:r>
            <a:r>
              <a:rPr lang="cs-CZ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uživatele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nebo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zákazníka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vytvořenou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za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účelem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lepšího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pochopení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řešení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potřeb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chování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preferencí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konkrétní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cílové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skupiny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Mohou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být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také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odvozeny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výzkumu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provedeného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v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cílové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skupině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i-FI" sz="2000" dirty="0">
              <a:effectLst/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6B0A3-5208-F864-EA55-077A862E6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507930" y="0"/>
            <a:ext cx="5741242" cy="2962635"/>
          </a:xfrm>
          <a:prstGeom prst="rect">
            <a:avLst/>
          </a:prstGeom>
        </p:spPr>
      </p:pic>
      <p:sp>
        <p:nvSpPr>
          <p:cNvPr id="227" name="Google Shape;227;p9"/>
          <p:cNvSpPr txBox="1"/>
          <p:nvPr/>
        </p:nvSpPr>
        <p:spPr>
          <a:xfrm>
            <a:off x="2609585" y="1014416"/>
            <a:ext cx="8674922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3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latin typeface="Impact" panose="020B0806030902050204" pitchFamily="34" charset="0"/>
                <a:sym typeface="Montserrat"/>
              </a:rPr>
              <a:t>PERSONY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13" name="Picture 12" descr="A group of people in a circle&#10;&#10;Description automatically generated">
            <a:extLst>
              <a:ext uri="{FF2B5EF4-FFF2-40B4-BE49-F238E27FC236}">
                <a16:creationId xmlns:a16="http://schemas.microsoft.com/office/drawing/2014/main" id="{90527DFD-0498-4A3B-4B39-E6B0AE7BD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022" y="1446144"/>
            <a:ext cx="6321286" cy="7394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297659" y="-593557"/>
            <a:ext cx="18746079" cy="1113322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097B1-5005-D8F9-9F9B-FFF3842A7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05" y="2584616"/>
            <a:ext cx="13211188" cy="5768923"/>
          </a:xfrm>
          <a:prstGeom prst="rect">
            <a:avLst/>
          </a:prstGeom>
        </p:spPr>
      </p:pic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0EF2A3B6-BB5C-A097-98A8-C6BF8BDE0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8" y="8606711"/>
            <a:ext cx="14278130" cy="2186124"/>
          </a:xfrm>
          <a:prstGeom prst="rect">
            <a:avLst/>
          </a:prstGeom>
        </p:spPr>
      </p:pic>
      <p:sp>
        <p:nvSpPr>
          <p:cNvPr id="6" name="Google Shape;227;p9">
            <a:extLst>
              <a:ext uri="{FF2B5EF4-FFF2-40B4-BE49-F238E27FC236}">
                <a16:creationId xmlns:a16="http://schemas.microsoft.com/office/drawing/2014/main" id="{8F3894FB-7BC2-70DD-F8CD-D440CF744CBE}"/>
              </a:ext>
            </a:extLst>
          </p:cNvPr>
          <p:cNvSpPr txBox="1"/>
          <p:nvPr/>
        </p:nvSpPr>
        <p:spPr>
          <a:xfrm>
            <a:off x="1025020" y="3521304"/>
            <a:ext cx="1554784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FÁZE 2:</a:t>
            </a:r>
          </a:p>
          <a:p>
            <a:pPr lvl="0" algn="ctr"/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 TVOŘTE</a:t>
            </a:r>
          </a:p>
        </p:txBody>
      </p:sp>
    </p:spTree>
    <p:extLst>
      <p:ext uri="{BB962C8B-B14F-4D97-AF65-F5344CB8AC3E}">
        <p14:creationId xmlns:p14="http://schemas.microsoft.com/office/powerpoint/2010/main" val="126095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D31A9455-3E19-45AC-8FB5-4416FFB04119}"/>
              </a:ext>
            </a:extLst>
          </p:cNvPr>
          <p:cNvSpPr/>
          <p:nvPr/>
        </p:nvSpPr>
        <p:spPr>
          <a:xfrm>
            <a:off x="0" y="-1"/>
            <a:ext cx="9144000" cy="10345153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64" name="Google Shape;264;p11"/>
          <p:cNvSpPr/>
          <p:nvPr/>
        </p:nvSpPr>
        <p:spPr>
          <a:xfrm>
            <a:off x="11201401" y="2242862"/>
            <a:ext cx="5162550" cy="4967786"/>
          </a:xfrm>
          <a:custGeom>
            <a:avLst/>
            <a:gdLst/>
            <a:ahLst/>
            <a:cxnLst/>
            <a:rect l="l" t="t" r="r" b="b"/>
            <a:pathLst>
              <a:path w="4262034" h="4114800" extrusionOk="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70" name="Google Shape;270;p11"/>
          <p:cNvSpPr txBox="1"/>
          <p:nvPr/>
        </p:nvSpPr>
        <p:spPr>
          <a:xfrm>
            <a:off x="761999" y="4480141"/>
            <a:ext cx="7457689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  <a:latin typeface="Montserrat"/>
                <a:ea typeface="MS Mincho"/>
              </a:rPr>
              <a:t>Na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prázdný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list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papíru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napište</a:t>
            </a:r>
            <a:r>
              <a:rPr lang="cs-CZ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co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nejvíce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nápadů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, jak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problém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vyřešit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Buďte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kreativní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;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Tentokrát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kvantita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převažuje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nad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kvalitou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!</a:t>
            </a:r>
            <a:endParaRPr lang="fi-FI" sz="2800" dirty="0">
              <a:solidFill>
                <a:schemeClr val="tx1"/>
              </a:solidFill>
              <a:effectLst/>
              <a:latin typeface="Montserrat"/>
              <a:ea typeface="MS Minch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1A7B3-CD4A-3D9F-ED39-8A90B57203FC}"/>
              </a:ext>
            </a:extLst>
          </p:cNvPr>
          <p:cNvSpPr txBox="1"/>
          <p:nvPr/>
        </p:nvSpPr>
        <p:spPr>
          <a:xfrm>
            <a:off x="11325226" y="7659924"/>
            <a:ext cx="4914900" cy="665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latin typeface="Montserrat"/>
                <a:ea typeface="Montserrat"/>
                <a:cs typeface="Montserrat"/>
                <a:sym typeface="Montserrat"/>
              </a:rPr>
              <a:t>Generování</a:t>
            </a:r>
            <a:r>
              <a:rPr lang="en-US" sz="2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latin typeface="Montserrat"/>
                <a:ea typeface="Montserrat"/>
                <a:cs typeface="Montserrat"/>
                <a:sym typeface="Montserrat"/>
              </a:rPr>
              <a:t>konceptů</a:t>
            </a:r>
            <a:endParaRPr lang="en-US" sz="2800" dirty="0">
              <a:solidFill>
                <a:schemeClr val="tx1"/>
              </a:solidFill>
              <a:effectLst/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316E8-8CEE-55D6-6BF3-3A314DC77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61999" y="526592"/>
            <a:ext cx="7302129" cy="3286125"/>
          </a:xfrm>
          <a:prstGeom prst="rect">
            <a:avLst/>
          </a:prstGeom>
        </p:spPr>
      </p:pic>
      <p:sp>
        <p:nvSpPr>
          <p:cNvPr id="266" name="Google Shape;266;p11"/>
          <p:cNvSpPr txBox="1"/>
          <p:nvPr/>
        </p:nvSpPr>
        <p:spPr>
          <a:xfrm>
            <a:off x="1797451" y="1787433"/>
            <a:ext cx="7295377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i="0" u="none" strike="noStrike" cap="none" dirty="0">
                <a:solidFill>
                  <a:srgbClr val="00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BRAINSTORMING </a:t>
            </a:r>
            <a:endParaRPr sz="65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D31A9455-3E19-45AC-8FB5-4416FFB04119}"/>
              </a:ext>
            </a:extLst>
          </p:cNvPr>
          <p:cNvSpPr/>
          <p:nvPr/>
        </p:nvSpPr>
        <p:spPr>
          <a:xfrm>
            <a:off x="0" y="-1"/>
            <a:ext cx="9144000" cy="10345153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EB74E-D22A-9F67-7E93-D38F05FC0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02492" y="-1"/>
            <a:ext cx="8272537" cy="3686719"/>
          </a:xfrm>
          <a:prstGeom prst="rect">
            <a:avLst/>
          </a:prstGeom>
        </p:spPr>
      </p:pic>
      <p:sp>
        <p:nvSpPr>
          <p:cNvPr id="265" name="Google Shape;265;p11"/>
          <p:cNvSpPr/>
          <p:nvPr/>
        </p:nvSpPr>
        <p:spPr>
          <a:xfrm rot="1642057">
            <a:off x="8472259" y="3035699"/>
            <a:ext cx="2421201" cy="1929252"/>
          </a:xfrm>
          <a:custGeom>
            <a:avLst/>
            <a:gdLst/>
            <a:ahLst/>
            <a:cxnLst/>
            <a:rect l="l" t="t" r="r" b="b"/>
            <a:pathLst>
              <a:path w="2325951" h="1721204" extrusionOk="0">
                <a:moveTo>
                  <a:pt x="0" y="0"/>
                </a:moveTo>
                <a:lnTo>
                  <a:pt x="2325952" y="0"/>
                </a:lnTo>
                <a:lnTo>
                  <a:pt x="2325952" y="1721204"/>
                </a:lnTo>
                <a:lnTo>
                  <a:pt x="0" y="1721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66" name="Google Shape;266;p11"/>
          <p:cNvSpPr txBox="1"/>
          <p:nvPr/>
        </p:nvSpPr>
        <p:spPr>
          <a:xfrm>
            <a:off x="1622670" y="1289891"/>
            <a:ext cx="7818987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500" dirty="0"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KONCEPČNÍ DESIGN 
A MODELOVÁNÍ</a:t>
            </a:r>
            <a:endParaRPr sz="6500" dirty="0"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6AE2B3-ACDA-5869-B414-5195AE2E0EFF}"/>
              </a:ext>
            </a:extLst>
          </p:cNvPr>
          <p:cNvSpPr txBox="1"/>
          <p:nvPr/>
        </p:nvSpPr>
        <p:spPr>
          <a:xfrm>
            <a:off x="502494" y="4087316"/>
            <a:ext cx="7818987" cy="4615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Seskupte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své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nápady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z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předchozí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fáze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např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různými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barvami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základě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relevance a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podobnosti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.</a:t>
            </a:r>
          </a:p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Definujte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zapište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si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klady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zápory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každého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nápadu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abyste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posoudili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jeho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životaschopnost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.</a:t>
            </a:r>
          </a:p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Vyberte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si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nejslibnější</a:t>
            </a:r>
            <a:r>
              <a:rPr lang="cs-CZ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nápad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. To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bude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základ</a:t>
            </a:r>
            <a:r>
              <a:rPr lang="cs-CZ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vašeho prototypu</a:t>
            </a:r>
            <a:r>
              <a:rPr lang="en-US" sz="24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.</a:t>
            </a:r>
            <a:endParaRPr lang="fi-FI" sz="2400" dirty="0">
              <a:solidFill>
                <a:schemeClr val="tx1"/>
              </a:solidFill>
              <a:latin typeface="Montserrat" panose="00000500000000000000" pitchFamily="2" charset="0"/>
              <a:ea typeface="MS Mincho"/>
            </a:endParaRPr>
          </a:p>
        </p:txBody>
      </p:sp>
      <p:sp>
        <p:nvSpPr>
          <p:cNvPr id="5" name="Google Shape;264;p11">
            <a:extLst>
              <a:ext uri="{FF2B5EF4-FFF2-40B4-BE49-F238E27FC236}">
                <a16:creationId xmlns:a16="http://schemas.microsoft.com/office/drawing/2014/main" id="{BEC40B04-FD0B-FABF-6EAA-356E254A6E2C}"/>
              </a:ext>
            </a:extLst>
          </p:cNvPr>
          <p:cNvSpPr/>
          <p:nvPr/>
        </p:nvSpPr>
        <p:spPr>
          <a:xfrm>
            <a:off x="11201401" y="2242862"/>
            <a:ext cx="5162550" cy="4967786"/>
          </a:xfrm>
          <a:custGeom>
            <a:avLst/>
            <a:gdLst/>
            <a:ahLst/>
            <a:cxnLst/>
            <a:rect l="l" t="t" r="r" b="b"/>
            <a:pathLst>
              <a:path w="4262034" h="4114800" extrusionOk="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0DB86-5BD4-FD1E-B221-16CEF80FD24B}"/>
              </a:ext>
            </a:extLst>
          </p:cNvPr>
          <p:cNvSpPr txBox="1"/>
          <p:nvPr/>
        </p:nvSpPr>
        <p:spPr>
          <a:xfrm>
            <a:off x="9739314" y="7708712"/>
            <a:ext cx="8086724" cy="58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600"/>
              </a:spcAft>
            </a:pPr>
            <a:r>
              <a:rPr lang="en-US" sz="2400" b="1" i="0" u="none" strike="noStrike" cap="none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Idea </a:t>
            </a:r>
            <a:r>
              <a:rPr lang="en-US" sz="2400" b="1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</a:t>
            </a:r>
            <a:r>
              <a:rPr lang="en-US" sz="2400" b="1" i="0" u="none" strike="noStrike" cap="none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evelopment and prototype selection</a:t>
            </a:r>
            <a:endParaRPr lang="en-US" sz="2400">
              <a:solidFill>
                <a:schemeClr val="tx1"/>
              </a:solidFill>
              <a:effectLst/>
              <a:latin typeface="Montserrat" panose="00000500000000000000" pitchFamily="2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013979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D31A9455-3E19-45AC-8FB5-4416FFB04119}"/>
              </a:ext>
            </a:extLst>
          </p:cNvPr>
          <p:cNvSpPr/>
          <p:nvPr/>
        </p:nvSpPr>
        <p:spPr>
          <a:xfrm>
            <a:off x="0" y="-1"/>
            <a:ext cx="9144000" cy="10345153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101C0-9014-85C6-76B1-D5089BCA7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604210" y="1780674"/>
            <a:ext cx="5935579" cy="3134226"/>
          </a:xfrm>
          <a:prstGeom prst="rect">
            <a:avLst/>
          </a:prstGeom>
        </p:spPr>
      </p:pic>
      <p:sp>
        <p:nvSpPr>
          <p:cNvPr id="266" name="Google Shape;266;p11"/>
          <p:cNvSpPr txBox="1"/>
          <p:nvPr/>
        </p:nvSpPr>
        <p:spPr>
          <a:xfrm>
            <a:off x="590940" y="2233245"/>
            <a:ext cx="7676619" cy="162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Impact" panose="020B0806030902050204" pitchFamily="34" charset="0"/>
                <a:sym typeface="Montserrat"/>
              </a:rPr>
              <a:t>FEEDBACK</a:t>
            </a:r>
            <a:endParaRPr sz="7200" dirty="0">
              <a:latin typeface="Impact" panose="020B0806030902050204" pitchFamily="34" charset="0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9746611" y="3189163"/>
            <a:ext cx="7484585" cy="395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Zajistěte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zpětn</a:t>
            </a:r>
            <a:r>
              <a:rPr lang="cs-CZ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ou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vazb</a:t>
            </a:r>
            <a:r>
              <a:rPr lang="cs-CZ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u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abyste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shromáždili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poznatky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od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členů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týmu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zúčastněných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stran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potenciálních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uživatelů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abyste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se ujistili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že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navrhované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nápady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budou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v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souladu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s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potřebami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komunity</a:t>
            </a:r>
            <a:r>
              <a:rPr lang="en-US" sz="28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i-FI" sz="2800" dirty="0">
              <a:effectLst/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4" name="Picture 3" descr="A cartoon of a person on a skateboard&#10;&#10;Description automatically generated">
            <a:extLst>
              <a:ext uri="{FF2B5EF4-FFF2-40B4-BE49-F238E27FC236}">
                <a16:creationId xmlns:a16="http://schemas.microsoft.com/office/drawing/2014/main" id="{A0498BE2-8D64-4812-B029-98A16185E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32766" r="10229" b="7943"/>
          <a:stretch/>
        </p:blipFill>
        <p:spPr>
          <a:xfrm>
            <a:off x="3252448" y="3716718"/>
            <a:ext cx="3697969" cy="66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2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229040" y="-579270"/>
            <a:ext cx="18746079" cy="1113322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9E8B7-9941-AECE-28F6-50C4E1260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86" y="2337474"/>
            <a:ext cx="13211188" cy="5768923"/>
          </a:xfrm>
          <a:prstGeom prst="rect">
            <a:avLst/>
          </a:prstGeom>
        </p:spPr>
      </p:pic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7791595-E1B0-D102-80D7-3D634DBCD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8" y="8606711"/>
            <a:ext cx="14278130" cy="2186124"/>
          </a:xfrm>
          <a:prstGeom prst="rect">
            <a:avLst/>
          </a:prstGeom>
        </p:spPr>
      </p:pic>
      <p:sp>
        <p:nvSpPr>
          <p:cNvPr id="227" name="Google Shape;227;p9"/>
          <p:cNvSpPr txBox="1"/>
          <p:nvPr/>
        </p:nvSpPr>
        <p:spPr>
          <a:xfrm>
            <a:off x="1706960" y="3199257"/>
            <a:ext cx="14874078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FÁZE 3: 
VÝVOJ A TESTOVÁNÍ</a:t>
            </a:r>
            <a:endParaRPr 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7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5;p13">
            <a:extLst>
              <a:ext uri="{FF2B5EF4-FFF2-40B4-BE49-F238E27FC236}">
                <a16:creationId xmlns:a16="http://schemas.microsoft.com/office/drawing/2014/main" id="{BFE0FCB7-2234-FFF3-17BD-341A94607238}"/>
              </a:ext>
            </a:extLst>
          </p:cNvPr>
          <p:cNvSpPr/>
          <p:nvPr/>
        </p:nvSpPr>
        <p:spPr>
          <a:xfrm>
            <a:off x="0" y="0"/>
            <a:ext cx="920493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81" name="Google Shape;281;p12"/>
          <p:cNvSpPr/>
          <p:nvPr/>
        </p:nvSpPr>
        <p:spPr>
          <a:xfrm>
            <a:off x="11002689" y="2743200"/>
            <a:ext cx="5766225" cy="5029199"/>
          </a:xfrm>
          <a:custGeom>
            <a:avLst/>
            <a:gdLst/>
            <a:ahLst/>
            <a:cxnLst/>
            <a:rect l="l" t="t" r="r" b="b"/>
            <a:pathLst>
              <a:path w="5744921" h="4114800" extrusionOk="0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83" name="Google Shape;283;p12"/>
          <p:cNvSpPr txBox="1"/>
          <p:nvPr/>
        </p:nvSpPr>
        <p:spPr>
          <a:xfrm>
            <a:off x="971728" y="2715092"/>
            <a:ext cx="7279137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Vytvořte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Montserrat"/>
                <a:ea typeface="MS Mincho"/>
              </a:rPr>
              <a:t>re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prezentaci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produktu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služby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Použijte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prázdný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list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papíru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Prototyp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nemusí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být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dokonalý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Považujte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to za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iterativní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process:</a:t>
            </a:r>
          </a:p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  <a:latin typeface="Montserrat"/>
              </a:rPr>
              <a:t>Vytvoření</a:t>
            </a:r>
            <a:r>
              <a:rPr lang="en-US" sz="2400" b="1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Montserrat"/>
              </a:rPr>
              <a:t>prototypu</a:t>
            </a:r>
            <a:r>
              <a:rPr lang="en-US" sz="2400" b="1" dirty="0">
                <a:solidFill>
                  <a:schemeClr val="tx1"/>
                </a:solidFill>
                <a:latin typeface="Montserrat"/>
              </a:rPr>
              <a:t> 1: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Určete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funkčnost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produktu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služby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Jaký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účel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a co by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měl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Montserrat"/>
              </a:rPr>
              <a:t>splnit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Jaké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materiály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zdroje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potřebujete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pro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produkt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službu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Zatím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nezabíhejte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podrobností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DCE50-2244-D58A-1619-F60E0CA11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158664" y="153733"/>
            <a:ext cx="6027947" cy="2058191"/>
          </a:xfrm>
          <a:prstGeom prst="rect">
            <a:avLst/>
          </a:prstGeom>
        </p:spPr>
      </p:pic>
      <p:sp>
        <p:nvSpPr>
          <p:cNvPr id="282" name="Google Shape;282;p12"/>
          <p:cNvSpPr txBox="1"/>
          <p:nvPr/>
        </p:nvSpPr>
        <p:spPr>
          <a:xfrm>
            <a:off x="2849150" y="836107"/>
            <a:ext cx="8674922" cy="119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i="0" u="none" strike="noStrike" cap="none" dirty="0">
                <a:solidFill>
                  <a:srgbClr val="00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PROTOTYP</a:t>
            </a:r>
            <a:endParaRPr sz="54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5;p13">
            <a:extLst>
              <a:ext uri="{FF2B5EF4-FFF2-40B4-BE49-F238E27FC236}">
                <a16:creationId xmlns:a16="http://schemas.microsoft.com/office/drawing/2014/main" id="{BFE0FCB7-2234-FFF3-17BD-341A94607238}"/>
              </a:ext>
            </a:extLst>
          </p:cNvPr>
          <p:cNvSpPr/>
          <p:nvPr/>
        </p:nvSpPr>
        <p:spPr>
          <a:xfrm>
            <a:off x="0" y="0"/>
            <a:ext cx="920493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81" name="Google Shape;281;p12"/>
          <p:cNvSpPr/>
          <p:nvPr/>
        </p:nvSpPr>
        <p:spPr>
          <a:xfrm>
            <a:off x="11002689" y="2743200"/>
            <a:ext cx="5766225" cy="5029199"/>
          </a:xfrm>
          <a:custGeom>
            <a:avLst/>
            <a:gdLst/>
            <a:ahLst/>
            <a:cxnLst/>
            <a:rect l="l" t="t" r="r" b="b"/>
            <a:pathLst>
              <a:path w="5744921" h="4114800" extrusionOk="0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83" name="Google Shape;283;p12"/>
          <p:cNvSpPr txBox="1"/>
          <p:nvPr/>
        </p:nvSpPr>
        <p:spPr>
          <a:xfrm>
            <a:off x="1003205" y="2715092"/>
            <a:ext cx="7198527" cy="506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3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  <a:latin typeface="Montserrat"/>
              </a:rPr>
              <a:t>Vytvoření</a:t>
            </a:r>
            <a:r>
              <a:rPr lang="en-US" sz="2400" b="1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Montserrat"/>
              </a:rPr>
              <a:t>prototypu</a:t>
            </a:r>
            <a:r>
              <a:rPr lang="en-US" sz="2400" b="1" dirty="0">
                <a:solidFill>
                  <a:schemeClr val="tx1"/>
                </a:solidFill>
                <a:latin typeface="Montserrat"/>
              </a:rPr>
              <a:t> 2: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Nejprve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vytvořte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takzvaný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uživatelský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příběh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Vraťte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se k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personám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vžijte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se do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jejich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perspektivy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definujte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jejich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potřeby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a to,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zda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produkt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sl</a:t>
            </a:r>
            <a:r>
              <a:rPr lang="cs-CZ" sz="2400" dirty="0" err="1">
                <a:solidFill>
                  <a:schemeClr val="tx1"/>
                </a:solidFill>
                <a:latin typeface="Montserrat"/>
              </a:rPr>
              <a:t>užba</a:t>
            </a:r>
            <a:r>
              <a:rPr lang="cs-CZ" sz="2400" dirty="0">
                <a:solidFill>
                  <a:schemeClr val="tx1"/>
                </a:solidFill>
                <a:latin typeface="Montserrat"/>
              </a:rPr>
              <a:t> je uspokojuje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Vytvořte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příběh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který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bude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vyjadřovat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potřeby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Montserrat"/>
              </a:rPr>
              <a:t>persony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. 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Poté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vraťte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k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prvnímu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prototypu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svého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produktu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služby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rozvíjejte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vylepšujte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jej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v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závislosti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potřebách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</a:rPr>
              <a:t>persony</a:t>
            </a:r>
            <a:r>
              <a:rPr lang="en-US" sz="2400" dirty="0">
                <a:solidFill>
                  <a:schemeClr val="tx1"/>
                </a:solidFill>
                <a:latin typeface="Montserra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DCE50-2244-D58A-1619-F60E0CA11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158664" y="153733"/>
            <a:ext cx="6027947" cy="2058191"/>
          </a:xfrm>
          <a:prstGeom prst="rect">
            <a:avLst/>
          </a:prstGeom>
        </p:spPr>
      </p:pic>
      <p:sp>
        <p:nvSpPr>
          <p:cNvPr id="282" name="Google Shape;282;p12"/>
          <p:cNvSpPr txBox="1"/>
          <p:nvPr/>
        </p:nvSpPr>
        <p:spPr>
          <a:xfrm>
            <a:off x="2849150" y="836107"/>
            <a:ext cx="8674922" cy="119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i="0" u="none" strike="noStrike" cap="none" dirty="0">
                <a:solidFill>
                  <a:srgbClr val="00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PROTOTYP</a:t>
            </a:r>
            <a:endParaRPr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9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D31A9455-3E19-45AC-8FB5-4416FFB04119}"/>
              </a:ext>
            </a:extLst>
          </p:cNvPr>
          <p:cNvSpPr/>
          <p:nvPr/>
        </p:nvSpPr>
        <p:spPr>
          <a:xfrm>
            <a:off x="0" y="-1"/>
            <a:ext cx="9144000" cy="10345153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70" name="Google Shape;270;p11"/>
          <p:cNvSpPr txBox="1"/>
          <p:nvPr/>
        </p:nvSpPr>
        <p:spPr>
          <a:xfrm>
            <a:off x="9625651" y="2233245"/>
            <a:ext cx="7884164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Montserrat"/>
                <a:ea typeface="MS Mincho"/>
              </a:rPr>
              <a:t>Vytvoření</a:t>
            </a:r>
            <a:r>
              <a:rPr lang="en-US" sz="2800" b="1" dirty="0">
                <a:latin typeface="Montserrat"/>
                <a:ea typeface="MS Mincho"/>
              </a:rPr>
              <a:t> </a:t>
            </a:r>
            <a:r>
              <a:rPr lang="en-US" sz="2800" b="1" dirty="0" err="1">
                <a:latin typeface="Montserrat"/>
                <a:ea typeface="MS Mincho"/>
              </a:rPr>
              <a:t>prototypu</a:t>
            </a:r>
            <a:r>
              <a:rPr lang="en-US" sz="2800" b="1" dirty="0">
                <a:latin typeface="Montserrat"/>
                <a:ea typeface="MS Mincho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Sbírejte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zpětnou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vazbu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od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cílové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skupiny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zúčastněných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stran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prostřednictvím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rozhovoru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nebo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průzkumu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). T</a:t>
            </a:r>
            <a:r>
              <a:rPr lang="cs-CZ" sz="2800" dirty="0" err="1">
                <a:solidFill>
                  <a:schemeClr val="tx1"/>
                </a:solidFill>
                <a:latin typeface="Montserrat"/>
                <a:ea typeface="MS Mincho"/>
              </a:rPr>
              <a:t>ento</a:t>
            </a:r>
            <a:r>
              <a:rPr lang="cs-CZ" sz="2800" dirty="0">
                <a:solidFill>
                  <a:schemeClr val="tx1"/>
                </a:solidFill>
                <a:latin typeface="Montserrat"/>
                <a:ea typeface="MS Mincho"/>
              </a:rPr>
              <a:t> feedback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informuje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o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dalších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zpřesněních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úpravách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s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cílem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zvýšit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účinnost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navrhovaných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. Na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základě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zpětné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vazby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produkt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nebo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službu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znovu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zkontrolujte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vylepšete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fi-FI" sz="2800" dirty="0">
              <a:effectLst/>
              <a:latin typeface="Montserrat"/>
              <a:ea typeface="MS Minch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FD2BC-EE46-E76F-F6B7-BD3CD193B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778186" y="1100138"/>
            <a:ext cx="7302129" cy="3286125"/>
          </a:xfrm>
          <a:prstGeom prst="rect">
            <a:avLst/>
          </a:prstGeom>
        </p:spPr>
      </p:pic>
      <p:sp>
        <p:nvSpPr>
          <p:cNvPr id="4" name="Google Shape;266;p11">
            <a:extLst>
              <a:ext uri="{FF2B5EF4-FFF2-40B4-BE49-F238E27FC236}">
                <a16:creationId xmlns:a16="http://schemas.microsoft.com/office/drawing/2014/main" id="{48F03934-ECC0-5703-D439-36BCDA4AC4A6}"/>
              </a:ext>
            </a:extLst>
          </p:cNvPr>
          <p:cNvSpPr txBox="1"/>
          <p:nvPr/>
        </p:nvSpPr>
        <p:spPr>
          <a:xfrm>
            <a:off x="590940" y="1647457"/>
            <a:ext cx="7676619" cy="162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i="0" u="none" strike="noStrike" cap="none" dirty="0">
                <a:solidFill>
                  <a:srgbClr val="00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FEEDBACK</a:t>
            </a:r>
            <a:endParaRPr sz="7200" dirty="0">
              <a:latin typeface="Impact" panose="020B0806030902050204" pitchFamily="34" charset="0"/>
            </a:endParaRPr>
          </a:p>
        </p:txBody>
      </p:sp>
      <p:pic>
        <p:nvPicPr>
          <p:cNvPr id="5" name="Picture 4" descr="A cartoon of a person on a skateboard&#10;&#10;Description automatically generated">
            <a:extLst>
              <a:ext uri="{FF2B5EF4-FFF2-40B4-BE49-F238E27FC236}">
                <a16:creationId xmlns:a16="http://schemas.microsoft.com/office/drawing/2014/main" id="{51C4CA2B-9C58-CFB7-C5AE-EAF14825C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32766" r="10229" b="7943"/>
          <a:stretch/>
        </p:blipFill>
        <p:spPr>
          <a:xfrm>
            <a:off x="2723810" y="3273805"/>
            <a:ext cx="3697969" cy="66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1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890336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605A8-1A03-790A-3E4B-E3ED59054C18}"/>
              </a:ext>
            </a:extLst>
          </p:cNvPr>
          <p:cNvSpPr txBox="1"/>
          <p:nvPr/>
        </p:nvSpPr>
        <p:spPr>
          <a:xfrm>
            <a:off x="10058403" y="3804671"/>
            <a:ext cx="73793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Montserrat" panose="00000500000000000000" pitchFamily="2" charset="0"/>
              </a:rPr>
              <a:t>Financováno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Evropskou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unií</a:t>
            </a:r>
            <a:r>
              <a:rPr lang="en-US" sz="2400" dirty="0">
                <a:latin typeface="Montserrat" panose="00000500000000000000" pitchFamily="2" charset="0"/>
              </a:rPr>
              <a:t>. </a:t>
            </a:r>
            <a:r>
              <a:rPr lang="cs-CZ" sz="2400" dirty="0">
                <a:latin typeface="Montserrat" panose="00000500000000000000" pitchFamily="2" charset="0"/>
              </a:rPr>
              <a:t>N</a:t>
            </a:r>
            <a:r>
              <a:rPr lang="en-US" sz="2400" dirty="0" err="1">
                <a:latin typeface="Montserrat" panose="00000500000000000000" pitchFamily="2" charset="0"/>
              </a:rPr>
              <a:t>ázory</a:t>
            </a:r>
            <a:r>
              <a:rPr lang="en-US" sz="2400" dirty="0">
                <a:latin typeface="Montserrat" panose="00000500000000000000" pitchFamily="2" charset="0"/>
              </a:rPr>
              <a:t> a </a:t>
            </a:r>
            <a:r>
              <a:rPr lang="en-US" sz="2400" dirty="0" err="1">
                <a:latin typeface="Montserrat" panose="00000500000000000000" pitchFamily="2" charset="0"/>
              </a:rPr>
              <a:t>stanoviska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jsou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však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pouze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názory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autora</a:t>
            </a:r>
            <a:r>
              <a:rPr lang="en-US" sz="2400" dirty="0">
                <a:latin typeface="Montserrat" panose="00000500000000000000" pitchFamily="2" charset="0"/>
              </a:rPr>
              <a:t> (</a:t>
            </a:r>
            <a:r>
              <a:rPr lang="en-US" sz="2400" dirty="0" err="1">
                <a:latin typeface="Montserrat" panose="00000500000000000000" pitchFamily="2" charset="0"/>
              </a:rPr>
              <a:t>autorů</a:t>
            </a:r>
            <a:r>
              <a:rPr lang="en-US" sz="2400" dirty="0">
                <a:latin typeface="Montserrat" panose="00000500000000000000" pitchFamily="2" charset="0"/>
              </a:rPr>
              <a:t>) a </a:t>
            </a:r>
            <a:r>
              <a:rPr lang="en-US" sz="2400" dirty="0" err="1">
                <a:latin typeface="Montserrat" panose="00000500000000000000" pitchFamily="2" charset="0"/>
              </a:rPr>
              <a:t>nemusí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nutně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odrážet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názory</a:t>
            </a:r>
            <a:r>
              <a:rPr lang="en-US" sz="2400" dirty="0">
                <a:latin typeface="Montserrat" panose="00000500000000000000" pitchFamily="2" charset="0"/>
              </a:rPr>
              <a:t> a </a:t>
            </a:r>
            <a:r>
              <a:rPr lang="en-US" sz="2400" dirty="0" err="1">
                <a:latin typeface="Montserrat" panose="00000500000000000000" pitchFamily="2" charset="0"/>
              </a:rPr>
              <a:t>stanoviska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Evropské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unie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nebo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Evropské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výkonné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agentury</a:t>
            </a:r>
            <a:r>
              <a:rPr lang="en-US" sz="2400" dirty="0">
                <a:latin typeface="Montserrat" panose="00000500000000000000" pitchFamily="2" charset="0"/>
              </a:rPr>
              <a:t> pro </a:t>
            </a:r>
            <a:r>
              <a:rPr lang="en-US" sz="2400" dirty="0" err="1">
                <a:latin typeface="Montserrat" panose="00000500000000000000" pitchFamily="2" charset="0"/>
              </a:rPr>
              <a:t>vzdělávání</a:t>
            </a:r>
            <a:r>
              <a:rPr lang="en-US" sz="2400" dirty="0">
                <a:latin typeface="Montserrat" panose="00000500000000000000" pitchFamily="2" charset="0"/>
              </a:rPr>
              <a:t> a </a:t>
            </a:r>
            <a:r>
              <a:rPr lang="en-US" sz="2400" dirty="0" err="1">
                <a:latin typeface="Montserrat" panose="00000500000000000000" pitchFamily="2" charset="0"/>
              </a:rPr>
              <a:t>kulturu</a:t>
            </a:r>
            <a:r>
              <a:rPr lang="en-US" sz="2400" dirty="0">
                <a:latin typeface="Montserrat" panose="00000500000000000000" pitchFamily="2" charset="0"/>
              </a:rPr>
              <a:t> (EACEA). </a:t>
            </a:r>
            <a:r>
              <a:rPr lang="en-US" sz="2400" dirty="0" err="1">
                <a:latin typeface="Montserrat" panose="00000500000000000000" pitchFamily="2" charset="0"/>
              </a:rPr>
              <a:t>Evropská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unie</a:t>
            </a:r>
            <a:r>
              <a:rPr lang="en-US" sz="2400" dirty="0">
                <a:latin typeface="Montserrat" panose="00000500000000000000" pitchFamily="2" charset="0"/>
              </a:rPr>
              <a:t> ani </a:t>
            </a:r>
            <a:r>
              <a:rPr lang="en-US" sz="2400" dirty="0" err="1">
                <a:latin typeface="Montserrat" panose="00000500000000000000" pitchFamily="2" charset="0"/>
              </a:rPr>
              <a:t>agentura</a:t>
            </a:r>
            <a:r>
              <a:rPr lang="en-US" sz="2400" dirty="0">
                <a:latin typeface="Montserrat" panose="00000500000000000000" pitchFamily="2" charset="0"/>
              </a:rPr>
              <a:t> EACEA za </a:t>
            </a:r>
            <a:r>
              <a:rPr lang="en-US" sz="2400" dirty="0" err="1">
                <a:latin typeface="Montserrat" panose="00000500000000000000" pitchFamily="2" charset="0"/>
              </a:rPr>
              <a:t>ně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nemohou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nést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odpovědnost</a:t>
            </a:r>
            <a:r>
              <a:rPr lang="en-US" sz="2400" dirty="0">
                <a:latin typeface="Montserrat" panose="00000500000000000000" pitchFamily="2" charset="0"/>
              </a:rPr>
              <a:t>.</a:t>
            </a:r>
            <a:endParaRPr lang="fi-FI" sz="2400" dirty="0">
              <a:latin typeface="Montserrat" panose="00000500000000000000" pitchFamily="2" charset="0"/>
            </a:endParaRPr>
          </a:p>
        </p:txBody>
      </p:sp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A3D40E5-8446-4C99-8E6D-CA92B600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02" y="4525980"/>
            <a:ext cx="5543563" cy="12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458079" y="-846220"/>
            <a:ext cx="18746079" cy="1113322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41A39-708D-390D-8AF4-06A79C533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86" y="2584616"/>
            <a:ext cx="13211188" cy="5768923"/>
          </a:xfrm>
          <a:prstGeom prst="rect">
            <a:avLst/>
          </a:prstGeom>
        </p:spPr>
      </p:pic>
      <p:pic>
        <p:nvPicPr>
          <p:cNvPr id="4" name="Picture 3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2A6C765F-164B-518E-FF3F-EA28BE4AD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8" y="8477110"/>
            <a:ext cx="14278130" cy="2186124"/>
          </a:xfrm>
          <a:prstGeom prst="rect">
            <a:avLst/>
          </a:prstGeom>
        </p:spPr>
      </p:pic>
      <p:sp>
        <p:nvSpPr>
          <p:cNvPr id="5" name="Google Shape;227;p9">
            <a:extLst>
              <a:ext uri="{FF2B5EF4-FFF2-40B4-BE49-F238E27FC236}">
                <a16:creationId xmlns:a16="http://schemas.microsoft.com/office/drawing/2014/main" id="{66048437-1D77-9A81-3D45-2909D542DCCB}"/>
              </a:ext>
            </a:extLst>
          </p:cNvPr>
          <p:cNvSpPr txBox="1"/>
          <p:nvPr/>
        </p:nvSpPr>
        <p:spPr>
          <a:xfrm>
            <a:off x="1638341" y="3499307"/>
            <a:ext cx="14874078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FÁZE 4: </a:t>
            </a:r>
          </a:p>
          <a:p>
            <a:pPr lvl="0" algn="ctr"/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REALIZACE</a:t>
            </a:r>
            <a:r>
              <a:rPr lang="en-US" sz="8000" b="1" dirty="0">
                <a:solidFill>
                  <a:schemeClr val="bg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
</a:t>
            </a:r>
            <a:endParaRPr lang="en-US" sz="8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0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9" name="Picture 8" descr="A box with a computer and papers&#10;&#10;Description automatically generated">
            <a:extLst>
              <a:ext uri="{FF2B5EF4-FFF2-40B4-BE49-F238E27FC236}">
                <a16:creationId xmlns:a16="http://schemas.microsoft.com/office/drawing/2014/main" id="{E7418E87-7AB5-D960-988B-C41394169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0" y="1114425"/>
            <a:ext cx="8312616" cy="11906520"/>
          </a:xfrm>
          <a:prstGeom prst="rect">
            <a:avLst/>
          </a:prstGeom>
        </p:spPr>
      </p:pic>
      <p:sp>
        <p:nvSpPr>
          <p:cNvPr id="4" name="Google Shape;270;p11">
            <a:extLst>
              <a:ext uri="{FF2B5EF4-FFF2-40B4-BE49-F238E27FC236}">
                <a16:creationId xmlns:a16="http://schemas.microsoft.com/office/drawing/2014/main" id="{9D3C0A9C-4B3D-0EA9-1605-323C6D566FCD}"/>
              </a:ext>
            </a:extLst>
          </p:cNvPr>
          <p:cNvSpPr txBox="1"/>
          <p:nvPr/>
        </p:nvSpPr>
        <p:spPr>
          <a:xfrm>
            <a:off x="9480874" y="2573565"/>
            <a:ext cx="8073436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Mějte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více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prázdných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listů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papíru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notebooky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realizujte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svůj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plán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plánujte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zdroje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aktivity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posuďte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udržitelnost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odhadněte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náklady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přemýšlejte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hodnocení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cs-CZ" sz="2400" dirty="0">
                <a:solidFill>
                  <a:schemeClr val="tx1"/>
                </a:solidFill>
                <a:latin typeface="Montserrat"/>
                <a:ea typeface="MS Mincho"/>
              </a:rPr>
              <a:t>redukci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rizik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(viz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další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snímky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).</a:t>
            </a:r>
          </a:p>
          <a:p>
            <a:pPr marL="8001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Připomeňte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všechny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informace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z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předchozích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fází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zohledněte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je.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Mějte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poblíž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všechny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vytvořené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materiály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protože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se k nim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budete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muset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v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této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fázi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vrátit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</p:txBody>
      </p:sp>
      <p:sp>
        <p:nvSpPr>
          <p:cNvPr id="12" name="Google Shape;266;p11">
            <a:extLst>
              <a:ext uri="{FF2B5EF4-FFF2-40B4-BE49-F238E27FC236}">
                <a16:creationId xmlns:a16="http://schemas.microsoft.com/office/drawing/2014/main" id="{563BAB6E-289E-B795-064A-0D2141D3C180}"/>
              </a:ext>
            </a:extLst>
          </p:cNvPr>
          <p:cNvSpPr txBox="1"/>
          <p:nvPr/>
        </p:nvSpPr>
        <p:spPr>
          <a:xfrm>
            <a:off x="2705759" y="7077345"/>
            <a:ext cx="425959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ZREALIZUJTE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TO!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8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7" name="Picture 6" descr="A box with objects flying out of it&#10;&#10;Description automatically generated">
            <a:extLst>
              <a:ext uri="{FF2B5EF4-FFF2-40B4-BE49-F238E27FC236}">
                <a16:creationId xmlns:a16="http://schemas.microsoft.com/office/drawing/2014/main" id="{B4B85504-B0C6-EDE0-2B88-B5FB1D2A0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0" y="1114425"/>
            <a:ext cx="8312616" cy="11906520"/>
          </a:xfrm>
          <a:prstGeom prst="rect">
            <a:avLst/>
          </a:prstGeom>
        </p:spPr>
      </p:pic>
      <p:sp>
        <p:nvSpPr>
          <p:cNvPr id="5" name="Google Shape;298;p13">
            <a:extLst>
              <a:ext uri="{FF2B5EF4-FFF2-40B4-BE49-F238E27FC236}">
                <a16:creationId xmlns:a16="http://schemas.microsoft.com/office/drawing/2014/main" id="{495D11BC-38C6-A3B1-6193-E7E179B34D49}"/>
              </a:ext>
            </a:extLst>
          </p:cNvPr>
          <p:cNvSpPr txBox="1"/>
          <p:nvPr/>
        </p:nvSpPr>
        <p:spPr>
          <a:xfrm>
            <a:off x="10164069" y="1080849"/>
            <a:ext cx="7390241" cy="812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200" b="1" dirty="0">
                <a:effectLst/>
                <a:latin typeface="Montserrat"/>
                <a:ea typeface="MS Mincho"/>
              </a:rPr>
              <a:t>Plánování aktivit:</a:t>
            </a:r>
            <a:endParaRPr lang="fi-FI" sz="2200" b="1" dirty="0">
              <a:latin typeface="Montserrat"/>
              <a:ea typeface="MS Mincho"/>
            </a:endParaRPr>
          </a:p>
          <a:p>
            <a:pPr lvl="3">
              <a:lnSpc>
                <a:spcPct val="150000"/>
              </a:lnSpc>
            </a:pPr>
            <a:r>
              <a:rPr lang="en-US" sz="2200" dirty="0" err="1">
                <a:latin typeface="Montserrat"/>
                <a:ea typeface="MS Mincho"/>
              </a:rPr>
              <a:t>Vypracujte</a:t>
            </a:r>
            <a:r>
              <a:rPr lang="en-US" sz="2200" dirty="0">
                <a:latin typeface="Montserrat"/>
                <a:ea typeface="MS Mincho"/>
              </a:rPr>
              <a:t> </a:t>
            </a:r>
            <a:r>
              <a:rPr lang="en-US" sz="2200" dirty="0" err="1">
                <a:latin typeface="Montserrat"/>
                <a:ea typeface="MS Mincho"/>
              </a:rPr>
              <a:t>podrobný</a:t>
            </a:r>
            <a:r>
              <a:rPr lang="en-US" sz="2200" dirty="0">
                <a:latin typeface="Montserrat"/>
                <a:ea typeface="MS Mincho"/>
              </a:rPr>
              <a:t> </a:t>
            </a:r>
            <a:r>
              <a:rPr lang="en-US" sz="2200" dirty="0" err="1">
                <a:latin typeface="Montserrat"/>
                <a:ea typeface="MS Mincho"/>
              </a:rPr>
              <a:t>plán</a:t>
            </a:r>
            <a:r>
              <a:rPr lang="en-US" sz="2200" dirty="0">
                <a:latin typeface="Montserrat"/>
                <a:ea typeface="MS Mincho"/>
              </a:rPr>
              <a:t> </a:t>
            </a:r>
            <a:r>
              <a:rPr lang="en-US" sz="2200" dirty="0" err="1">
                <a:latin typeface="Montserrat"/>
                <a:ea typeface="MS Mincho"/>
              </a:rPr>
              <a:t>nastiňující</a:t>
            </a:r>
            <a:r>
              <a:rPr lang="en-US" sz="2200" dirty="0">
                <a:latin typeface="Montserrat"/>
                <a:ea typeface="MS Mincho"/>
              </a:rPr>
              <a:t> </a:t>
            </a:r>
            <a:r>
              <a:rPr lang="en-US" sz="2200" dirty="0" err="1">
                <a:latin typeface="Montserrat"/>
                <a:ea typeface="MS Mincho"/>
              </a:rPr>
              <a:t>činnosti</a:t>
            </a:r>
            <a:r>
              <a:rPr lang="en-US" sz="2200" dirty="0">
                <a:latin typeface="Montserrat"/>
                <a:ea typeface="MS Mincho"/>
              </a:rPr>
              <a:t>, </a:t>
            </a:r>
            <a:r>
              <a:rPr lang="en-US" sz="2200" dirty="0" err="1">
                <a:latin typeface="Montserrat"/>
                <a:ea typeface="MS Mincho"/>
              </a:rPr>
              <a:t>časové</a:t>
            </a:r>
            <a:r>
              <a:rPr lang="en-US" sz="2200" dirty="0">
                <a:latin typeface="Montserrat"/>
                <a:ea typeface="MS Mincho"/>
              </a:rPr>
              <a:t> </a:t>
            </a:r>
            <a:r>
              <a:rPr lang="en-US" sz="2200" dirty="0" err="1">
                <a:latin typeface="Montserrat"/>
                <a:ea typeface="MS Mincho"/>
              </a:rPr>
              <a:t>osy</a:t>
            </a:r>
            <a:r>
              <a:rPr lang="en-US" sz="2200" dirty="0">
                <a:latin typeface="Montserrat"/>
                <a:ea typeface="MS Mincho"/>
              </a:rPr>
              <a:t>, </a:t>
            </a:r>
            <a:r>
              <a:rPr lang="en-US" sz="2200" dirty="0" err="1">
                <a:latin typeface="Montserrat"/>
                <a:ea typeface="MS Mincho"/>
              </a:rPr>
              <a:t>milníky</a:t>
            </a:r>
            <a:r>
              <a:rPr lang="en-US" sz="2200" dirty="0">
                <a:latin typeface="Montserrat"/>
                <a:ea typeface="MS Mincho"/>
              </a:rPr>
              <a:t> a </a:t>
            </a:r>
            <a:r>
              <a:rPr lang="en-US" sz="2200" dirty="0" err="1">
                <a:latin typeface="Montserrat"/>
                <a:ea typeface="MS Mincho"/>
              </a:rPr>
              <a:t>odpovědnosti</a:t>
            </a:r>
            <a:r>
              <a:rPr lang="en-US" sz="2200" dirty="0">
                <a:latin typeface="Montserrat"/>
                <a:ea typeface="MS Mincho"/>
              </a:rPr>
              <a:t> a </a:t>
            </a:r>
            <a:r>
              <a:rPr lang="en-US" sz="2200" dirty="0" err="1">
                <a:latin typeface="Montserrat"/>
                <a:ea typeface="MS Mincho"/>
              </a:rPr>
              <a:t>zajistěte</a:t>
            </a:r>
            <a:r>
              <a:rPr lang="en-US" sz="2200" dirty="0">
                <a:latin typeface="Montserrat"/>
                <a:ea typeface="MS Mincho"/>
              </a:rPr>
              <a:t> </a:t>
            </a:r>
            <a:r>
              <a:rPr lang="en-US" sz="2200" dirty="0" err="1">
                <a:latin typeface="Montserrat"/>
                <a:ea typeface="MS Mincho"/>
              </a:rPr>
              <a:t>systematický</a:t>
            </a:r>
            <a:r>
              <a:rPr lang="en-US" sz="2200" dirty="0">
                <a:latin typeface="Montserrat"/>
                <a:ea typeface="MS Mincho"/>
              </a:rPr>
              <a:t> </a:t>
            </a:r>
            <a:r>
              <a:rPr lang="en-US" sz="2200" dirty="0" err="1">
                <a:latin typeface="Montserrat"/>
                <a:ea typeface="MS Mincho"/>
              </a:rPr>
              <a:t>přístup</a:t>
            </a:r>
            <a:r>
              <a:rPr lang="en-US" sz="2200" dirty="0">
                <a:latin typeface="Montserrat"/>
                <a:ea typeface="MS Mincho"/>
              </a:rPr>
              <a:t> k </a:t>
            </a:r>
            <a:r>
              <a:rPr lang="en-US" sz="2200" dirty="0" err="1">
                <a:latin typeface="Montserrat"/>
                <a:ea typeface="MS Mincho"/>
              </a:rPr>
              <a:t>implementaci</a:t>
            </a:r>
            <a:r>
              <a:rPr lang="en-US" sz="2200" dirty="0">
                <a:latin typeface="Montserrat"/>
                <a:ea typeface="MS Mincho"/>
              </a:rPr>
              <a:t>. </a:t>
            </a:r>
            <a:r>
              <a:rPr lang="en-US" sz="2200" dirty="0" err="1">
                <a:latin typeface="Montserrat"/>
                <a:ea typeface="MS Mincho"/>
              </a:rPr>
              <a:t>Použijte</a:t>
            </a:r>
            <a:r>
              <a:rPr lang="en-US" sz="2200" dirty="0">
                <a:latin typeface="Montserrat"/>
                <a:ea typeface="MS Mincho"/>
              </a:rPr>
              <a:t> </a:t>
            </a:r>
            <a:r>
              <a:rPr lang="en-US" sz="2200" dirty="0" err="1">
                <a:latin typeface="Montserrat"/>
                <a:ea typeface="MS Mincho"/>
              </a:rPr>
              <a:t>svůj</a:t>
            </a:r>
            <a:r>
              <a:rPr lang="en-US" sz="2200" dirty="0">
                <a:latin typeface="Montserrat"/>
                <a:ea typeface="MS Mincho"/>
              </a:rPr>
              <a:t> </a:t>
            </a:r>
            <a:r>
              <a:rPr lang="en-US" sz="2200" dirty="0" err="1">
                <a:latin typeface="Montserrat"/>
                <a:ea typeface="MS Mincho"/>
              </a:rPr>
              <a:t>prototyp</a:t>
            </a:r>
            <a:r>
              <a:rPr lang="en-US" sz="2200" dirty="0">
                <a:latin typeface="Montserrat"/>
                <a:ea typeface="MS Mincho"/>
              </a:rPr>
              <a:t> k </a:t>
            </a:r>
            <a:r>
              <a:rPr lang="en-US" sz="2200" dirty="0" err="1">
                <a:latin typeface="Montserrat"/>
                <a:ea typeface="MS Mincho"/>
              </a:rPr>
              <a:t>plánování</a:t>
            </a:r>
            <a:r>
              <a:rPr lang="en-US" sz="2200" dirty="0">
                <a:latin typeface="Montserrat"/>
                <a:ea typeface="MS Mincho"/>
              </a:rPr>
              <a:t> </a:t>
            </a:r>
            <a:r>
              <a:rPr lang="en-US" sz="2200" dirty="0" err="1">
                <a:latin typeface="Montserrat"/>
                <a:ea typeface="MS Mincho"/>
              </a:rPr>
              <a:t>aktivit</a:t>
            </a:r>
            <a:r>
              <a:rPr lang="en-US" sz="2200" dirty="0">
                <a:latin typeface="Montserrat"/>
                <a:ea typeface="MS Mincho"/>
              </a:rPr>
              <a:t>.</a:t>
            </a:r>
          </a:p>
          <a:p>
            <a:pPr marL="3429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200" b="1" dirty="0">
                <a:solidFill>
                  <a:schemeClr val="tx1"/>
                </a:solidFill>
                <a:latin typeface="Montserrat"/>
                <a:ea typeface="MS Mincho"/>
              </a:rPr>
              <a:t>Plánování zdrojů:</a:t>
            </a:r>
            <a:endParaRPr lang="fi-FI" sz="2200" b="1" dirty="0">
              <a:solidFill>
                <a:schemeClr val="tx1"/>
              </a:solidFill>
              <a:latin typeface="Montserrat"/>
              <a:ea typeface="MS Mincho"/>
            </a:endParaRPr>
          </a:p>
          <a:p>
            <a:pPr lvl="3">
              <a:lnSpc>
                <a:spcPct val="150000"/>
              </a:lnSpc>
            </a:pP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Identifikujte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přidělte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potřebné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zdroje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pro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implementaci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včetně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personálu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materiálů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vybavení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technologií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. 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Použijte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svůj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prototyp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k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posouzení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prostředků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3429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200" b="1" dirty="0">
                <a:solidFill>
                  <a:schemeClr val="tx1"/>
                </a:solidFill>
                <a:latin typeface="Montserrat"/>
                <a:ea typeface="MS Mincho"/>
              </a:rPr>
              <a:t>Odhad nákladů:</a:t>
            </a:r>
            <a:endParaRPr lang="fi-FI" sz="2200" b="1" dirty="0">
              <a:solidFill>
                <a:schemeClr val="tx1"/>
              </a:solidFill>
              <a:latin typeface="Montserrat"/>
              <a:ea typeface="MS Mincho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Odhadněte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náklady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implementaci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včetně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přímých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nepřímých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výdajů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vypracujte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rozpočet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Použijte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prototyp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mapu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zainteresovaných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stran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personu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všechny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relevantní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materiály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vytvořené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v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předchozích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fázích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en-US" sz="2200" dirty="0">
              <a:effectLst/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Google Shape;266;p11">
            <a:extLst>
              <a:ext uri="{FF2B5EF4-FFF2-40B4-BE49-F238E27FC236}">
                <a16:creationId xmlns:a16="http://schemas.microsoft.com/office/drawing/2014/main" id="{38C39C88-D20F-2C1E-9BBB-1CC9EFF81AE4}"/>
              </a:ext>
            </a:extLst>
          </p:cNvPr>
          <p:cNvSpPr txBox="1"/>
          <p:nvPr/>
        </p:nvSpPr>
        <p:spPr>
          <a:xfrm>
            <a:off x="2705759" y="7077345"/>
            <a:ext cx="425959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ZREALIZUJTE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TO!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10" name="Picture 9" descr="A box with objects flying out of it&#10;&#10;Description automatically generated">
            <a:extLst>
              <a:ext uri="{FF2B5EF4-FFF2-40B4-BE49-F238E27FC236}">
                <a16:creationId xmlns:a16="http://schemas.microsoft.com/office/drawing/2014/main" id="{D9B36047-A577-8270-EFEC-C7248EF8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49" y="1124085"/>
            <a:ext cx="8312616" cy="11906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B1E01C-06EF-7DB3-4365-0C72F5EFF925}"/>
              </a:ext>
            </a:extLst>
          </p:cNvPr>
          <p:cNvSpPr txBox="1"/>
          <p:nvPr/>
        </p:nvSpPr>
        <p:spPr>
          <a:xfrm>
            <a:off x="10027124" y="1902100"/>
            <a:ext cx="7390241" cy="64828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Montserrat"/>
                <a:ea typeface="MS Mincho"/>
              </a:rPr>
              <a:t>Hodnocení</a:t>
            </a:r>
            <a:r>
              <a:rPr lang="en-US" sz="2800" b="1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800" b="1" dirty="0" err="1">
                <a:solidFill>
                  <a:schemeClr val="tx1"/>
                </a:solidFill>
                <a:latin typeface="Montserrat"/>
                <a:ea typeface="MS Mincho"/>
              </a:rPr>
              <a:t>zmírňování</a:t>
            </a:r>
            <a:r>
              <a:rPr lang="en-US" sz="2800" b="1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ontserrat"/>
                <a:ea typeface="MS Mincho"/>
              </a:rPr>
              <a:t>rizik</a:t>
            </a:r>
            <a:r>
              <a:rPr lang="en-US" sz="2800" b="1" dirty="0">
                <a:solidFill>
                  <a:schemeClr val="tx1"/>
                </a:solidFill>
                <a:latin typeface="Montserrat"/>
                <a:ea typeface="MS Mincho"/>
              </a:rPr>
              <a:t>:</a:t>
            </a:r>
            <a:endParaRPr lang="fi-FI" sz="2800" b="1" dirty="0">
              <a:solidFill>
                <a:schemeClr val="tx1"/>
              </a:solidFill>
              <a:latin typeface="Montserrat"/>
              <a:ea typeface="MS Mincho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Identifikujte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potenciální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rizika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vypracujte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strategie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zmírňování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vytvořte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pohotovostní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plány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pro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nepředvídaných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problémů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Jaká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rizika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mohou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nastat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, jak se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jim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vyhnout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a co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dělat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pokud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k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nim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přesto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dojde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?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Napište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si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rizika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prázdný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list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papíru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pokuste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se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vymyslet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strategii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, jak se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jim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vyhnout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nebo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je </a:t>
            </a:r>
            <a:r>
              <a:rPr lang="en-US" sz="2800" dirty="0" err="1">
                <a:solidFill>
                  <a:schemeClr val="tx1"/>
                </a:solidFill>
                <a:latin typeface="Montserrat"/>
                <a:ea typeface="MS Mincho"/>
              </a:rPr>
              <a:t>minimalizovat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en-US" sz="2800" b="1" dirty="0">
              <a:solidFill>
                <a:schemeClr val="tx1"/>
              </a:solidFill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Google Shape;266;p11">
            <a:extLst>
              <a:ext uri="{FF2B5EF4-FFF2-40B4-BE49-F238E27FC236}">
                <a16:creationId xmlns:a16="http://schemas.microsoft.com/office/drawing/2014/main" id="{C81C66C4-868B-DC19-F2CD-ED8049738468}"/>
              </a:ext>
            </a:extLst>
          </p:cNvPr>
          <p:cNvSpPr txBox="1"/>
          <p:nvPr/>
        </p:nvSpPr>
        <p:spPr>
          <a:xfrm>
            <a:off x="2705759" y="7077345"/>
            <a:ext cx="425959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ZREALIZUJTE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TO!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06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10" name="Picture 9" descr="A box with objects flying out of it&#10;&#10;Description automatically generated">
            <a:extLst>
              <a:ext uri="{FF2B5EF4-FFF2-40B4-BE49-F238E27FC236}">
                <a16:creationId xmlns:a16="http://schemas.microsoft.com/office/drawing/2014/main" id="{D9B36047-A577-8270-EFEC-C7248EF8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49" y="1124085"/>
            <a:ext cx="8312616" cy="11906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B1E01C-06EF-7DB3-4365-0C72F5EFF925}"/>
              </a:ext>
            </a:extLst>
          </p:cNvPr>
          <p:cNvSpPr txBox="1"/>
          <p:nvPr/>
        </p:nvSpPr>
        <p:spPr>
          <a:xfrm>
            <a:off x="9823249" y="973576"/>
            <a:ext cx="7529086" cy="83398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3" indent="-342900">
              <a:lnSpc>
                <a:spcPct val="150000"/>
              </a:lnSpc>
              <a:buFont typeface="Wingdings,Sans-Serif"/>
              <a:buChar char="Ø"/>
            </a:pPr>
            <a:r>
              <a:rPr lang="en-US" sz="2400" b="1" dirty="0" err="1">
                <a:solidFill>
                  <a:schemeClr val="tx1"/>
                </a:solidFill>
                <a:latin typeface="Montserrat"/>
                <a:ea typeface="MS Mincho"/>
              </a:rPr>
              <a:t>Hodnocení</a:t>
            </a:r>
            <a:r>
              <a:rPr lang="en-US" sz="2400" b="1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Montserrat"/>
                <a:ea typeface="MS Mincho"/>
              </a:rPr>
              <a:t>udržitelnosti</a:t>
            </a:r>
            <a:r>
              <a:rPr lang="en-US" sz="2400" b="1" dirty="0">
                <a:solidFill>
                  <a:schemeClr val="tx1"/>
                </a:solidFill>
                <a:latin typeface="Montserrat"/>
                <a:ea typeface="MS Mincho"/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Vyhodnoťte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dlouhodobou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udržitelnost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s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ohledem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faktory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jako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dopad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životní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prostředí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přizpůsobivost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Například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Jaký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má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váš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projekt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dopad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životní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prostředí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Jaké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jsou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sociální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důsledky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včetně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jeho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dopadu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místní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komunity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? 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Lze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snadno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Montserrat"/>
                <a:ea typeface="MS Mincho"/>
              </a:rPr>
              <a:t>přizpůsobovat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tak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aby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vyhovovalo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rostoucím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požadavkům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populac</a:t>
            </a:r>
            <a:r>
              <a:rPr lang="cs-CZ" sz="2400" dirty="0">
                <a:solidFill>
                  <a:schemeClr val="tx1"/>
                </a:solidFill>
                <a:latin typeface="Montserrat"/>
                <a:ea typeface="MS Mincho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? Je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možné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přizpůsobit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upravit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tak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aby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vyhovovalo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různým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kontextům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oblastem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? Jak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dobře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dokáže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přizpůsobit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měnícím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podmínkám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prostředí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vnějším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faktorům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? V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závislosti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vašem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projektu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můžete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přidat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různé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otázky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</p:txBody>
      </p:sp>
      <p:sp>
        <p:nvSpPr>
          <p:cNvPr id="2" name="Google Shape;266;p11">
            <a:extLst>
              <a:ext uri="{FF2B5EF4-FFF2-40B4-BE49-F238E27FC236}">
                <a16:creationId xmlns:a16="http://schemas.microsoft.com/office/drawing/2014/main" id="{4935DDD8-EA07-6FA2-4E81-90A52E0C7ECF}"/>
              </a:ext>
            </a:extLst>
          </p:cNvPr>
          <p:cNvSpPr txBox="1"/>
          <p:nvPr/>
        </p:nvSpPr>
        <p:spPr>
          <a:xfrm>
            <a:off x="2705759" y="7191645"/>
            <a:ext cx="425959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ZREALIZUJTE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TO!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92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0" y="-1"/>
            <a:ext cx="9144000" cy="10287001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96" name="Google Shape;296;p13"/>
          <p:cNvSpPr/>
          <p:nvPr/>
        </p:nvSpPr>
        <p:spPr>
          <a:xfrm>
            <a:off x="11772676" y="5143499"/>
            <a:ext cx="3870307" cy="3758344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98" name="Google Shape;298;p13"/>
          <p:cNvSpPr txBox="1"/>
          <p:nvPr/>
        </p:nvSpPr>
        <p:spPr>
          <a:xfrm>
            <a:off x="691739" y="2799952"/>
            <a:ext cx="7760522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Připravte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stručnou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5minutovou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prezentaci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která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nastíní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problém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nabídku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přínosy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výsledky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Můžete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řídit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navrženou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strukturou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úvod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popis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problému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plán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realizace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udržitelnost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a finance,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výzva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k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akci</a:t>
            </a:r>
            <a:br>
              <a:rPr lang="en-US" sz="2000" dirty="0">
                <a:latin typeface="Montserrat" panose="00000500000000000000" pitchFamily="2" charset="0"/>
                <a:ea typeface="MS Mincho"/>
              </a:rPr>
            </a:b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a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závěr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. (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Účastníci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mohou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přizpůsobit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strukturu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podle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svého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uvážení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Vizuální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pomůcky</a:t>
            </a:r>
            <a:r>
              <a:rPr lang="cs-CZ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a reference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uživatelů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zvyšují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ontserrat"/>
                <a:ea typeface="MS Mincho"/>
              </a:rPr>
              <a:t>důvěryhodnost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.)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Prezentace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je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zakončena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jasnou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výzvou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k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akci</a:t>
            </a:r>
            <a:br>
              <a:rPr lang="en-US" sz="2000" dirty="0">
                <a:latin typeface="Montserrat" panose="00000500000000000000" pitchFamily="2" charset="0"/>
                <a:ea typeface="MS Mincho"/>
              </a:rPr>
            </a:b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a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dodržuje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časová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S Mincho"/>
              </a:rPr>
              <a:t>omezení</a:t>
            </a:r>
            <a:r>
              <a:rPr lang="en-US" sz="20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sz="2000" dirty="0">
              <a:solidFill>
                <a:schemeClr val="tx1"/>
              </a:solidFill>
              <a:latin typeface="Montserrat"/>
              <a:ea typeface="MS Mincho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 rot="-589345">
            <a:off x="10217063" y="2350777"/>
            <a:ext cx="4863329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Připravte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prezentaci</a:t>
            </a:r>
            <a:endParaRPr sz="2000" dirty="0"/>
          </a:p>
        </p:txBody>
      </p:sp>
      <p:sp>
        <p:nvSpPr>
          <p:cNvPr id="300" name="Google Shape;300;p13"/>
          <p:cNvSpPr txBox="1"/>
          <p:nvPr/>
        </p:nvSpPr>
        <p:spPr>
          <a:xfrm rot="575858">
            <a:off x="12371015" y="3822088"/>
            <a:ext cx="4565898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21"/>
              </a:lnSpc>
            </a:pPr>
            <a:r>
              <a:rPr lang="en-US" sz="2800" b="1" dirty="0" err="1">
                <a:latin typeface="Montserrat"/>
                <a:ea typeface="Montserrat"/>
                <a:cs typeface="Montserrat"/>
                <a:sym typeface="Montserrat"/>
              </a:rPr>
              <a:t>Představte</a:t>
            </a:r>
            <a:r>
              <a:rPr lang="en-US" sz="2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latin typeface="Montserrat"/>
                <a:ea typeface="Montserrat"/>
                <a:cs typeface="Montserrat"/>
                <a:sym typeface="Montserrat"/>
              </a:rPr>
              <a:t>svá</a:t>
            </a:r>
            <a:r>
              <a:rPr lang="en-US" sz="2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latin typeface="Montserrat"/>
                <a:ea typeface="Montserrat"/>
                <a:cs typeface="Montserrat"/>
                <a:sym typeface="Montserrat"/>
              </a:rPr>
              <a:t>navrhovaná</a:t>
            </a:r>
            <a:r>
              <a:rPr lang="en-US" sz="2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latin typeface="Montserrat"/>
                <a:ea typeface="Montserrat"/>
                <a:cs typeface="Montserrat"/>
                <a:sym typeface="Montserrat"/>
              </a:rPr>
              <a:t>řešení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6E1B1-F212-4D1E-649A-F762D5F4E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47117" y="181107"/>
            <a:ext cx="7882028" cy="2099701"/>
          </a:xfrm>
          <a:prstGeom prst="rect">
            <a:avLst/>
          </a:prstGeom>
        </p:spPr>
      </p:pic>
      <p:sp>
        <p:nvSpPr>
          <p:cNvPr id="297" name="Google Shape;297;p13"/>
          <p:cNvSpPr txBox="1"/>
          <p:nvPr/>
        </p:nvSpPr>
        <p:spPr>
          <a:xfrm>
            <a:off x="2205597" y="631772"/>
            <a:ext cx="768793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i="0" u="none" strike="noStrike" cap="none" dirty="0">
                <a:solidFill>
                  <a:srgbClr val="00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PŘEDSTAVENÍ</a:t>
            </a:r>
            <a:endParaRPr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7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890336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8" name="Picture 7" descr="A cartoon of a person pointing&#10;&#10;Description automatically generated">
            <a:extLst>
              <a:ext uri="{FF2B5EF4-FFF2-40B4-BE49-F238E27FC236}">
                <a16:creationId xmlns:a16="http://schemas.microsoft.com/office/drawing/2014/main" id="{E0601348-8F1F-E6F6-44F6-0541D0BD7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8" t="25811" r="23737"/>
          <a:stretch/>
        </p:blipFill>
        <p:spPr>
          <a:xfrm>
            <a:off x="4562243" y="1241722"/>
            <a:ext cx="4058113" cy="8770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AE4071-A4D7-2027-A385-103F45970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925">
            <a:off x="1368747" y="2061615"/>
            <a:ext cx="5983022" cy="5712297"/>
          </a:xfrm>
          <a:prstGeom prst="rect">
            <a:avLst/>
          </a:prstGeom>
        </p:spPr>
      </p:pic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FF39B242-DB9C-3297-A697-00941B9165E2}"/>
              </a:ext>
            </a:extLst>
          </p:cNvPr>
          <p:cNvSpPr txBox="1"/>
          <p:nvPr/>
        </p:nvSpPr>
        <p:spPr>
          <a:xfrm>
            <a:off x="-481266" y="4478702"/>
            <a:ext cx="813909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3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tx1"/>
                </a:solidFill>
                <a:latin typeface="Impact" panose="020B0806030902050204" pitchFamily="34" charset="0"/>
                <a:sym typeface="Montserrat"/>
              </a:rPr>
              <a:t>CO TO JE ?</a:t>
            </a:r>
            <a:endParaRPr lang="en-US" sz="6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6BE8C-EE35-42CE-8A97-F346FC5511AD}"/>
              </a:ext>
            </a:extLst>
          </p:cNvPr>
          <p:cNvSpPr txBox="1"/>
          <p:nvPr/>
        </p:nvSpPr>
        <p:spPr>
          <a:xfrm>
            <a:off x="9384634" y="1966156"/>
            <a:ext cx="8521227" cy="63546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Inovační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model je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založen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designovém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myšlení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nabízí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systematický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přístup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strukturovaný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rámec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pro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problémů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Lze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jej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využít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k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vytvoření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vlastních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nástrojů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podporu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sociální</a:t>
            </a:r>
            <a:r>
              <a:rPr lang="cs-CZ" sz="2400" dirty="0">
                <a:solidFill>
                  <a:schemeClr val="tx1"/>
                </a:solidFill>
                <a:latin typeface="Montserrat"/>
                <a:ea typeface="MS Mincho"/>
              </a:rPr>
              <a:t> inkluze 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dostupnosti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případně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jej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lze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aplikovat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jiné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tematické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oblasti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Inovační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model se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skládá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ze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čtyř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fází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které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využívají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přístup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založený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spolupráci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v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ideálním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případě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využívají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reálná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data od </a:t>
            </a:r>
            <a:r>
              <a:rPr lang="cs-CZ" sz="2400" dirty="0">
                <a:solidFill>
                  <a:schemeClr val="tx1"/>
                </a:solidFill>
                <a:latin typeface="Montserrat"/>
                <a:ea typeface="MS Mincho"/>
              </a:rPr>
              <a:t>participantů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Lze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jej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použít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jako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celek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lze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kroky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aplikovat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samostatně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pro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různé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potřeby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en-US" sz="2400" dirty="0">
              <a:solidFill>
                <a:srgbClr val="FF0000"/>
              </a:solidFill>
              <a:latin typeface="Montserra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53494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890336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738CF-FAA4-591D-8B9E-2CD530CEEA24}"/>
              </a:ext>
            </a:extLst>
          </p:cNvPr>
          <p:cNvSpPr txBox="1"/>
          <p:nvPr/>
        </p:nvSpPr>
        <p:spPr>
          <a:xfrm>
            <a:off x="9384634" y="3619919"/>
            <a:ext cx="8137822" cy="3040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Nejlépe</a:t>
            </a:r>
            <a:r>
              <a:rPr lang="en-US" sz="32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3-5 </a:t>
            </a:r>
            <a:r>
              <a:rPr lang="en-US" sz="32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účastníků</a:t>
            </a:r>
            <a:r>
              <a:rPr lang="en-US" sz="32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ve</a:t>
            </a:r>
            <a:r>
              <a:rPr lang="en-US" sz="3200" dirty="0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 panose="00000500000000000000" pitchFamily="2" charset="0"/>
                <a:ea typeface="MS Mincho"/>
              </a:rPr>
              <a:t>skupině</a:t>
            </a:r>
            <a:endParaRPr lang="en-US" sz="3200" dirty="0">
              <a:solidFill>
                <a:schemeClr val="tx1"/>
              </a:solidFill>
              <a:latin typeface="Montserrat" panose="00000500000000000000" pitchFamily="2" charset="0"/>
              <a:ea typeface="MS Mincho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Jeden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facilitátor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na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skupinu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který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je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seznámen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s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inovačním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modelem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může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proces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vést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D5D76-B4F7-5297-C2E9-B38AF83BD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06" y="3192380"/>
            <a:ext cx="8457807" cy="4348720"/>
          </a:xfrm>
          <a:prstGeom prst="rect">
            <a:avLst/>
          </a:prstGeom>
        </p:spPr>
      </p:pic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FF39B242-DB9C-3297-A697-00941B9165E2}"/>
              </a:ext>
            </a:extLst>
          </p:cNvPr>
          <p:cNvSpPr txBox="1"/>
          <p:nvPr/>
        </p:nvSpPr>
        <p:spPr>
          <a:xfrm>
            <a:off x="222779" y="4037145"/>
            <a:ext cx="860525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3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>
                <a:solidFill>
                  <a:srgbClr val="00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VELIKOST SKUPINY</a:t>
            </a:r>
            <a:endParaRPr lang="en-US" sz="105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7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890336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738CF-FAA4-591D-8B9E-2CD530CEEA24}"/>
              </a:ext>
            </a:extLst>
          </p:cNvPr>
          <p:cNvSpPr txBox="1"/>
          <p:nvPr/>
        </p:nvSpPr>
        <p:spPr>
          <a:xfrm>
            <a:off x="9384634" y="3108977"/>
            <a:ext cx="8521227" cy="40617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Základem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jsou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propisky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/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fixy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/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tužky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prázdný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papír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Můžete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také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použít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flipcharty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samolep</a:t>
            </a:r>
            <a:r>
              <a:rPr lang="cs-CZ" sz="2400" dirty="0">
                <a:solidFill>
                  <a:schemeClr val="tx1"/>
                </a:solidFill>
                <a:latin typeface="Montserrat"/>
                <a:ea typeface="MS Mincho"/>
              </a:rPr>
              <a:t>í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cí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štítky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(post-it notes), </a:t>
            </a:r>
            <a:r>
              <a:rPr lang="cs-CZ" sz="2400" dirty="0">
                <a:solidFill>
                  <a:schemeClr val="tx1"/>
                </a:solidFill>
                <a:latin typeface="Montserrat"/>
                <a:ea typeface="MS Mincho"/>
              </a:rPr>
              <a:t>tabuli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kartony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časovač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stopky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lepící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pásku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nebo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notebook.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Pokud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inovační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model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používáte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virtuálním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prostředí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můžete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použít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online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kolaborační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nástroje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např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 Miro.)</a:t>
            </a:r>
            <a:endParaRPr lang="en-US" sz="2400" dirty="0">
              <a:solidFill>
                <a:schemeClr val="tx1"/>
              </a:solidFill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5" name="Picture 4" descr="A cartoon of a person holding a magnifying glass&#10;&#10;Description automatically generated">
            <a:extLst>
              <a:ext uri="{FF2B5EF4-FFF2-40B4-BE49-F238E27FC236}">
                <a16:creationId xmlns:a16="http://schemas.microsoft.com/office/drawing/2014/main" id="{6ED00248-2B66-6229-1F2A-021DA14D3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40" t="9973" r="44828"/>
          <a:stretch/>
        </p:blipFill>
        <p:spPr>
          <a:xfrm>
            <a:off x="3977069" y="392872"/>
            <a:ext cx="4464226" cy="9501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8885AF-0E38-22CA-3F3B-300756E55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83" y="3236856"/>
            <a:ext cx="4855768" cy="5310997"/>
          </a:xfrm>
          <a:prstGeom prst="rect">
            <a:avLst/>
          </a:prstGeom>
        </p:spPr>
      </p:pic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FF39B242-DB9C-3297-A697-00941B9165E2}"/>
              </a:ext>
            </a:extLst>
          </p:cNvPr>
          <p:cNvSpPr txBox="1"/>
          <p:nvPr/>
        </p:nvSpPr>
        <p:spPr>
          <a:xfrm>
            <a:off x="1345028" y="5744027"/>
            <a:ext cx="395787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6600" dirty="0"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POTŘEBNÉ ZDROJE</a:t>
            </a:r>
            <a:endParaRPr lang="en-US" sz="11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3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BB8E1E2D-BD81-6F18-426D-7BBFEAB77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4A53FF07-EE17-CE99-85C1-F5C91820C58C}"/>
              </a:ext>
            </a:extLst>
          </p:cNvPr>
          <p:cNvSpPr/>
          <p:nvPr/>
        </p:nvSpPr>
        <p:spPr>
          <a:xfrm>
            <a:off x="0" y="0"/>
            <a:ext cx="18283850" cy="1944414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78889-B6BB-E967-BBF5-377ECAD12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46" y="334900"/>
            <a:ext cx="10751585" cy="1346200"/>
          </a:xfrm>
          <a:prstGeom prst="rect">
            <a:avLst/>
          </a:prstGeom>
        </p:spPr>
      </p:pic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E12A3E76-3820-FDAB-715C-0C51B34B26FB}"/>
              </a:ext>
            </a:extLst>
          </p:cNvPr>
          <p:cNvSpPr txBox="1"/>
          <p:nvPr/>
        </p:nvSpPr>
        <p:spPr>
          <a:xfrm>
            <a:off x="3627208" y="343202"/>
            <a:ext cx="11029434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3987"/>
              </a:lnSpc>
            </a:pPr>
            <a:r>
              <a:rPr lang="en-US" sz="6000" dirty="0"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ČASOVÁ NÁROČNOST (ODHAD)</a:t>
            </a:r>
            <a:endParaRPr lang="en-US" sz="1050" dirty="0">
              <a:latin typeface="Impact" panose="020B080603090205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2D19F7-2BFC-AD8B-F3D0-1EF95D626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36761"/>
              </p:ext>
            </p:extLst>
          </p:nvPr>
        </p:nvGraphicFramePr>
        <p:xfrm>
          <a:off x="1282446" y="2810736"/>
          <a:ext cx="15796865" cy="685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373">
                  <a:extLst>
                    <a:ext uri="{9D8B030D-6E8A-4147-A177-3AD203B41FA5}">
                      <a16:colId xmlns:a16="http://schemas.microsoft.com/office/drawing/2014/main" val="2888356190"/>
                    </a:ext>
                  </a:extLst>
                </a:gridCol>
                <a:gridCol w="3159373">
                  <a:extLst>
                    <a:ext uri="{9D8B030D-6E8A-4147-A177-3AD203B41FA5}">
                      <a16:colId xmlns:a16="http://schemas.microsoft.com/office/drawing/2014/main" val="1132470788"/>
                    </a:ext>
                  </a:extLst>
                </a:gridCol>
                <a:gridCol w="3159373">
                  <a:extLst>
                    <a:ext uri="{9D8B030D-6E8A-4147-A177-3AD203B41FA5}">
                      <a16:colId xmlns:a16="http://schemas.microsoft.com/office/drawing/2014/main" val="2708889300"/>
                    </a:ext>
                  </a:extLst>
                </a:gridCol>
                <a:gridCol w="3159373">
                  <a:extLst>
                    <a:ext uri="{9D8B030D-6E8A-4147-A177-3AD203B41FA5}">
                      <a16:colId xmlns:a16="http://schemas.microsoft.com/office/drawing/2014/main" val="3722482278"/>
                    </a:ext>
                  </a:extLst>
                </a:gridCol>
                <a:gridCol w="3159373">
                  <a:extLst>
                    <a:ext uri="{9D8B030D-6E8A-4147-A177-3AD203B41FA5}">
                      <a16:colId xmlns:a16="http://schemas.microsoft.com/office/drawing/2014/main" val="690636791"/>
                    </a:ext>
                  </a:extLst>
                </a:gridCol>
              </a:tblGrid>
              <a:tr h="451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Aktivita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Časové okno 1 (půl dne)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Časové okno 2 (den)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Časové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okno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3 (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dva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dny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658489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1: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Výzkum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a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poznatky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Strom problémů a metoda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20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306643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 1: Výzkum a poznatky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5x proč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925166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 1: Výzkum a poznatky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Cílová skupina a zainteresované strany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511405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 1: Výzkum a poznatky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Persony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235935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 2: Tvorba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Brainstorming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45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90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145077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 2: Tvorba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Návrh konceptu a modelování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20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61229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 3: Vývoj a testování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Prototypování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120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240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707351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 4: Realizace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Plánování aktivit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126629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 4: Realizace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Resource planning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975702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 4: Realizace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Odhad nákladů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345291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 4: Realizace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Hodnocení rizik a jejich minimalizace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514061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Fáze 4: Realizace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Hodnocení udržitelnosti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60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387473"/>
                  </a:ext>
                </a:extLst>
              </a:tr>
              <a:tr h="75172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Prezentace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Prezentace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*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Záleží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počtu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skupin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, 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minut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skupinu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*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Záleží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počtu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skupin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, 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minut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skupinu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*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Záleží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počtu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skupin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, 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minut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skupinu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202440"/>
                  </a:ext>
                </a:extLst>
              </a:tr>
              <a:tr h="3758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Celkem minut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Z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250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465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930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37076"/>
                  </a:ext>
                </a:extLst>
              </a:tr>
              <a:tr h="3758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Celkem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hodin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Z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7999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A99618D-D1EA-2381-3EFA-8E4950F6BD9B}"/>
              </a:ext>
            </a:extLst>
          </p:cNvPr>
          <p:cNvSpPr txBox="1"/>
          <p:nvPr/>
        </p:nvSpPr>
        <p:spPr>
          <a:xfrm>
            <a:off x="1208689" y="1979739"/>
            <a:ext cx="158706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*</a:t>
            </a:r>
            <a:r>
              <a:rPr lang="en-US" sz="2400" dirty="0" err="1">
                <a:latin typeface="Montserrat" panose="00000500000000000000" pitchFamily="2" charset="0"/>
              </a:rPr>
              <a:t>Časy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zde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uvedené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jsou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odhady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založené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na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třech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různých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příkladech</a:t>
            </a:r>
            <a:r>
              <a:rPr lang="en-US" sz="2400" dirty="0">
                <a:latin typeface="Montserrat" panose="00000500000000000000" pitchFamily="2" charset="0"/>
              </a:rPr>
              <a:t> (</a:t>
            </a:r>
            <a:r>
              <a:rPr lang="en-US" sz="2400" dirty="0" err="1">
                <a:latin typeface="Montserrat" panose="00000500000000000000" pitchFamily="2" charset="0"/>
              </a:rPr>
              <a:t>půldenní</a:t>
            </a:r>
            <a:r>
              <a:rPr lang="en-US" sz="2400" dirty="0">
                <a:latin typeface="Montserrat" panose="00000500000000000000" pitchFamily="2" charset="0"/>
              </a:rPr>
              <a:t>, </a:t>
            </a:r>
            <a:r>
              <a:rPr lang="en-US" sz="2400" dirty="0" err="1">
                <a:latin typeface="Montserrat" panose="00000500000000000000" pitchFamily="2" charset="0"/>
              </a:rPr>
              <a:t>jednodenní</a:t>
            </a:r>
            <a:r>
              <a:rPr lang="en-US" sz="2400" dirty="0">
                <a:latin typeface="Montserrat" panose="00000500000000000000" pitchFamily="2" charset="0"/>
              </a:rPr>
              <a:t>, </a:t>
            </a:r>
            <a:r>
              <a:rPr lang="en-US" sz="2400" dirty="0" err="1">
                <a:latin typeface="Montserrat" panose="00000500000000000000" pitchFamily="2" charset="0"/>
              </a:rPr>
              <a:t>dvoudenní</a:t>
            </a:r>
            <a:r>
              <a:rPr lang="en-US" sz="2400" dirty="0">
                <a:latin typeface="Montserrat" panose="00000500000000000000" pitchFamily="2" charset="0"/>
              </a:rPr>
              <a:t>). </a:t>
            </a:r>
            <a:r>
              <a:rPr lang="en-US" sz="2400" dirty="0" err="1">
                <a:latin typeface="Montserrat" panose="00000500000000000000" pitchFamily="2" charset="0"/>
              </a:rPr>
              <a:t>Tento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rámec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lze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přizpůsobit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časovým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možnostem</a:t>
            </a:r>
            <a:r>
              <a:rPr lang="en-US" sz="2400" dirty="0">
                <a:latin typeface="Montserrat" panose="00000500000000000000" pitchFamily="2" charset="0"/>
              </a:rPr>
              <a:t> a </a:t>
            </a:r>
            <a:r>
              <a:rPr lang="en-US" sz="2400" dirty="0" err="1">
                <a:latin typeface="Montserrat" panose="00000500000000000000" pitchFamily="2" charset="0"/>
              </a:rPr>
              <a:t>dynamice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</a:rPr>
              <a:t>skupiny</a:t>
            </a:r>
            <a:r>
              <a:rPr lang="en-US" sz="2400" dirty="0"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40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458079" y="-626214"/>
            <a:ext cx="18746079" cy="1113322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CEFEE4-65B0-54F5-B8E5-57BB055F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86" y="2323187"/>
            <a:ext cx="13211188" cy="5768923"/>
          </a:xfrm>
          <a:prstGeom prst="rect">
            <a:avLst/>
          </a:prstGeom>
        </p:spPr>
      </p:pic>
      <p:sp>
        <p:nvSpPr>
          <p:cNvPr id="227" name="Google Shape;227;p9"/>
          <p:cNvSpPr txBox="1"/>
          <p:nvPr/>
        </p:nvSpPr>
        <p:spPr>
          <a:xfrm>
            <a:off x="1301457" y="3229856"/>
            <a:ext cx="1554784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sz="8000" dirty="0">
                <a:solidFill>
                  <a:schemeClr val="bg1"/>
                </a:solidFill>
                <a:latin typeface="Impact"/>
                <a:ea typeface="Montserrat"/>
                <a:cs typeface="Montserrat"/>
                <a:sym typeface="Montserrat"/>
              </a:rPr>
              <a:t>FÁZE 1: 
VÝZKUM A POZNATKY</a:t>
            </a:r>
            <a:endParaRPr lang="en-US" sz="8000" dirty="0">
              <a:solidFill>
                <a:schemeClr val="bg1"/>
              </a:solidFill>
              <a:latin typeface="Impact"/>
              <a:sym typeface="Montserrat"/>
            </a:endParaRPr>
          </a:p>
        </p:txBody>
      </p:sp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374BC2B2-9781-F259-B7A9-D46010288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8" y="8606711"/>
            <a:ext cx="14278130" cy="21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9138967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28" name="Google Shape;228;p9"/>
          <p:cNvSpPr txBox="1"/>
          <p:nvPr/>
        </p:nvSpPr>
        <p:spPr>
          <a:xfrm>
            <a:off x="9542303" y="1880399"/>
            <a:ext cx="7921947" cy="687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Pro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zahájení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procesu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doporučuje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provést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krátký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průzkum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mapování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s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příslušnými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příjemci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problému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který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potřebují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vyřešit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Vytvořte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krátký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dotazník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základními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otázkami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k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problému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který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chcete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řešit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můžete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použít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online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dotazník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).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Položte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několik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relevantních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otázek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které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vám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pomohou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určit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problém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mezi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mladými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lidmi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Rozešlete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průzkum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příjemcům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výsledky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použijte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v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dalších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fázích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Skutečné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údaje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od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příjemců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jejich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zohlednění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v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různých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krocích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procesu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dodávají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konečnému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řešení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větší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důvěryhodnost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Montserrat"/>
              <a:ea typeface="MS Minch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C91E5-369B-4A4E-6727-888A65275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47" y="4942320"/>
            <a:ext cx="8064129" cy="3816885"/>
          </a:xfrm>
          <a:prstGeom prst="rect">
            <a:avLst/>
          </a:prstGeom>
        </p:spPr>
      </p:pic>
      <p:sp>
        <p:nvSpPr>
          <p:cNvPr id="227" name="Google Shape;227;p9"/>
          <p:cNvSpPr txBox="1"/>
          <p:nvPr/>
        </p:nvSpPr>
        <p:spPr>
          <a:xfrm>
            <a:off x="1923927" y="5806642"/>
            <a:ext cx="623673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5400" dirty="0">
                <a:latin typeface="Impact" panose="020B0806030902050204" pitchFamily="34" charset="0"/>
                <a:sym typeface="Montserrat"/>
              </a:rPr>
              <a:t>PRŮZKUM/MAPOVÁNÍ S PARTICIPANTY</a:t>
            </a:r>
            <a:endParaRPr lang="en-US" sz="5400" dirty="0">
              <a:latin typeface="Impact" panose="020B080603090205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D7320-D0FA-5A3A-7731-6AF4D9BAA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45" t="14482" r="45470" b="33649"/>
          <a:stretch/>
        </p:blipFill>
        <p:spPr>
          <a:xfrm>
            <a:off x="2899784" y="1079393"/>
            <a:ext cx="3955940" cy="44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9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>
            <a:off x="-1" y="0"/>
            <a:ext cx="8967805" cy="10287000"/>
          </a:xfrm>
          <a:custGeom>
            <a:avLst/>
            <a:gdLst/>
            <a:ahLst/>
            <a:cxnLst/>
            <a:rect l="l" t="t" r="r" b="b"/>
            <a:pathLst>
              <a:path w="9829008" h="4951102" extrusionOk="0">
                <a:moveTo>
                  <a:pt x="0" y="0"/>
                </a:moveTo>
                <a:lnTo>
                  <a:pt x="9829008" y="0"/>
                </a:lnTo>
                <a:lnTo>
                  <a:pt x="9829008" y="4951102"/>
                </a:lnTo>
                <a:lnTo>
                  <a:pt x="0" y="4951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328EA-0811-979C-36B5-9191A6A0B46E}"/>
              </a:ext>
            </a:extLst>
          </p:cNvPr>
          <p:cNvSpPr txBox="1"/>
          <p:nvPr/>
        </p:nvSpPr>
        <p:spPr>
          <a:xfrm>
            <a:off x="382179" y="4214533"/>
            <a:ext cx="7749683" cy="3348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Připravte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prázdný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list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papíru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nakreslete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něj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velký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strom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Definujte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problém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identifikací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základního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problému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střed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stromu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),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jeho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důsledk</a:t>
            </a:r>
            <a:r>
              <a:rPr lang="cs-CZ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vrchol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stromu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) a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základní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příčin</a:t>
            </a:r>
            <a:r>
              <a:rPr lang="cs-CZ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kořeny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stromu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).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Doplňte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strom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problémů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technikou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takzvaných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pěti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proč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tím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že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podrobněji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zamyslíte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nad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příčinami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problému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tj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nad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tím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, co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jste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zapsali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do </a:t>
            </a:r>
            <a:r>
              <a:rPr lang="en-US" sz="20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kořenů</a:t>
            </a:r>
            <a:r>
              <a:rPr lang="en-US" sz="20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fi-FI" sz="2000" dirty="0">
              <a:effectLst/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735276-D68E-5FC1-4090-BB75CB732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3181" y="170805"/>
            <a:ext cx="6827677" cy="3286125"/>
          </a:xfrm>
          <a:prstGeom prst="rect">
            <a:avLst/>
          </a:prstGeom>
        </p:spPr>
      </p:pic>
      <p:sp>
        <p:nvSpPr>
          <p:cNvPr id="192" name="Google Shape;192;p7"/>
          <p:cNvSpPr txBox="1"/>
          <p:nvPr/>
        </p:nvSpPr>
        <p:spPr>
          <a:xfrm>
            <a:off x="1845299" y="1424026"/>
            <a:ext cx="527250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5400" dirty="0"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STROM PROBLÉMŮ A PĚT PROČ</a:t>
            </a:r>
            <a:endParaRPr sz="5400" dirty="0">
              <a:latin typeface="Impact" panose="020B080603090205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8EA417-AA8B-66EE-FB8F-8589A30C8EEF}"/>
              </a:ext>
            </a:extLst>
          </p:cNvPr>
          <p:cNvGrpSpPr/>
          <p:nvPr/>
        </p:nvGrpSpPr>
        <p:grpSpPr>
          <a:xfrm>
            <a:off x="9626639" y="797415"/>
            <a:ext cx="8279182" cy="9045498"/>
            <a:chOff x="923958" y="68965"/>
            <a:chExt cx="5172042" cy="5650764"/>
          </a:xfrm>
        </p:grpSpPr>
        <p:sp>
          <p:nvSpPr>
            <p:cNvPr id="5" name="Google Shape;188;p7">
              <a:extLst>
                <a:ext uri="{FF2B5EF4-FFF2-40B4-BE49-F238E27FC236}">
                  <a16:creationId xmlns:a16="http://schemas.microsoft.com/office/drawing/2014/main" id="{18FB7447-36EC-AEEC-3568-6174D352C051}"/>
                </a:ext>
              </a:extLst>
            </p:cNvPr>
            <p:cNvSpPr/>
            <p:nvPr/>
          </p:nvSpPr>
          <p:spPr>
            <a:xfrm>
              <a:off x="1548614" y="68965"/>
              <a:ext cx="4547386" cy="5417193"/>
            </a:xfrm>
            <a:custGeom>
              <a:avLst/>
              <a:gdLst/>
              <a:ahLst/>
              <a:cxnLst/>
              <a:rect l="l" t="t" r="r" b="b"/>
              <a:pathLst>
                <a:path w="9269813" h="10175236" extrusionOk="0">
                  <a:moveTo>
                    <a:pt x="0" y="0"/>
                  </a:moveTo>
                  <a:lnTo>
                    <a:pt x="9269813" y="0"/>
                  </a:lnTo>
                  <a:lnTo>
                    <a:pt x="9269813" y="10175236"/>
                  </a:lnTo>
                  <a:lnTo>
                    <a:pt x="0" y="101752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fi-FI" sz="1200"/>
            </a:p>
          </p:txBody>
        </p:sp>
        <p:sp>
          <p:nvSpPr>
            <p:cNvPr id="6" name="Google Shape;194;p7">
              <a:extLst>
                <a:ext uri="{FF2B5EF4-FFF2-40B4-BE49-F238E27FC236}">
                  <a16:creationId xmlns:a16="http://schemas.microsoft.com/office/drawing/2014/main" id="{28634176-F68F-2212-62B4-69EBACC2341B}"/>
                </a:ext>
              </a:extLst>
            </p:cNvPr>
            <p:cNvSpPr txBox="1"/>
            <p:nvPr/>
          </p:nvSpPr>
          <p:spPr>
            <a:xfrm>
              <a:off x="2500141" y="2803588"/>
              <a:ext cx="2644332" cy="51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67986"/>
                </a:lnSpc>
              </a:pPr>
              <a:r>
                <a:rPr lang="en-US" sz="3200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Určete</a:t>
              </a:r>
              <a:r>
                <a:rPr lang="en-US" sz="3200" dirty="0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si</a:t>
              </a:r>
              <a:r>
                <a:rPr lang="en-US" sz="3200" dirty="0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problém</a:t>
              </a:r>
              <a:endParaRPr sz="3200" dirty="0">
                <a:highlight>
                  <a:srgbClr val="FAFFCA"/>
                </a:highlight>
              </a:endParaRPr>
            </a:p>
          </p:txBody>
        </p:sp>
        <p:sp>
          <p:nvSpPr>
            <p:cNvPr id="7" name="Google Shape;195;p7">
              <a:extLst>
                <a:ext uri="{FF2B5EF4-FFF2-40B4-BE49-F238E27FC236}">
                  <a16:creationId xmlns:a16="http://schemas.microsoft.com/office/drawing/2014/main" id="{A2D72983-7517-44E6-AECA-F568EC217041}"/>
                </a:ext>
              </a:extLst>
            </p:cNvPr>
            <p:cNvSpPr txBox="1"/>
            <p:nvPr/>
          </p:nvSpPr>
          <p:spPr>
            <a:xfrm>
              <a:off x="3004993" y="4719740"/>
              <a:ext cx="1634627" cy="51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67986"/>
                </a:lnSpc>
              </a:pPr>
              <a:r>
                <a:rPr lang="en-US" sz="3200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Příčiny</a:t>
              </a:r>
              <a:endParaRPr sz="3200" dirty="0">
                <a:highlight>
                  <a:srgbClr val="FAFFCA"/>
                </a:highlight>
              </a:endParaRPr>
            </a:p>
          </p:txBody>
        </p:sp>
        <p:sp>
          <p:nvSpPr>
            <p:cNvPr id="8" name="Google Shape;196;p7">
              <a:extLst>
                <a:ext uri="{FF2B5EF4-FFF2-40B4-BE49-F238E27FC236}">
                  <a16:creationId xmlns:a16="http://schemas.microsoft.com/office/drawing/2014/main" id="{CD1E3A40-1AE4-53CB-AC56-BD842EE36D62}"/>
                </a:ext>
              </a:extLst>
            </p:cNvPr>
            <p:cNvSpPr txBox="1"/>
            <p:nvPr/>
          </p:nvSpPr>
          <p:spPr>
            <a:xfrm>
              <a:off x="923958" y="3534747"/>
              <a:ext cx="2081035" cy="2184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67985"/>
                </a:lnSpc>
              </a:pPr>
              <a:r>
                <a:rPr lang="en-US" sz="2400" dirty="0" err="1">
                  <a:solidFill>
                    <a:srgbClr val="F09833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2400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 se to </a:t>
              </a:r>
              <a:r>
                <a:rPr lang="en-US" sz="2400" dirty="0" err="1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děje</a:t>
              </a:r>
              <a:r>
                <a:rPr lang="en-US" sz="2400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24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2400" dirty="0" err="1">
                  <a:solidFill>
                    <a:srgbClr val="F09833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2400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24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2400" dirty="0" err="1">
                  <a:solidFill>
                    <a:srgbClr val="F09833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2400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24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2400" dirty="0" err="1">
                  <a:solidFill>
                    <a:srgbClr val="F09833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2400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24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2400" dirty="0" err="1">
                  <a:solidFill>
                    <a:srgbClr val="F09833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2400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2400" dirty="0">
                <a:latin typeface="Montserrat" panose="02000505000000020004" pitchFamily="2" charset="77"/>
              </a:endParaRPr>
            </a:p>
            <a:p>
              <a:pPr>
                <a:lnSpc>
                  <a:spcPct val="106957"/>
                </a:lnSpc>
              </a:pPr>
              <a:endParaRPr sz="24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" name="Google Shape;198;p7">
              <a:extLst>
                <a:ext uri="{FF2B5EF4-FFF2-40B4-BE49-F238E27FC236}">
                  <a16:creationId xmlns:a16="http://schemas.microsoft.com/office/drawing/2014/main" id="{C183C065-492C-4F69-8B0F-CA573813A5E6}"/>
                </a:ext>
              </a:extLst>
            </p:cNvPr>
            <p:cNvSpPr txBox="1"/>
            <p:nvPr/>
          </p:nvSpPr>
          <p:spPr>
            <a:xfrm>
              <a:off x="2606784" y="904429"/>
              <a:ext cx="1970508" cy="516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67986"/>
                </a:lnSpc>
              </a:pPr>
              <a:r>
                <a:rPr lang="en-US" sz="3200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Důsledky</a:t>
              </a:r>
              <a:endParaRPr sz="3200" dirty="0">
                <a:highlight>
                  <a:srgbClr val="FAFFCA"/>
                </a:highlight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48369B9-D3AC-846A-84F0-AB297207DECD}"/>
                </a:ext>
              </a:extLst>
            </p:cNvPr>
            <p:cNvCxnSpPr/>
            <p:nvPr/>
          </p:nvCxnSpPr>
          <p:spPr>
            <a:xfrm>
              <a:off x="2103120" y="4472940"/>
              <a:ext cx="1135380" cy="449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513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188ef3-5983-423b-9949-173ef6e53242">
      <Terms xmlns="http://schemas.microsoft.com/office/infopath/2007/PartnerControls"/>
    </lcf76f155ced4ddcb4097134ff3c332f>
    <TaxCatchAll xmlns="3a387dbe-9acf-47b1-97ea-ce4e9eae4f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6B84576EBF6A84384872AD0432F3AAD" ma:contentTypeVersion="18" ma:contentTypeDescription="Luo uusi asiakirja." ma:contentTypeScope="" ma:versionID="c4620b2dcc4a78826106b4b360f49de3">
  <xsd:schema xmlns:xsd="http://www.w3.org/2001/XMLSchema" xmlns:xs="http://www.w3.org/2001/XMLSchema" xmlns:p="http://schemas.microsoft.com/office/2006/metadata/properties" xmlns:ns2="b1188ef3-5983-423b-9949-173ef6e53242" xmlns:ns3="3a387dbe-9acf-47b1-97ea-ce4e9eae4f6a" targetNamespace="http://schemas.microsoft.com/office/2006/metadata/properties" ma:root="true" ma:fieldsID="a11b02f85c230fecd25287549032df30" ns2:_="" ns3:_="">
    <xsd:import namespace="b1188ef3-5983-423b-9949-173ef6e53242"/>
    <xsd:import namespace="3a387dbe-9acf-47b1-97ea-ce4e9eae4f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88ef3-5983-423b-9949-173ef6e53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5a05df22-f028-4329-bfa6-daf770b3d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87dbe-9acf-47b1-97ea-ce4e9eae4f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20acab3-db41-4a0a-89e6-30f1cb591e8f}" ma:internalName="TaxCatchAll" ma:showField="CatchAllData" ma:web="3a387dbe-9acf-47b1-97ea-ce4e9eae4f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6D697-C917-4BE8-BA76-A82AC34863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2382F7-55D9-45F7-A07A-ACC6898F6D2B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a387dbe-9acf-47b1-97ea-ce4e9eae4f6a"/>
    <ds:schemaRef ds:uri="b1188ef3-5983-423b-9949-173ef6e5324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4B3FF4-5592-4837-9B29-C009C7310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188ef3-5983-423b-9949-173ef6e53242"/>
    <ds:schemaRef ds:uri="3a387dbe-9acf-47b1-97ea-ce4e9eae4f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1584</Words>
  <Application>Microsoft Office PowerPoint</Application>
  <PresentationFormat>Mukautettu</PresentationFormat>
  <Paragraphs>219</Paragraphs>
  <Slides>25</Slides>
  <Notes>25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Sanna Lindgren</dc:creator>
  <cp:lastModifiedBy>Viviana Muranen</cp:lastModifiedBy>
  <cp:revision>37</cp:revision>
  <dcterms:created xsi:type="dcterms:W3CDTF">2006-08-16T00:00:00Z</dcterms:created>
  <dcterms:modified xsi:type="dcterms:W3CDTF">2024-02-14T10:46:35Z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0x01010086B84576EBF6A84384872AD0432F3AAD</vt:lpwstr>
  </property>
  <property fmtid="{D5CDD505-2E9C-101B-9397-08002B2CF9AE}" pid="3" name="MediaServiceImageTags">
    <vt:lpwstr/>
  </property>
</Properties>
</file>