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3"/>
  </p:notesMasterIdLst>
  <p:sldIdLst>
    <p:sldId id="309" r:id="rId5"/>
    <p:sldId id="291" r:id="rId6"/>
    <p:sldId id="348" r:id="rId7"/>
    <p:sldId id="313" r:id="rId8"/>
    <p:sldId id="349" r:id="rId9"/>
    <p:sldId id="290" r:id="rId10"/>
    <p:sldId id="306" r:id="rId11"/>
    <p:sldId id="351" r:id="rId12"/>
    <p:sldId id="358" r:id="rId13"/>
    <p:sldId id="287" r:id="rId14"/>
    <p:sldId id="314" r:id="rId15"/>
    <p:sldId id="289" r:id="rId16"/>
    <p:sldId id="352" r:id="rId17"/>
    <p:sldId id="359" r:id="rId18"/>
    <p:sldId id="382" r:id="rId19"/>
    <p:sldId id="383" r:id="rId20"/>
    <p:sldId id="38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 id="397" r:id="rId34"/>
    <p:sldId id="398" r:id="rId35"/>
    <p:sldId id="350" r:id="rId36"/>
    <p:sldId id="357" r:id="rId37"/>
    <p:sldId id="365" r:id="rId38"/>
    <p:sldId id="317" r:id="rId39"/>
    <p:sldId id="318" r:id="rId40"/>
    <p:sldId id="353" r:id="rId41"/>
    <p:sldId id="360" r:id="rId42"/>
    <p:sldId id="292" r:id="rId43"/>
    <p:sldId id="343" r:id="rId44"/>
    <p:sldId id="271" r:id="rId45"/>
    <p:sldId id="362" r:id="rId46"/>
    <p:sldId id="296" r:id="rId47"/>
    <p:sldId id="339" r:id="rId48"/>
    <p:sldId id="340" r:id="rId49"/>
    <p:sldId id="300" r:id="rId50"/>
    <p:sldId id="326" r:id="rId51"/>
    <p:sldId id="327" r:id="rId52"/>
    <p:sldId id="329" r:id="rId53"/>
    <p:sldId id="330" r:id="rId54"/>
    <p:sldId id="331" r:id="rId55"/>
    <p:sldId id="332" r:id="rId56"/>
    <p:sldId id="325" r:id="rId57"/>
    <p:sldId id="354" r:id="rId58"/>
    <p:sldId id="361" r:id="rId59"/>
    <p:sldId id="333" r:id="rId60"/>
    <p:sldId id="344" r:id="rId61"/>
    <p:sldId id="367" r:id="rId62"/>
    <p:sldId id="368" r:id="rId63"/>
    <p:sldId id="369" r:id="rId64"/>
    <p:sldId id="370" r:id="rId65"/>
    <p:sldId id="371" r:id="rId66"/>
    <p:sldId id="372" r:id="rId67"/>
    <p:sldId id="373" r:id="rId68"/>
    <p:sldId id="374" r:id="rId69"/>
    <p:sldId id="375" r:id="rId70"/>
    <p:sldId id="376" r:id="rId71"/>
    <p:sldId id="366" r:id="rId7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B376D6-A912-C373-1160-8744D990ADBA}" name="APanna Makó" initials="AM" userId="78eb09dc573a14f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AFFCA"/>
    <a:srgbClr val="F5892C"/>
    <a:srgbClr val="D20036"/>
    <a:srgbClr val="015B56"/>
    <a:srgbClr val="F5D02C"/>
    <a:srgbClr val="C2BDB8"/>
    <a:srgbClr val="0D4A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FD700A-B7AB-4E40-A8C5-78070B6CB95A}" v="846" dt="2024-01-17T16:21:17.695"/>
    <p1510:client id="{71BFEC0F-0CB8-4DA3-97E3-38075079E45C}" v="6" dt="2024-01-17T16:56:32.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24" autoAdjust="0"/>
    <p:restoredTop sz="90168" autoAdjust="0"/>
  </p:normalViewPr>
  <p:slideViewPr>
    <p:cSldViewPr snapToGrid="0">
      <p:cViewPr varScale="1">
        <p:scale>
          <a:sx n="55" d="100"/>
          <a:sy n="55" d="100"/>
        </p:scale>
        <p:origin x="27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na Lindgren" userId="d7f8f64c-9e1b-4c54-81a9-ba4523763735" providerId="ADAL" clId="{0D20B8B7-8DA8-4926-A336-DF4EA3751B55}"/>
    <pc:docChg chg="undo redo custSel addSld delSld modSld sldOrd">
      <pc:chgData name="Sanna Lindgren" userId="d7f8f64c-9e1b-4c54-81a9-ba4523763735" providerId="ADAL" clId="{0D20B8B7-8DA8-4926-A336-DF4EA3751B55}" dt="2024-01-09T07:50:04.266" v="497" actId="1076"/>
      <pc:docMkLst>
        <pc:docMk/>
      </pc:docMkLst>
      <pc:sldChg chg="modSp mod">
        <pc:chgData name="Sanna Lindgren" userId="d7f8f64c-9e1b-4c54-81a9-ba4523763735" providerId="ADAL" clId="{0D20B8B7-8DA8-4926-A336-DF4EA3751B55}" dt="2024-01-09T07:10:34.065" v="8" actId="20577"/>
        <pc:sldMkLst>
          <pc:docMk/>
          <pc:sldMk cId="2636843533" sldId="286"/>
        </pc:sldMkLst>
        <pc:spChg chg="mod">
          <ac:chgData name="Sanna Lindgren" userId="d7f8f64c-9e1b-4c54-81a9-ba4523763735" providerId="ADAL" clId="{0D20B8B7-8DA8-4926-A336-DF4EA3751B55}" dt="2024-01-09T07:10:34.065" v="8" actId="20577"/>
          <ac:spMkLst>
            <pc:docMk/>
            <pc:sldMk cId="2636843533" sldId="286"/>
            <ac:spMk id="12" creationId="{A0A1B03A-6B64-F6A1-923A-B57066EB6C9D}"/>
          </ac:spMkLst>
        </pc:spChg>
        <pc:picChg chg="mod">
          <ac:chgData name="Sanna Lindgren" userId="d7f8f64c-9e1b-4c54-81a9-ba4523763735" providerId="ADAL" clId="{0D20B8B7-8DA8-4926-A336-DF4EA3751B55}" dt="2024-01-08T14:51:22.900" v="3" actId="1076"/>
          <ac:picMkLst>
            <pc:docMk/>
            <pc:sldMk cId="2636843533" sldId="286"/>
            <ac:picMk id="11" creationId="{6E0444C3-FA59-AFFF-2C20-49BD8B0A0509}"/>
          </ac:picMkLst>
        </pc:picChg>
      </pc:sldChg>
      <pc:sldChg chg="modSp mod">
        <pc:chgData name="Sanna Lindgren" userId="d7f8f64c-9e1b-4c54-81a9-ba4523763735" providerId="ADAL" clId="{0D20B8B7-8DA8-4926-A336-DF4EA3751B55}" dt="2024-01-09T07:19:26.717" v="80" actId="14100"/>
        <pc:sldMkLst>
          <pc:docMk/>
          <pc:sldMk cId="2351953392" sldId="287"/>
        </pc:sldMkLst>
        <pc:spChg chg="mod">
          <ac:chgData name="Sanna Lindgren" userId="d7f8f64c-9e1b-4c54-81a9-ba4523763735" providerId="ADAL" clId="{0D20B8B7-8DA8-4926-A336-DF4EA3751B55}" dt="2024-01-09T07:19:13.279" v="78" actId="404"/>
          <ac:spMkLst>
            <pc:docMk/>
            <pc:sldMk cId="2351953392" sldId="287"/>
            <ac:spMk id="3" creationId="{A0E21396-0283-2DDC-410B-FB89C57BEE82}"/>
          </ac:spMkLst>
        </pc:spChg>
        <pc:spChg chg="mod">
          <ac:chgData name="Sanna Lindgren" userId="d7f8f64c-9e1b-4c54-81a9-ba4523763735" providerId="ADAL" clId="{0D20B8B7-8DA8-4926-A336-DF4EA3751B55}" dt="2024-01-09T07:19:19.738" v="79" actId="20577"/>
          <ac:spMkLst>
            <pc:docMk/>
            <pc:sldMk cId="2351953392" sldId="287"/>
            <ac:spMk id="11" creationId="{D755A7A3-4C24-0491-4307-5F0998857D91}"/>
          </ac:spMkLst>
        </pc:spChg>
        <pc:picChg chg="mod">
          <ac:chgData name="Sanna Lindgren" userId="d7f8f64c-9e1b-4c54-81a9-ba4523763735" providerId="ADAL" clId="{0D20B8B7-8DA8-4926-A336-DF4EA3751B55}" dt="2024-01-09T07:19:26.717" v="80" actId="14100"/>
          <ac:picMkLst>
            <pc:docMk/>
            <pc:sldMk cId="2351953392" sldId="287"/>
            <ac:picMk id="14" creationId="{BBAF0DB0-8DCA-F558-6023-1E060BB64590}"/>
          </ac:picMkLst>
        </pc:picChg>
      </pc:sldChg>
      <pc:sldChg chg="modSp mod">
        <pc:chgData name="Sanna Lindgren" userId="d7f8f64c-9e1b-4c54-81a9-ba4523763735" providerId="ADAL" clId="{0D20B8B7-8DA8-4926-A336-DF4EA3751B55}" dt="2024-01-09T07:18:30.357" v="71" actId="14100"/>
        <pc:sldMkLst>
          <pc:docMk/>
          <pc:sldMk cId="1941565916" sldId="290"/>
        </pc:sldMkLst>
        <pc:spChg chg="mod">
          <ac:chgData name="Sanna Lindgren" userId="d7f8f64c-9e1b-4c54-81a9-ba4523763735" providerId="ADAL" clId="{0D20B8B7-8DA8-4926-A336-DF4EA3751B55}" dt="2024-01-09T07:18:17.140" v="68" actId="20577"/>
          <ac:spMkLst>
            <pc:docMk/>
            <pc:sldMk cId="1941565916" sldId="290"/>
            <ac:spMk id="2" creationId="{2E2C5FF1-E4D2-A2F6-D50D-8BF6534976B8}"/>
          </ac:spMkLst>
        </pc:spChg>
        <pc:spChg chg="mod">
          <ac:chgData name="Sanna Lindgren" userId="d7f8f64c-9e1b-4c54-81a9-ba4523763735" providerId="ADAL" clId="{0D20B8B7-8DA8-4926-A336-DF4EA3751B55}" dt="2024-01-09T07:18:30.357" v="71" actId="14100"/>
          <ac:spMkLst>
            <pc:docMk/>
            <pc:sldMk cId="1941565916" sldId="290"/>
            <ac:spMk id="3" creationId="{E0471262-BEF5-072D-F382-3B5A84917643}"/>
          </ac:spMkLst>
        </pc:spChg>
        <pc:picChg chg="mod">
          <ac:chgData name="Sanna Lindgren" userId="d7f8f64c-9e1b-4c54-81a9-ba4523763735" providerId="ADAL" clId="{0D20B8B7-8DA8-4926-A336-DF4EA3751B55}" dt="2024-01-09T07:18:16.204" v="66" actId="1076"/>
          <ac:picMkLst>
            <pc:docMk/>
            <pc:sldMk cId="1941565916" sldId="290"/>
            <ac:picMk id="8" creationId="{7BBC739C-4971-7131-A4A3-4AF3FC73A78E}"/>
          </ac:picMkLst>
        </pc:picChg>
        <pc:picChg chg="mod">
          <ac:chgData name="Sanna Lindgren" userId="d7f8f64c-9e1b-4c54-81a9-ba4523763735" providerId="ADAL" clId="{0D20B8B7-8DA8-4926-A336-DF4EA3751B55}" dt="2024-01-09T07:18:16.547" v="67" actId="14100"/>
          <ac:picMkLst>
            <pc:docMk/>
            <pc:sldMk cId="1941565916" sldId="290"/>
            <ac:picMk id="11" creationId="{5DD61147-33AF-ACDE-56F8-39599D729068}"/>
          </ac:picMkLst>
        </pc:picChg>
      </pc:sldChg>
      <pc:sldChg chg="modSp mod">
        <pc:chgData name="Sanna Lindgren" userId="d7f8f64c-9e1b-4c54-81a9-ba4523763735" providerId="ADAL" clId="{0D20B8B7-8DA8-4926-A336-DF4EA3751B55}" dt="2024-01-09T07:24:30.743" v="151" actId="404"/>
        <pc:sldMkLst>
          <pc:docMk/>
          <pc:sldMk cId="3973944194" sldId="291"/>
        </pc:sldMkLst>
        <pc:spChg chg="mod">
          <ac:chgData name="Sanna Lindgren" userId="d7f8f64c-9e1b-4c54-81a9-ba4523763735" providerId="ADAL" clId="{0D20B8B7-8DA8-4926-A336-DF4EA3751B55}" dt="2024-01-09T07:24:30.743" v="151" actId="404"/>
          <ac:spMkLst>
            <pc:docMk/>
            <pc:sldMk cId="3973944194" sldId="291"/>
            <ac:spMk id="3" creationId="{60CA31E4-146C-BC0E-3AAD-DB3C80A80CC0}"/>
          </ac:spMkLst>
        </pc:spChg>
      </pc:sldChg>
      <pc:sldChg chg="modSp mod">
        <pc:chgData name="Sanna Lindgren" userId="d7f8f64c-9e1b-4c54-81a9-ba4523763735" providerId="ADAL" clId="{0D20B8B7-8DA8-4926-A336-DF4EA3751B55}" dt="2024-01-09T07:30:02.128" v="239" actId="1076"/>
        <pc:sldMkLst>
          <pc:docMk/>
          <pc:sldMk cId="1519554761" sldId="292"/>
        </pc:sldMkLst>
        <pc:spChg chg="mod">
          <ac:chgData name="Sanna Lindgren" userId="d7f8f64c-9e1b-4c54-81a9-ba4523763735" providerId="ADAL" clId="{0D20B8B7-8DA8-4926-A336-DF4EA3751B55}" dt="2024-01-09T07:26:46.350" v="181" actId="20577"/>
          <ac:spMkLst>
            <pc:docMk/>
            <pc:sldMk cId="1519554761" sldId="292"/>
            <ac:spMk id="9" creationId="{C5B35BA3-BD15-F646-6AFD-183BF974C86B}"/>
          </ac:spMkLst>
        </pc:spChg>
        <pc:spChg chg="mod">
          <ac:chgData name="Sanna Lindgren" userId="d7f8f64c-9e1b-4c54-81a9-ba4523763735" providerId="ADAL" clId="{0D20B8B7-8DA8-4926-A336-DF4EA3751B55}" dt="2024-01-09T07:30:02.128" v="239" actId="1076"/>
          <ac:spMkLst>
            <pc:docMk/>
            <pc:sldMk cId="1519554761" sldId="292"/>
            <ac:spMk id="11" creationId="{BC5E19FE-85A1-55D5-BB0F-1B1B46F40933}"/>
          </ac:spMkLst>
        </pc:spChg>
        <pc:spChg chg="mod">
          <ac:chgData name="Sanna Lindgren" userId="d7f8f64c-9e1b-4c54-81a9-ba4523763735" providerId="ADAL" clId="{0D20B8B7-8DA8-4926-A336-DF4EA3751B55}" dt="2024-01-09T07:28:48.811" v="219" actId="1076"/>
          <ac:spMkLst>
            <pc:docMk/>
            <pc:sldMk cId="1519554761" sldId="292"/>
            <ac:spMk id="13" creationId="{A1D09012-0CD0-1ACC-DBB0-4A58751A7CF3}"/>
          </ac:spMkLst>
        </pc:spChg>
        <pc:spChg chg="mod">
          <ac:chgData name="Sanna Lindgren" userId="d7f8f64c-9e1b-4c54-81a9-ba4523763735" providerId="ADAL" clId="{0D20B8B7-8DA8-4926-A336-DF4EA3751B55}" dt="2024-01-09T07:27:01.628" v="185" actId="1076"/>
          <ac:spMkLst>
            <pc:docMk/>
            <pc:sldMk cId="1519554761" sldId="292"/>
            <ac:spMk id="16" creationId="{6ECB70AE-8305-D94B-6E99-0F40901D12EC}"/>
          </ac:spMkLst>
        </pc:spChg>
        <pc:spChg chg="mod">
          <ac:chgData name="Sanna Lindgren" userId="d7f8f64c-9e1b-4c54-81a9-ba4523763735" providerId="ADAL" clId="{0D20B8B7-8DA8-4926-A336-DF4EA3751B55}" dt="2024-01-09T07:28:37.338" v="218" actId="1076"/>
          <ac:spMkLst>
            <pc:docMk/>
            <pc:sldMk cId="1519554761" sldId="292"/>
            <ac:spMk id="17" creationId="{C1E0365D-771B-1AD1-4E1B-02DBE679F6A6}"/>
          </ac:spMkLst>
        </pc:spChg>
        <pc:spChg chg="mod">
          <ac:chgData name="Sanna Lindgren" userId="d7f8f64c-9e1b-4c54-81a9-ba4523763735" providerId="ADAL" clId="{0D20B8B7-8DA8-4926-A336-DF4EA3751B55}" dt="2024-01-09T07:27:20.817" v="189" actId="1076"/>
          <ac:spMkLst>
            <pc:docMk/>
            <pc:sldMk cId="1519554761" sldId="292"/>
            <ac:spMk id="19" creationId="{DD0A568C-E7D4-12F5-EA5E-5BC0AD7BF18F}"/>
          </ac:spMkLst>
        </pc:spChg>
        <pc:spChg chg="mod">
          <ac:chgData name="Sanna Lindgren" userId="d7f8f64c-9e1b-4c54-81a9-ba4523763735" providerId="ADAL" clId="{0D20B8B7-8DA8-4926-A336-DF4EA3751B55}" dt="2024-01-09T07:27:15.453" v="188" actId="404"/>
          <ac:spMkLst>
            <pc:docMk/>
            <pc:sldMk cId="1519554761" sldId="292"/>
            <ac:spMk id="20" creationId="{AEC4BC2B-FFD3-9EC0-DE46-2BE8B327C042}"/>
          </ac:spMkLst>
        </pc:spChg>
        <pc:spChg chg="mod">
          <ac:chgData name="Sanna Lindgren" userId="d7f8f64c-9e1b-4c54-81a9-ba4523763735" providerId="ADAL" clId="{0D20B8B7-8DA8-4926-A336-DF4EA3751B55}" dt="2024-01-09T07:27:49.828" v="197" actId="1076"/>
          <ac:spMkLst>
            <pc:docMk/>
            <pc:sldMk cId="1519554761" sldId="292"/>
            <ac:spMk id="23" creationId="{CC561546-FF84-2C88-4B78-8231BBF26583}"/>
          </ac:spMkLst>
        </pc:spChg>
        <pc:spChg chg="mod">
          <ac:chgData name="Sanna Lindgren" userId="d7f8f64c-9e1b-4c54-81a9-ba4523763735" providerId="ADAL" clId="{0D20B8B7-8DA8-4926-A336-DF4EA3751B55}" dt="2024-01-09T07:27:28.601" v="191" actId="1076"/>
          <ac:spMkLst>
            <pc:docMk/>
            <pc:sldMk cId="1519554761" sldId="292"/>
            <ac:spMk id="24" creationId="{BACFE56A-9214-FDD8-2EC9-FBF0976127C3}"/>
          </ac:spMkLst>
        </pc:spChg>
        <pc:spChg chg="mod">
          <ac:chgData name="Sanna Lindgren" userId="d7f8f64c-9e1b-4c54-81a9-ba4523763735" providerId="ADAL" clId="{0D20B8B7-8DA8-4926-A336-DF4EA3751B55}" dt="2024-01-09T07:28:20.431" v="214" actId="1076"/>
          <ac:spMkLst>
            <pc:docMk/>
            <pc:sldMk cId="1519554761" sldId="292"/>
            <ac:spMk id="26" creationId="{6BE84140-68FA-40D8-83D6-72777CD54A5E}"/>
          </ac:spMkLst>
        </pc:spChg>
        <pc:spChg chg="mod">
          <ac:chgData name="Sanna Lindgren" userId="d7f8f64c-9e1b-4c54-81a9-ba4523763735" providerId="ADAL" clId="{0D20B8B7-8DA8-4926-A336-DF4EA3751B55}" dt="2024-01-09T07:28:21.991" v="215" actId="1076"/>
          <ac:spMkLst>
            <pc:docMk/>
            <pc:sldMk cId="1519554761" sldId="292"/>
            <ac:spMk id="27" creationId="{350CFEAA-457C-2932-6626-737A9498940E}"/>
          </ac:spMkLst>
        </pc:spChg>
        <pc:spChg chg="mod">
          <ac:chgData name="Sanna Lindgren" userId="d7f8f64c-9e1b-4c54-81a9-ba4523763735" providerId="ADAL" clId="{0D20B8B7-8DA8-4926-A336-DF4EA3751B55}" dt="2024-01-09T07:28:33.305" v="217" actId="1076"/>
          <ac:spMkLst>
            <pc:docMk/>
            <pc:sldMk cId="1519554761" sldId="292"/>
            <ac:spMk id="30" creationId="{40195868-74B8-4008-FA24-0729B88448FD}"/>
          </ac:spMkLst>
        </pc:spChg>
      </pc:sldChg>
      <pc:sldChg chg="delSp modSp mod">
        <pc:chgData name="Sanna Lindgren" userId="d7f8f64c-9e1b-4c54-81a9-ba4523763735" providerId="ADAL" clId="{0D20B8B7-8DA8-4926-A336-DF4EA3751B55}" dt="2024-01-09T07:43:28.423" v="396" actId="14100"/>
        <pc:sldMkLst>
          <pc:docMk/>
          <pc:sldMk cId="4085876483" sldId="294"/>
        </pc:sldMkLst>
        <pc:spChg chg="mod">
          <ac:chgData name="Sanna Lindgren" userId="d7f8f64c-9e1b-4c54-81a9-ba4523763735" providerId="ADAL" clId="{0D20B8B7-8DA8-4926-A336-DF4EA3751B55}" dt="2024-01-09T07:43:28.423" v="396" actId="14100"/>
          <ac:spMkLst>
            <pc:docMk/>
            <pc:sldMk cId="4085876483" sldId="294"/>
            <ac:spMk id="9" creationId="{53492439-3B21-A48E-902A-A279AB63809A}"/>
          </ac:spMkLst>
        </pc:spChg>
        <pc:spChg chg="del mod">
          <ac:chgData name="Sanna Lindgren" userId="d7f8f64c-9e1b-4c54-81a9-ba4523763735" providerId="ADAL" clId="{0D20B8B7-8DA8-4926-A336-DF4EA3751B55}" dt="2024-01-09T07:25:57.992" v="163" actId="478"/>
          <ac:spMkLst>
            <pc:docMk/>
            <pc:sldMk cId="4085876483" sldId="294"/>
            <ac:spMk id="10" creationId="{7BB8216C-294A-5D93-A271-009529CC06E8}"/>
          </ac:spMkLst>
        </pc:spChg>
      </pc:sldChg>
      <pc:sldChg chg="addSp delSp modSp mod">
        <pc:chgData name="Sanna Lindgren" userId="d7f8f64c-9e1b-4c54-81a9-ba4523763735" providerId="ADAL" clId="{0D20B8B7-8DA8-4926-A336-DF4EA3751B55}" dt="2024-01-09T07:48:31.917" v="469" actId="1076"/>
        <pc:sldMkLst>
          <pc:docMk/>
          <pc:sldMk cId="3461959164" sldId="295"/>
        </pc:sldMkLst>
        <pc:spChg chg="del">
          <ac:chgData name="Sanna Lindgren" userId="d7f8f64c-9e1b-4c54-81a9-ba4523763735" providerId="ADAL" clId="{0D20B8B7-8DA8-4926-A336-DF4EA3751B55}" dt="2024-01-09T07:33:05.638" v="248" actId="478"/>
          <ac:spMkLst>
            <pc:docMk/>
            <pc:sldMk cId="3461959164" sldId="295"/>
            <ac:spMk id="3" creationId="{EB655443-FDF7-7E4F-2337-1D421CBE654E}"/>
          </ac:spMkLst>
        </pc:spChg>
        <pc:spChg chg="add del mod">
          <ac:chgData name="Sanna Lindgren" userId="d7f8f64c-9e1b-4c54-81a9-ba4523763735" providerId="ADAL" clId="{0D20B8B7-8DA8-4926-A336-DF4EA3751B55}" dt="2024-01-09T07:33:08.318" v="249" actId="478"/>
          <ac:spMkLst>
            <pc:docMk/>
            <pc:sldMk cId="3461959164" sldId="295"/>
            <ac:spMk id="4" creationId="{B98D7E66-BB6E-4E01-13E2-A9C06ED775E4}"/>
          </ac:spMkLst>
        </pc:spChg>
        <pc:spChg chg="mod">
          <ac:chgData name="Sanna Lindgren" userId="d7f8f64c-9e1b-4c54-81a9-ba4523763735" providerId="ADAL" clId="{0D20B8B7-8DA8-4926-A336-DF4EA3751B55}" dt="2024-01-09T07:48:31.917" v="469" actId="1076"/>
          <ac:spMkLst>
            <pc:docMk/>
            <pc:sldMk cId="3461959164" sldId="295"/>
            <ac:spMk id="10" creationId="{BE619A37-7228-110D-52F2-2897CF954271}"/>
          </ac:spMkLst>
        </pc:spChg>
        <pc:picChg chg="mod">
          <ac:chgData name="Sanna Lindgren" userId="d7f8f64c-9e1b-4c54-81a9-ba4523763735" providerId="ADAL" clId="{0D20B8B7-8DA8-4926-A336-DF4EA3751B55}" dt="2024-01-09T07:48:27.806" v="468" actId="1076"/>
          <ac:picMkLst>
            <pc:docMk/>
            <pc:sldMk cId="3461959164" sldId="295"/>
            <ac:picMk id="9" creationId="{EDE9A418-7427-4FA5-E075-80A0ABD31C18}"/>
          </ac:picMkLst>
        </pc:picChg>
      </pc:sldChg>
      <pc:sldChg chg="delSp modSp mod">
        <pc:chgData name="Sanna Lindgren" userId="d7f8f64c-9e1b-4c54-81a9-ba4523763735" providerId="ADAL" clId="{0D20B8B7-8DA8-4926-A336-DF4EA3751B55}" dt="2024-01-09T07:37:08.062" v="312" actId="1076"/>
        <pc:sldMkLst>
          <pc:docMk/>
          <pc:sldMk cId="1323106200" sldId="296"/>
        </pc:sldMkLst>
        <pc:spChg chg="del">
          <ac:chgData name="Sanna Lindgren" userId="d7f8f64c-9e1b-4c54-81a9-ba4523763735" providerId="ADAL" clId="{0D20B8B7-8DA8-4926-A336-DF4EA3751B55}" dt="2024-01-09T07:33:57.293" v="262" actId="478"/>
          <ac:spMkLst>
            <pc:docMk/>
            <pc:sldMk cId="1323106200" sldId="296"/>
            <ac:spMk id="2" creationId="{CCE652E2-1DA1-5CEA-BAAC-DB2577E56B0F}"/>
          </ac:spMkLst>
        </pc:spChg>
        <pc:spChg chg="mod">
          <ac:chgData name="Sanna Lindgren" userId="d7f8f64c-9e1b-4c54-81a9-ba4523763735" providerId="ADAL" clId="{0D20B8B7-8DA8-4926-A336-DF4EA3751B55}" dt="2024-01-09T07:37:08.062" v="312" actId="1076"/>
          <ac:spMkLst>
            <pc:docMk/>
            <pc:sldMk cId="1323106200" sldId="296"/>
            <ac:spMk id="3" creationId="{4DD2365E-3F94-0845-E780-9AC8DC00EDC4}"/>
          </ac:spMkLst>
        </pc:spChg>
        <pc:spChg chg="del">
          <ac:chgData name="Sanna Lindgren" userId="d7f8f64c-9e1b-4c54-81a9-ba4523763735" providerId="ADAL" clId="{0D20B8B7-8DA8-4926-A336-DF4EA3751B55}" dt="2024-01-09T07:33:58.496" v="263" actId="478"/>
          <ac:spMkLst>
            <pc:docMk/>
            <pc:sldMk cId="1323106200" sldId="296"/>
            <ac:spMk id="4" creationId="{4BA1C3DC-0692-5992-6B12-EBA57D493D6D}"/>
          </ac:spMkLst>
        </pc:spChg>
        <pc:spChg chg="mod">
          <ac:chgData name="Sanna Lindgren" userId="d7f8f64c-9e1b-4c54-81a9-ba4523763735" providerId="ADAL" clId="{0D20B8B7-8DA8-4926-A336-DF4EA3751B55}" dt="2024-01-09T07:34:37.682" v="273" actId="1076"/>
          <ac:spMkLst>
            <pc:docMk/>
            <pc:sldMk cId="1323106200" sldId="296"/>
            <ac:spMk id="8" creationId="{E5EA2329-952E-4049-C063-A66BC477EDE1}"/>
          </ac:spMkLst>
        </pc:spChg>
        <pc:spChg chg="del">
          <ac:chgData name="Sanna Lindgren" userId="d7f8f64c-9e1b-4c54-81a9-ba4523763735" providerId="ADAL" clId="{0D20B8B7-8DA8-4926-A336-DF4EA3751B55}" dt="2024-01-09T07:33:55.798" v="261" actId="478"/>
          <ac:spMkLst>
            <pc:docMk/>
            <pc:sldMk cId="1323106200" sldId="296"/>
            <ac:spMk id="9" creationId="{F15BDC4E-9EDA-4DA6-97A1-EE18C7641C2D}"/>
          </ac:spMkLst>
        </pc:spChg>
        <pc:spChg chg="del">
          <ac:chgData name="Sanna Lindgren" userId="d7f8f64c-9e1b-4c54-81a9-ba4523763735" providerId="ADAL" clId="{0D20B8B7-8DA8-4926-A336-DF4EA3751B55}" dt="2024-01-09T07:33:59.910" v="264" actId="478"/>
          <ac:spMkLst>
            <pc:docMk/>
            <pc:sldMk cId="1323106200" sldId="296"/>
            <ac:spMk id="10" creationId="{08EAB453-19A2-0703-46EB-488E9849A4E0}"/>
          </ac:spMkLst>
        </pc:spChg>
        <pc:picChg chg="mod">
          <ac:chgData name="Sanna Lindgren" userId="d7f8f64c-9e1b-4c54-81a9-ba4523763735" providerId="ADAL" clId="{0D20B8B7-8DA8-4926-A336-DF4EA3751B55}" dt="2024-01-09T07:34:12.594" v="268" actId="1076"/>
          <ac:picMkLst>
            <pc:docMk/>
            <pc:sldMk cId="1323106200" sldId="296"/>
            <ac:picMk id="5" creationId="{9B7A2630-1F1F-0E41-B4AF-0A719571B42C}"/>
          </ac:picMkLst>
        </pc:picChg>
      </pc:sldChg>
      <pc:sldChg chg="delSp modSp mod">
        <pc:chgData name="Sanna Lindgren" userId="d7f8f64c-9e1b-4c54-81a9-ba4523763735" providerId="ADAL" clId="{0D20B8B7-8DA8-4926-A336-DF4EA3751B55}" dt="2024-01-09T07:44:39.040" v="409" actId="1076"/>
        <pc:sldMkLst>
          <pc:docMk/>
          <pc:sldMk cId="2231826563" sldId="299"/>
        </pc:sldMkLst>
        <pc:spChg chg="del">
          <ac:chgData name="Sanna Lindgren" userId="d7f8f64c-9e1b-4c54-81a9-ba4523763735" providerId="ADAL" clId="{0D20B8B7-8DA8-4926-A336-DF4EA3751B55}" dt="2024-01-09T07:43:58.281" v="399" actId="478"/>
          <ac:spMkLst>
            <pc:docMk/>
            <pc:sldMk cId="2231826563" sldId="299"/>
            <ac:spMk id="2" creationId="{57F1733A-ECEA-2CC2-8694-7D17F783661B}"/>
          </ac:spMkLst>
        </pc:spChg>
        <pc:spChg chg="mod">
          <ac:chgData name="Sanna Lindgren" userId="d7f8f64c-9e1b-4c54-81a9-ba4523763735" providerId="ADAL" clId="{0D20B8B7-8DA8-4926-A336-DF4EA3751B55}" dt="2024-01-09T07:44:39.040" v="409" actId="1076"/>
          <ac:spMkLst>
            <pc:docMk/>
            <pc:sldMk cId="2231826563" sldId="299"/>
            <ac:spMk id="3" creationId="{1DAB8B58-7371-3F9C-CACB-DD084F8104F6}"/>
          </ac:spMkLst>
        </pc:spChg>
        <pc:spChg chg="mod">
          <ac:chgData name="Sanna Lindgren" userId="d7f8f64c-9e1b-4c54-81a9-ba4523763735" providerId="ADAL" clId="{0D20B8B7-8DA8-4926-A336-DF4EA3751B55}" dt="2024-01-09T07:43:52.343" v="398" actId="20577"/>
          <ac:spMkLst>
            <pc:docMk/>
            <pc:sldMk cId="2231826563" sldId="299"/>
            <ac:spMk id="6" creationId="{15232396-0554-F8AE-3DBA-1B00BBDD0625}"/>
          </ac:spMkLst>
        </pc:spChg>
      </pc:sldChg>
      <pc:sldChg chg="addSp delSp modSp mod">
        <pc:chgData name="Sanna Lindgren" userId="d7f8f64c-9e1b-4c54-81a9-ba4523763735" providerId="ADAL" clId="{0D20B8B7-8DA8-4926-A336-DF4EA3751B55}" dt="2024-01-09T07:37:51.068" v="319" actId="1582"/>
        <pc:sldMkLst>
          <pc:docMk/>
          <pc:sldMk cId="2382122359" sldId="300"/>
        </pc:sldMkLst>
        <pc:spChg chg="add del mod">
          <ac:chgData name="Sanna Lindgren" userId="d7f8f64c-9e1b-4c54-81a9-ba4523763735" providerId="ADAL" clId="{0D20B8B7-8DA8-4926-A336-DF4EA3751B55}" dt="2024-01-09T07:37:36.174" v="316" actId="11529"/>
          <ac:spMkLst>
            <pc:docMk/>
            <pc:sldMk cId="2382122359" sldId="300"/>
            <ac:spMk id="2" creationId="{D1DE4FEE-8663-CD51-B28F-D1C730C3F3A5}"/>
          </ac:spMkLst>
        </pc:spChg>
        <pc:cxnChg chg="add mod">
          <ac:chgData name="Sanna Lindgren" userId="d7f8f64c-9e1b-4c54-81a9-ba4523763735" providerId="ADAL" clId="{0D20B8B7-8DA8-4926-A336-DF4EA3751B55}" dt="2024-01-09T07:37:51.068" v="319" actId="1582"/>
          <ac:cxnSpMkLst>
            <pc:docMk/>
            <pc:sldMk cId="2382122359" sldId="300"/>
            <ac:cxnSpMk id="4" creationId="{BB3F3CB7-5320-66AC-9C70-A133AB9A11E6}"/>
          </ac:cxnSpMkLst>
        </pc:cxnChg>
      </pc:sldChg>
      <pc:sldChg chg="addSp delSp modSp del mod">
        <pc:chgData name="Sanna Lindgren" userId="d7f8f64c-9e1b-4c54-81a9-ba4523763735" providerId="ADAL" clId="{0D20B8B7-8DA8-4926-A336-DF4EA3751B55}" dt="2024-01-09T07:48:45.042" v="473" actId="47"/>
        <pc:sldMkLst>
          <pc:docMk/>
          <pc:sldMk cId="1189297558" sldId="302"/>
        </pc:sldMkLst>
        <pc:spChg chg="mod">
          <ac:chgData name="Sanna Lindgren" userId="d7f8f64c-9e1b-4c54-81a9-ba4523763735" providerId="ADAL" clId="{0D20B8B7-8DA8-4926-A336-DF4EA3751B55}" dt="2024-01-09T07:48:21.574" v="467" actId="1076"/>
          <ac:spMkLst>
            <pc:docMk/>
            <pc:sldMk cId="1189297558" sldId="302"/>
            <ac:spMk id="2" creationId="{332373E1-205B-07C2-72EA-957A090BAF88}"/>
          </ac:spMkLst>
        </pc:spChg>
        <pc:spChg chg="del">
          <ac:chgData name="Sanna Lindgren" userId="d7f8f64c-9e1b-4c54-81a9-ba4523763735" providerId="ADAL" clId="{0D20B8B7-8DA8-4926-A336-DF4EA3751B55}" dt="2024-01-09T07:48:08.602" v="463" actId="478"/>
          <ac:spMkLst>
            <pc:docMk/>
            <pc:sldMk cId="1189297558" sldId="302"/>
            <ac:spMk id="3" creationId="{8F0633F1-56E9-F5BA-DF68-FBE3B52EB19F}"/>
          </ac:spMkLst>
        </pc:spChg>
        <pc:spChg chg="add del mod">
          <ac:chgData name="Sanna Lindgren" userId="d7f8f64c-9e1b-4c54-81a9-ba4523763735" providerId="ADAL" clId="{0D20B8B7-8DA8-4926-A336-DF4EA3751B55}" dt="2024-01-09T07:48:11.990" v="464" actId="478"/>
          <ac:spMkLst>
            <pc:docMk/>
            <pc:sldMk cId="1189297558" sldId="302"/>
            <ac:spMk id="10" creationId="{90EC983C-56B6-D803-3172-2F44325B96BB}"/>
          </ac:spMkLst>
        </pc:spChg>
        <pc:picChg chg="mod">
          <ac:chgData name="Sanna Lindgren" userId="d7f8f64c-9e1b-4c54-81a9-ba4523763735" providerId="ADAL" clId="{0D20B8B7-8DA8-4926-A336-DF4EA3751B55}" dt="2024-01-09T07:48:17.211" v="466" actId="14100"/>
          <ac:picMkLst>
            <pc:docMk/>
            <pc:sldMk cId="1189297558" sldId="302"/>
            <ac:picMk id="24" creationId="{7ADE70C7-F239-ADAA-929F-2F973B510BFC}"/>
          </ac:picMkLst>
        </pc:picChg>
      </pc:sldChg>
      <pc:sldChg chg="delSp modSp mod">
        <pc:chgData name="Sanna Lindgren" userId="d7f8f64c-9e1b-4c54-81a9-ba4523763735" providerId="ADAL" clId="{0D20B8B7-8DA8-4926-A336-DF4EA3751B55}" dt="2024-01-09T07:24:58.454" v="155" actId="13926"/>
        <pc:sldMkLst>
          <pc:docMk/>
          <pc:sldMk cId="3188398379" sldId="305"/>
        </pc:sldMkLst>
        <pc:spChg chg="mod">
          <ac:chgData name="Sanna Lindgren" userId="d7f8f64c-9e1b-4c54-81a9-ba4523763735" providerId="ADAL" clId="{0D20B8B7-8DA8-4926-A336-DF4EA3751B55}" dt="2024-01-09T07:24:58.454" v="155" actId="13926"/>
          <ac:spMkLst>
            <pc:docMk/>
            <pc:sldMk cId="3188398379" sldId="305"/>
            <ac:spMk id="9" creationId="{1BE0BA54-3ED0-9317-EA80-627F6E84031E}"/>
          </ac:spMkLst>
        </pc:spChg>
        <pc:spChg chg="mod">
          <ac:chgData name="Sanna Lindgren" userId="d7f8f64c-9e1b-4c54-81a9-ba4523763735" providerId="ADAL" clId="{0D20B8B7-8DA8-4926-A336-DF4EA3751B55}" dt="2024-01-09T07:22:53.256" v="136" actId="1076"/>
          <ac:spMkLst>
            <pc:docMk/>
            <pc:sldMk cId="3188398379" sldId="305"/>
            <ac:spMk id="11" creationId="{4EC212B6-B843-8ED7-3EFF-CED97EA19521}"/>
          </ac:spMkLst>
        </pc:spChg>
        <pc:spChg chg="mod">
          <ac:chgData name="Sanna Lindgren" userId="d7f8f64c-9e1b-4c54-81a9-ba4523763735" providerId="ADAL" clId="{0D20B8B7-8DA8-4926-A336-DF4EA3751B55}" dt="2024-01-09T07:24:00.658" v="150" actId="1076"/>
          <ac:spMkLst>
            <pc:docMk/>
            <pc:sldMk cId="3188398379" sldId="305"/>
            <ac:spMk id="16" creationId="{965B928E-3547-DCDC-C655-873666D049CC}"/>
          </ac:spMkLst>
        </pc:spChg>
        <pc:spChg chg="mod">
          <ac:chgData name="Sanna Lindgren" userId="d7f8f64c-9e1b-4c54-81a9-ba4523763735" providerId="ADAL" clId="{0D20B8B7-8DA8-4926-A336-DF4EA3751B55}" dt="2024-01-09T07:23:57.640" v="149" actId="1076"/>
          <ac:spMkLst>
            <pc:docMk/>
            <pc:sldMk cId="3188398379" sldId="305"/>
            <ac:spMk id="17" creationId="{EBDC82BF-D2AB-830C-67F4-DF811DBA2A28}"/>
          </ac:spMkLst>
        </pc:spChg>
        <pc:spChg chg="mod">
          <ac:chgData name="Sanna Lindgren" userId="d7f8f64c-9e1b-4c54-81a9-ba4523763735" providerId="ADAL" clId="{0D20B8B7-8DA8-4926-A336-DF4EA3751B55}" dt="2024-01-09T07:22:39.630" v="131" actId="1076"/>
          <ac:spMkLst>
            <pc:docMk/>
            <pc:sldMk cId="3188398379" sldId="305"/>
            <ac:spMk id="18" creationId="{DBC57C78-8348-2EF6-5A29-40CD749752D3}"/>
          </ac:spMkLst>
        </pc:spChg>
        <pc:picChg chg="del mod">
          <ac:chgData name="Sanna Lindgren" userId="d7f8f64c-9e1b-4c54-81a9-ba4523763735" providerId="ADAL" clId="{0D20B8B7-8DA8-4926-A336-DF4EA3751B55}" dt="2024-01-09T07:22:22.520" v="125" actId="478"/>
          <ac:picMkLst>
            <pc:docMk/>
            <pc:sldMk cId="3188398379" sldId="305"/>
            <ac:picMk id="19" creationId="{5D28DAA7-61AF-A8C4-2925-F7281C0CAB23}"/>
          </ac:picMkLst>
        </pc:picChg>
        <pc:picChg chg="mod">
          <ac:chgData name="Sanna Lindgren" userId="d7f8f64c-9e1b-4c54-81a9-ba4523763735" providerId="ADAL" clId="{0D20B8B7-8DA8-4926-A336-DF4EA3751B55}" dt="2024-01-09T07:22:36.950" v="130" actId="1076"/>
          <ac:picMkLst>
            <pc:docMk/>
            <pc:sldMk cId="3188398379" sldId="305"/>
            <ac:picMk id="20" creationId="{F300E39A-7B52-25DE-C532-B5EE9CE3E8BC}"/>
          </ac:picMkLst>
        </pc:picChg>
        <pc:picChg chg="mod">
          <ac:chgData name="Sanna Lindgren" userId="d7f8f64c-9e1b-4c54-81a9-ba4523763735" providerId="ADAL" clId="{0D20B8B7-8DA8-4926-A336-DF4EA3751B55}" dt="2024-01-09T07:22:48.192" v="135" actId="1076"/>
          <ac:picMkLst>
            <pc:docMk/>
            <pc:sldMk cId="3188398379" sldId="305"/>
            <ac:picMk id="21" creationId="{373230B8-63FE-73DB-0131-E651239FC7C7}"/>
          </ac:picMkLst>
        </pc:picChg>
        <pc:picChg chg="mod">
          <ac:chgData name="Sanna Lindgren" userId="d7f8f64c-9e1b-4c54-81a9-ba4523763735" providerId="ADAL" clId="{0D20B8B7-8DA8-4926-A336-DF4EA3751B55}" dt="2024-01-09T07:23:25.277" v="144" actId="1076"/>
          <ac:picMkLst>
            <pc:docMk/>
            <pc:sldMk cId="3188398379" sldId="305"/>
            <ac:picMk id="22" creationId="{5012F2A2-6B09-1B11-B536-5E729A567A01}"/>
          </ac:picMkLst>
        </pc:picChg>
        <pc:picChg chg="mod">
          <ac:chgData name="Sanna Lindgren" userId="d7f8f64c-9e1b-4c54-81a9-ba4523763735" providerId="ADAL" clId="{0D20B8B7-8DA8-4926-A336-DF4EA3751B55}" dt="2024-01-09T07:23:07.874" v="141" actId="1076"/>
          <ac:picMkLst>
            <pc:docMk/>
            <pc:sldMk cId="3188398379" sldId="305"/>
            <ac:picMk id="23" creationId="{DF2B6A0C-2DCE-0E14-5699-6E893028CF32}"/>
          </ac:picMkLst>
        </pc:picChg>
      </pc:sldChg>
      <pc:sldChg chg="modSp mod">
        <pc:chgData name="Sanna Lindgren" userId="d7f8f64c-9e1b-4c54-81a9-ba4523763735" providerId="ADAL" clId="{0D20B8B7-8DA8-4926-A336-DF4EA3751B55}" dt="2024-01-09T07:25:27.361" v="158" actId="1076"/>
        <pc:sldMkLst>
          <pc:docMk/>
          <pc:sldMk cId="1020062017" sldId="310"/>
        </pc:sldMkLst>
        <pc:spChg chg="mod">
          <ac:chgData name="Sanna Lindgren" userId="d7f8f64c-9e1b-4c54-81a9-ba4523763735" providerId="ADAL" clId="{0D20B8B7-8DA8-4926-A336-DF4EA3751B55}" dt="2024-01-09T07:25:27.361" v="158" actId="1076"/>
          <ac:spMkLst>
            <pc:docMk/>
            <pc:sldMk cId="1020062017" sldId="310"/>
            <ac:spMk id="3" creationId="{7A6B741E-0247-70F7-C8B6-972BEA22F058}"/>
          </ac:spMkLst>
        </pc:spChg>
      </pc:sldChg>
      <pc:sldChg chg="modSp mod">
        <pc:chgData name="Sanna Lindgren" userId="d7f8f64c-9e1b-4c54-81a9-ba4523763735" providerId="ADAL" clId="{0D20B8B7-8DA8-4926-A336-DF4EA3751B55}" dt="2024-01-09T07:49:27.149" v="489" actId="20577"/>
        <pc:sldMkLst>
          <pc:docMk/>
          <pc:sldMk cId="1380686778" sldId="312"/>
        </pc:sldMkLst>
        <pc:spChg chg="mod">
          <ac:chgData name="Sanna Lindgren" userId="d7f8f64c-9e1b-4c54-81a9-ba4523763735" providerId="ADAL" clId="{0D20B8B7-8DA8-4926-A336-DF4EA3751B55}" dt="2024-01-09T07:49:27.149" v="489" actId="20577"/>
          <ac:spMkLst>
            <pc:docMk/>
            <pc:sldMk cId="1380686778" sldId="312"/>
            <ac:spMk id="2" creationId="{130EBC89-F169-DE0B-D0BE-461A5D9564E8}"/>
          </ac:spMkLst>
        </pc:spChg>
      </pc:sldChg>
      <pc:sldChg chg="modSp mod">
        <pc:chgData name="Sanna Lindgren" userId="d7f8f64c-9e1b-4c54-81a9-ba4523763735" providerId="ADAL" clId="{0D20B8B7-8DA8-4926-A336-DF4EA3751B55}" dt="2024-01-09T07:12:45.479" v="20" actId="14100"/>
        <pc:sldMkLst>
          <pc:docMk/>
          <pc:sldMk cId="3930511998" sldId="313"/>
        </pc:sldMkLst>
        <pc:spChg chg="mod">
          <ac:chgData name="Sanna Lindgren" userId="d7f8f64c-9e1b-4c54-81a9-ba4523763735" providerId="ADAL" clId="{0D20B8B7-8DA8-4926-A336-DF4EA3751B55}" dt="2024-01-09T07:12:45.479" v="20" actId="14100"/>
          <ac:spMkLst>
            <pc:docMk/>
            <pc:sldMk cId="3930511998" sldId="313"/>
            <ac:spMk id="3" creationId="{75C50370-A57A-81E4-E3A9-86C7CD1B9A78}"/>
          </ac:spMkLst>
        </pc:spChg>
        <pc:spChg chg="mod">
          <ac:chgData name="Sanna Lindgren" userId="d7f8f64c-9e1b-4c54-81a9-ba4523763735" providerId="ADAL" clId="{0D20B8B7-8DA8-4926-A336-DF4EA3751B55}" dt="2024-01-09T07:12:23.005" v="13" actId="20577"/>
          <ac:spMkLst>
            <pc:docMk/>
            <pc:sldMk cId="3930511998" sldId="313"/>
            <ac:spMk id="12" creationId="{A0A1B03A-6B64-F6A1-923A-B57066EB6C9D}"/>
          </ac:spMkLst>
        </pc:spChg>
      </pc:sldChg>
      <pc:sldChg chg="modSp mod">
        <pc:chgData name="Sanna Lindgren" userId="d7f8f64c-9e1b-4c54-81a9-ba4523763735" providerId="ADAL" clId="{0D20B8B7-8DA8-4926-A336-DF4EA3751B55}" dt="2024-01-09T07:12:14.494" v="11" actId="404"/>
        <pc:sldMkLst>
          <pc:docMk/>
          <pc:sldMk cId="327875065" sldId="316"/>
        </pc:sldMkLst>
        <pc:spChg chg="mod">
          <ac:chgData name="Sanna Lindgren" userId="d7f8f64c-9e1b-4c54-81a9-ba4523763735" providerId="ADAL" clId="{0D20B8B7-8DA8-4926-A336-DF4EA3751B55}" dt="2024-01-09T07:12:14.494" v="11" actId="404"/>
          <ac:spMkLst>
            <pc:docMk/>
            <pc:sldMk cId="327875065" sldId="316"/>
            <ac:spMk id="3" creationId="{75C50370-A57A-81E4-E3A9-86C7CD1B9A78}"/>
          </ac:spMkLst>
        </pc:spChg>
        <pc:spChg chg="mod">
          <ac:chgData name="Sanna Lindgren" userId="d7f8f64c-9e1b-4c54-81a9-ba4523763735" providerId="ADAL" clId="{0D20B8B7-8DA8-4926-A336-DF4EA3751B55}" dt="2024-01-09T07:12:06.500" v="10" actId="20577"/>
          <ac:spMkLst>
            <pc:docMk/>
            <pc:sldMk cId="327875065" sldId="316"/>
            <ac:spMk id="12" creationId="{A0A1B03A-6B64-F6A1-923A-B57066EB6C9D}"/>
          </ac:spMkLst>
        </pc:spChg>
      </pc:sldChg>
      <pc:sldChg chg="addSp delSp modSp mod">
        <pc:chgData name="Sanna Lindgren" userId="d7f8f64c-9e1b-4c54-81a9-ba4523763735" providerId="ADAL" clId="{0D20B8B7-8DA8-4926-A336-DF4EA3751B55}" dt="2024-01-09T07:16:31.319" v="50" actId="20577"/>
        <pc:sldMkLst>
          <pc:docMk/>
          <pc:sldMk cId="3528781047" sldId="317"/>
        </pc:sldMkLst>
        <pc:spChg chg="add mod">
          <ac:chgData name="Sanna Lindgren" userId="d7f8f64c-9e1b-4c54-81a9-ba4523763735" providerId="ADAL" clId="{0D20B8B7-8DA8-4926-A336-DF4EA3751B55}" dt="2024-01-09T07:16:31.319" v="50" actId="20577"/>
          <ac:spMkLst>
            <pc:docMk/>
            <pc:sldMk cId="3528781047" sldId="317"/>
            <ac:spMk id="3" creationId="{0C303E6C-14BE-70BC-0AD1-065AD4C90BDF}"/>
          </ac:spMkLst>
        </pc:spChg>
        <pc:spChg chg="mod">
          <ac:chgData name="Sanna Lindgren" userId="d7f8f64c-9e1b-4c54-81a9-ba4523763735" providerId="ADAL" clId="{0D20B8B7-8DA8-4926-A336-DF4EA3751B55}" dt="2024-01-09T07:15:59.598" v="46" actId="404"/>
          <ac:spMkLst>
            <pc:docMk/>
            <pc:sldMk cId="3528781047" sldId="317"/>
            <ac:spMk id="14" creationId="{D88C6CEE-ABFF-C15B-702F-86B471500D70}"/>
          </ac:spMkLst>
        </pc:spChg>
        <pc:spChg chg="mod">
          <ac:chgData name="Sanna Lindgren" userId="d7f8f64c-9e1b-4c54-81a9-ba4523763735" providerId="ADAL" clId="{0D20B8B7-8DA8-4926-A336-DF4EA3751B55}" dt="2024-01-09T07:15:48.094" v="42" actId="404"/>
          <ac:spMkLst>
            <pc:docMk/>
            <pc:sldMk cId="3528781047" sldId="317"/>
            <ac:spMk id="16" creationId="{CFE78970-DB75-1A63-2A86-3C4EFEBE5508}"/>
          </ac:spMkLst>
        </pc:spChg>
        <pc:spChg chg="del mod">
          <ac:chgData name="Sanna Lindgren" userId="d7f8f64c-9e1b-4c54-81a9-ba4523763735" providerId="ADAL" clId="{0D20B8B7-8DA8-4926-A336-DF4EA3751B55}" dt="2024-01-09T07:16:26.621" v="48" actId="478"/>
          <ac:spMkLst>
            <pc:docMk/>
            <pc:sldMk cId="3528781047" sldId="317"/>
            <ac:spMk id="18" creationId="{FD42816F-83AB-69FB-3B0A-CE6BCF8D5E4F}"/>
          </ac:spMkLst>
        </pc:spChg>
        <pc:picChg chg="add mod ord">
          <ac:chgData name="Sanna Lindgren" userId="d7f8f64c-9e1b-4c54-81a9-ba4523763735" providerId="ADAL" clId="{0D20B8B7-8DA8-4926-A336-DF4EA3751B55}" dt="2024-01-09T07:15:26.906" v="40" actId="167"/>
          <ac:picMkLst>
            <pc:docMk/>
            <pc:sldMk cId="3528781047" sldId="317"/>
            <ac:picMk id="2" creationId="{165F95DF-81C8-3812-8904-AF53B279E97C}"/>
          </ac:picMkLst>
        </pc:picChg>
        <pc:picChg chg="mod">
          <ac:chgData name="Sanna Lindgren" userId="d7f8f64c-9e1b-4c54-81a9-ba4523763735" providerId="ADAL" clId="{0D20B8B7-8DA8-4926-A336-DF4EA3751B55}" dt="2024-01-09T07:16:05.868" v="47" actId="1076"/>
          <ac:picMkLst>
            <pc:docMk/>
            <pc:sldMk cId="3528781047" sldId="317"/>
            <ac:picMk id="7" creationId="{97903961-25AD-22FA-2BD7-2984A9C2CF08}"/>
          </ac:picMkLst>
        </pc:picChg>
        <pc:picChg chg="mod">
          <ac:chgData name="Sanna Lindgren" userId="d7f8f64c-9e1b-4c54-81a9-ba4523763735" providerId="ADAL" clId="{0D20B8B7-8DA8-4926-A336-DF4EA3751B55}" dt="2024-01-09T07:15:54.677" v="44" actId="1076"/>
          <ac:picMkLst>
            <pc:docMk/>
            <pc:sldMk cId="3528781047" sldId="317"/>
            <ac:picMk id="13" creationId="{0396F5A4-43A2-E529-1CC2-5B64F1CF030B}"/>
          </ac:picMkLst>
        </pc:picChg>
        <pc:picChg chg="del mod">
          <ac:chgData name="Sanna Lindgren" userId="d7f8f64c-9e1b-4c54-81a9-ba4523763735" providerId="ADAL" clId="{0D20B8B7-8DA8-4926-A336-DF4EA3751B55}" dt="2024-01-09T07:15:23.563" v="38" actId="478"/>
          <ac:picMkLst>
            <pc:docMk/>
            <pc:sldMk cId="3528781047" sldId="317"/>
            <ac:picMk id="17" creationId="{033107B6-A535-7D24-1014-992E4AD3468C}"/>
          </ac:picMkLst>
        </pc:picChg>
      </pc:sldChg>
      <pc:sldChg chg="delSp modSp mod">
        <pc:chgData name="Sanna Lindgren" userId="d7f8f64c-9e1b-4c54-81a9-ba4523763735" providerId="ADAL" clId="{0D20B8B7-8DA8-4926-A336-DF4EA3751B55}" dt="2024-01-09T07:17:01.634" v="55" actId="1076"/>
        <pc:sldMkLst>
          <pc:docMk/>
          <pc:sldMk cId="2551263558" sldId="318"/>
        </pc:sldMkLst>
        <pc:spChg chg="mod">
          <ac:chgData name="Sanna Lindgren" userId="d7f8f64c-9e1b-4c54-81a9-ba4523763735" providerId="ADAL" clId="{0D20B8B7-8DA8-4926-A336-DF4EA3751B55}" dt="2024-01-09T07:17:01.634" v="55" actId="1076"/>
          <ac:spMkLst>
            <pc:docMk/>
            <pc:sldMk cId="2551263558" sldId="318"/>
            <ac:spMk id="4" creationId="{F1655FFB-8AA5-E2D8-BA3F-64C4ABA5B154}"/>
          </ac:spMkLst>
        </pc:spChg>
        <pc:spChg chg="del">
          <ac:chgData name="Sanna Lindgren" userId="d7f8f64c-9e1b-4c54-81a9-ba4523763735" providerId="ADAL" clId="{0D20B8B7-8DA8-4926-A336-DF4EA3751B55}" dt="2024-01-09T07:16:47.325" v="53" actId="478"/>
          <ac:spMkLst>
            <pc:docMk/>
            <pc:sldMk cId="2551263558" sldId="318"/>
            <ac:spMk id="5" creationId="{B10F9315-7B02-DD5B-99A6-9E4D8ACDE5EE}"/>
          </ac:spMkLst>
        </pc:spChg>
        <pc:spChg chg="mod">
          <ac:chgData name="Sanna Lindgren" userId="d7f8f64c-9e1b-4c54-81a9-ba4523763735" providerId="ADAL" clId="{0D20B8B7-8DA8-4926-A336-DF4EA3751B55}" dt="2024-01-09T07:16:33.660" v="51" actId="20577"/>
          <ac:spMkLst>
            <pc:docMk/>
            <pc:sldMk cId="2551263558" sldId="318"/>
            <ac:spMk id="12" creationId="{A0A1B03A-6B64-F6A1-923A-B57066EB6C9D}"/>
          </ac:spMkLst>
        </pc:spChg>
      </pc:sldChg>
      <pc:sldChg chg="modSp mod">
        <pc:chgData name="Sanna Lindgren" userId="d7f8f64c-9e1b-4c54-81a9-ba4523763735" providerId="ADAL" clId="{0D20B8B7-8DA8-4926-A336-DF4EA3751B55}" dt="2024-01-09T07:19:03.752" v="77" actId="207"/>
        <pc:sldMkLst>
          <pc:docMk/>
          <pc:sldMk cId="198991674" sldId="320"/>
        </pc:sldMkLst>
        <pc:spChg chg="mod">
          <ac:chgData name="Sanna Lindgren" userId="d7f8f64c-9e1b-4c54-81a9-ba4523763735" providerId="ADAL" clId="{0D20B8B7-8DA8-4926-A336-DF4EA3751B55}" dt="2024-01-09T07:19:03.752" v="77" actId="207"/>
          <ac:spMkLst>
            <pc:docMk/>
            <pc:sldMk cId="198991674" sldId="320"/>
            <ac:spMk id="3" creationId="{9AB23BBC-19BA-C1D2-73AE-B89819647760}"/>
          </ac:spMkLst>
        </pc:spChg>
        <pc:spChg chg="mod">
          <ac:chgData name="Sanna Lindgren" userId="d7f8f64c-9e1b-4c54-81a9-ba4523763735" providerId="ADAL" clId="{0D20B8B7-8DA8-4926-A336-DF4EA3751B55}" dt="2024-01-09T07:18:58.843" v="76" actId="122"/>
          <ac:spMkLst>
            <pc:docMk/>
            <pc:sldMk cId="198991674" sldId="320"/>
            <ac:spMk id="9" creationId="{4B7CE552-EEAB-56A8-2443-6F06018CDC8A}"/>
          </ac:spMkLst>
        </pc:spChg>
        <pc:spChg chg="mod">
          <ac:chgData name="Sanna Lindgren" userId="d7f8f64c-9e1b-4c54-81a9-ba4523763735" providerId="ADAL" clId="{0D20B8B7-8DA8-4926-A336-DF4EA3751B55}" dt="2024-01-09T07:18:55.408" v="75" actId="122"/>
          <ac:spMkLst>
            <pc:docMk/>
            <pc:sldMk cId="198991674" sldId="320"/>
            <ac:spMk id="12" creationId="{C6498E05-C5A7-3B50-9280-B15E7D53E9CE}"/>
          </ac:spMkLst>
        </pc:spChg>
        <pc:spChg chg="mod">
          <ac:chgData name="Sanna Lindgren" userId="d7f8f64c-9e1b-4c54-81a9-ba4523763735" providerId="ADAL" clId="{0D20B8B7-8DA8-4926-A336-DF4EA3751B55}" dt="2024-01-09T07:18:53.354" v="74" actId="122"/>
          <ac:spMkLst>
            <pc:docMk/>
            <pc:sldMk cId="198991674" sldId="320"/>
            <ac:spMk id="13" creationId="{1765A82C-70AF-603D-9914-F2018B14A908}"/>
          </ac:spMkLst>
        </pc:spChg>
      </pc:sldChg>
      <pc:sldChg chg="modSp mod">
        <pc:chgData name="Sanna Lindgren" userId="d7f8f64c-9e1b-4c54-81a9-ba4523763735" providerId="ADAL" clId="{0D20B8B7-8DA8-4926-A336-DF4EA3751B55}" dt="2024-01-09T07:24:47.857" v="154" actId="13926"/>
        <pc:sldMkLst>
          <pc:docMk/>
          <pc:sldMk cId="3302634281" sldId="322"/>
        </pc:sldMkLst>
        <pc:spChg chg="mod">
          <ac:chgData name="Sanna Lindgren" userId="d7f8f64c-9e1b-4c54-81a9-ba4523763735" providerId="ADAL" clId="{0D20B8B7-8DA8-4926-A336-DF4EA3751B55}" dt="2024-01-09T07:24:47.857" v="154" actId="13926"/>
          <ac:spMkLst>
            <pc:docMk/>
            <pc:sldMk cId="3302634281" sldId="322"/>
            <ac:spMk id="3" creationId="{60CA31E4-146C-BC0E-3AAD-DB3C80A80CC0}"/>
          </ac:spMkLst>
        </pc:spChg>
      </pc:sldChg>
      <pc:sldChg chg="modSp mod">
        <pc:chgData name="Sanna Lindgren" userId="d7f8f64c-9e1b-4c54-81a9-ba4523763735" providerId="ADAL" clId="{0D20B8B7-8DA8-4926-A336-DF4EA3751B55}" dt="2024-01-09T07:30:37.258" v="247" actId="1076"/>
        <pc:sldMkLst>
          <pc:docMk/>
          <pc:sldMk cId="3555202580" sldId="324"/>
        </pc:sldMkLst>
        <pc:spChg chg="mod">
          <ac:chgData name="Sanna Lindgren" userId="d7f8f64c-9e1b-4c54-81a9-ba4523763735" providerId="ADAL" clId="{0D20B8B7-8DA8-4926-A336-DF4EA3751B55}" dt="2024-01-09T07:29:28.890" v="227" actId="14100"/>
          <ac:spMkLst>
            <pc:docMk/>
            <pc:sldMk cId="3555202580" sldId="324"/>
            <ac:spMk id="9" creationId="{C5B35BA3-BD15-F646-6AFD-183BF974C86B}"/>
          </ac:spMkLst>
        </pc:spChg>
        <pc:spChg chg="mod">
          <ac:chgData name="Sanna Lindgren" userId="d7f8f64c-9e1b-4c54-81a9-ba4523763735" providerId="ADAL" clId="{0D20B8B7-8DA8-4926-A336-DF4EA3751B55}" dt="2024-01-09T07:30:37.258" v="247" actId="1076"/>
          <ac:spMkLst>
            <pc:docMk/>
            <pc:sldMk cId="3555202580" sldId="324"/>
            <ac:spMk id="12" creationId="{108C768E-4220-8281-5A1C-6A38E1FECB5B}"/>
          </ac:spMkLst>
        </pc:spChg>
        <pc:spChg chg="mod">
          <ac:chgData name="Sanna Lindgren" userId="d7f8f64c-9e1b-4c54-81a9-ba4523763735" providerId="ADAL" clId="{0D20B8B7-8DA8-4926-A336-DF4EA3751B55}" dt="2024-01-09T07:30:02.938" v="240" actId="404"/>
          <ac:spMkLst>
            <pc:docMk/>
            <pc:sldMk cId="3555202580" sldId="324"/>
            <ac:spMk id="22" creationId="{F3BC2625-1227-809D-6361-6FAC5516F7D6}"/>
          </ac:spMkLst>
        </pc:spChg>
        <pc:spChg chg="mod">
          <ac:chgData name="Sanna Lindgren" userId="d7f8f64c-9e1b-4c54-81a9-ba4523763735" providerId="ADAL" clId="{0D20B8B7-8DA8-4926-A336-DF4EA3751B55}" dt="2024-01-09T07:29:28.890" v="227" actId="14100"/>
          <ac:spMkLst>
            <pc:docMk/>
            <pc:sldMk cId="3555202580" sldId="324"/>
            <ac:spMk id="32" creationId="{59CD6B27-9273-E5A1-5BC1-5C0BAB5FDF94}"/>
          </ac:spMkLst>
        </pc:spChg>
        <pc:picChg chg="mod">
          <ac:chgData name="Sanna Lindgren" userId="d7f8f64c-9e1b-4c54-81a9-ba4523763735" providerId="ADAL" clId="{0D20B8B7-8DA8-4926-A336-DF4EA3751B55}" dt="2024-01-09T07:29:28.890" v="227" actId="14100"/>
          <ac:picMkLst>
            <pc:docMk/>
            <pc:sldMk cId="3555202580" sldId="324"/>
            <ac:picMk id="3" creationId="{AABF1F8A-21CA-4272-83F6-CD9A7AECDC59}"/>
          </ac:picMkLst>
        </pc:picChg>
        <pc:picChg chg="mod">
          <ac:chgData name="Sanna Lindgren" userId="d7f8f64c-9e1b-4c54-81a9-ba4523763735" providerId="ADAL" clId="{0D20B8B7-8DA8-4926-A336-DF4EA3751B55}" dt="2024-01-09T07:29:28.890" v="227" actId="14100"/>
          <ac:picMkLst>
            <pc:docMk/>
            <pc:sldMk cId="3555202580" sldId="324"/>
            <ac:picMk id="8" creationId="{D6FA68C6-9B00-6CAC-30B6-29938A66B458}"/>
          </ac:picMkLst>
        </pc:picChg>
        <pc:picChg chg="mod">
          <ac:chgData name="Sanna Lindgren" userId="d7f8f64c-9e1b-4c54-81a9-ba4523763735" providerId="ADAL" clId="{0D20B8B7-8DA8-4926-A336-DF4EA3751B55}" dt="2024-01-09T07:29:54.679" v="235" actId="14100"/>
          <ac:picMkLst>
            <pc:docMk/>
            <pc:sldMk cId="3555202580" sldId="324"/>
            <ac:picMk id="15" creationId="{06A68589-44A3-BEA0-4CA1-CD8B0741943D}"/>
          </ac:picMkLst>
        </pc:picChg>
        <pc:picChg chg="mod">
          <ac:chgData name="Sanna Lindgren" userId="d7f8f64c-9e1b-4c54-81a9-ba4523763735" providerId="ADAL" clId="{0D20B8B7-8DA8-4926-A336-DF4EA3751B55}" dt="2024-01-09T07:29:28.890" v="227" actId="14100"/>
          <ac:picMkLst>
            <pc:docMk/>
            <pc:sldMk cId="3555202580" sldId="324"/>
            <ac:picMk id="31" creationId="{F333D84F-092F-662E-6BCD-A3501F9822EC}"/>
          </ac:picMkLst>
        </pc:picChg>
      </pc:sldChg>
      <pc:sldChg chg="addSp modSp mod">
        <pc:chgData name="Sanna Lindgren" userId="d7f8f64c-9e1b-4c54-81a9-ba4523763735" providerId="ADAL" clId="{0D20B8B7-8DA8-4926-A336-DF4EA3751B55}" dt="2024-01-09T07:48:00.280" v="462" actId="20577"/>
        <pc:sldMkLst>
          <pc:docMk/>
          <pc:sldMk cId="739614573" sldId="325"/>
        </pc:sldMkLst>
        <pc:spChg chg="mod">
          <ac:chgData name="Sanna Lindgren" userId="d7f8f64c-9e1b-4c54-81a9-ba4523763735" providerId="ADAL" clId="{0D20B8B7-8DA8-4926-A336-DF4EA3751B55}" dt="2024-01-09T07:46:39.502" v="433" actId="1076"/>
          <ac:spMkLst>
            <pc:docMk/>
            <pc:sldMk cId="739614573" sldId="325"/>
            <ac:spMk id="2" creationId="{E16A2E3B-4DAA-B581-9FDB-1B22517CC998}"/>
          </ac:spMkLst>
        </pc:spChg>
        <pc:spChg chg="mod">
          <ac:chgData name="Sanna Lindgren" userId="d7f8f64c-9e1b-4c54-81a9-ba4523763735" providerId="ADAL" clId="{0D20B8B7-8DA8-4926-A336-DF4EA3751B55}" dt="2024-01-09T07:48:00.280" v="462" actId="20577"/>
          <ac:spMkLst>
            <pc:docMk/>
            <pc:sldMk cId="739614573" sldId="325"/>
            <ac:spMk id="3" creationId="{C69F455C-BC6E-DEF8-BD2D-6A24EEE2815E}"/>
          </ac:spMkLst>
        </pc:spChg>
        <pc:spChg chg="mod">
          <ac:chgData name="Sanna Lindgren" userId="d7f8f64c-9e1b-4c54-81a9-ba4523763735" providerId="ADAL" clId="{0D20B8B7-8DA8-4926-A336-DF4EA3751B55}" dt="2024-01-09T07:47:09.844" v="443" actId="1076"/>
          <ac:spMkLst>
            <pc:docMk/>
            <pc:sldMk cId="739614573" sldId="325"/>
            <ac:spMk id="4" creationId="{1991538F-5607-12FA-F0F7-D173EDCD5CB1}"/>
          </ac:spMkLst>
        </pc:spChg>
        <pc:spChg chg="mod">
          <ac:chgData name="Sanna Lindgren" userId="d7f8f64c-9e1b-4c54-81a9-ba4523763735" providerId="ADAL" clId="{0D20B8B7-8DA8-4926-A336-DF4EA3751B55}" dt="2024-01-09T07:47:13.036" v="444" actId="1076"/>
          <ac:spMkLst>
            <pc:docMk/>
            <pc:sldMk cId="739614573" sldId="325"/>
            <ac:spMk id="5" creationId="{6B6513F4-6989-B1C0-3B5B-AF00A4F1A59B}"/>
          </ac:spMkLst>
        </pc:spChg>
        <pc:spChg chg="mod">
          <ac:chgData name="Sanna Lindgren" userId="d7f8f64c-9e1b-4c54-81a9-ba4523763735" providerId="ADAL" clId="{0D20B8B7-8DA8-4926-A336-DF4EA3751B55}" dt="2024-01-09T07:46:54.072" v="437" actId="1076"/>
          <ac:spMkLst>
            <pc:docMk/>
            <pc:sldMk cId="739614573" sldId="325"/>
            <ac:spMk id="6" creationId="{46A223D8-DC18-7559-DCEC-5BC71393B74F}"/>
          </ac:spMkLst>
        </pc:spChg>
        <pc:spChg chg="mod">
          <ac:chgData name="Sanna Lindgren" userId="d7f8f64c-9e1b-4c54-81a9-ba4523763735" providerId="ADAL" clId="{0D20B8B7-8DA8-4926-A336-DF4EA3751B55}" dt="2024-01-09T07:46:24.365" v="431" actId="1076"/>
          <ac:spMkLst>
            <pc:docMk/>
            <pc:sldMk cId="739614573" sldId="325"/>
            <ac:spMk id="7" creationId="{C08DE3B4-DE08-C5E8-11A1-CFD9A7C8EB39}"/>
          </ac:spMkLst>
        </pc:spChg>
        <pc:spChg chg="mod">
          <ac:chgData name="Sanna Lindgren" userId="d7f8f64c-9e1b-4c54-81a9-ba4523763735" providerId="ADAL" clId="{0D20B8B7-8DA8-4926-A336-DF4EA3751B55}" dt="2024-01-09T07:47:17.821" v="445" actId="1076"/>
          <ac:spMkLst>
            <pc:docMk/>
            <pc:sldMk cId="739614573" sldId="325"/>
            <ac:spMk id="8" creationId="{D44D16AB-1F13-9C89-0892-29C2C5738274}"/>
          </ac:spMkLst>
        </pc:spChg>
        <pc:spChg chg="mod">
          <ac:chgData name="Sanna Lindgren" userId="d7f8f64c-9e1b-4c54-81a9-ba4523763735" providerId="ADAL" clId="{0D20B8B7-8DA8-4926-A336-DF4EA3751B55}" dt="2024-01-09T07:46:47.401" v="435" actId="1076"/>
          <ac:spMkLst>
            <pc:docMk/>
            <pc:sldMk cId="739614573" sldId="325"/>
            <ac:spMk id="11" creationId="{AF669340-E295-6280-2B6D-EC592D9854F2}"/>
          </ac:spMkLst>
        </pc:spChg>
        <pc:picChg chg="mod">
          <ac:chgData name="Sanna Lindgren" userId="d7f8f64c-9e1b-4c54-81a9-ba4523763735" providerId="ADAL" clId="{0D20B8B7-8DA8-4926-A336-DF4EA3751B55}" dt="2024-01-09T07:46:34.360" v="432" actId="1076"/>
          <ac:picMkLst>
            <pc:docMk/>
            <pc:sldMk cId="739614573" sldId="325"/>
            <ac:picMk id="9" creationId="{ABA4BFCD-CC01-3CCB-B439-9F3B7CAE61C5}"/>
          </ac:picMkLst>
        </pc:picChg>
        <pc:cxnChg chg="add mod">
          <ac:chgData name="Sanna Lindgren" userId="d7f8f64c-9e1b-4c54-81a9-ba4523763735" providerId="ADAL" clId="{0D20B8B7-8DA8-4926-A336-DF4EA3751B55}" dt="2024-01-09T07:47:48.410" v="451" actId="1076"/>
          <ac:cxnSpMkLst>
            <pc:docMk/>
            <pc:sldMk cId="739614573" sldId="325"/>
            <ac:cxnSpMk id="12" creationId="{0DA47830-FD42-9BF2-F222-3639410FF6EB}"/>
          </ac:cxnSpMkLst>
        </pc:cxnChg>
      </pc:sldChg>
      <pc:sldChg chg="modSp mod">
        <pc:chgData name="Sanna Lindgren" userId="d7f8f64c-9e1b-4c54-81a9-ba4523763735" providerId="ADAL" clId="{0D20B8B7-8DA8-4926-A336-DF4EA3751B55}" dt="2024-01-08T15:04:04.847" v="6" actId="27636"/>
        <pc:sldMkLst>
          <pc:docMk/>
          <pc:sldMk cId="564837349" sldId="326"/>
        </pc:sldMkLst>
        <pc:spChg chg="mod">
          <ac:chgData name="Sanna Lindgren" userId="d7f8f64c-9e1b-4c54-81a9-ba4523763735" providerId="ADAL" clId="{0D20B8B7-8DA8-4926-A336-DF4EA3751B55}" dt="2024-01-08T15:04:04.847" v="6" actId="27636"/>
          <ac:spMkLst>
            <pc:docMk/>
            <pc:sldMk cId="564837349" sldId="326"/>
            <ac:spMk id="7" creationId="{C08DE3B4-DE08-C5E8-11A1-CFD9A7C8EB39}"/>
          </ac:spMkLst>
        </pc:spChg>
      </pc:sldChg>
      <pc:sldChg chg="modSp mod">
        <pc:chgData name="Sanna Lindgren" userId="d7f8f64c-9e1b-4c54-81a9-ba4523763735" providerId="ADAL" clId="{0D20B8B7-8DA8-4926-A336-DF4EA3751B55}" dt="2024-01-09T07:38:18.481" v="321" actId="20577"/>
        <pc:sldMkLst>
          <pc:docMk/>
          <pc:sldMk cId="1100869730" sldId="327"/>
        </pc:sldMkLst>
        <pc:spChg chg="mod">
          <ac:chgData name="Sanna Lindgren" userId="d7f8f64c-9e1b-4c54-81a9-ba4523763735" providerId="ADAL" clId="{0D20B8B7-8DA8-4926-A336-DF4EA3751B55}" dt="2024-01-09T07:38:18.481" v="321" actId="20577"/>
          <ac:spMkLst>
            <pc:docMk/>
            <pc:sldMk cId="1100869730" sldId="327"/>
            <ac:spMk id="7" creationId="{C08DE3B4-DE08-C5E8-11A1-CFD9A7C8EB39}"/>
          </ac:spMkLst>
        </pc:spChg>
      </pc:sldChg>
      <pc:sldChg chg="modSp mod">
        <pc:chgData name="Sanna Lindgren" userId="d7f8f64c-9e1b-4c54-81a9-ba4523763735" providerId="ADAL" clId="{0D20B8B7-8DA8-4926-A336-DF4EA3751B55}" dt="2024-01-09T07:39:20.984" v="333" actId="1076"/>
        <pc:sldMkLst>
          <pc:docMk/>
          <pc:sldMk cId="3348177197" sldId="329"/>
        </pc:sldMkLst>
        <pc:spChg chg="mod">
          <ac:chgData name="Sanna Lindgren" userId="d7f8f64c-9e1b-4c54-81a9-ba4523763735" providerId="ADAL" clId="{0D20B8B7-8DA8-4926-A336-DF4EA3751B55}" dt="2024-01-09T07:39:16.271" v="332" actId="1076"/>
          <ac:spMkLst>
            <pc:docMk/>
            <pc:sldMk cId="3348177197" sldId="329"/>
            <ac:spMk id="4" creationId="{3BCD30D1-C2C4-E6F6-5E09-E13EDE577AAD}"/>
          </ac:spMkLst>
        </pc:spChg>
        <pc:spChg chg="mod">
          <ac:chgData name="Sanna Lindgren" userId="d7f8f64c-9e1b-4c54-81a9-ba4523763735" providerId="ADAL" clId="{0D20B8B7-8DA8-4926-A336-DF4EA3751B55}" dt="2024-01-09T07:39:20.984" v="333" actId="1076"/>
          <ac:spMkLst>
            <pc:docMk/>
            <pc:sldMk cId="3348177197" sldId="329"/>
            <ac:spMk id="5" creationId="{128582FD-9AF7-69EC-2904-D87FB2DDF1E5}"/>
          </ac:spMkLst>
        </pc:spChg>
      </pc:sldChg>
      <pc:sldChg chg="modSp mod">
        <pc:chgData name="Sanna Lindgren" userId="d7f8f64c-9e1b-4c54-81a9-ba4523763735" providerId="ADAL" clId="{0D20B8B7-8DA8-4926-A336-DF4EA3751B55}" dt="2024-01-09T07:39:44.131" v="335" actId="1076"/>
        <pc:sldMkLst>
          <pc:docMk/>
          <pc:sldMk cId="116604154" sldId="330"/>
        </pc:sldMkLst>
        <pc:spChg chg="mod">
          <ac:chgData name="Sanna Lindgren" userId="d7f8f64c-9e1b-4c54-81a9-ba4523763735" providerId="ADAL" clId="{0D20B8B7-8DA8-4926-A336-DF4EA3751B55}" dt="2024-01-09T07:39:44.131" v="335" actId="1076"/>
          <ac:spMkLst>
            <pc:docMk/>
            <pc:sldMk cId="116604154" sldId="330"/>
            <ac:spMk id="5" creationId="{128582FD-9AF7-69EC-2904-D87FB2DDF1E5}"/>
          </ac:spMkLst>
        </pc:spChg>
      </pc:sldChg>
      <pc:sldChg chg="modSp mod">
        <pc:chgData name="Sanna Lindgren" userId="d7f8f64c-9e1b-4c54-81a9-ba4523763735" providerId="ADAL" clId="{0D20B8B7-8DA8-4926-A336-DF4EA3751B55}" dt="2024-01-09T07:40:03.612" v="337" actId="1076"/>
        <pc:sldMkLst>
          <pc:docMk/>
          <pc:sldMk cId="522703216" sldId="331"/>
        </pc:sldMkLst>
        <pc:spChg chg="mod">
          <ac:chgData name="Sanna Lindgren" userId="d7f8f64c-9e1b-4c54-81a9-ba4523763735" providerId="ADAL" clId="{0D20B8B7-8DA8-4926-A336-DF4EA3751B55}" dt="2024-01-09T07:40:03.612" v="337" actId="1076"/>
          <ac:spMkLst>
            <pc:docMk/>
            <pc:sldMk cId="522703216" sldId="331"/>
            <ac:spMk id="5" creationId="{128582FD-9AF7-69EC-2904-D87FB2DDF1E5}"/>
          </ac:spMkLst>
        </pc:spChg>
      </pc:sldChg>
      <pc:sldChg chg="modSp mod">
        <pc:chgData name="Sanna Lindgren" userId="d7f8f64c-9e1b-4c54-81a9-ba4523763735" providerId="ADAL" clId="{0D20B8B7-8DA8-4926-A336-DF4EA3751B55}" dt="2024-01-09T07:40:11.229" v="338" actId="14100"/>
        <pc:sldMkLst>
          <pc:docMk/>
          <pc:sldMk cId="761038917" sldId="332"/>
        </pc:sldMkLst>
        <pc:spChg chg="mod">
          <ac:chgData name="Sanna Lindgren" userId="d7f8f64c-9e1b-4c54-81a9-ba4523763735" providerId="ADAL" clId="{0D20B8B7-8DA8-4926-A336-DF4EA3751B55}" dt="2024-01-09T07:40:11.229" v="338" actId="14100"/>
          <ac:spMkLst>
            <pc:docMk/>
            <pc:sldMk cId="761038917" sldId="332"/>
            <ac:spMk id="5" creationId="{128582FD-9AF7-69EC-2904-D87FB2DDF1E5}"/>
          </ac:spMkLst>
        </pc:spChg>
      </pc:sldChg>
      <pc:sldChg chg="modSp mod">
        <pc:chgData name="Sanna Lindgren" userId="d7f8f64c-9e1b-4c54-81a9-ba4523763735" providerId="ADAL" clId="{0D20B8B7-8DA8-4926-A336-DF4EA3751B55}" dt="2024-01-09T07:45:45.495" v="424" actId="14100"/>
        <pc:sldMkLst>
          <pc:docMk/>
          <pc:sldMk cId="3722434337" sldId="333"/>
        </pc:sldMkLst>
        <pc:spChg chg="mod">
          <ac:chgData name="Sanna Lindgren" userId="d7f8f64c-9e1b-4c54-81a9-ba4523763735" providerId="ADAL" clId="{0D20B8B7-8DA8-4926-A336-DF4EA3751B55}" dt="2024-01-09T07:44:45.013" v="410" actId="20577"/>
          <ac:spMkLst>
            <pc:docMk/>
            <pc:sldMk cId="3722434337" sldId="333"/>
            <ac:spMk id="9" creationId="{C5B35BA3-BD15-F646-6AFD-183BF974C86B}"/>
          </ac:spMkLst>
        </pc:spChg>
        <pc:spChg chg="mod">
          <ac:chgData name="Sanna Lindgren" userId="d7f8f64c-9e1b-4c54-81a9-ba4523763735" providerId="ADAL" clId="{0D20B8B7-8DA8-4926-A336-DF4EA3751B55}" dt="2024-01-09T07:44:56.690" v="411" actId="1076"/>
          <ac:spMkLst>
            <pc:docMk/>
            <pc:sldMk cId="3722434337" sldId="333"/>
            <ac:spMk id="16" creationId="{6ECB70AE-8305-D94B-6E99-0F40901D12EC}"/>
          </ac:spMkLst>
        </pc:spChg>
        <pc:spChg chg="mod">
          <ac:chgData name="Sanna Lindgren" userId="d7f8f64c-9e1b-4c54-81a9-ba4523763735" providerId="ADAL" clId="{0D20B8B7-8DA8-4926-A336-DF4EA3751B55}" dt="2024-01-09T07:44:58.986" v="412" actId="1076"/>
          <ac:spMkLst>
            <pc:docMk/>
            <pc:sldMk cId="3722434337" sldId="333"/>
            <ac:spMk id="17" creationId="{C1E0365D-771B-1AD1-4E1B-02DBE679F6A6}"/>
          </ac:spMkLst>
        </pc:spChg>
        <pc:spChg chg="mod">
          <ac:chgData name="Sanna Lindgren" userId="d7f8f64c-9e1b-4c54-81a9-ba4523763735" providerId="ADAL" clId="{0D20B8B7-8DA8-4926-A336-DF4EA3751B55}" dt="2024-01-09T07:45:17.141" v="417" actId="1076"/>
          <ac:spMkLst>
            <pc:docMk/>
            <pc:sldMk cId="3722434337" sldId="333"/>
            <ac:spMk id="19" creationId="{DD0A568C-E7D4-12F5-EA5E-5BC0AD7BF18F}"/>
          </ac:spMkLst>
        </pc:spChg>
        <pc:spChg chg="mod">
          <ac:chgData name="Sanna Lindgren" userId="d7f8f64c-9e1b-4c54-81a9-ba4523763735" providerId="ADAL" clId="{0D20B8B7-8DA8-4926-A336-DF4EA3751B55}" dt="2024-01-09T07:45:19.788" v="418" actId="1076"/>
          <ac:spMkLst>
            <pc:docMk/>
            <pc:sldMk cId="3722434337" sldId="333"/>
            <ac:spMk id="20" creationId="{AEC4BC2B-FFD3-9EC0-DE46-2BE8B327C042}"/>
          </ac:spMkLst>
        </pc:spChg>
        <pc:spChg chg="mod">
          <ac:chgData name="Sanna Lindgren" userId="d7f8f64c-9e1b-4c54-81a9-ba4523763735" providerId="ADAL" clId="{0D20B8B7-8DA8-4926-A336-DF4EA3751B55}" dt="2024-01-09T07:45:26.830" v="420" actId="1076"/>
          <ac:spMkLst>
            <pc:docMk/>
            <pc:sldMk cId="3722434337" sldId="333"/>
            <ac:spMk id="23" creationId="{CC561546-FF84-2C88-4B78-8231BBF26583}"/>
          </ac:spMkLst>
        </pc:spChg>
        <pc:spChg chg="mod">
          <ac:chgData name="Sanna Lindgren" userId="d7f8f64c-9e1b-4c54-81a9-ba4523763735" providerId="ADAL" clId="{0D20B8B7-8DA8-4926-A336-DF4EA3751B55}" dt="2024-01-09T07:45:30.118" v="421" actId="1076"/>
          <ac:spMkLst>
            <pc:docMk/>
            <pc:sldMk cId="3722434337" sldId="333"/>
            <ac:spMk id="24" creationId="{BACFE56A-9214-FDD8-2EC9-FBF0976127C3}"/>
          </ac:spMkLst>
        </pc:spChg>
        <pc:spChg chg="mod">
          <ac:chgData name="Sanna Lindgren" userId="d7f8f64c-9e1b-4c54-81a9-ba4523763735" providerId="ADAL" clId="{0D20B8B7-8DA8-4926-A336-DF4EA3751B55}" dt="2024-01-09T07:45:10.396" v="415" actId="1076"/>
          <ac:spMkLst>
            <pc:docMk/>
            <pc:sldMk cId="3722434337" sldId="333"/>
            <ac:spMk id="26" creationId="{6BE84140-68FA-40D8-83D6-72777CD54A5E}"/>
          </ac:spMkLst>
        </pc:spChg>
        <pc:spChg chg="mod">
          <ac:chgData name="Sanna Lindgren" userId="d7f8f64c-9e1b-4c54-81a9-ba4523763735" providerId="ADAL" clId="{0D20B8B7-8DA8-4926-A336-DF4EA3751B55}" dt="2024-01-09T07:45:12.115" v="416" actId="1076"/>
          <ac:spMkLst>
            <pc:docMk/>
            <pc:sldMk cId="3722434337" sldId="333"/>
            <ac:spMk id="27" creationId="{350CFEAA-457C-2932-6626-737A9498940E}"/>
          </ac:spMkLst>
        </pc:spChg>
        <pc:spChg chg="mod">
          <ac:chgData name="Sanna Lindgren" userId="d7f8f64c-9e1b-4c54-81a9-ba4523763735" providerId="ADAL" clId="{0D20B8B7-8DA8-4926-A336-DF4EA3751B55}" dt="2024-01-09T07:45:00.889" v="413" actId="1076"/>
          <ac:spMkLst>
            <pc:docMk/>
            <pc:sldMk cId="3722434337" sldId="333"/>
            <ac:spMk id="29" creationId="{CF5EFDB2-FC96-0E8D-D608-51B462A08B8B}"/>
          </ac:spMkLst>
        </pc:spChg>
        <pc:spChg chg="mod">
          <ac:chgData name="Sanna Lindgren" userId="d7f8f64c-9e1b-4c54-81a9-ba4523763735" providerId="ADAL" clId="{0D20B8B7-8DA8-4926-A336-DF4EA3751B55}" dt="2024-01-09T07:45:07.989" v="414" actId="1076"/>
          <ac:spMkLst>
            <pc:docMk/>
            <pc:sldMk cId="3722434337" sldId="333"/>
            <ac:spMk id="30" creationId="{40195868-74B8-4008-FA24-0729B88448FD}"/>
          </ac:spMkLst>
        </pc:spChg>
        <pc:picChg chg="mod">
          <ac:chgData name="Sanna Lindgren" userId="d7f8f64c-9e1b-4c54-81a9-ba4523763735" providerId="ADAL" clId="{0D20B8B7-8DA8-4926-A336-DF4EA3751B55}" dt="2024-01-09T07:45:40.655" v="423" actId="1076"/>
          <ac:picMkLst>
            <pc:docMk/>
            <pc:sldMk cId="3722434337" sldId="333"/>
            <ac:picMk id="18" creationId="{557F3709-F7C2-4E54-7152-54383201B1E3}"/>
          </ac:picMkLst>
        </pc:picChg>
        <pc:picChg chg="mod">
          <ac:chgData name="Sanna Lindgren" userId="d7f8f64c-9e1b-4c54-81a9-ba4523763735" providerId="ADAL" clId="{0D20B8B7-8DA8-4926-A336-DF4EA3751B55}" dt="2024-01-09T07:45:45.495" v="424" actId="14100"/>
          <ac:picMkLst>
            <pc:docMk/>
            <pc:sldMk cId="3722434337" sldId="333"/>
            <ac:picMk id="25" creationId="{89DD05A0-AAD3-C5DB-CA90-7ED29790D250}"/>
          </ac:picMkLst>
        </pc:picChg>
      </pc:sldChg>
      <pc:sldChg chg="modSp mod">
        <pc:chgData name="Sanna Lindgren" userId="d7f8f64c-9e1b-4c54-81a9-ba4523763735" providerId="ADAL" clId="{0D20B8B7-8DA8-4926-A336-DF4EA3751B55}" dt="2024-01-09T07:46:01.358" v="426" actId="14100"/>
        <pc:sldMkLst>
          <pc:docMk/>
          <pc:sldMk cId="336392087" sldId="334"/>
        </pc:sldMkLst>
        <pc:spChg chg="mod">
          <ac:chgData name="Sanna Lindgren" userId="d7f8f64c-9e1b-4c54-81a9-ba4523763735" providerId="ADAL" clId="{0D20B8B7-8DA8-4926-A336-DF4EA3751B55}" dt="2024-01-09T07:46:01.358" v="426" actId="14100"/>
          <ac:spMkLst>
            <pc:docMk/>
            <pc:sldMk cId="336392087" sldId="334"/>
            <ac:spMk id="32" creationId="{59CD6B27-9273-E5A1-5BC1-5C0BAB5FDF94}"/>
          </ac:spMkLst>
        </pc:spChg>
      </pc:sldChg>
      <pc:sldChg chg="addSp delSp modSp mod">
        <pc:chgData name="Sanna Lindgren" userId="d7f8f64c-9e1b-4c54-81a9-ba4523763735" providerId="ADAL" clId="{0D20B8B7-8DA8-4926-A336-DF4EA3751B55}" dt="2024-01-09T07:50:04.266" v="497" actId="1076"/>
        <pc:sldMkLst>
          <pc:docMk/>
          <pc:sldMk cId="276509783" sldId="336"/>
        </pc:sldMkLst>
        <pc:spChg chg="mod">
          <ac:chgData name="Sanna Lindgren" userId="d7f8f64c-9e1b-4c54-81a9-ba4523763735" providerId="ADAL" clId="{0D20B8B7-8DA8-4926-A336-DF4EA3751B55}" dt="2024-01-09T07:50:04.266" v="497" actId="1076"/>
          <ac:spMkLst>
            <pc:docMk/>
            <pc:sldMk cId="276509783" sldId="336"/>
            <ac:spMk id="2" creationId="{332373E1-205B-07C2-72EA-957A090BAF88}"/>
          </ac:spMkLst>
        </pc:spChg>
        <pc:spChg chg="mod">
          <ac:chgData name="Sanna Lindgren" userId="d7f8f64c-9e1b-4c54-81a9-ba4523763735" providerId="ADAL" clId="{0D20B8B7-8DA8-4926-A336-DF4EA3751B55}" dt="2024-01-09T07:49:42.503" v="492" actId="1076"/>
          <ac:spMkLst>
            <pc:docMk/>
            <pc:sldMk cId="276509783" sldId="336"/>
            <ac:spMk id="3" creationId="{8F0633F1-56E9-F5BA-DF68-FBE3B52EB19F}"/>
          </ac:spMkLst>
        </pc:spChg>
        <pc:picChg chg="add mod ord">
          <ac:chgData name="Sanna Lindgren" userId="d7f8f64c-9e1b-4c54-81a9-ba4523763735" providerId="ADAL" clId="{0D20B8B7-8DA8-4926-A336-DF4EA3751B55}" dt="2024-01-09T07:49:51.538" v="495" actId="167"/>
          <ac:picMkLst>
            <pc:docMk/>
            <pc:sldMk cId="276509783" sldId="336"/>
            <ac:picMk id="4" creationId="{DEA84EF0-6C54-119E-2527-DC53CC0FC7CC}"/>
          </ac:picMkLst>
        </pc:picChg>
        <pc:picChg chg="del mod">
          <ac:chgData name="Sanna Lindgren" userId="d7f8f64c-9e1b-4c54-81a9-ba4523763735" providerId="ADAL" clId="{0D20B8B7-8DA8-4926-A336-DF4EA3751B55}" dt="2024-01-09T07:49:48.075" v="493" actId="478"/>
          <ac:picMkLst>
            <pc:docMk/>
            <pc:sldMk cId="276509783" sldId="336"/>
            <ac:picMk id="24" creationId="{7ADE70C7-F239-ADAA-929F-2F973B510BFC}"/>
          </ac:picMkLst>
        </pc:picChg>
      </pc:sldChg>
      <pc:sldChg chg="modSp mod">
        <pc:chgData name="Sanna Lindgren" userId="d7f8f64c-9e1b-4c54-81a9-ba4523763735" providerId="ADAL" clId="{0D20B8B7-8DA8-4926-A336-DF4EA3751B55}" dt="2024-01-08T14:52:26.235" v="5" actId="20577"/>
        <pc:sldMkLst>
          <pc:docMk/>
          <pc:sldMk cId="213593443" sldId="337"/>
        </pc:sldMkLst>
        <pc:spChg chg="mod">
          <ac:chgData name="Sanna Lindgren" userId="d7f8f64c-9e1b-4c54-81a9-ba4523763735" providerId="ADAL" clId="{0D20B8B7-8DA8-4926-A336-DF4EA3751B55}" dt="2024-01-08T14:52:26.235" v="5" actId="20577"/>
          <ac:spMkLst>
            <pc:docMk/>
            <pc:sldMk cId="213593443" sldId="337"/>
            <ac:spMk id="2" creationId="{130EBC89-F169-DE0B-D0BE-461A5D9564E8}"/>
          </ac:spMkLst>
        </pc:spChg>
      </pc:sldChg>
      <pc:sldChg chg="delSp modSp add mod">
        <pc:chgData name="Sanna Lindgren" userId="d7f8f64c-9e1b-4c54-81a9-ba4523763735" providerId="ADAL" clId="{0D20B8B7-8DA8-4926-A336-DF4EA3751B55}" dt="2024-01-09T07:17:24.077" v="60" actId="1076"/>
        <pc:sldMkLst>
          <pc:docMk/>
          <pc:sldMk cId="3561849647" sldId="338"/>
        </pc:sldMkLst>
        <pc:spChg chg="del">
          <ac:chgData name="Sanna Lindgren" userId="d7f8f64c-9e1b-4c54-81a9-ba4523763735" providerId="ADAL" clId="{0D20B8B7-8DA8-4926-A336-DF4EA3751B55}" dt="2024-01-09T07:17:05.059" v="56" actId="478"/>
          <ac:spMkLst>
            <pc:docMk/>
            <pc:sldMk cId="3561849647" sldId="338"/>
            <ac:spMk id="4" creationId="{F1655FFB-8AA5-E2D8-BA3F-64C4ABA5B154}"/>
          </ac:spMkLst>
        </pc:spChg>
        <pc:spChg chg="mod">
          <ac:chgData name="Sanna Lindgren" userId="d7f8f64c-9e1b-4c54-81a9-ba4523763735" providerId="ADAL" clId="{0D20B8B7-8DA8-4926-A336-DF4EA3751B55}" dt="2024-01-09T07:17:24.077" v="60" actId="1076"/>
          <ac:spMkLst>
            <pc:docMk/>
            <pc:sldMk cId="3561849647" sldId="338"/>
            <ac:spMk id="5" creationId="{B10F9315-7B02-DD5B-99A6-9E4D8ACDE5EE}"/>
          </ac:spMkLst>
        </pc:spChg>
      </pc:sldChg>
      <pc:sldChg chg="addSp delSp modSp add mod">
        <pc:chgData name="Sanna Lindgren" userId="d7f8f64c-9e1b-4c54-81a9-ba4523763735" providerId="ADAL" clId="{0D20B8B7-8DA8-4926-A336-DF4EA3751B55}" dt="2024-01-09T07:36:58.837" v="311" actId="1076"/>
        <pc:sldMkLst>
          <pc:docMk/>
          <pc:sldMk cId="1741553280" sldId="339"/>
        </pc:sldMkLst>
        <pc:spChg chg="mod">
          <ac:chgData name="Sanna Lindgren" userId="d7f8f64c-9e1b-4c54-81a9-ba4523763735" providerId="ADAL" clId="{0D20B8B7-8DA8-4926-A336-DF4EA3751B55}" dt="2024-01-09T07:36:58.837" v="311" actId="1076"/>
          <ac:spMkLst>
            <pc:docMk/>
            <pc:sldMk cId="1741553280" sldId="339"/>
            <ac:spMk id="2" creationId="{CCE652E2-1DA1-5CEA-BAAC-DB2577E56B0F}"/>
          </ac:spMkLst>
        </pc:spChg>
        <pc:spChg chg="del">
          <ac:chgData name="Sanna Lindgren" userId="d7f8f64c-9e1b-4c54-81a9-ba4523763735" providerId="ADAL" clId="{0D20B8B7-8DA8-4926-A336-DF4EA3751B55}" dt="2024-01-09T07:34:52.498" v="276" actId="478"/>
          <ac:spMkLst>
            <pc:docMk/>
            <pc:sldMk cId="1741553280" sldId="339"/>
            <ac:spMk id="3" creationId="{4DD2365E-3F94-0845-E780-9AC8DC00EDC4}"/>
          </ac:spMkLst>
        </pc:spChg>
        <pc:spChg chg="del">
          <ac:chgData name="Sanna Lindgren" userId="d7f8f64c-9e1b-4c54-81a9-ba4523763735" providerId="ADAL" clId="{0D20B8B7-8DA8-4926-A336-DF4EA3751B55}" dt="2024-01-09T07:35:00.944" v="279" actId="478"/>
          <ac:spMkLst>
            <pc:docMk/>
            <pc:sldMk cId="1741553280" sldId="339"/>
            <ac:spMk id="4" creationId="{4BA1C3DC-0692-5992-6B12-EBA57D493D6D}"/>
          </ac:spMkLst>
        </pc:spChg>
        <pc:spChg chg="del">
          <ac:chgData name="Sanna Lindgren" userId="d7f8f64c-9e1b-4c54-81a9-ba4523763735" providerId="ADAL" clId="{0D20B8B7-8DA8-4926-A336-DF4EA3751B55}" dt="2024-01-09T07:34:56.859" v="277" actId="478"/>
          <ac:spMkLst>
            <pc:docMk/>
            <pc:sldMk cId="1741553280" sldId="339"/>
            <ac:spMk id="8" creationId="{E5EA2329-952E-4049-C063-A66BC477EDE1}"/>
          </ac:spMkLst>
        </pc:spChg>
        <pc:spChg chg="mod">
          <ac:chgData name="Sanna Lindgren" userId="d7f8f64c-9e1b-4c54-81a9-ba4523763735" providerId="ADAL" clId="{0D20B8B7-8DA8-4926-A336-DF4EA3751B55}" dt="2024-01-09T07:36:49.603" v="309" actId="1076"/>
          <ac:spMkLst>
            <pc:docMk/>
            <pc:sldMk cId="1741553280" sldId="339"/>
            <ac:spMk id="9" creationId="{F15BDC4E-9EDA-4DA6-97A1-EE18C7641C2D}"/>
          </ac:spMkLst>
        </pc:spChg>
        <pc:spChg chg="del">
          <ac:chgData name="Sanna Lindgren" userId="d7f8f64c-9e1b-4c54-81a9-ba4523763735" providerId="ADAL" clId="{0D20B8B7-8DA8-4926-A336-DF4EA3751B55}" dt="2024-01-09T07:35:02.259" v="280" actId="478"/>
          <ac:spMkLst>
            <pc:docMk/>
            <pc:sldMk cId="1741553280" sldId="339"/>
            <ac:spMk id="10" creationId="{08EAB453-19A2-0703-46EB-488E9849A4E0}"/>
          </ac:spMkLst>
        </pc:spChg>
        <pc:spChg chg="add del mod">
          <ac:chgData name="Sanna Lindgren" userId="d7f8f64c-9e1b-4c54-81a9-ba4523763735" providerId="ADAL" clId="{0D20B8B7-8DA8-4926-A336-DF4EA3751B55}" dt="2024-01-09T07:34:59.485" v="278" actId="478"/>
          <ac:spMkLst>
            <pc:docMk/>
            <pc:sldMk cId="1741553280" sldId="339"/>
            <ac:spMk id="14" creationId="{9D285ABD-3906-CE06-F59D-D1BEF1226A24}"/>
          </ac:spMkLst>
        </pc:spChg>
      </pc:sldChg>
      <pc:sldChg chg="addSp delSp modSp add mod">
        <pc:chgData name="Sanna Lindgren" userId="d7f8f64c-9e1b-4c54-81a9-ba4523763735" providerId="ADAL" clId="{0D20B8B7-8DA8-4926-A336-DF4EA3751B55}" dt="2024-01-09T07:36:39.738" v="308" actId="1076"/>
        <pc:sldMkLst>
          <pc:docMk/>
          <pc:sldMk cId="1123833876" sldId="340"/>
        </pc:sldMkLst>
        <pc:spChg chg="del">
          <ac:chgData name="Sanna Lindgren" userId="d7f8f64c-9e1b-4c54-81a9-ba4523763735" providerId="ADAL" clId="{0D20B8B7-8DA8-4926-A336-DF4EA3751B55}" dt="2024-01-09T07:36:12.271" v="300" actId="478"/>
          <ac:spMkLst>
            <pc:docMk/>
            <pc:sldMk cId="1123833876" sldId="340"/>
            <ac:spMk id="2" creationId="{CCE652E2-1DA1-5CEA-BAAC-DB2577E56B0F}"/>
          </ac:spMkLst>
        </pc:spChg>
        <pc:spChg chg="del">
          <ac:chgData name="Sanna Lindgren" userId="d7f8f64c-9e1b-4c54-81a9-ba4523763735" providerId="ADAL" clId="{0D20B8B7-8DA8-4926-A336-DF4EA3751B55}" dt="2024-01-09T07:36:07.109" v="297" actId="478"/>
          <ac:spMkLst>
            <pc:docMk/>
            <pc:sldMk cId="1123833876" sldId="340"/>
            <ac:spMk id="3" creationId="{4DD2365E-3F94-0845-E780-9AC8DC00EDC4}"/>
          </ac:spMkLst>
        </pc:spChg>
        <pc:spChg chg="mod">
          <ac:chgData name="Sanna Lindgren" userId="d7f8f64c-9e1b-4c54-81a9-ba4523763735" providerId="ADAL" clId="{0D20B8B7-8DA8-4926-A336-DF4EA3751B55}" dt="2024-01-09T07:36:39.738" v="308" actId="1076"/>
          <ac:spMkLst>
            <pc:docMk/>
            <pc:sldMk cId="1123833876" sldId="340"/>
            <ac:spMk id="4" creationId="{4BA1C3DC-0692-5992-6B12-EBA57D493D6D}"/>
          </ac:spMkLst>
        </pc:spChg>
        <pc:spChg chg="del">
          <ac:chgData name="Sanna Lindgren" userId="d7f8f64c-9e1b-4c54-81a9-ba4523763735" providerId="ADAL" clId="{0D20B8B7-8DA8-4926-A336-DF4EA3751B55}" dt="2024-01-09T07:36:10.324" v="299" actId="478"/>
          <ac:spMkLst>
            <pc:docMk/>
            <pc:sldMk cId="1123833876" sldId="340"/>
            <ac:spMk id="8" creationId="{E5EA2329-952E-4049-C063-A66BC477EDE1}"/>
          </ac:spMkLst>
        </pc:spChg>
        <pc:spChg chg="del">
          <ac:chgData name="Sanna Lindgren" userId="d7f8f64c-9e1b-4c54-81a9-ba4523763735" providerId="ADAL" clId="{0D20B8B7-8DA8-4926-A336-DF4EA3751B55}" dt="2024-01-09T07:36:13.626" v="301" actId="478"/>
          <ac:spMkLst>
            <pc:docMk/>
            <pc:sldMk cId="1123833876" sldId="340"/>
            <ac:spMk id="9" creationId="{F15BDC4E-9EDA-4DA6-97A1-EE18C7641C2D}"/>
          </ac:spMkLst>
        </pc:spChg>
        <pc:spChg chg="mod">
          <ac:chgData name="Sanna Lindgren" userId="d7f8f64c-9e1b-4c54-81a9-ba4523763735" providerId="ADAL" clId="{0D20B8B7-8DA8-4926-A336-DF4EA3751B55}" dt="2024-01-09T07:36:26.352" v="304" actId="1076"/>
          <ac:spMkLst>
            <pc:docMk/>
            <pc:sldMk cId="1123833876" sldId="340"/>
            <ac:spMk id="10" creationId="{08EAB453-19A2-0703-46EB-488E9849A4E0}"/>
          </ac:spMkLst>
        </pc:spChg>
        <pc:spChg chg="add del mod">
          <ac:chgData name="Sanna Lindgren" userId="d7f8f64c-9e1b-4c54-81a9-ba4523763735" providerId="ADAL" clId="{0D20B8B7-8DA8-4926-A336-DF4EA3751B55}" dt="2024-01-09T07:36:08.806" v="298" actId="478"/>
          <ac:spMkLst>
            <pc:docMk/>
            <pc:sldMk cId="1123833876" sldId="340"/>
            <ac:spMk id="14" creationId="{A601523B-312B-507E-A5CF-0EAB3F01F3B9}"/>
          </ac:spMkLst>
        </pc:spChg>
      </pc:sldChg>
      <pc:sldChg chg="delSp modSp add mod ord">
        <pc:chgData name="Sanna Lindgren" userId="d7f8f64c-9e1b-4c54-81a9-ba4523763735" providerId="ADAL" clId="{0D20B8B7-8DA8-4926-A336-DF4EA3751B55}" dt="2024-01-09T07:43:38.572" v="397" actId="20577"/>
        <pc:sldMkLst>
          <pc:docMk/>
          <pc:sldMk cId="1434118453" sldId="341"/>
        </pc:sldMkLst>
        <pc:spChg chg="del mod">
          <ac:chgData name="Sanna Lindgren" userId="d7f8f64c-9e1b-4c54-81a9-ba4523763735" providerId="ADAL" clId="{0D20B8B7-8DA8-4926-A336-DF4EA3751B55}" dt="2024-01-09T07:42:34.373" v="384" actId="478"/>
          <ac:spMkLst>
            <pc:docMk/>
            <pc:sldMk cId="1434118453" sldId="341"/>
            <ac:spMk id="2" creationId="{57F1733A-ECEA-2CC2-8694-7D17F783661B}"/>
          </ac:spMkLst>
        </pc:spChg>
        <pc:spChg chg="mod">
          <ac:chgData name="Sanna Lindgren" userId="d7f8f64c-9e1b-4c54-81a9-ba4523763735" providerId="ADAL" clId="{0D20B8B7-8DA8-4926-A336-DF4EA3751B55}" dt="2024-01-09T07:43:20.537" v="395" actId="403"/>
          <ac:spMkLst>
            <pc:docMk/>
            <pc:sldMk cId="1434118453" sldId="341"/>
            <ac:spMk id="3" creationId="{1DAB8B58-7371-3F9C-CACB-DD084F8104F6}"/>
          </ac:spMkLst>
        </pc:spChg>
        <pc:spChg chg="mod">
          <ac:chgData name="Sanna Lindgren" userId="d7f8f64c-9e1b-4c54-81a9-ba4523763735" providerId="ADAL" clId="{0D20B8B7-8DA8-4926-A336-DF4EA3751B55}" dt="2024-01-09T07:43:38.572" v="397" actId="20577"/>
          <ac:spMkLst>
            <pc:docMk/>
            <pc:sldMk cId="1434118453" sldId="341"/>
            <ac:spMk id="6" creationId="{15232396-0554-F8AE-3DBA-1B00BBDD0625}"/>
          </ac:spMkLst>
        </pc:spChg>
      </pc:sldChg>
      <pc:sldChg chg="add ord">
        <pc:chgData name="Sanna Lindgren" userId="d7f8f64c-9e1b-4c54-81a9-ba4523763735" providerId="ADAL" clId="{0D20B8B7-8DA8-4926-A336-DF4EA3751B55}" dt="2024-01-09T07:48:42.964" v="472"/>
        <pc:sldMkLst>
          <pc:docMk/>
          <pc:sldMk cId="121820585" sldId="342"/>
        </pc:sldMkLst>
      </pc:sldChg>
    </pc:docChg>
  </pc:docChgLst>
  <pc:docChgLst>
    <pc:chgData name="Sanna Lindgren" userId="S::sanna.lindgren@nuortenakatemia.fi::d7f8f64c-9e1b-4c54-81a9-ba4523763735" providerId="AD" clId="Web-{27CA621F-B33A-42AA-B3E4-22C4144E77E3}"/>
    <pc:docChg chg="addSld delSld modSld">
      <pc:chgData name="Sanna Lindgren" userId="S::sanna.lindgren@nuortenakatemia.fi::d7f8f64c-9e1b-4c54-81a9-ba4523763735" providerId="AD" clId="Web-{27CA621F-B33A-42AA-B3E4-22C4144E77E3}" dt="2024-01-09T08:20:01.643" v="6"/>
      <pc:docMkLst>
        <pc:docMk/>
      </pc:docMkLst>
      <pc:sldChg chg="modSp">
        <pc:chgData name="Sanna Lindgren" userId="S::sanna.lindgren@nuortenakatemia.fi::d7f8f64c-9e1b-4c54-81a9-ba4523763735" providerId="AD" clId="Web-{27CA621F-B33A-42AA-B3E4-22C4144E77E3}" dt="2024-01-09T08:19:07.891" v="2" actId="1076"/>
        <pc:sldMkLst>
          <pc:docMk/>
          <pc:sldMk cId="3188398379" sldId="305"/>
        </pc:sldMkLst>
        <pc:spChg chg="mod">
          <ac:chgData name="Sanna Lindgren" userId="S::sanna.lindgren@nuortenakatemia.fi::d7f8f64c-9e1b-4c54-81a9-ba4523763735" providerId="AD" clId="Web-{27CA621F-B33A-42AA-B3E4-22C4144E77E3}" dt="2024-01-09T08:19:07.891" v="2" actId="1076"/>
          <ac:spMkLst>
            <pc:docMk/>
            <pc:sldMk cId="3188398379" sldId="305"/>
            <ac:spMk id="18" creationId="{DBC57C78-8348-2EF6-5A29-40CD749752D3}"/>
          </ac:spMkLst>
        </pc:spChg>
        <pc:picChg chg="mod">
          <ac:chgData name="Sanna Lindgren" userId="S::sanna.lindgren@nuortenakatemia.fi::d7f8f64c-9e1b-4c54-81a9-ba4523763735" providerId="AD" clId="Web-{27CA621F-B33A-42AA-B3E4-22C4144E77E3}" dt="2024-01-09T08:19:00.094" v="1" actId="1076"/>
          <ac:picMkLst>
            <pc:docMk/>
            <pc:sldMk cId="3188398379" sldId="305"/>
            <ac:picMk id="20" creationId="{F300E39A-7B52-25DE-C532-B5EE9CE3E8BC}"/>
          </ac:picMkLst>
        </pc:picChg>
      </pc:sldChg>
      <pc:sldChg chg="del">
        <pc:chgData name="Sanna Lindgren" userId="S::sanna.lindgren@nuortenakatemia.fi::d7f8f64c-9e1b-4c54-81a9-ba4523763735" providerId="AD" clId="Web-{27CA621F-B33A-42AA-B3E4-22C4144E77E3}" dt="2024-01-09T08:19:38.267" v="4"/>
        <pc:sldMkLst>
          <pc:docMk/>
          <pc:sldMk cId="3555202580" sldId="324"/>
        </pc:sldMkLst>
      </pc:sldChg>
      <pc:sldChg chg="del">
        <pc:chgData name="Sanna Lindgren" userId="S::sanna.lindgren@nuortenakatemia.fi::d7f8f64c-9e1b-4c54-81a9-ba4523763735" providerId="AD" clId="Web-{27CA621F-B33A-42AA-B3E4-22C4144E77E3}" dt="2024-01-09T08:19:47.455" v="5"/>
        <pc:sldMkLst>
          <pc:docMk/>
          <pc:sldMk cId="336392087" sldId="334"/>
        </pc:sldMkLst>
      </pc:sldChg>
      <pc:sldChg chg="add">
        <pc:chgData name="Sanna Lindgren" userId="S::sanna.lindgren@nuortenakatemia.fi::d7f8f64c-9e1b-4c54-81a9-ba4523763735" providerId="AD" clId="Web-{27CA621F-B33A-42AA-B3E4-22C4144E77E3}" dt="2024-01-09T08:19:32.986" v="3"/>
        <pc:sldMkLst>
          <pc:docMk/>
          <pc:sldMk cId="1658948938" sldId="343"/>
        </pc:sldMkLst>
      </pc:sldChg>
      <pc:sldChg chg="add">
        <pc:chgData name="Sanna Lindgren" userId="S::sanna.lindgren@nuortenakatemia.fi::d7f8f64c-9e1b-4c54-81a9-ba4523763735" providerId="AD" clId="Web-{27CA621F-B33A-42AA-B3E4-22C4144E77E3}" dt="2024-01-09T08:20:01.643" v="6"/>
        <pc:sldMkLst>
          <pc:docMk/>
          <pc:sldMk cId="2056772303" sldId="344"/>
        </pc:sldMkLst>
      </pc:sldChg>
    </pc:docChg>
  </pc:docChgLst>
  <pc:docChgLst>
    <pc:chgData name="Sanna Lindgren" userId="d7f8f64c-9e1b-4c54-81a9-ba4523763735" providerId="ADAL" clId="{2AFD700A-B7AB-4E40-A8C5-78070B6CB95A}"/>
    <pc:docChg chg="undo redo custSel addSld delSld modSld sldOrd">
      <pc:chgData name="Sanna Lindgren" userId="d7f8f64c-9e1b-4c54-81a9-ba4523763735" providerId="ADAL" clId="{2AFD700A-B7AB-4E40-A8C5-78070B6CB95A}" dt="2024-01-17T16:21:57.557" v="17307" actId="1076"/>
      <pc:docMkLst>
        <pc:docMk/>
      </pc:docMkLst>
      <pc:sldChg chg="add del">
        <pc:chgData name="Sanna Lindgren" userId="d7f8f64c-9e1b-4c54-81a9-ba4523763735" providerId="ADAL" clId="{2AFD700A-B7AB-4E40-A8C5-78070B6CB95A}" dt="2024-01-14T20:16:55.813" v="13289" actId="47"/>
        <pc:sldMkLst>
          <pc:docMk/>
          <pc:sldMk cId="0" sldId="263"/>
        </pc:sldMkLst>
      </pc:sldChg>
      <pc:sldChg chg="add del">
        <pc:chgData name="Sanna Lindgren" userId="d7f8f64c-9e1b-4c54-81a9-ba4523763735" providerId="ADAL" clId="{2AFD700A-B7AB-4E40-A8C5-78070B6CB95A}" dt="2024-01-14T20:16:55.813" v="13289" actId="47"/>
        <pc:sldMkLst>
          <pc:docMk/>
          <pc:sldMk cId="0" sldId="264"/>
        </pc:sldMkLst>
      </pc:sldChg>
      <pc:sldChg chg="add del">
        <pc:chgData name="Sanna Lindgren" userId="d7f8f64c-9e1b-4c54-81a9-ba4523763735" providerId="ADAL" clId="{2AFD700A-B7AB-4E40-A8C5-78070B6CB95A}" dt="2024-01-14T20:16:55.813" v="13289" actId="47"/>
        <pc:sldMkLst>
          <pc:docMk/>
          <pc:sldMk cId="0" sldId="266"/>
        </pc:sldMkLst>
      </pc:sldChg>
      <pc:sldChg chg="add del">
        <pc:chgData name="Sanna Lindgren" userId="d7f8f64c-9e1b-4c54-81a9-ba4523763735" providerId="ADAL" clId="{2AFD700A-B7AB-4E40-A8C5-78070B6CB95A}" dt="2024-01-14T20:16:55.813" v="13289" actId="47"/>
        <pc:sldMkLst>
          <pc:docMk/>
          <pc:sldMk cId="0" sldId="267"/>
        </pc:sldMkLst>
      </pc:sldChg>
      <pc:sldChg chg="add del">
        <pc:chgData name="Sanna Lindgren" userId="d7f8f64c-9e1b-4c54-81a9-ba4523763735" providerId="ADAL" clId="{2AFD700A-B7AB-4E40-A8C5-78070B6CB95A}" dt="2024-01-14T20:16:55.813" v="13289" actId="47"/>
        <pc:sldMkLst>
          <pc:docMk/>
          <pc:sldMk cId="0" sldId="268"/>
        </pc:sldMkLst>
      </pc:sldChg>
      <pc:sldChg chg="add del">
        <pc:chgData name="Sanna Lindgren" userId="d7f8f64c-9e1b-4c54-81a9-ba4523763735" providerId="ADAL" clId="{2AFD700A-B7AB-4E40-A8C5-78070B6CB95A}" dt="2024-01-14T20:16:55.813" v="13289" actId="47"/>
        <pc:sldMkLst>
          <pc:docMk/>
          <pc:sldMk cId="1566513922" sldId="270"/>
        </pc:sldMkLst>
      </pc:sldChg>
      <pc:sldChg chg="addSp delSp modSp add mod">
        <pc:chgData name="Sanna Lindgren" userId="d7f8f64c-9e1b-4c54-81a9-ba4523763735" providerId="ADAL" clId="{2AFD700A-B7AB-4E40-A8C5-78070B6CB95A}" dt="2024-01-14T20:20:04.851" v="13319" actId="207"/>
        <pc:sldMkLst>
          <pc:docMk/>
          <pc:sldMk cId="2590411949" sldId="271"/>
        </pc:sldMkLst>
        <pc:spChg chg="mod">
          <ac:chgData name="Sanna Lindgren" userId="d7f8f64c-9e1b-4c54-81a9-ba4523763735" providerId="ADAL" clId="{2AFD700A-B7AB-4E40-A8C5-78070B6CB95A}" dt="2024-01-14T20:19:39.669" v="13309" actId="207"/>
          <ac:spMkLst>
            <pc:docMk/>
            <pc:sldMk cId="2590411949" sldId="271"/>
            <ac:spMk id="2" creationId="{3A67C1AF-4E9B-1782-264D-2201E6E7BCDB}"/>
          </ac:spMkLst>
        </pc:spChg>
        <pc:spChg chg="add mod">
          <ac:chgData name="Sanna Lindgren" userId="d7f8f64c-9e1b-4c54-81a9-ba4523763735" providerId="ADAL" clId="{2AFD700A-B7AB-4E40-A8C5-78070B6CB95A}" dt="2024-01-14T20:20:04.851" v="13319" actId="207"/>
          <ac:spMkLst>
            <pc:docMk/>
            <pc:sldMk cId="2590411949" sldId="271"/>
            <ac:spMk id="7" creationId="{70C1ECB8-6AB9-46D2-3E50-6B20C942EDC7}"/>
          </ac:spMkLst>
        </pc:spChg>
        <pc:picChg chg="del">
          <ac:chgData name="Sanna Lindgren" userId="d7f8f64c-9e1b-4c54-81a9-ba4523763735" providerId="ADAL" clId="{2AFD700A-B7AB-4E40-A8C5-78070B6CB95A}" dt="2024-01-14T20:11:05.979" v="13169" actId="478"/>
          <ac:picMkLst>
            <pc:docMk/>
            <pc:sldMk cId="2590411949" sldId="271"/>
            <ac:picMk id="3" creationId="{7A2584F5-4555-B842-70A6-A513A3D93BF0}"/>
          </ac:picMkLst>
        </pc:picChg>
        <pc:picChg chg="add del mod">
          <ac:chgData name="Sanna Lindgren" userId="d7f8f64c-9e1b-4c54-81a9-ba4523763735" providerId="ADAL" clId="{2AFD700A-B7AB-4E40-A8C5-78070B6CB95A}" dt="2024-01-14T20:19:41.852" v="13310" actId="478"/>
          <ac:picMkLst>
            <pc:docMk/>
            <pc:sldMk cId="2590411949" sldId="271"/>
            <ac:picMk id="6" creationId="{AC6E02EE-426A-3EB9-78EB-FE6C9E358918}"/>
          </ac:picMkLst>
        </pc:picChg>
        <pc:picChg chg="add mod ord">
          <ac:chgData name="Sanna Lindgren" userId="d7f8f64c-9e1b-4c54-81a9-ba4523763735" providerId="ADAL" clId="{2AFD700A-B7AB-4E40-A8C5-78070B6CB95A}" dt="2024-01-14T20:20:01.185" v="13318" actId="171"/>
          <ac:picMkLst>
            <pc:docMk/>
            <pc:sldMk cId="2590411949" sldId="271"/>
            <ac:picMk id="9" creationId="{31C743DD-395F-03C6-DFCB-E86034D39B09}"/>
          </ac:picMkLst>
        </pc:picChg>
      </pc:sldChg>
      <pc:sldChg chg="add del">
        <pc:chgData name="Sanna Lindgren" userId="d7f8f64c-9e1b-4c54-81a9-ba4523763735" providerId="ADAL" clId="{2AFD700A-B7AB-4E40-A8C5-78070B6CB95A}" dt="2024-01-14T20:16:55.813" v="13289" actId="47"/>
        <pc:sldMkLst>
          <pc:docMk/>
          <pc:sldMk cId="3534940300" sldId="272"/>
        </pc:sldMkLst>
      </pc:sldChg>
      <pc:sldChg chg="add del">
        <pc:chgData name="Sanna Lindgren" userId="d7f8f64c-9e1b-4c54-81a9-ba4523763735" providerId="ADAL" clId="{2AFD700A-B7AB-4E40-A8C5-78070B6CB95A}" dt="2024-01-14T20:16:55.813" v="13289" actId="47"/>
        <pc:sldMkLst>
          <pc:docMk/>
          <pc:sldMk cId="3018719108" sldId="273"/>
        </pc:sldMkLst>
      </pc:sldChg>
      <pc:sldChg chg="add del">
        <pc:chgData name="Sanna Lindgren" userId="d7f8f64c-9e1b-4c54-81a9-ba4523763735" providerId="ADAL" clId="{2AFD700A-B7AB-4E40-A8C5-78070B6CB95A}" dt="2024-01-14T20:16:55.813" v="13289" actId="47"/>
        <pc:sldMkLst>
          <pc:docMk/>
          <pc:sldMk cId="1260955794" sldId="274"/>
        </pc:sldMkLst>
      </pc:sldChg>
      <pc:sldChg chg="add del">
        <pc:chgData name="Sanna Lindgren" userId="d7f8f64c-9e1b-4c54-81a9-ba4523763735" providerId="ADAL" clId="{2AFD700A-B7AB-4E40-A8C5-78070B6CB95A}" dt="2024-01-14T20:16:55.813" v="13289" actId="47"/>
        <pc:sldMkLst>
          <pc:docMk/>
          <pc:sldMk cId="2759878028" sldId="275"/>
        </pc:sldMkLst>
      </pc:sldChg>
      <pc:sldChg chg="add del">
        <pc:chgData name="Sanna Lindgren" userId="d7f8f64c-9e1b-4c54-81a9-ba4523763735" providerId="ADAL" clId="{2AFD700A-B7AB-4E40-A8C5-78070B6CB95A}" dt="2024-01-14T20:16:55.813" v="13289" actId="47"/>
        <pc:sldMkLst>
          <pc:docMk/>
          <pc:sldMk cId="1525404790" sldId="276"/>
        </pc:sldMkLst>
      </pc:sldChg>
      <pc:sldChg chg="modSp add del mod">
        <pc:chgData name="Sanna Lindgren" userId="d7f8f64c-9e1b-4c54-81a9-ba4523763735" providerId="ADAL" clId="{2AFD700A-B7AB-4E40-A8C5-78070B6CB95A}" dt="2024-01-14T20:16:55.813" v="13289" actId="47"/>
        <pc:sldMkLst>
          <pc:docMk/>
          <pc:sldMk cId="1827772866" sldId="278"/>
        </pc:sldMkLst>
        <pc:spChg chg="mod">
          <ac:chgData name="Sanna Lindgren" userId="d7f8f64c-9e1b-4c54-81a9-ba4523763735" providerId="ADAL" clId="{2AFD700A-B7AB-4E40-A8C5-78070B6CB95A}" dt="2024-01-14T19:57:05.332" v="12351" actId="207"/>
          <ac:spMkLst>
            <pc:docMk/>
            <pc:sldMk cId="1827772866" sldId="278"/>
            <ac:spMk id="295" creationId="{00000000-0000-0000-0000-000000000000}"/>
          </ac:spMkLst>
        </pc:spChg>
      </pc:sldChg>
      <pc:sldChg chg="add del">
        <pc:chgData name="Sanna Lindgren" userId="d7f8f64c-9e1b-4c54-81a9-ba4523763735" providerId="ADAL" clId="{2AFD700A-B7AB-4E40-A8C5-78070B6CB95A}" dt="2024-01-14T20:16:55.813" v="13289" actId="47"/>
        <pc:sldMkLst>
          <pc:docMk/>
          <pc:sldMk cId="1931773896" sldId="279"/>
        </pc:sldMkLst>
      </pc:sldChg>
      <pc:sldChg chg="add del">
        <pc:chgData name="Sanna Lindgren" userId="d7f8f64c-9e1b-4c54-81a9-ba4523763735" providerId="ADAL" clId="{2AFD700A-B7AB-4E40-A8C5-78070B6CB95A}" dt="2024-01-14T20:16:55.813" v="13289" actId="47"/>
        <pc:sldMkLst>
          <pc:docMk/>
          <pc:sldMk cId="2014720434" sldId="280"/>
        </pc:sldMkLst>
      </pc:sldChg>
      <pc:sldChg chg="add del">
        <pc:chgData name="Sanna Lindgren" userId="d7f8f64c-9e1b-4c54-81a9-ba4523763735" providerId="ADAL" clId="{2AFD700A-B7AB-4E40-A8C5-78070B6CB95A}" dt="2024-01-14T20:16:55.813" v="13289" actId="47"/>
        <pc:sldMkLst>
          <pc:docMk/>
          <pc:sldMk cId="2944986971" sldId="281"/>
        </pc:sldMkLst>
      </pc:sldChg>
      <pc:sldChg chg="add del">
        <pc:chgData name="Sanna Lindgren" userId="d7f8f64c-9e1b-4c54-81a9-ba4523763735" providerId="ADAL" clId="{2AFD700A-B7AB-4E40-A8C5-78070B6CB95A}" dt="2024-01-14T20:16:55.813" v="13289" actId="47"/>
        <pc:sldMkLst>
          <pc:docMk/>
          <pc:sldMk cId="951403587" sldId="282"/>
        </pc:sldMkLst>
      </pc:sldChg>
      <pc:sldChg chg="add del">
        <pc:chgData name="Sanna Lindgren" userId="d7f8f64c-9e1b-4c54-81a9-ba4523763735" providerId="ADAL" clId="{2AFD700A-B7AB-4E40-A8C5-78070B6CB95A}" dt="2024-01-14T20:16:55.813" v="13289" actId="47"/>
        <pc:sldMkLst>
          <pc:docMk/>
          <pc:sldMk cId="2299338535" sldId="284"/>
        </pc:sldMkLst>
      </pc:sldChg>
      <pc:sldChg chg="add del">
        <pc:chgData name="Sanna Lindgren" userId="d7f8f64c-9e1b-4c54-81a9-ba4523763735" providerId="ADAL" clId="{2AFD700A-B7AB-4E40-A8C5-78070B6CB95A}" dt="2024-01-14T20:16:55.813" v="13289" actId="47"/>
        <pc:sldMkLst>
          <pc:docMk/>
          <pc:sldMk cId="2240291771" sldId="285"/>
        </pc:sldMkLst>
      </pc:sldChg>
      <pc:sldChg chg="del">
        <pc:chgData name="Sanna Lindgren" userId="d7f8f64c-9e1b-4c54-81a9-ba4523763735" providerId="ADAL" clId="{2AFD700A-B7AB-4E40-A8C5-78070B6CB95A}" dt="2024-01-11T12:48:38.905" v="0" actId="47"/>
        <pc:sldMkLst>
          <pc:docMk/>
          <pc:sldMk cId="2636843533" sldId="286"/>
        </pc:sldMkLst>
      </pc:sldChg>
      <pc:sldChg chg="add del">
        <pc:chgData name="Sanna Lindgren" userId="d7f8f64c-9e1b-4c54-81a9-ba4523763735" providerId="ADAL" clId="{2AFD700A-B7AB-4E40-A8C5-78070B6CB95A}" dt="2024-01-14T20:16:55.813" v="13289" actId="47"/>
        <pc:sldMkLst>
          <pc:docMk/>
          <pc:sldMk cId="4013979798" sldId="286"/>
        </pc:sldMkLst>
      </pc:sldChg>
      <pc:sldChg chg="addSp delSp modSp mod ord setBg modNotesTx">
        <pc:chgData name="Sanna Lindgren" userId="d7f8f64c-9e1b-4c54-81a9-ba4523763735" providerId="ADAL" clId="{2AFD700A-B7AB-4E40-A8C5-78070B6CB95A}" dt="2024-01-14T19:06:34.467" v="12245" actId="1076"/>
        <pc:sldMkLst>
          <pc:docMk/>
          <pc:sldMk cId="2351953392" sldId="287"/>
        </pc:sldMkLst>
        <pc:spChg chg="mod">
          <ac:chgData name="Sanna Lindgren" userId="d7f8f64c-9e1b-4c54-81a9-ba4523763735" providerId="ADAL" clId="{2AFD700A-B7AB-4E40-A8C5-78070B6CB95A}" dt="2024-01-14T19:06:33.221" v="12244" actId="1076"/>
          <ac:spMkLst>
            <pc:docMk/>
            <pc:sldMk cId="2351953392" sldId="287"/>
            <ac:spMk id="3" creationId="{A0E21396-0283-2DDC-410B-FB89C57BEE82}"/>
          </ac:spMkLst>
        </pc:spChg>
        <pc:picChg chg="add mod ord">
          <ac:chgData name="Sanna Lindgren" userId="d7f8f64c-9e1b-4c54-81a9-ba4523763735" providerId="ADAL" clId="{2AFD700A-B7AB-4E40-A8C5-78070B6CB95A}" dt="2024-01-14T19:06:34.467" v="12245" actId="1076"/>
          <ac:picMkLst>
            <pc:docMk/>
            <pc:sldMk cId="2351953392" sldId="287"/>
            <ac:picMk id="4" creationId="{C4CBF745-70AD-80C1-20B1-30C96A522503}"/>
          </ac:picMkLst>
        </pc:picChg>
        <pc:picChg chg="del mod">
          <ac:chgData name="Sanna Lindgren" userId="d7f8f64c-9e1b-4c54-81a9-ba4523763735" providerId="ADAL" clId="{2AFD700A-B7AB-4E40-A8C5-78070B6CB95A}" dt="2024-01-14T19:06:02.021" v="12237" actId="478"/>
          <ac:picMkLst>
            <pc:docMk/>
            <pc:sldMk cId="2351953392" sldId="287"/>
            <ac:picMk id="9" creationId="{05C07E03-FE34-0BFF-8D0E-BBCB48EFB9D9}"/>
          </ac:picMkLst>
        </pc:picChg>
      </pc:sldChg>
      <pc:sldChg chg="add del">
        <pc:chgData name="Sanna Lindgren" userId="d7f8f64c-9e1b-4c54-81a9-ba4523763735" providerId="ADAL" clId="{2AFD700A-B7AB-4E40-A8C5-78070B6CB95A}" dt="2024-01-14T20:16:55.813" v="13289" actId="47"/>
        <pc:sldMkLst>
          <pc:docMk/>
          <pc:sldMk cId="1601006312" sldId="288"/>
        </pc:sldMkLst>
      </pc:sldChg>
      <pc:sldChg chg="modSp mod ord setBg modNotesTx">
        <pc:chgData name="Sanna Lindgren" userId="d7f8f64c-9e1b-4c54-81a9-ba4523763735" providerId="ADAL" clId="{2AFD700A-B7AB-4E40-A8C5-78070B6CB95A}" dt="2024-01-11T17:01:32.153" v="3755" actId="20577"/>
        <pc:sldMkLst>
          <pc:docMk/>
          <pc:sldMk cId="3033883909" sldId="289"/>
        </pc:sldMkLst>
        <pc:spChg chg="mod">
          <ac:chgData name="Sanna Lindgren" userId="d7f8f64c-9e1b-4c54-81a9-ba4523763735" providerId="ADAL" clId="{2AFD700A-B7AB-4E40-A8C5-78070B6CB95A}" dt="2024-01-11T12:53:18.371" v="35" actId="20577"/>
          <ac:spMkLst>
            <pc:docMk/>
            <pc:sldMk cId="3033883909" sldId="289"/>
            <ac:spMk id="9" creationId="{9335ABD5-2044-DAEA-2E6B-2E3CEEC97B99}"/>
          </ac:spMkLst>
        </pc:spChg>
      </pc:sldChg>
      <pc:sldChg chg="addSp delSp modSp mod ord setBg">
        <pc:chgData name="Sanna Lindgren" userId="d7f8f64c-9e1b-4c54-81a9-ba4523763735" providerId="ADAL" clId="{2AFD700A-B7AB-4E40-A8C5-78070B6CB95A}" dt="2024-01-17T16:21:57.557" v="17307" actId="1076"/>
        <pc:sldMkLst>
          <pc:docMk/>
          <pc:sldMk cId="1941565916" sldId="290"/>
        </pc:sldMkLst>
        <pc:spChg chg="mod">
          <ac:chgData name="Sanna Lindgren" userId="d7f8f64c-9e1b-4c54-81a9-ba4523763735" providerId="ADAL" clId="{2AFD700A-B7AB-4E40-A8C5-78070B6CB95A}" dt="2024-01-11T17:00:32.319" v="3751" actId="20577"/>
          <ac:spMkLst>
            <pc:docMk/>
            <pc:sldMk cId="1941565916" sldId="290"/>
            <ac:spMk id="2" creationId="{2E2C5FF1-E4D2-A2F6-D50D-8BF6534976B8}"/>
          </ac:spMkLst>
        </pc:spChg>
        <pc:spChg chg="mod">
          <ac:chgData name="Sanna Lindgren" userId="d7f8f64c-9e1b-4c54-81a9-ba4523763735" providerId="ADAL" clId="{2AFD700A-B7AB-4E40-A8C5-78070B6CB95A}" dt="2024-01-17T16:21:48.708" v="17306" actId="1076"/>
          <ac:spMkLst>
            <pc:docMk/>
            <pc:sldMk cId="1941565916" sldId="290"/>
            <ac:spMk id="3" creationId="{E0471262-BEF5-072D-F382-3B5A84917643}"/>
          </ac:spMkLst>
        </pc:spChg>
        <pc:spChg chg="add mod">
          <ac:chgData name="Sanna Lindgren" userId="d7f8f64c-9e1b-4c54-81a9-ba4523763735" providerId="ADAL" clId="{2AFD700A-B7AB-4E40-A8C5-78070B6CB95A}" dt="2024-01-17T16:21:57.557" v="17307" actId="1076"/>
          <ac:spMkLst>
            <pc:docMk/>
            <pc:sldMk cId="1941565916" sldId="290"/>
            <ac:spMk id="9" creationId="{FD8303B6-C89B-A522-057F-7346ED66AE48}"/>
          </ac:spMkLst>
        </pc:spChg>
        <pc:picChg chg="add mod">
          <ac:chgData name="Sanna Lindgren" userId="d7f8f64c-9e1b-4c54-81a9-ba4523763735" providerId="ADAL" clId="{2AFD700A-B7AB-4E40-A8C5-78070B6CB95A}" dt="2024-01-14T20:34:08.304" v="14772"/>
          <ac:picMkLst>
            <pc:docMk/>
            <pc:sldMk cId="1941565916" sldId="290"/>
            <ac:picMk id="4" creationId="{205CF665-0ACE-8BC6-D9FD-D937A8BB3399}"/>
          </ac:picMkLst>
        </pc:picChg>
        <pc:picChg chg="mod">
          <ac:chgData name="Sanna Lindgren" userId="d7f8f64c-9e1b-4c54-81a9-ba4523763735" providerId="ADAL" clId="{2AFD700A-B7AB-4E40-A8C5-78070B6CB95A}" dt="2024-01-11T15:10:39.932" v="1050" actId="1076"/>
          <ac:picMkLst>
            <pc:docMk/>
            <pc:sldMk cId="1941565916" sldId="290"/>
            <ac:picMk id="5" creationId="{FE8717F3-16E2-3C0C-E96E-EE061B0B47AE}"/>
          </ac:picMkLst>
        </pc:picChg>
        <pc:picChg chg="del mod">
          <ac:chgData name="Sanna Lindgren" userId="d7f8f64c-9e1b-4c54-81a9-ba4523763735" providerId="ADAL" clId="{2AFD700A-B7AB-4E40-A8C5-78070B6CB95A}" dt="2024-01-14T20:34:05.869" v="14770" actId="478"/>
          <ac:picMkLst>
            <pc:docMk/>
            <pc:sldMk cId="1941565916" sldId="290"/>
            <ac:picMk id="6" creationId="{7942084B-DED1-F260-733F-44E143890531}"/>
          </ac:picMkLst>
        </pc:picChg>
        <pc:picChg chg="del">
          <ac:chgData name="Sanna Lindgren" userId="d7f8f64c-9e1b-4c54-81a9-ba4523763735" providerId="ADAL" clId="{2AFD700A-B7AB-4E40-A8C5-78070B6CB95A}" dt="2024-01-14T20:34:07.805" v="14771" actId="478"/>
          <ac:picMkLst>
            <pc:docMk/>
            <pc:sldMk cId="1941565916" sldId="290"/>
            <ac:picMk id="7" creationId="{A7F00DAB-1D8A-28A6-456B-31F2BCD27972}"/>
          </ac:picMkLst>
        </pc:picChg>
        <pc:picChg chg="del">
          <ac:chgData name="Sanna Lindgren" userId="d7f8f64c-9e1b-4c54-81a9-ba4523763735" providerId="ADAL" clId="{2AFD700A-B7AB-4E40-A8C5-78070B6CB95A}" dt="2024-01-11T14:43:24.185" v="749" actId="478"/>
          <ac:picMkLst>
            <pc:docMk/>
            <pc:sldMk cId="1941565916" sldId="290"/>
            <ac:picMk id="8" creationId="{7BBC739C-4971-7131-A4A3-4AF3FC73A78E}"/>
          </ac:picMkLst>
        </pc:picChg>
        <pc:picChg chg="add mod">
          <ac:chgData name="Sanna Lindgren" userId="d7f8f64c-9e1b-4c54-81a9-ba4523763735" providerId="ADAL" clId="{2AFD700A-B7AB-4E40-A8C5-78070B6CB95A}" dt="2024-01-14T20:34:08.304" v="14772"/>
          <ac:picMkLst>
            <pc:docMk/>
            <pc:sldMk cId="1941565916" sldId="290"/>
            <ac:picMk id="8" creationId="{9F73CEE2-8F95-FAD6-4978-047F3BE8FB1D}"/>
          </ac:picMkLst>
        </pc:picChg>
        <pc:picChg chg="mod">
          <ac:chgData name="Sanna Lindgren" userId="d7f8f64c-9e1b-4c54-81a9-ba4523763735" providerId="ADAL" clId="{2AFD700A-B7AB-4E40-A8C5-78070B6CB95A}" dt="2024-01-11T17:00:39.640" v="3752" actId="14100"/>
          <ac:picMkLst>
            <pc:docMk/>
            <pc:sldMk cId="1941565916" sldId="290"/>
            <ac:picMk id="11" creationId="{5DD61147-33AF-ACDE-56F8-39599D729068}"/>
          </ac:picMkLst>
        </pc:picChg>
      </pc:sldChg>
      <pc:sldChg chg="del setBg">
        <pc:chgData name="Sanna Lindgren" userId="d7f8f64c-9e1b-4c54-81a9-ba4523763735" providerId="ADAL" clId="{2AFD700A-B7AB-4E40-A8C5-78070B6CB95A}" dt="2024-01-12T06:54:40.699" v="11607" actId="47"/>
        <pc:sldMkLst>
          <pc:docMk/>
          <pc:sldMk cId="3973944194" sldId="291"/>
        </pc:sldMkLst>
      </pc:sldChg>
      <pc:sldChg chg="modSp mod setBg">
        <pc:chgData name="Sanna Lindgren" userId="d7f8f64c-9e1b-4c54-81a9-ba4523763735" providerId="ADAL" clId="{2AFD700A-B7AB-4E40-A8C5-78070B6CB95A}" dt="2024-01-14T20:02:03.291" v="12381"/>
        <pc:sldMkLst>
          <pc:docMk/>
          <pc:sldMk cId="1519554761" sldId="292"/>
        </pc:sldMkLst>
        <pc:spChg chg="mod">
          <ac:chgData name="Sanna Lindgren" userId="d7f8f64c-9e1b-4c54-81a9-ba4523763735" providerId="ADAL" clId="{2AFD700A-B7AB-4E40-A8C5-78070B6CB95A}" dt="2024-01-11T12:58:52.380" v="45" actId="20577"/>
          <ac:spMkLst>
            <pc:docMk/>
            <pc:sldMk cId="1519554761" sldId="292"/>
            <ac:spMk id="9" creationId="{C5B35BA3-BD15-F646-6AFD-183BF974C86B}"/>
          </ac:spMkLst>
        </pc:spChg>
        <pc:picChg chg="mod">
          <ac:chgData name="Sanna Lindgren" userId="d7f8f64c-9e1b-4c54-81a9-ba4523763735" providerId="ADAL" clId="{2AFD700A-B7AB-4E40-A8C5-78070B6CB95A}" dt="2024-01-11T12:58:55.355" v="46" actId="14100"/>
          <ac:picMkLst>
            <pc:docMk/>
            <pc:sldMk cId="1519554761" sldId="292"/>
            <ac:picMk id="8" creationId="{D6FA68C6-9B00-6CAC-30B6-29938A66B458}"/>
          </ac:picMkLst>
        </pc:picChg>
      </pc:sldChg>
      <pc:sldChg chg="del">
        <pc:chgData name="Sanna Lindgren" userId="d7f8f64c-9e1b-4c54-81a9-ba4523763735" providerId="ADAL" clId="{2AFD700A-B7AB-4E40-A8C5-78070B6CB95A}" dt="2024-01-11T12:58:45.712" v="44" actId="47"/>
        <pc:sldMkLst>
          <pc:docMk/>
          <pc:sldMk cId="4085876483" sldId="294"/>
        </pc:sldMkLst>
      </pc:sldChg>
      <pc:sldChg chg="del">
        <pc:chgData name="Sanna Lindgren" userId="d7f8f64c-9e1b-4c54-81a9-ba4523763735" providerId="ADAL" clId="{2AFD700A-B7AB-4E40-A8C5-78070B6CB95A}" dt="2024-01-11T12:58:15.159" v="40" actId="47"/>
        <pc:sldMkLst>
          <pc:docMk/>
          <pc:sldMk cId="3461959164" sldId="295"/>
        </pc:sldMkLst>
      </pc:sldChg>
      <pc:sldChg chg="modSp add del mod setBg">
        <pc:chgData name="Sanna Lindgren" userId="d7f8f64c-9e1b-4c54-81a9-ba4523763735" providerId="ADAL" clId="{2AFD700A-B7AB-4E40-A8C5-78070B6CB95A}" dt="2024-01-14T20:19:33.843" v="13308" actId="207"/>
        <pc:sldMkLst>
          <pc:docMk/>
          <pc:sldMk cId="1323106200" sldId="296"/>
        </pc:sldMkLst>
        <pc:spChg chg="mod">
          <ac:chgData name="Sanna Lindgren" userId="d7f8f64c-9e1b-4c54-81a9-ba4523763735" providerId="ADAL" clId="{2AFD700A-B7AB-4E40-A8C5-78070B6CB95A}" dt="2024-01-14T20:19:30.984" v="13307" actId="207"/>
          <ac:spMkLst>
            <pc:docMk/>
            <pc:sldMk cId="1323106200" sldId="296"/>
            <ac:spMk id="3" creationId="{4DD2365E-3F94-0845-E780-9AC8DC00EDC4}"/>
          </ac:spMkLst>
        </pc:spChg>
        <pc:spChg chg="mod">
          <ac:chgData name="Sanna Lindgren" userId="d7f8f64c-9e1b-4c54-81a9-ba4523763735" providerId="ADAL" clId="{2AFD700A-B7AB-4E40-A8C5-78070B6CB95A}" dt="2024-01-14T20:19:33.843" v="13308" actId="207"/>
          <ac:spMkLst>
            <pc:docMk/>
            <pc:sldMk cId="1323106200" sldId="296"/>
            <ac:spMk id="8" creationId="{E5EA2329-952E-4049-C063-A66BC477EDE1}"/>
          </ac:spMkLst>
        </pc:spChg>
      </pc:sldChg>
      <pc:sldChg chg="del">
        <pc:chgData name="Sanna Lindgren" userId="d7f8f64c-9e1b-4c54-81a9-ba4523763735" providerId="ADAL" clId="{2AFD700A-B7AB-4E40-A8C5-78070B6CB95A}" dt="2024-01-11T12:49:48.239" v="1" actId="47"/>
        <pc:sldMkLst>
          <pc:docMk/>
          <pc:sldMk cId="1406794947" sldId="297"/>
        </pc:sldMkLst>
      </pc:sldChg>
      <pc:sldChg chg="del">
        <pc:chgData name="Sanna Lindgren" userId="d7f8f64c-9e1b-4c54-81a9-ba4523763735" providerId="ADAL" clId="{2AFD700A-B7AB-4E40-A8C5-78070B6CB95A}" dt="2024-01-11T12:58:31.372" v="43" actId="47"/>
        <pc:sldMkLst>
          <pc:docMk/>
          <pc:sldMk cId="2231826563" sldId="299"/>
        </pc:sldMkLst>
      </pc:sldChg>
      <pc:sldChg chg="add del setBg">
        <pc:chgData name="Sanna Lindgren" userId="d7f8f64c-9e1b-4c54-81a9-ba4523763735" providerId="ADAL" clId="{2AFD700A-B7AB-4E40-A8C5-78070B6CB95A}" dt="2024-01-14T20:18:56.502" v="13299"/>
        <pc:sldMkLst>
          <pc:docMk/>
          <pc:sldMk cId="2382122359" sldId="300"/>
        </pc:sldMkLst>
      </pc:sldChg>
      <pc:sldChg chg="del setBg">
        <pc:chgData name="Sanna Lindgren" userId="d7f8f64c-9e1b-4c54-81a9-ba4523763735" providerId="ADAL" clId="{2AFD700A-B7AB-4E40-A8C5-78070B6CB95A}" dt="2024-01-12T06:54:41.717" v="11608" actId="47"/>
        <pc:sldMkLst>
          <pc:docMk/>
          <pc:sldMk cId="3188398379" sldId="305"/>
        </pc:sldMkLst>
      </pc:sldChg>
      <pc:sldChg chg="addSp delSp modSp mod ord setBg">
        <pc:chgData name="Sanna Lindgren" userId="d7f8f64c-9e1b-4c54-81a9-ba4523763735" providerId="ADAL" clId="{2AFD700A-B7AB-4E40-A8C5-78070B6CB95A}" dt="2024-01-14T20:35:19.523" v="14787" actId="1076"/>
        <pc:sldMkLst>
          <pc:docMk/>
          <pc:sldMk cId="24899983" sldId="306"/>
        </pc:sldMkLst>
        <pc:spChg chg="mod">
          <ac:chgData name="Sanna Lindgren" userId="d7f8f64c-9e1b-4c54-81a9-ba4523763735" providerId="ADAL" clId="{2AFD700A-B7AB-4E40-A8C5-78070B6CB95A}" dt="2024-01-14T20:34:56.490" v="14784" actId="207"/>
          <ac:spMkLst>
            <pc:docMk/>
            <pc:sldMk cId="24899983" sldId="306"/>
            <ac:spMk id="3" creationId="{E0471262-BEF5-072D-F382-3B5A84917643}"/>
          </ac:spMkLst>
        </pc:spChg>
        <pc:picChg chg="mod">
          <ac:chgData name="Sanna Lindgren" userId="d7f8f64c-9e1b-4c54-81a9-ba4523763735" providerId="ADAL" clId="{2AFD700A-B7AB-4E40-A8C5-78070B6CB95A}" dt="2024-01-14T20:35:19.523" v="14787" actId="1076"/>
          <ac:picMkLst>
            <pc:docMk/>
            <pc:sldMk cId="24899983" sldId="306"/>
            <ac:picMk id="2" creationId="{753E29EC-6DFD-4291-1A3D-6BBC9B2AB173}"/>
          </ac:picMkLst>
        </pc:picChg>
        <pc:picChg chg="add mod">
          <ac:chgData name="Sanna Lindgren" userId="d7f8f64c-9e1b-4c54-81a9-ba4523763735" providerId="ADAL" clId="{2AFD700A-B7AB-4E40-A8C5-78070B6CB95A}" dt="2024-01-14T20:34:02.148" v="14769"/>
          <ac:picMkLst>
            <pc:docMk/>
            <pc:sldMk cId="24899983" sldId="306"/>
            <ac:picMk id="4" creationId="{2A2E99E4-4CBA-E798-532E-C41C49E09843}"/>
          </ac:picMkLst>
        </pc:picChg>
        <pc:picChg chg="add mod">
          <ac:chgData name="Sanna Lindgren" userId="d7f8f64c-9e1b-4c54-81a9-ba4523763735" providerId="ADAL" clId="{2AFD700A-B7AB-4E40-A8C5-78070B6CB95A}" dt="2024-01-14T20:34:02.148" v="14769"/>
          <ac:picMkLst>
            <pc:docMk/>
            <pc:sldMk cId="24899983" sldId="306"/>
            <ac:picMk id="5" creationId="{DB2DFA32-60E4-91AC-3E7E-D8475B2BF7CC}"/>
          </ac:picMkLst>
        </pc:picChg>
        <pc:picChg chg="del">
          <ac:chgData name="Sanna Lindgren" userId="d7f8f64c-9e1b-4c54-81a9-ba4523763735" providerId="ADAL" clId="{2AFD700A-B7AB-4E40-A8C5-78070B6CB95A}" dt="2024-01-14T20:33:59.440" v="14767" actId="478"/>
          <ac:picMkLst>
            <pc:docMk/>
            <pc:sldMk cId="24899983" sldId="306"/>
            <ac:picMk id="7" creationId="{AA820447-AB07-BD55-D0CE-04DCF544F177}"/>
          </ac:picMkLst>
        </pc:picChg>
        <pc:picChg chg="del">
          <ac:chgData name="Sanna Lindgren" userId="d7f8f64c-9e1b-4c54-81a9-ba4523763735" providerId="ADAL" clId="{2AFD700A-B7AB-4E40-A8C5-78070B6CB95A}" dt="2024-01-14T20:34:01.372" v="14768" actId="478"/>
          <ac:picMkLst>
            <pc:docMk/>
            <pc:sldMk cId="24899983" sldId="306"/>
            <ac:picMk id="8" creationId="{41332105-B009-7D26-AACE-6BFF34B9D19F}"/>
          </ac:picMkLst>
        </pc:picChg>
      </pc:sldChg>
      <pc:sldChg chg="modSp mod ord setBg">
        <pc:chgData name="Sanna Lindgren" userId="d7f8f64c-9e1b-4c54-81a9-ba4523763735" providerId="ADAL" clId="{2AFD700A-B7AB-4E40-A8C5-78070B6CB95A}" dt="2024-01-17T15:34:35.760" v="16582" actId="20577"/>
        <pc:sldMkLst>
          <pc:docMk/>
          <pc:sldMk cId="3368664291" sldId="309"/>
        </pc:sldMkLst>
        <pc:spChg chg="mod">
          <ac:chgData name="Sanna Lindgren" userId="d7f8f64c-9e1b-4c54-81a9-ba4523763735" providerId="ADAL" clId="{2AFD700A-B7AB-4E40-A8C5-78070B6CB95A}" dt="2024-01-17T15:34:35.760" v="16582" actId="20577"/>
          <ac:spMkLst>
            <pc:docMk/>
            <pc:sldMk cId="3368664291" sldId="309"/>
            <ac:spMk id="8" creationId="{306E1301-BF7C-815B-C1DD-C4BE10756BF9}"/>
          </ac:spMkLst>
        </pc:spChg>
      </pc:sldChg>
      <pc:sldChg chg="del setBg">
        <pc:chgData name="Sanna Lindgren" userId="d7f8f64c-9e1b-4c54-81a9-ba4523763735" providerId="ADAL" clId="{2AFD700A-B7AB-4E40-A8C5-78070B6CB95A}" dt="2024-01-12T06:54:37.174" v="11606" actId="47"/>
        <pc:sldMkLst>
          <pc:docMk/>
          <pc:sldMk cId="1020062017" sldId="310"/>
        </pc:sldMkLst>
      </pc:sldChg>
      <pc:sldChg chg="del">
        <pc:chgData name="Sanna Lindgren" userId="d7f8f64c-9e1b-4c54-81a9-ba4523763735" providerId="ADAL" clId="{2AFD700A-B7AB-4E40-A8C5-78070B6CB95A}" dt="2024-01-11T12:58:16.686" v="41" actId="47"/>
        <pc:sldMkLst>
          <pc:docMk/>
          <pc:sldMk cId="2632886296" sldId="311"/>
        </pc:sldMkLst>
      </pc:sldChg>
      <pc:sldChg chg="del">
        <pc:chgData name="Sanna Lindgren" userId="d7f8f64c-9e1b-4c54-81a9-ba4523763735" providerId="ADAL" clId="{2AFD700A-B7AB-4E40-A8C5-78070B6CB95A}" dt="2024-01-11T14:35:00.924" v="532" actId="47"/>
        <pc:sldMkLst>
          <pc:docMk/>
          <pc:sldMk cId="1380686778" sldId="312"/>
        </pc:sldMkLst>
      </pc:sldChg>
      <pc:sldChg chg="delSp modSp mod ord setBg">
        <pc:chgData name="Sanna Lindgren" userId="d7f8f64c-9e1b-4c54-81a9-ba4523763735" providerId="ADAL" clId="{2AFD700A-B7AB-4E40-A8C5-78070B6CB95A}" dt="2024-01-14T20:16:08.806" v="13287" actId="20577"/>
        <pc:sldMkLst>
          <pc:docMk/>
          <pc:sldMk cId="3930511998" sldId="313"/>
        </pc:sldMkLst>
        <pc:spChg chg="mod">
          <ac:chgData name="Sanna Lindgren" userId="d7f8f64c-9e1b-4c54-81a9-ba4523763735" providerId="ADAL" clId="{2AFD700A-B7AB-4E40-A8C5-78070B6CB95A}" dt="2024-01-14T20:16:08.806" v="13287" actId="20577"/>
          <ac:spMkLst>
            <pc:docMk/>
            <pc:sldMk cId="3930511998" sldId="313"/>
            <ac:spMk id="3" creationId="{75C50370-A57A-81E4-E3A9-86C7CD1B9A78}"/>
          </ac:spMkLst>
        </pc:spChg>
        <pc:spChg chg="mod">
          <ac:chgData name="Sanna Lindgren" userId="d7f8f64c-9e1b-4c54-81a9-ba4523763735" providerId="ADAL" clId="{2AFD700A-B7AB-4E40-A8C5-78070B6CB95A}" dt="2024-01-11T14:29:51.413" v="116" actId="20577"/>
          <ac:spMkLst>
            <pc:docMk/>
            <pc:sldMk cId="3930511998" sldId="313"/>
            <ac:spMk id="12" creationId="{A0A1B03A-6B64-F6A1-923A-B57066EB6C9D}"/>
          </ac:spMkLst>
        </pc:spChg>
        <pc:spChg chg="del">
          <ac:chgData name="Sanna Lindgren" userId="d7f8f64c-9e1b-4c54-81a9-ba4523763735" providerId="ADAL" clId="{2AFD700A-B7AB-4E40-A8C5-78070B6CB95A}" dt="2024-01-11T12:50:17.537" v="11" actId="478"/>
          <ac:spMkLst>
            <pc:docMk/>
            <pc:sldMk cId="3930511998" sldId="313"/>
            <ac:spMk id="15" creationId="{0FFC8C91-EF63-8769-0DF0-5D41DA80CCC5}"/>
          </ac:spMkLst>
        </pc:spChg>
      </pc:sldChg>
      <pc:sldChg chg="addSp delSp modSp mod ord setBg modNotesTx">
        <pc:chgData name="Sanna Lindgren" userId="d7f8f64c-9e1b-4c54-81a9-ba4523763735" providerId="ADAL" clId="{2AFD700A-B7AB-4E40-A8C5-78070B6CB95A}" dt="2024-01-14T19:06:53.777" v="12249" actId="1076"/>
        <pc:sldMkLst>
          <pc:docMk/>
          <pc:sldMk cId="2194117935" sldId="314"/>
        </pc:sldMkLst>
        <pc:spChg chg="mod">
          <ac:chgData name="Sanna Lindgren" userId="d7f8f64c-9e1b-4c54-81a9-ba4523763735" providerId="ADAL" clId="{2AFD700A-B7AB-4E40-A8C5-78070B6CB95A}" dt="2024-01-14T19:06:53.777" v="12249" actId="1076"/>
          <ac:spMkLst>
            <pc:docMk/>
            <pc:sldMk cId="2194117935" sldId="314"/>
            <ac:spMk id="3" creationId="{A0E21396-0283-2DDC-410B-FB89C57BEE82}"/>
          </ac:spMkLst>
        </pc:spChg>
        <pc:picChg chg="add mod ord">
          <ac:chgData name="Sanna Lindgren" userId="d7f8f64c-9e1b-4c54-81a9-ba4523763735" providerId="ADAL" clId="{2AFD700A-B7AB-4E40-A8C5-78070B6CB95A}" dt="2024-01-14T19:06:43.224" v="12248" actId="167"/>
          <ac:picMkLst>
            <pc:docMk/>
            <pc:sldMk cId="2194117935" sldId="314"/>
            <ac:picMk id="2" creationId="{3CD6CCE8-65A4-81DC-21CF-158F9FFCFD0E}"/>
          </ac:picMkLst>
        </pc:picChg>
        <pc:picChg chg="del">
          <ac:chgData name="Sanna Lindgren" userId="d7f8f64c-9e1b-4c54-81a9-ba4523763735" providerId="ADAL" clId="{2AFD700A-B7AB-4E40-A8C5-78070B6CB95A}" dt="2024-01-14T19:06:39.500" v="12246" actId="478"/>
          <ac:picMkLst>
            <pc:docMk/>
            <pc:sldMk cId="2194117935" sldId="314"/>
            <ac:picMk id="9" creationId="{05C07E03-FE34-0BFF-8D0E-BBCB48EFB9D9}"/>
          </ac:picMkLst>
        </pc:picChg>
      </pc:sldChg>
      <pc:sldChg chg="add del">
        <pc:chgData name="Sanna Lindgren" userId="d7f8f64c-9e1b-4c54-81a9-ba4523763735" providerId="ADAL" clId="{2AFD700A-B7AB-4E40-A8C5-78070B6CB95A}" dt="2024-01-11T12:50:14.516" v="10" actId="47"/>
        <pc:sldMkLst>
          <pc:docMk/>
          <pc:sldMk cId="327875065" sldId="316"/>
        </pc:sldMkLst>
      </pc:sldChg>
      <pc:sldChg chg="modSp mod ord setBg">
        <pc:chgData name="Sanna Lindgren" userId="d7f8f64c-9e1b-4c54-81a9-ba4523763735" providerId="ADAL" clId="{2AFD700A-B7AB-4E40-A8C5-78070B6CB95A}" dt="2024-01-14T19:59:45.831" v="12357"/>
        <pc:sldMkLst>
          <pc:docMk/>
          <pc:sldMk cId="3528781047" sldId="317"/>
        </pc:sldMkLst>
        <pc:spChg chg="mod">
          <ac:chgData name="Sanna Lindgren" userId="d7f8f64c-9e1b-4c54-81a9-ba4523763735" providerId="ADAL" clId="{2AFD700A-B7AB-4E40-A8C5-78070B6CB95A}" dt="2024-01-11T17:20:46.735" v="5262" actId="20577"/>
          <ac:spMkLst>
            <pc:docMk/>
            <pc:sldMk cId="3528781047" sldId="317"/>
            <ac:spMk id="3" creationId="{0C303E6C-14BE-70BC-0AD1-065AD4C90BDF}"/>
          </ac:spMkLst>
        </pc:spChg>
        <pc:spChg chg="mod">
          <ac:chgData name="Sanna Lindgren" userId="d7f8f64c-9e1b-4c54-81a9-ba4523763735" providerId="ADAL" clId="{2AFD700A-B7AB-4E40-A8C5-78070B6CB95A}" dt="2024-01-11T17:40:02.506" v="6508" actId="14100"/>
          <ac:spMkLst>
            <pc:docMk/>
            <pc:sldMk cId="3528781047" sldId="317"/>
            <ac:spMk id="14" creationId="{D88C6CEE-ABFF-C15B-702F-86B471500D70}"/>
          </ac:spMkLst>
        </pc:spChg>
        <pc:spChg chg="mod">
          <ac:chgData name="Sanna Lindgren" userId="d7f8f64c-9e1b-4c54-81a9-ba4523763735" providerId="ADAL" clId="{2AFD700A-B7AB-4E40-A8C5-78070B6CB95A}" dt="2024-01-11T17:40:22.235" v="6514" actId="1076"/>
          <ac:spMkLst>
            <pc:docMk/>
            <pc:sldMk cId="3528781047" sldId="317"/>
            <ac:spMk id="16" creationId="{CFE78970-DB75-1A63-2A86-3C4EFEBE5508}"/>
          </ac:spMkLst>
        </pc:spChg>
        <pc:picChg chg="mod">
          <ac:chgData name="Sanna Lindgren" userId="d7f8f64c-9e1b-4c54-81a9-ba4523763735" providerId="ADAL" clId="{2AFD700A-B7AB-4E40-A8C5-78070B6CB95A}" dt="2024-01-11T17:29:32.818" v="5877" actId="14100"/>
          <ac:picMkLst>
            <pc:docMk/>
            <pc:sldMk cId="3528781047" sldId="317"/>
            <ac:picMk id="7" creationId="{97903961-25AD-22FA-2BD7-2984A9C2CF08}"/>
          </ac:picMkLst>
        </pc:picChg>
      </pc:sldChg>
      <pc:sldChg chg="addSp modSp mod ord setBg">
        <pc:chgData name="Sanna Lindgren" userId="d7f8f64c-9e1b-4c54-81a9-ba4523763735" providerId="ADAL" clId="{2AFD700A-B7AB-4E40-A8C5-78070B6CB95A}" dt="2024-01-14T19:59:50.912" v="12358"/>
        <pc:sldMkLst>
          <pc:docMk/>
          <pc:sldMk cId="2551263558" sldId="318"/>
        </pc:sldMkLst>
        <pc:spChg chg="mod">
          <ac:chgData name="Sanna Lindgren" userId="d7f8f64c-9e1b-4c54-81a9-ba4523763735" providerId="ADAL" clId="{2AFD700A-B7AB-4E40-A8C5-78070B6CB95A}" dt="2024-01-11T12:52:02.032" v="25" actId="1076"/>
          <ac:spMkLst>
            <pc:docMk/>
            <pc:sldMk cId="2551263558" sldId="318"/>
            <ac:spMk id="4" creationId="{F1655FFB-8AA5-E2D8-BA3F-64C4ABA5B154}"/>
          </ac:spMkLst>
        </pc:spChg>
        <pc:spChg chg="add mod">
          <ac:chgData name="Sanna Lindgren" userId="d7f8f64c-9e1b-4c54-81a9-ba4523763735" providerId="ADAL" clId="{2AFD700A-B7AB-4E40-A8C5-78070B6CB95A}" dt="2024-01-11T15:12:08.727" v="1060" actId="1076"/>
          <ac:spMkLst>
            <pc:docMk/>
            <pc:sldMk cId="2551263558" sldId="318"/>
            <ac:spMk id="5" creationId="{9E42CB5B-A29A-5BFC-95AB-3F30FE7CE637}"/>
          </ac:spMkLst>
        </pc:spChg>
        <pc:spChg chg="mod">
          <ac:chgData name="Sanna Lindgren" userId="d7f8f64c-9e1b-4c54-81a9-ba4523763735" providerId="ADAL" clId="{2AFD700A-B7AB-4E40-A8C5-78070B6CB95A}" dt="2024-01-11T18:00:22.840" v="8003" actId="1076"/>
          <ac:spMkLst>
            <pc:docMk/>
            <pc:sldMk cId="2551263558" sldId="318"/>
            <ac:spMk id="12" creationId="{A0A1B03A-6B64-F6A1-923A-B57066EB6C9D}"/>
          </ac:spMkLst>
        </pc:spChg>
        <pc:picChg chg="mod">
          <ac:chgData name="Sanna Lindgren" userId="d7f8f64c-9e1b-4c54-81a9-ba4523763735" providerId="ADAL" clId="{2AFD700A-B7AB-4E40-A8C5-78070B6CB95A}" dt="2024-01-11T18:00:11.446" v="7998" actId="14100"/>
          <ac:picMkLst>
            <pc:docMk/>
            <pc:sldMk cId="2551263558" sldId="318"/>
            <ac:picMk id="2" creationId="{8A390566-A3C9-CCF9-572A-B9D6AAF76362}"/>
          </ac:picMkLst>
        </pc:picChg>
      </pc:sldChg>
      <pc:sldChg chg="del">
        <pc:chgData name="Sanna Lindgren" userId="d7f8f64c-9e1b-4c54-81a9-ba4523763735" providerId="ADAL" clId="{2AFD700A-B7AB-4E40-A8C5-78070B6CB95A}" dt="2024-01-11T12:52:36.637" v="30" actId="47"/>
        <pc:sldMkLst>
          <pc:docMk/>
          <pc:sldMk cId="3508353842" sldId="319"/>
        </pc:sldMkLst>
      </pc:sldChg>
      <pc:sldChg chg="del">
        <pc:chgData name="Sanna Lindgren" userId="d7f8f64c-9e1b-4c54-81a9-ba4523763735" providerId="ADAL" clId="{2AFD700A-B7AB-4E40-A8C5-78070B6CB95A}" dt="2024-01-11T12:52:42.589" v="31" actId="47"/>
        <pc:sldMkLst>
          <pc:docMk/>
          <pc:sldMk cId="198991674" sldId="320"/>
        </pc:sldMkLst>
      </pc:sldChg>
      <pc:sldChg chg="del setBg">
        <pc:chgData name="Sanna Lindgren" userId="d7f8f64c-9e1b-4c54-81a9-ba4523763735" providerId="ADAL" clId="{2AFD700A-B7AB-4E40-A8C5-78070B6CB95A}" dt="2024-01-12T06:54:34.664" v="11605" actId="47"/>
        <pc:sldMkLst>
          <pc:docMk/>
          <pc:sldMk cId="3302634281" sldId="322"/>
        </pc:sldMkLst>
      </pc:sldChg>
      <pc:sldChg chg="del">
        <pc:chgData name="Sanna Lindgren" userId="d7f8f64c-9e1b-4c54-81a9-ba4523763735" providerId="ADAL" clId="{2AFD700A-B7AB-4E40-A8C5-78070B6CB95A}" dt="2024-01-11T12:57:24.846" v="36" actId="47"/>
        <pc:sldMkLst>
          <pc:docMk/>
          <pc:sldMk cId="3321566254" sldId="323"/>
        </pc:sldMkLst>
      </pc:sldChg>
      <pc:sldChg chg="add del setBg">
        <pc:chgData name="Sanna Lindgren" userId="d7f8f64c-9e1b-4c54-81a9-ba4523763735" providerId="ADAL" clId="{2AFD700A-B7AB-4E40-A8C5-78070B6CB95A}" dt="2024-01-14T20:21:25.150" v="13322"/>
        <pc:sldMkLst>
          <pc:docMk/>
          <pc:sldMk cId="739614573" sldId="325"/>
        </pc:sldMkLst>
      </pc:sldChg>
      <pc:sldChg chg="add del setBg">
        <pc:chgData name="Sanna Lindgren" userId="d7f8f64c-9e1b-4c54-81a9-ba4523763735" providerId="ADAL" clId="{2AFD700A-B7AB-4E40-A8C5-78070B6CB95A}" dt="2024-01-14T20:18:54.086" v="13298"/>
        <pc:sldMkLst>
          <pc:docMk/>
          <pc:sldMk cId="564837349" sldId="326"/>
        </pc:sldMkLst>
      </pc:sldChg>
      <pc:sldChg chg="add del setBg">
        <pc:chgData name="Sanna Lindgren" userId="d7f8f64c-9e1b-4c54-81a9-ba4523763735" providerId="ADAL" clId="{2AFD700A-B7AB-4E40-A8C5-78070B6CB95A}" dt="2024-01-14T20:18:51.007" v="13297"/>
        <pc:sldMkLst>
          <pc:docMk/>
          <pc:sldMk cId="1100869730" sldId="327"/>
        </pc:sldMkLst>
      </pc:sldChg>
      <pc:sldChg chg="add del setBg">
        <pc:chgData name="Sanna Lindgren" userId="d7f8f64c-9e1b-4c54-81a9-ba4523763735" providerId="ADAL" clId="{2AFD700A-B7AB-4E40-A8C5-78070B6CB95A}" dt="2024-01-14T20:18:48.207" v="13296"/>
        <pc:sldMkLst>
          <pc:docMk/>
          <pc:sldMk cId="3348177197" sldId="329"/>
        </pc:sldMkLst>
      </pc:sldChg>
      <pc:sldChg chg="add del setBg">
        <pc:chgData name="Sanna Lindgren" userId="d7f8f64c-9e1b-4c54-81a9-ba4523763735" providerId="ADAL" clId="{2AFD700A-B7AB-4E40-A8C5-78070B6CB95A}" dt="2024-01-14T20:18:45.071" v="13295"/>
        <pc:sldMkLst>
          <pc:docMk/>
          <pc:sldMk cId="116604154" sldId="330"/>
        </pc:sldMkLst>
      </pc:sldChg>
      <pc:sldChg chg="add del setBg">
        <pc:chgData name="Sanna Lindgren" userId="d7f8f64c-9e1b-4c54-81a9-ba4523763735" providerId="ADAL" clId="{2AFD700A-B7AB-4E40-A8C5-78070B6CB95A}" dt="2024-01-14T20:18:27.322" v="13293"/>
        <pc:sldMkLst>
          <pc:docMk/>
          <pc:sldMk cId="522703216" sldId="331"/>
        </pc:sldMkLst>
      </pc:sldChg>
      <pc:sldChg chg="add del setBg">
        <pc:chgData name="Sanna Lindgren" userId="d7f8f64c-9e1b-4c54-81a9-ba4523763735" providerId="ADAL" clId="{2AFD700A-B7AB-4E40-A8C5-78070B6CB95A}" dt="2024-01-14T20:18:41.582" v="13294"/>
        <pc:sldMkLst>
          <pc:docMk/>
          <pc:sldMk cId="761038917" sldId="332"/>
        </pc:sldMkLst>
      </pc:sldChg>
      <pc:sldChg chg="modSp mod ord setBg">
        <pc:chgData name="Sanna Lindgren" userId="d7f8f64c-9e1b-4c54-81a9-ba4523763735" providerId="ADAL" clId="{2AFD700A-B7AB-4E40-A8C5-78070B6CB95A}" dt="2024-01-12T07:18:38.986" v="12152" actId="1076"/>
        <pc:sldMkLst>
          <pc:docMk/>
          <pc:sldMk cId="3722434337" sldId="333"/>
        </pc:sldMkLst>
        <pc:spChg chg="mod">
          <ac:chgData name="Sanna Lindgren" userId="d7f8f64c-9e1b-4c54-81a9-ba4523763735" providerId="ADAL" clId="{2AFD700A-B7AB-4E40-A8C5-78070B6CB95A}" dt="2024-01-11T12:59:00.992" v="47" actId="20577"/>
          <ac:spMkLst>
            <pc:docMk/>
            <pc:sldMk cId="3722434337" sldId="333"/>
            <ac:spMk id="9" creationId="{C5B35BA3-BD15-F646-6AFD-183BF974C86B}"/>
          </ac:spMkLst>
        </pc:spChg>
        <pc:spChg chg="mod">
          <ac:chgData name="Sanna Lindgren" userId="d7f8f64c-9e1b-4c54-81a9-ba4523763735" providerId="ADAL" clId="{2AFD700A-B7AB-4E40-A8C5-78070B6CB95A}" dt="2024-01-12T07:17:52.234" v="12138" actId="1076"/>
          <ac:spMkLst>
            <pc:docMk/>
            <pc:sldMk cId="3722434337" sldId="333"/>
            <ac:spMk id="16" creationId="{6ECB70AE-8305-D94B-6E99-0F40901D12EC}"/>
          </ac:spMkLst>
        </pc:spChg>
        <pc:spChg chg="mod">
          <ac:chgData name="Sanna Lindgren" userId="d7f8f64c-9e1b-4c54-81a9-ba4523763735" providerId="ADAL" clId="{2AFD700A-B7AB-4E40-A8C5-78070B6CB95A}" dt="2024-01-12T07:17:58.539" v="12139" actId="1076"/>
          <ac:spMkLst>
            <pc:docMk/>
            <pc:sldMk cId="3722434337" sldId="333"/>
            <ac:spMk id="17" creationId="{C1E0365D-771B-1AD1-4E1B-02DBE679F6A6}"/>
          </ac:spMkLst>
        </pc:spChg>
        <pc:spChg chg="mod">
          <ac:chgData name="Sanna Lindgren" userId="d7f8f64c-9e1b-4c54-81a9-ba4523763735" providerId="ADAL" clId="{2AFD700A-B7AB-4E40-A8C5-78070B6CB95A}" dt="2024-01-12T07:18:38.986" v="12152" actId="1076"/>
          <ac:spMkLst>
            <pc:docMk/>
            <pc:sldMk cId="3722434337" sldId="333"/>
            <ac:spMk id="19" creationId="{DD0A568C-E7D4-12F5-EA5E-5BC0AD7BF18F}"/>
          </ac:spMkLst>
        </pc:spChg>
        <pc:spChg chg="mod">
          <ac:chgData name="Sanna Lindgren" userId="d7f8f64c-9e1b-4c54-81a9-ba4523763735" providerId="ADAL" clId="{2AFD700A-B7AB-4E40-A8C5-78070B6CB95A}" dt="2024-01-12T07:18:07.628" v="12142" actId="1076"/>
          <ac:spMkLst>
            <pc:docMk/>
            <pc:sldMk cId="3722434337" sldId="333"/>
            <ac:spMk id="20" creationId="{AEC4BC2B-FFD3-9EC0-DE46-2BE8B327C042}"/>
          </ac:spMkLst>
        </pc:spChg>
        <pc:spChg chg="mod">
          <ac:chgData name="Sanna Lindgren" userId="d7f8f64c-9e1b-4c54-81a9-ba4523763735" providerId="ADAL" clId="{2AFD700A-B7AB-4E40-A8C5-78070B6CB95A}" dt="2024-01-12T07:18:27.527" v="12150" actId="1076"/>
          <ac:spMkLst>
            <pc:docMk/>
            <pc:sldMk cId="3722434337" sldId="333"/>
            <ac:spMk id="23" creationId="{CC561546-FF84-2C88-4B78-8231BBF26583}"/>
          </ac:spMkLst>
        </pc:spChg>
        <pc:spChg chg="mod">
          <ac:chgData name="Sanna Lindgren" userId="d7f8f64c-9e1b-4c54-81a9-ba4523763735" providerId="ADAL" clId="{2AFD700A-B7AB-4E40-A8C5-78070B6CB95A}" dt="2024-01-12T07:18:31.504" v="12151" actId="1076"/>
          <ac:spMkLst>
            <pc:docMk/>
            <pc:sldMk cId="3722434337" sldId="333"/>
            <ac:spMk id="24" creationId="{BACFE56A-9214-FDD8-2EC9-FBF0976127C3}"/>
          </ac:spMkLst>
        </pc:spChg>
        <pc:spChg chg="mod">
          <ac:chgData name="Sanna Lindgren" userId="d7f8f64c-9e1b-4c54-81a9-ba4523763735" providerId="ADAL" clId="{2AFD700A-B7AB-4E40-A8C5-78070B6CB95A}" dt="2024-01-12T07:18:19.461" v="12147" actId="1076"/>
          <ac:spMkLst>
            <pc:docMk/>
            <pc:sldMk cId="3722434337" sldId="333"/>
            <ac:spMk id="26" creationId="{6BE84140-68FA-40D8-83D6-72777CD54A5E}"/>
          </ac:spMkLst>
        </pc:spChg>
        <pc:spChg chg="mod">
          <ac:chgData name="Sanna Lindgren" userId="d7f8f64c-9e1b-4c54-81a9-ba4523763735" providerId="ADAL" clId="{2AFD700A-B7AB-4E40-A8C5-78070B6CB95A}" dt="2024-01-12T07:18:21.070" v="12148" actId="1076"/>
          <ac:spMkLst>
            <pc:docMk/>
            <pc:sldMk cId="3722434337" sldId="333"/>
            <ac:spMk id="27" creationId="{350CFEAA-457C-2932-6626-737A9498940E}"/>
          </ac:spMkLst>
        </pc:spChg>
        <pc:picChg chg="mod">
          <ac:chgData name="Sanna Lindgren" userId="d7f8f64c-9e1b-4c54-81a9-ba4523763735" providerId="ADAL" clId="{2AFD700A-B7AB-4E40-A8C5-78070B6CB95A}" dt="2024-01-11T12:59:04.180" v="48" actId="14100"/>
          <ac:picMkLst>
            <pc:docMk/>
            <pc:sldMk cId="3722434337" sldId="333"/>
            <ac:picMk id="8" creationId="{D6FA68C6-9B00-6CAC-30B6-29938A66B458}"/>
          </ac:picMkLst>
        </pc:picChg>
        <pc:picChg chg="mod">
          <ac:chgData name="Sanna Lindgren" userId="d7f8f64c-9e1b-4c54-81a9-ba4523763735" providerId="ADAL" clId="{2AFD700A-B7AB-4E40-A8C5-78070B6CB95A}" dt="2024-01-12T07:17:50.113" v="12137" actId="1076"/>
          <ac:picMkLst>
            <pc:docMk/>
            <pc:sldMk cId="3722434337" sldId="333"/>
            <ac:picMk id="14" creationId="{401CA3C5-D15A-1906-201D-139DD6D726EE}"/>
          </ac:picMkLst>
        </pc:picChg>
        <pc:picChg chg="mod">
          <ac:chgData name="Sanna Lindgren" userId="d7f8f64c-9e1b-4c54-81a9-ba4523763735" providerId="ADAL" clId="{2AFD700A-B7AB-4E40-A8C5-78070B6CB95A}" dt="2024-01-12T07:18:01.347" v="12140" actId="1076"/>
          <ac:picMkLst>
            <pc:docMk/>
            <pc:sldMk cId="3722434337" sldId="333"/>
            <ac:picMk id="18" creationId="{557F3709-F7C2-4E54-7152-54383201B1E3}"/>
          </ac:picMkLst>
        </pc:picChg>
        <pc:picChg chg="mod">
          <ac:chgData name="Sanna Lindgren" userId="d7f8f64c-9e1b-4c54-81a9-ba4523763735" providerId="ADAL" clId="{2AFD700A-B7AB-4E40-A8C5-78070B6CB95A}" dt="2024-01-12T07:18:24.751" v="12149" actId="1076"/>
          <ac:picMkLst>
            <pc:docMk/>
            <pc:sldMk cId="3722434337" sldId="333"/>
            <ac:picMk id="21" creationId="{07556ECD-16F9-9BCB-8984-4CB93A7030D4}"/>
          </ac:picMkLst>
        </pc:picChg>
        <pc:picChg chg="mod">
          <ac:chgData name="Sanna Lindgren" userId="d7f8f64c-9e1b-4c54-81a9-ba4523763735" providerId="ADAL" clId="{2AFD700A-B7AB-4E40-A8C5-78070B6CB95A}" dt="2024-01-12T07:18:12.805" v="12144" actId="1076"/>
          <ac:picMkLst>
            <pc:docMk/>
            <pc:sldMk cId="3722434337" sldId="333"/>
            <ac:picMk id="25" creationId="{89DD05A0-AAD3-C5DB-CA90-7ED29790D250}"/>
          </ac:picMkLst>
        </pc:picChg>
      </pc:sldChg>
      <pc:sldChg chg="del">
        <pc:chgData name="Sanna Lindgren" userId="d7f8f64c-9e1b-4c54-81a9-ba4523763735" providerId="ADAL" clId="{2AFD700A-B7AB-4E40-A8C5-78070B6CB95A}" dt="2024-01-11T12:59:11.614" v="50" actId="47"/>
        <pc:sldMkLst>
          <pc:docMk/>
          <pc:sldMk cId="3936796774" sldId="335"/>
        </pc:sldMkLst>
      </pc:sldChg>
      <pc:sldChg chg="del">
        <pc:chgData name="Sanna Lindgren" userId="d7f8f64c-9e1b-4c54-81a9-ba4523763735" providerId="ADAL" clId="{2AFD700A-B7AB-4E40-A8C5-78070B6CB95A}" dt="2024-01-11T12:59:14.824" v="51" actId="47"/>
        <pc:sldMkLst>
          <pc:docMk/>
          <pc:sldMk cId="276509783" sldId="336"/>
        </pc:sldMkLst>
      </pc:sldChg>
      <pc:sldChg chg="del">
        <pc:chgData name="Sanna Lindgren" userId="d7f8f64c-9e1b-4c54-81a9-ba4523763735" providerId="ADAL" clId="{2AFD700A-B7AB-4E40-A8C5-78070B6CB95A}" dt="2024-01-11T12:59:18.237" v="52" actId="47"/>
        <pc:sldMkLst>
          <pc:docMk/>
          <pc:sldMk cId="213593443" sldId="337"/>
        </pc:sldMkLst>
      </pc:sldChg>
      <pc:sldChg chg="delSp del mod">
        <pc:chgData name="Sanna Lindgren" userId="d7f8f64c-9e1b-4c54-81a9-ba4523763735" providerId="ADAL" clId="{2AFD700A-B7AB-4E40-A8C5-78070B6CB95A}" dt="2024-01-11T12:52:17.420" v="27" actId="47"/>
        <pc:sldMkLst>
          <pc:docMk/>
          <pc:sldMk cId="3561849647" sldId="338"/>
        </pc:sldMkLst>
        <pc:spChg chg="del">
          <ac:chgData name="Sanna Lindgren" userId="d7f8f64c-9e1b-4c54-81a9-ba4523763735" providerId="ADAL" clId="{2AFD700A-B7AB-4E40-A8C5-78070B6CB95A}" dt="2024-01-11T12:51:34.395" v="19" actId="478"/>
          <ac:spMkLst>
            <pc:docMk/>
            <pc:sldMk cId="3561849647" sldId="338"/>
            <ac:spMk id="5" creationId="{B10F9315-7B02-DD5B-99A6-9E4D8ACDE5EE}"/>
          </ac:spMkLst>
        </pc:spChg>
      </pc:sldChg>
      <pc:sldChg chg="modSp add del mod setBg">
        <pc:chgData name="Sanna Lindgren" userId="d7f8f64c-9e1b-4c54-81a9-ba4523763735" providerId="ADAL" clId="{2AFD700A-B7AB-4E40-A8C5-78070B6CB95A}" dt="2024-01-14T20:19:26.970" v="13306" actId="207"/>
        <pc:sldMkLst>
          <pc:docMk/>
          <pc:sldMk cId="1741553280" sldId="339"/>
        </pc:sldMkLst>
        <pc:spChg chg="mod">
          <ac:chgData name="Sanna Lindgren" userId="d7f8f64c-9e1b-4c54-81a9-ba4523763735" providerId="ADAL" clId="{2AFD700A-B7AB-4E40-A8C5-78070B6CB95A}" dt="2024-01-14T20:19:26.970" v="13306" actId="207"/>
          <ac:spMkLst>
            <pc:docMk/>
            <pc:sldMk cId="1741553280" sldId="339"/>
            <ac:spMk id="2" creationId="{CCE652E2-1DA1-5CEA-BAAC-DB2577E56B0F}"/>
          </ac:spMkLst>
        </pc:spChg>
        <pc:spChg chg="mod">
          <ac:chgData name="Sanna Lindgren" userId="d7f8f64c-9e1b-4c54-81a9-ba4523763735" providerId="ADAL" clId="{2AFD700A-B7AB-4E40-A8C5-78070B6CB95A}" dt="2024-01-14T20:19:23.783" v="13305" actId="207"/>
          <ac:spMkLst>
            <pc:docMk/>
            <pc:sldMk cId="1741553280" sldId="339"/>
            <ac:spMk id="9" creationId="{F15BDC4E-9EDA-4DA6-97A1-EE18C7641C2D}"/>
          </ac:spMkLst>
        </pc:spChg>
      </pc:sldChg>
      <pc:sldChg chg="modSp add del mod setBg">
        <pc:chgData name="Sanna Lindgren" userId="d7f8f64c-9e1b-4c54-81a9-ba4523763735" providerId="ADAL" clId="{2AFD700A-B7AB-4E40-A8C5-78070B6CB95A}" dt="2024-01-14T20:19:12.093" v="13302" actId="207"/>
        <pc:sldMkLst>
          <pc:docMk/>
          <pc:sldMk cId="1123833876" sldId="340"/>
        </pc:sldMkLst>
        <pc:spChg chg="mod">
          <ac:chgData name="Sanna Lindgren" userId="d7f8f64c-9e1b-4c54-81a9-ba4523763735" providerId="ADAL" clId="{2AFD700A-B7AB-4E40-A8C5-78070B6CB95A}" dt="2024-01-14T20:19:08.536" v="13301" actId="207"/>
          <ac:spMkLst>
            <pc:docMk/>
            <pc:sldMk cId="1123833876" sldId="340"/>
            <ac:spMk id="4" creationId="{4BA1C3DC-0692-5992-6B12-EBA57D493D6D}"/>
          </ac:spMkLst>
        </pc:spChg>
        <pc:spChg chg="mod">
          <ac:chgData name="Sanna Lindgren" userId="d7f8f64c-9e1b-4c54-81a9-ba4523763735" providerId="ADAL" clId="{2AFD700A-B7AB-4E40-A8C5-78070B6CB95A}" dt="2024-01-14T20:19:12.093" v="13302" actId="207"/>
          <ac:spMkLst>
            <pc:docMk/>
            <pc:sldMk cId="1123833876" sldId="340"/>
            <ac:spMk id="10" creationId="{08EAB453-19A2-0703-46EB-488E9849A4E0}"/>
          </ac:spMkLst>
        </pc:spChg>
      </pc:sldChg>
      <pc:sldChg chg="del">
        <pc:chgData name="Sanna Lindgren" userId="d7f8f64c-9e1b-4c54-81a9-ba4523763735" providerId="ADAL" clId="{2AFD700A-B7AB-4E40-A8C5-78070B6CB95A}" dt="2024-01-11T12:58:07.976" v="39" actId="47"/>
        <pc:sldMkLst>
          <pc:docMk/>
          <pc:sldMk cId="1434118453" sldId="341"/>
        </pc:sldMkLst>
      </pc:sldChg>
      <pc:sldChg chg="del">
        <pc:chgData name="Sanna Lindgren" userId="d7f8f64c-9e1b-4c54-81a9-ba4523763735" providerId="ADAL" clId="{2AFD700A-B7AB-4E40-A8C5-78070B6CB95A}" dt="2024-01-11T12:59:14.824" v="51" actId="47"/>
        <pc:sldMkLst>
          <pc:docMk/>
          <pc:sldMk cId="121820585" sldId="342"/>
        </pc:sldMkLst>
      </pc:sldChg>
      <pc:sldChg chg="setBg">
        <pc:chgData name="Sanna Lindgren" userId="d7f8f64c-9e1b-4c54-81a9-ba4523763735" providerId="ADAL" clId="{2AFD700A-B7AB-4E40-A8C5-78070B6CB95A}" dt="2024-01-14T20:02:03.291" v="12381"/>
        <pc:sldMkLst>
          <pc:docMk/>
          <pc:sldMk cId="1658948938" sldId="343"/>
        </pc:sldMkLst>
      </pc:sldChg>
      <pc:sldChg chg="ord setBg">
        <pc:chgData name="Sanna Lindgren" userId="d7f8f64c-9e1b-4c54-81a9-ba4523763735" providerId="ADAL" clId="{2AFD700A-B7AB-4E40-A8C5-78070B6CB95A}" dt="2024-01-11T15:03:31.568" v="1048"/>
        <pc:sldMkLst>
          <pc:docMk/>
          <pc:sldMk cId="2056772303" sldId="344"/>
        </pc:sldMkLst>
      </pc:sldChg>
      <pc:sldChg chg="new del">
        <pc:chgData name="Sanna Lindgren" userId="d7f8f64c-9e1b-4c54-81a9-ba4523763735" providerId="ADAL" clId="{2AFD700A-B7AB-4E40-A8C5-78070B6CB95A}" dt="2024-01-11T14:33:49.108" v="379" actId="47"/>
        <pc:sldMkLst>
          <pc:docMk/>
          <pc:sldMk cId="3295097941" sldId="345"/>
        </pc:sldMkLst>
      </pc:sldChg>
      <pc:sldChg chg="add del ord">
        <pc:chgData name="Sanna Lindgren" userId="d7f8f64c-9e1b-4c54-81a9-ba4523763735" providerId="ADAL" clId="{2AFD700A-B7AB-4E40-A8C5-78070B6CB95A}" dt="2024-01-11T14:34:36.838" v="489" actId="47"/>
        <pc:sldMkLst>
          <pc:docMk/>
          <pc:sldMk cId="2271801394" sldId="346"/>
        </pc:sldMkLst>
      </pc:sldChg>
      <pc:sldChg chg="new del">
        <pc:chgData name="Sanna Lindgren" userId="d7f8f64c-9e1b-4c54-81a9-ba4523763735" providerId="ADAL" clId="{2AFD700A-B7AB-4E40-A8C5-78070B6CB95A}" dt="2024-01-11T14:33:24.915" v="327" actId="47"/>
        <pc:sldMkLst>
          <pc:docMk/>
          <pc:sldMk cId="3736055121" sldId="347"/>
        </pc:sldMkLst>
      </pc:sldChg>
      <pc:sldChg chg="new del">
        <pc:chgData name="Sanna Lindgren" userId="d7f8f64c-9e1b-4c54-81a9-ba4523763735" providerId="ADAL" clId="{2AFD700A-B7AB-4E40-A8C5-78070B6CB95A}" dt="2024-01-11T14:28:52.627" v="59" actId="2696"/>
        <pc:sldMkLst>
          <pc:docMk/>
          <pc:sldMk cId="2582384827" sldId="348"/>
        </pc:sldMkLst>
      </pc:sldChg>
      <pc:sldChg chg="delSp modSp add mod ord setBg modShow">
        <pc:chgData name="Sanna Lindgren" userId="d7f8f64c-9e1b-4c54-81a9-ba4523763735" providerId="ADAL" clId="{2AFD700A-B7AB-4E40-A8C5-78070B6CB95A}" dt="2024-01-17T15:20:26.492" v="16548" actId="20577"/>
        <pc:sldMkLst>
          <pc:docMk/>
          <pc:sldMk cId="4259584691" sldId="348"/>
        </pc:sldMkLst>
        <pc:spChg chg="mod">
          <ac:chgData name="Sanna Lindgren" userId="d7f8f64c-9e1b-4c54-81a9-ba4523763735" providerId="ADAL" clId="{2AFD700A-B7AB-4E40-A8C5-78070B6CB95A}" dt="2024-01-11T16:37:14.340" v="1959" actId="20577"/>
          <ac:spMkLst>
            <pc:docMk/>
            <pc:sldMk cId="4259584691" sldId="348"/>
            <ac:spMk id="2" creationId="{2E2C5FF1-E4D2-A2F6-D50D-8BF6534976B8}"/>
          </ac:spMkLst>
        </pc:spChg>
        <pc:spChg chg="mod">
          <ac:chgData name="Sanna Lindgren" userId="d7f8f64c-9e1b-4c54-81a9-ba4523763735" providerId="ADAL" clId="{2AFD700A-B7AB-4E40-A8C5-78070B6CB95A}" dt="2024-01-17T15:20:26.492" v="16548" actId="20577"/>
          <ac:spMkLst>
            <pc:docMk/>
            <pc:sldMk cId="4259584691" sldId="348"/>
            <ac:spMk id="3" creationId="{E0471262-BEF5-072D-F382-3B5A84917643}"/>
          </ac:spMkLst>
        </pc:spChg>
        <pc:picChg chg="del">
          <ac:chgData name="Sanna Lindgren" userId="d7f8f64c-9e1b-4c54-81a9-ba4523763735" providerId="ADAL" clId="{2AFD700A-B7AB-4E40-A8C5-78070B6CB95A}" dt="2024-01-11T14:29:11.316" v="107" actId="478"/>
          <ac:picMkLst>
            <pc:docMk/>
            <pc:sldMk cId="4259584691" sldId="348"/>
            <ac:picMk id="8" creationId="{7BBC739C-4971-7131-A4A3-4AF3FC73A78E}"/>
          </ac:picMkLst>
        </pc:picChg>
        <pc:picChg chg="mod">
          <ac:chgData name="Sanna Lindgren" userId="d7f8f64c-9e1b-4c54-81a9-ba4523763735" providerId="ADAL" clId="{2AFD700A-B7AB-4E40-A8C5-78070B6CB95A}" dt="2024-01-11T14:41:35.834" v="745" actId="14100"/>
          <ac:picMkLst>
            <pc:docMk/>
            <pc:sldMk cId="4259584691" sldId="348"/>
            <ac:picMk id="11" creationId="{5DD61147-33AF-ACDE-56F8-39599D729068}"/>
          </ac:picMkLst>
        </pc:picChg>
      </pc:sldChg>
      <pc:sldChg chg="addSp delSp modSp add mod ord setBg">
        <pc:chgData name="Sanna Lindgren" userId="d7f8f64c-9e1b-4c54-81a9-ba4523763735" providerId="ADAL" clId="{2AFD700A-B7AB-4E40-A8C5-78070B6CB95A}" dt="2024-01-14T20:34:59.726" v="14785" actId="207"/>
        <pc:sldMkLst>
          <pc:docMk/>
          <pc:sldMk cId="1222393679" sldId="349"/>
        </pc:sldMkLst>
        <pc:spChg chg="mod">
          <ac:chgData name="Sanna Lindgren" userId="d7f8f64c-9e1b-4c54-81a9-ba4523763735" providerId="ADAL" clId="{2AFD700A-B7AB-4E40-A8C5-78070B6CB95A}" dt="2024-01-14T20:34:59.726" v="14785" actId="207"/>
          <ac:spMkLst>
            <pc:docMk/>
            <pc:sldMk cId="1222393679" sldId="349"/>
            <ac:spMk id="2" creationId="{130EBC89-F169-DE0B-D0BE-461A5D9564E8}"/>
          </ac:spMkLst>
        </pc:spChg>
        <pc:picChg chg="add del mod ord">
          <ac:chgData name="Sanna Lindgren" userId="d7f8f64c-9e1b-4c54-81a9-ba4523763735" providerId="ADAL" clId="{2AFD700A-B7AB-4E40-A8C5-78070B6CB95A}" dt="2024-01-14T20:34:13.526" v="14773" actId="478"/>
          <ac:picMkLst>
            <pc:docMk/>
            <pc:sldMk cId="1222393679" sldId="349"/>
            <ac:picMk id="4" creationId="{A5399EFD-AABD-7481-9A65-CA2051A4B027}"/>
          </ac:picMkLst>
        </pc:picChg>
        <pc:picChg chg="add mod ord">
          <ac:chgData name="Sanna Lindgren" userId="d7f8f64c-9e1b-4c54-81a9-ba4523763735" providerId="ADAL" clId="{2AFD700A-B7AB-4E40-A8C5-78070B6CB95A}" dt="2024-01-14T20:34:27.853" v="14778" actId="171"/>
          <ac:picMkLst>
            <pc:docMk/>
            <pc:sldMk cId="1222393679" sldId="349"/>
            <ac:picMk id="5" creationId="{1F61744C-4751-F1F8-D4EA-D10F17AD45D3}"/>
          </ac:picMkLst>
        </pc:picChg>
        <pc:picChg chg="del">
          <ac:chgData name="Sanna Lindgren" userId="d7f8f64c-9e1b-4c54-81a9-ba4523763735" providerId="ADAL" clId="{2AFD700A-B7AB-4E40-A8C5-78070B6CB95A}" dt="2024-01-14T19:04:15.311" v="12224" actId="478"/>
          <ac:picMkLst>
            <pc:docMk/>
            <pc:sldMk cId="1222393679" sldId="349"/>
            <ac:picMk id="9" creationId="{080AE256-F74D-65B9-E47B-56D41D719875}"/>
          </ac:picMkLst>
        </pc:picChg>
      </pc:sldChg>
      <pc:sldChg chg="addSp delSp modSp add mod ord setBg">
        <pc:chgData name="Sanna Lindgren" userId="d7f8f64c-9e1b-4c54-81a9-ba4523763735" providerId="ADAL" clId="{2AFD700A-B7AB-4E40-A8C5-78070B6CB95A}" dt="2024-01-14T20:00:30.510" v="12365" actId="167"/>
        <pc:sldMkLst>
          <pc:docMk/>
          <pc:sldMk cId="2130362846" sldId="350"/>
        </pc:sldMkLst>
        <pc:spChg chg="mod">
          <ac:chgData name="Sanna Lindgren" userId="d7f8f64c-9e1b-4c54-81a9-ba4523763735" providerId="ADAL" clId="{2AFD700A-B7AB-4E40-A8C5-78070B6CB95A}" dt="2024-01-14T19:09:45.102" v="12279" actId="1076"/>
          <ac:spMkLst>
            <pc:docMk/>
            <pc:sldMk cId="2130362846" sldId="350"/>
            <ac:spMk id="2" creationId="{130EBC89-F169-DE0B-D0BE-461A5D9564E8}"/>
          </ac:spMkLst>
        </pc:spChg>
        <pc:picChg chg="add mod ord">
          <ac:chgData name="Sanna Lindgren" userId="d7f8f64c-9e1b-4c54-81a9-ba4523763735" providerId="ADAL" clId="{2AFD700A-B7AB-4E40-A8C5-78070B6CB95A}" dt="2024-01-14T20:00:30.510" v="12365" actId="167"/>
          <ac:picMkLst>
            <pc:docMk/>
            <pc:sldMk cId="2130362846" sldId="350"/>
            <ac:picMk id="3" creationId="{A100E295-D86E-4BBB-E953-D5C6D9ED20A3}"/>
          </ac:picMkLst>
        </pc:picChg>
        <pc:picChg chg="add del mod ord">
          <ac:chgData name="Sanna Lindgren" userId="d7f8f64c-9e1b-4c54-81a9-ba4523763735" providerId="ADAL" clId="{2AFD700A-B7AB-4E40-A8C5-78070B6CB95A}" dt="2024-01-14T20:00:27.795" v="12363" actId="478"/>
          <ac:picMkLst>
            <pc:docMk/>
            <pc:sldMk cId="2130362846" sldId="350"/>
            <ac:picMk id="4" creationId="{03213FDC-DC73-247A-887B-CC4F7188896D}"/>
          </ac:picMkLst>
        </pc:picChg>
        <pc:picChg chg="del">
          <ac:chgData name="Sanna Lindgren" userId="d7f8f64c-9e1b-4c54-81a9-ba4523763735" providerId="ADAL" clId="{2AFD700A-B7AB-4E40-A8C5-78070B6CB95A}" dt="2024-01-14T19:09:30.344" v="12273" actId="478"/>
          <ac:picMkLst>
            <pc:docMk/>
            <pc:sldMk cId="2130362846" sldId="350"/>
            <ac:picMk id="9" creationId="{080AE256-F74D-65B9-E47B-56D41D719875}"/>
          </ac:picMkLst>
        </pc:picChg>
      </pc:sldChg>
      <pc:sldChg chg="addSp delSp modSp add mod ord">
        <pc:chgData name="Sanna Lindgren" userId="d7f8f64c-9e1b-4c54-81a9-ba4523763735" providerId="ADAL" clId="{2AFD700A-B7AB-4E40-A8C5-78070B6CB95A}" dt="2024-01-14T19:07:31.187" v="12256" actId="404"/>
        <pc:sldMkLst>
          <pc:docMk/>
          <pc:sldMk cId="765753438" sldId="351"/>
        </pc:sldMkLst>
        <pc:spChg chg="mod">
          <ac:chgData name="Sanna Lindgren" userId="d7f8f64c-9e1b-4c54-81a9-ba4523763735" providerId="ADAL" clId="{2AFD700A-B7AB-4E40-A8C5-78070B6CB95A}" dt="2024-01-14T19:07:31.187" v="12256" actId="404"/>
          <ac:spMkLst>
            <pc:docMk/>
            <pc:sldMk cId="765753438" sldId="351"/>
            <ac:spMk id="2" creationId="{130EBC89-F169-DE0B-D0BE-461A5D9564E8}"/>
          </ac:spMkLst>
        </pc:spChg>
        <pc:picChg chg="add mod ord">
          <ac:chgData name="Sanna Lindgren" userId="d7f8f64c-9e1b-4c54-81a9-ba4523763735" providerId="ADAL" clId="{2AFD700A-B7AB-4E40-A8C5-78070B6CB95A}" dt="2024-01-14T19:05:49.008" v="12235" actId="962"/>
          <ac:picMkLst>
            <pc:docMk/>
            <pc:sldMk cId="765753438" sldId="351"/>
            <ac:picMk id="4" creationId="{3ACA3F1F-ACDD-6138-61F3-4D476FDCD1F8}"/>
          </ac:picMkLst>
        </pc:picChg>
        <pc:picChg chg="del">
          <ac:chgData name="Sanna Lindgren" userId="d7f8f64c-9e1b-4c54-81a9-ba4523763735" providerId="ADAL" clId="{2AFD700A-B7AB-4E40-A8C5-78070B6CB95A}" dt="2024-01-14T19:05:37.460" v="12231" actId="478"/>
          <ac:picMkLst>
            <pc:docMk/>
            <pc:sldMk cId="765753438" sldId="351"/>
            <ac:picMk id="9" creationId="{080AE256-F74D-65B9-E47B-56D41D719875}"/>
          </ac:picMkLst>
        </pc:picChg>
      </pc:sldChg>
      <pc:sldChg chg="addSp delSp modSp add mod ord setBg">
        <pc:chgData name="Sanna Lindgren" userId="d7f8f64c-9e1b-4c54-81a9-ba4523763735" providerId="ADAL" clId="{2AFD700A-B7AB-4E40-A8C5-78070B6CB95A}" dt="2024-01-14T19:08:15.851" v="12271" actId="1076"/>
        <pc:sldMkLst>
          <pc:docMk/>
          <pc:sldMk cId="3494828938" sldId="352"/>
        </pc:sldMkLst>
        <pc:spChg chg="mod">
          <ac:chgData name="Sanna Lindgren" userId="d7f8f64c-9e1b-4c54-81a9-ba4523763735" providerId="ADAL" clId="{2AFD700A-B7AB-4E40-A8C5-78070B6CB95A}" dt="2024-01-14T19:08:15.851" v="12271" actId="1076"/>
          <ac:spMkLst>
            <pc:docMk/>
            <pc:sldMk cId="3494828938" sldId="352"/>
            <ac:spMk id="2" creationId="{130EBC89-F169-DE0B-D0BE-461A5D9564E8}"/>
          </ac:spMkLst>
        </pc:spChg>
        <pc:picChg chg="add mod ord">
          <ac:chgData name="Sanna Lindgren" userId="d7f8f64c-9e1b-4c54-81a9-ba4523763735" providerId="ADAL" clId="{2AFD700A-B7AB-4E40-A8C5-78070B6CB95A}" dt="2024-01-14T19:08:00.583" v="12265" actId="167"/>
          <ac:picMkLst>
            <pc:docMk/>
            <pc:sldMk cId="3494828938" sldId="352"/>
            <ac:picMk id="4" creationId="{5C42EA05-12B4-9F46-D31D-75A9D5E817C3}"/>
          </ac:picMkLst>
        </pc:picChg>
        <pc:picChg chg="del">
          <ac:chgData name="Sanna Lindgren" userId="d7f8f64c-9e1b-4c54-81a9-ba4523763735" providerId="ADAL" clId="{2AFD700A-B7AB-4E40-A8C5-78070B6CB95A}" dt="2024-01-14T19:07:50.923" v="12261" actId="478"/>
          <ac:picMkLst>
            <pc:docMk/>
            <pc:sldMk cId="3494828938" sldId="352"/>
            <ac:picMk id="9" creationId="{080AE256-F74D-65B9-E47B-56D41D719875}"/>
          </ac:picMkLst>
        </pc:picChg>
      </pc:sldChg>
      <pc:sldChg chg="addSp delSp modSp add mod ord setBg">
        <pc:chgData name="Sanna Lindgren" userId="d7f8f64c-9e1b-4c54-81a9-ba4523763735" providerId="ADAL" clId="{2AFD700A-B7AB-4E40-A8C5-78070B6CB95A}" dt="2024-01-14T20:01:55.299" v="12380" actId="167"/>
        <pc:sldMkLst>
          <pc:docMk/>
          <pc:sldMk cId="715567480" sldId="353"/>
        </pc:sldMkLst>
        <pc:spChg chg="mod">
          <ac:chgData name="Sanna Lindgren" userId="d7f8f64c-9e1b-4c54-81a9-ba4523763735" providerId="ADAL" clId="{2AFD700A-B7AB-4E40-A8C5-78070B6CB95A}" dt="2024-01-14T19:10:16.387" v="12286" actId="403"/>
          <ac:spMkLst>
            <pc:docMk/>
            <pc:sldMk cId="715567480" sldId="353"/>
            <ac:spMk id="2" creationId="{130EBC89-F169-DE0B-D0BE-461A5D9564E8}"/>
          </ac:spMkLst>
        </pc:spChg>
        <pc:picChg chg="add del mod ord">
          <ac:chgData name="Sanna Lindgren" userId="d7f8f64c-9e1b-4c54-81a9-ba4523763735" providerId="ADAL" clId="{2AFD700A-B7AB-4E40-A8C5-78070B6CB95A}" dt="2024-01-14T20:01:39.693" v="12376" actId="478"/>
          <ac:picMkLst>
            <pc:docMk/>
            <pc:sldMk cId="715567480" sldId="353"/>
            <ac:picMk id="4" creationId="{92DF3DDE-4CA4-0AE1-3D28-907B84940D91}"/>
          </ac:picMkLst>
        </pc:picChg>
        <pc:picChg chg="add mod ord">
          <ac:chgData name="Sanna Lindgren" userId="d7f8f64c-9e1b-4c54-81a9-ba4523763735" providerId="ADAL" clId="{2AFD700A-B7AB-4E40-A8C5-78070B6CB95A}" dt="2024-01-14T20:01:55.299" v="12380" actId="167"/>
          <ac:picMkLst>
            <pc:docMk/>
            <pc:sldMk cId="715567480" sldId="353"/>
            <ac:picMk id="5" creationId="{68D7F1CC-C02F-4A3D-3BA0-4E51DD717A46}"/>
          </ac:picMkLst>
        </pc:picChg>
        <pc:picChg chg="del">
          <ac:chgData name="Sanna Lindgren" userId="d7f8f64c-9e1b-4c54-81a9-ba4523763735" providerId="ADAL" clId="{2AFD700A-B7AB-4E40-A8C5-78070B6CB95A}" dt="2024-01-14T19:10:01.052" v="12280" actId="478"/>
          <ac:picMkLst>
            <pc:docMk/>
            <pc:sldMk cId="715567480" sldId="353"/>
            <ac:picMk id="9" creationId="{080AE256-F74D-65B9-E47B-56D41D719875}"/>
          </ac:picMkLst>
        </pc:picChg>
      </pc:sldChg>
      <pc:sldChg chg="addSp delSp modSp add mod ord setBg">
        <pc:chgData name="Sanna Lindgren" userId="d7f8f64c-9e1b-4c54-81a9-ba4523763735" providerId="ADAL" clId="{2AFD700A-B7AB-4E40-A8C5-78070B6CB95A}" dt="2024-01-14T19:11:17.973" v="12295" actId="1076"/>
        <pc:sldMkLst>
          <pc:docMk/>
          <pc:sldMk cId="3659136019" sldId="354"/>
        </pc:sldMkLst>
        <pc:spChg chg="mod">
          <ac:chgData name="Sanna Lindgren" userId="d7f8f64c-9e1b-4c54-81a9-ba4523763735" providerId="ADAL" clId="{2AFD700A-B7AB-4E40-A8C5-78070B6CB95A}" dt="2024-01-14T19:11:17.973" v="12295" actId="1076"/>
          <ac:spMkLst>
            <pc:docMk/>
            <pc:sldMk cId="3659136019" sldId="354"/>
            <ac:spMk id="2" creationId="{130EBC89-F169-DE0B-D0BE-461A5D9564E8}"/>
          </ac:spMkLst>
        </pc:spChg>
        <pc:picChg chg="add mod ord">
          <ac:chgData name="Sanna Lindgren" userId="d7f8f64c-9e1b-4c54-81a9-ba4523763735" providerId="ADAL" clId="{2AFD700A-B7AB-4E40-A8C5-78070B6CB95A}" dt="2024-01-14T19:11:07.460" v="12292" actId="962"/>
          <ac:picMkLst>
            <pc:docMk/>
            <pc:sldMk cId="3659136019" sldId="354"/>
            <ac:picMk id="4" creationId="{41B5627A-BEB2-5D5E-7A65-FA3F20F1A5D1}"/>
          </ac:picMkLst>
        </pc:picChg>
        <pc:picChg chg="del">
          <ac:chgData name="Sanna Lindgren" userId="d7f8f64c-9e1b-4c54-81a9-ba4523763735" providerId="ADAL" clId="{2AFD700A-B7AB-4E40-A8C5-78070B6CB95A}" dt="2024-01-14T19:10:58.976" v="12288" actId="478"/>
          <ac:picMkLst>
            <pc:docMk/>
            <pc:sldMk cId="3659136019" sldId="354"/>
            <ac:picMk id="9" creationId="{080AE256-F74D-65B9-E47B-56D41D719875}"/>
          </ac:picMkLst>
        </pc:picChg>
      </pc:sldChg>
      <pc:sldChg chg="delSp modSp add del mod ord setBg">
        <pc:chgData name="Sanna Lindgren" userId="d7f8f64c-9e1b-4c54-81a9-ba4523763735" providerId="ADAL" clId="{2AFD700A-B7AB-4E40-A8C5-78070B6CB95A}" dt="2024-01-14T19:56:22.769" v="12346" actId="47"/>
        <pc:sldMkLst>
          <pc:docMk/>
          <pc:sldMk cId="3285903391" sldId="355"/>
        </pc:sldMkLst>
        <pc:spChg chg="mod">
          <ac:chgData name="Sanna Lindgren" userId="d7f8f64c-9e1b-4c54-81a9-ba4523763735" providerId="ADAL" clId="{2AFD700A-B7AB-4E40-A8C5-78070B6CB95A}" dt="2024-01-11T14:34:45.566" v="530" actId="20577"/>
          <ac:spMkLst>
            <pc:docMk/>
            <pc:sldMk cId="3285903391" sldId="355"/>
            <ac:spMk id="2" creationId="{130EBC89-F169-DE0B-D0BE-461A5D9564E8}"/>
          </ac:spMkLst>
        </pc:spChg>
        <pc:picChg chg="del">
          <ac:chgData name="Sanna Lindgren" userId="d7f8f64c-9e1b-4c54-81a9-ba4523763735" providerId="ADAL" clId="{2AFD700A-B7AB-4E40-A8C5-78070B6CB95A}" dt="2024-01-14T19:10:21.881" v="12287" actId="478"/>
          <ac:picMkLst>
            <pc:docMk/>
            <pc:sldMk cId="3285903391" sldId="355"/>
            <ac:picMk id="9" creationId="{080AE256-F74D-65B9-E47B-56D41D719875}"/>
          </ac:picMkLst>
        </pc:picChg>
      </pc:sldChg>
      <pc:sldChg chg="modSp new del mod">
        <pc:chgData name="Sanna Lindgren" userId="d7f8f64c-9e1b-4c54-81a9-ba4523763735" providerId="ADAL" clId="{2AFD700A-B7AB-4E40-A8C5-78070B6CB95A}" dt="2024-01-11T18:03:21.860" v="8081" actId="47"/>
        <pc:sldMkLst>
          <pc:docMk/>
          <pc:sldMk cId="216419927" sldId="356"/>
        </pc:sldMkLst>
        <pc:spChg chg="mod">
          <ac:chgData name="Sanna Lindgren" userId="d7f8f64c-9e1b-4c54-81a9-ba4523763735" providerId="ADAL" clId="{2AFD700A-B7AB-4E40-A8C5-78070B6CB95A}" dt="2024-01-11T14:50:50.997" v="783" actId="20577"/>
          <ac:spMkLst>
            <pc:docMk/>
            <pc:sldMk cId="216419927" sldId="356"/>
            <ac:spMk id="2" creationId="{D8864DE4-B6CC-D15C-8F1E-A93F1B9AE4D5}"/>
          </ac:spMkLst>
        </pc:spChg>
      </pc:sldChg>
      <pc:sldChg chg="modSp add mod ord setBg modShow">
        <pc:chgData name="Sanna Lindgren" userId="d7f8f64c-9e1b-4c54-81a9-ba4523763735" providerId="ADAL" clId="{2AFD700A-B7AB-4E40-A8C5-78070B6CB95A}" dt="2024-01-14T19:59:39.192" v="12355"/>
        <pc:sldMkLst>
          <pc:docMk/>
          <pc:sldMk cId="2170383771" sldId="357"/>
        </pc:sldMkLst>
        <pc:spChg chg="mod">
          <ac:chgData name="Sanna Lindgren" userId="d7f8f64c-9e1b-4c54-81a9-ba4523763735" providerId="ADAL" clId="{2AFD700A-B7AB-4E40-A8C5-78070B6CB95A}" dt="2024-01-11T14:54:24.390" v="918"/>
          <ac:spMkLst>
            <pc:docMk/>
            <pc:sldMk cId="2170383771" sldId="357"/>
            <ac:spMk id="2" creationId="{2E2C5FF1-E4D2-A2F6-D50D-8BF6534976B8}"/>
          </ac:spMkLst>
        </pc:spChg>
        <pc:spChg chg="mod">
          <ac:chgData name="Sanna Lindgren" userId="d7f8f64c-9e1b-4c54-81a9-ba4523763735" providerId="ADAL" clId="{2AFD700A-B7AB-4E40-A8C5-78070B6CB95A}" dt="2024-01-14T19:12:14.561" v="12307" actId="20577"/>
          <ac:spMkLst>
            <pc:docMk/>
            <pc:sldMk cId="2170383771" sldId="357"/>
            <ac:spMk id="3" creationId="{E0471262-BEF5-072D-F382-3B5A84917643}"/>
          </ac:spMkLst>
        </pc:spChg>
      </pc:sldChg>
      <pc:sldChg chg="modSp add mod ord setBg modShow">
        <pc:chgData name="Sanna Lindgren" userId="d7f8f64c-9e1b-4c54-81a9-ba4523763735" providerId="ADAL" clId="{2AFD700A-B7AB-4E40-A8C5-78070B6CB95A}" dt="2024-01-14T19:25:05.781" v="12329" actId="20577"/>
        <pc:sldMkLst>
          <pc:docMk/>
          <pc:sldMk cId="3286671859" sldId="358"/>
        </pc:sldMkLst>
        <pc:spChg chg="mod">
          <ac:chgData name="Sanna Lindgren" userId="d7f8f64c-9e1b-4c54-81a9-ba4523763735" providerId="ADAL" clId="{2AFD700A-B7AB-4E40-A8C5-78070B6CB95A}" dt="2024-01-11T14:54:27.644" v="919"/>
          <ac:spMkLst>
            <pc:docMk/>
            <pc:sldMk cId="3286671859" sldId="358"/>
            <ac:spMk id="2" creationId="{2E2C5FF1-E4D2-A2F6-D50D-8BF6534976B8}"/>
          </ac:spMkLst>
        </pc:spChg>
        <pc:spChg chg="mod">
          <ac:chgData name="Sanna Lindgren" userId="d7f8f64c-9e1b-4c54-81a9-ba4523763735" providerId="ADAL" clId="{2AFD700A-B7AB-4E40-A8C5-78070B6CB95A}" dt="2024-01-14T19:25:05.781" v="12329" actId="20577"/>
          <ac:spMkLst>
            <pc:docMk/>
            <pc:sldMk cId="3286671859" sldId="358"/>
            <ac:spMk id="3" creationId="{E0471262-BEF5-072D-F382-3B5A84917643}"/>
          </ac:spMkLst>
        </pc:spChg>
      </pc:sldChg>
      <pc:sldChg chg="addSp delSp modSp add mod ord setBg modShow">
        <pc:chgData name="Sanna Lindgren" userId="d7f8f64c-9e1b-4c54-81a9-ba4523763735" providerId="ADAL" clId="{2AFD700A-B7AB-4E40-A8C5-78070B6CB95A}" dt="2024-01-17T16:02:18.571" v="17006" actId="20577"/>
        <pc:sldMkLst>
          <pc:docMk/>
          <pc:sldMk cId="4252493784" sldId="359"/>
        </pc:sldMkLst>
        <pc:spChg chg="mod">
          <ac:chgData name="Sanna Lindgren" userId="d7f8f64c-9e1b-4c54-81a9-ba4523763735" providerId="ADAL" clId="{2AFD700A-B7AB-4E40-A8C5-78070B6CB95A}" dt="2024-01-11T14:54:03.815" v="916"/>
          <ac:spMkLst>
            <pc:docMk/>
            <pc:sldMk cId="4252493784" sldId="359"/>
            <ac:spMk id="2" creationId="{2E2C5FF1-E4D2-A2F6-D50D-8BF6534976B8}"/>
          </ac:spMkLst>
        </pc:spChg>
        <pc:spChg chg="mod">
          <ac:chgData name="Sanna Lindgren" userId="d7f8f64c-9e1b-4c54-81a9-ba4523763735" providerId="ADAL" clId="{2AFD700A-B7AB-4E40-A8C5-78070B6CB95A}" dt="2024-01-17T16:02:18.571" v="17006" actId="20577"/>
          <ac:spMkLst>
            <pc:docMk/>
            <pc:sldMk cId="4252493784" sldId="359"/>
            <ac:spMk id="3" creationId="{E0471262-BEF5-072D-F382-3B5A84917643}"/>
          </ac:spMkLst>
        </pc:spChg>
        <pc:picChg chg="add mod">
          <ac:chgData name="Sanna Lindgren" userId="d7f8f64c-9e1b-4c54-81a9-ba4523763735" providerId="ADAL" clId="{2AFD700A-B7AB-4E40-A8C5-78070B6CB95A}" dt="2024-01-14T20:38:18.394" v="14814"/>
          <ac:picMkLst>
            <pc:docMk/>
            <pc:sldMk cId="4252493784" sldId="359"/>
            <ac:picMk id="4" creationId="{31ACD53A-8E66-D15A-15A8-B9DAF6BF22FF}"/>
          </ac:picMkLst>
        </pc:picChg>
        <pc:picChg chg="del">
          <ac:chgData name="Sanna Lindgren" userId="d7f8f64c-9e1b-4c54-81a9-ba4523763735" providerId="ADAL" clId="{2AFD700A-B7AB-4E40-A8C5-78070B6CB95A}" dt="2024-01-14T20:38:16.034" v="14812" actId="478"/>
          <ac:picMkLst>
            <pc:docMk/>
            <pc:sldMk cId="4252493784" sldId="359"/>
            <ac:picMk id="6" creationId="{7942084B-DED1-F260-733F-44E143890531}"/>
          </ac:picMkLst>
        </pc:picChg>
        <pc:picChg chg="del">
          <ac:chgData name="Sanna Lindgren" userId="d7f8f64c-9e1b-4c54-81a9-ba4523763735" providerId="ADAL" clId="{2AFD700A-B7AB-4E40-A8C5-78070B6CB95A}" dt="2024-01-14T20:38:17.843" v="14813" actId="478"/>
          <ac:picMkLst>
            <pc:docMk/>
            <pc:sldMk cId="4252493784" sldId="359"/>
            <ac:picMk id="7" creationId="{A7F00DAB-1D8A-28A6-456B-31F2BCD27972}"/>
          </ac:picMkLst>
        </pc:picChg>
        <pc:picChg chg="add mod">
          <ac:chgData name="Sanna Lindgren" userId="d7f8f64c-9e1b-4c54-81a9-ba4523763735" providerId="ADAL" clId="{2AFD700A-B7AB-4E40-A8C5-78070B6CB95A}" dt="2024-01-14T20:38:18.394" v="14814"/>
          <ac:picMkLst>
            <pc:docMk/>
            <pc:sldMk cId="4252493784" sldId="359"/>
            <ac:picMk id="8" creationId="{9E08A914-30C6-F1D5-92EB-81698704FD59}"/>
          </ac:picMkLst>
        </pc:picChg>
      </pc:sldChg>
      <pc:sldChg chg="modSp add mod ord setBg modShow">
        <pc:chgData name="Sanna Lindgren" userId="d7f8f64c-9e1b-4c54-81a9-ba4523763735" providerId="ADAL" clId="{2AFD700A-B7AB-4E40-A8C5-78070B6CB95A}" dt="2024-01-17T16:06:03.775" v="17036" actId="20577"/>
        <pc:sldMkLst>
          <pc:docMk/>
          <pc:sldMk cId="657899232" sldId="360"/>
        </pc:sldMkLst>
        <pc:spChg chg="mod">
          <ac:chgData name="Sanna Lindgren" userId="d7f8f64c-9e1b-4c54-81a9-ba4523763735" providerId="ADAL" clId="{2AFD700A-B7AB-4E40-A8C5-78070B6CB95A}" dt="2024-01-11T14:53:52.209" v="914"/>
          <ac:spMkLst>
            <pc:docMk/>
            <pc:sldMk cId="657899232" sldId="360"/>
            <ac:spMk id="2" creationId="{2E2C5FF1-E4D2-A2F6-D50D-8BF6534976B8}"/>
          </ac:spMkLst>
        </pc:spChg>
        <pc:spChg chg="mod">
          <ac:chgData name="Sanna Lindgren" userId="d7f8f64c-9e1b-4c54-81a9-ba4523763735" providerId="ADAL" clId="{2AFD700A-B7AB-4E40-A8C5-78070B6CB95A}" dt="2024-01-17T16:06:03.775" v="17036" actId="20577"/>
          <ac:spMkLst>
            <pc:docMk/>
            <pc:sldMk cId="657899232" sldId="360"/>
            <ac:spMk id="3" creationId="{E0471262-BEF5-072D-F382-3B5A84917643}"/>
          </ac:spMkLst>
        </pc:spChg>
      </pc:sldChg>
      <pc:sldChg chg="modSp add mod ord setBg modShow">
        <pc:chgData name="Sanna Lindgren" userId="d7f8f64c-9e1b-4c54-81a9-ba4523763735" providerId="ADAL" clId="{2AFD700A-B7AB-4E40-A8C5-78070B6CB95A}" dt="2024-01-17T16:17:29.156" v="17271" actId="404"/>
        <pc:sldMkLst>
          <pc:docMk/>
          <pc:sldMk cId="3421665660" sldId="361"/>
        </pc:sldMkLst>
        <pc:spChg chg="mod">
          <ac:chgData name="Sanna Lindgren" userId="d7f8f64c-9e1b-4c54-81a9-ba4523763735" providerId="ADAL" clId="{2AFD700A-B7AB-4E40-A8C5-78070B6CB95A}" dt="2024-01-11T14:53:26.857" v="912"/>
          <ac:spMkLst>
            <pc:docMk/>
            <pc:sldMk cId="3421665660" sldId="361"/>
            <ac:spMk id="2" creationId="{2E2C5FF1-E4D2-A2F6-D50D-8BF6534976B8}"/>
          </ac:spMkLst>
        </pc:spChg>
        <pc:spChg chg="mod">
          <ac:chgData name="Sanna Lindgren" userId="d7f8f64c-9e1b-4c54-81a9-ba4523763735" providerId="ADAL" clId="{2AFD700A-B7AB-4E40-A8C5-78070B6CB95A}" dt="2024-01-17T16:17:29.156" v="17271" actId="404"/>
          <ac:spMkLst>
            <pc:docMk/>
            <pc:sldMk cId="3421665660" sldId="361"/>
            <ac:spMk id="3" creationId="{E0471262-BEF5-072D-F382-3B5A84917643}"/>
          </ac:spMkLst>
        </pc:spChg>
      </pc:sldChg>
      <pc:sldChg chg="modSp add mod ord setBg modShow">
        <pc:chgData name="Sanna Lindgren" userId="d7f8f64c-9e1b-4c54-81a9-ba4523763735" providerId="ADAL" clId="{2AFD700A-B7AB-4E40-A8C5-78070B6CB95A}" dt="2024-01-17T16:15:48.211" v="17254" actId="20577"/>
        <pc:sldMkLst>
          <pc:docMk/>
          <pc:sldMk cId="3107665617" sldId="362"/>
        </pc:sldMkLst>
        <pc:spChg chg="mod">
          <ac:chgData name="Sanna Lindgren" userId="d7f8f64c-9e1b-4c54-81a9-ba4523763735" providerId="ADAL" clId="{2AFD700A-B7AB-4E40-A8C5-78070B6CB95A}" dt="2024-01-11T14:53:22.064" v="911" actId="20577"/>
          <ac:spMkLst>
            <pc:docMk/>
            <pc:sldMk cId="3107665617" sldId="362"/>
            <ac:spMk id="2" creationId="{2E2C5FF1-E4D2-A2F6-D50D-8BF6534976B8}"/>
          </ac:spMkLst>
        </pc:spChg>
        <pc:spChg chg="mod">
          <ac:chgData name="Sanna Lindgren" userId="d7f8f64c-9e1b-4c54-81a9-ba4523763735" providerId="ADAL" clId="{2AFD700A-B7AB-4E40-A8C5-78070B6CB95A}" dt="2024-01-17T16:15:48.211" v="17254" actId="20577"/>
          <ac:spMkLst>
            <pc:docMk/>
            <pc:sldMk cId="3107665617" sldId="362"/>
            <ac:spMk id="3" creationId="{E0471262-BEF5-072D-F382-3B5A84917643}"/>
          </ac:spMkLst>
        </pc:spChg>
      </pc:sldChg>
      <pc:sldChg chg="delSp modSp add del mod">
        <pc:chgData name="Sanna Lindgren" userId="d7f8f64c-9e1b-4c54-81a9-ba4523763735" providerId="ADAL" clId="{2AFD700A-B7AB-4E40-A8C5-78070B6CB95A}" dt="2024-01-11T14:59:54.938" v="990" actId="47"/>
        <pc:sldMkLst>
          <pc:docMk/>
          <pc:sldMk cId="2847311690" sldId="363"/>
        </pc:sldMkLst>
        <pc:spChg chg="mod">
          <ac:chgData name="Sanna Lindgren" userId="d7f8f64c-9e1b-4c54-81a9-ba4523763735" providerId="ADAL" clId="{2AFD700A-B7AB-4E40-A8C5-78070B6CB95A}" dt="2024-01-11T14:59:08.101" v="932" actId="14100"/>
          <ac:spMkLst>
            <pc:docMk/>
            <pc:sldMk cId="2847311690" sldId="363"/>
            <ac:spMk id="4" creationId="{F1655FFB-8AA5-E2D8-BA3F-64C4ABA5B154}"/>
          </ac:spMkLst>
        </pc:spChg>
        <pc:spChg chg="del">
          <ac:chgData name="Sanna Lindgren" userId="d7f8f64c-9e1b-4c54-81a9-ba4523763735" providerId="ADAL" clId="{2AFD700A-B7AB-4E40-A8C5-78070B6CB95A}" dt="2024-01-11T14:59:01.904" v="931" actId="478"/>
          <ac:spMkLst>
            <pc:docMk/>
            <pc:sldMk cId="2847311690" sldId="363"/>
            <ac:spMk id="5" creationId="{9E42CB5B-A29A-5BFC-95AB-3F30FE7CE637}"/>
          </ac:spMkLst>
        </pc:spChg>
        <pc:spChg chg="mod">
          <ac:chgData name="Sanna Lindgren" userId="d7f8f64c-9e1b-4c54-81a9-ba4523763735" providerId="ADAL" clId="{2AFD700A-B7AB-4E40-A8C5-78070B6CB95A}" dt="2024-01-11T14:59:34.749" v="986" actId="14100"/>
          <ac:spMkLst>
            <pc:docMk/>
            <pc:sldMk cId="2847311690" sldId="363"/>
            <ac:spMk id="12" creationId="{A0A1B03A-6B64-F6A1-923A-B57066EB6C9D}"/>
          </ac:spMkLst>
        </pc:spChg>
        <pc:picChg chg="mod">
          <ac:chgData name="Sanna Lindgren" userId="d7f8f64c-9e1b-4c54-81a9-ba4523763735" providerId="ADAL" clId="{2AFD700A-B7AB-4E40-A8C5-78070B6CB95A}" dt="2024-01-11T14:59:18.193" v="959" actId="14100"/>
          <ac:picMkLst>
            <pc:docMk/>
            <pc:sldMk cId="2847311690" sldId="363"/>
            <ac:picMk id="2" creationId="{8A390566-A3C9-CCF9-572A-B9D6AAF76362}"/>
          </ac:picMkLst>
        </pc:picChg>
      </pc:sldChg>
      <pc:sldChg chg="addSp delSp modSp add del mod ord setBg modShow">
        <pc:chgData name="Sanna Lindgren" userId="d7f8f64c-9e1b-4c54-81a9-ba4523763735" providerId="ADAL" clId="{2AFD700A-B7AB-4E40-A8C5-78070B6CB95A}" dt="2024-01-14T19:12:05.505" v="12304" actId="47"/>
        <pc:sldMkLst>
          <pc:docMk/>
          <pc:sldMk cId="1774541254" sldId="364"/>
        </pc:sldMkLst>
        <pc:spChg chg="mod">
          <ac:chgData name="Sanna Lindgren" userId="d7f8f64c-9e1b-4c54-81a9-ba4523763735" providerId="ADAL" clId="{2AFD700A-B7AB-4E40-A8C5-78070B6CB95A}" dt="2024-01-11T17:58:27.230" v="7887" actId="27636"/>
          <ac:spMkLst>
            <pc:docMk/>
            <pc:sldMk cId="1774541254" sldId="364"/>
            <ac:spMk id="2" creationId="{2E2C5FF1-E4D2-A2F6-D50D-8BF6534976B8}"/>
          </ac:spMkLst>
        </pc:spChg>
        <pc:spChg chg="del">
          <ac:chgData name="Sanna Lindgren" userId="d7f8f64c-9e1b-4c54-81a9-ba4523763735" providerId="ADAL" clId="{2AFD700A-B7AB-4E40-A8C5-78070B6CB95A}" dt="2024-01-11T17:51:39.282" v="7443" actId="478"/>
          <ac:spMkLst>
            <pc:docMk/>
            <pc:sldMk cId="1774541254" sldId="364"/>
            <ac:spMk id="3" creationId="{E0471262-BEF5-072D-F382-3B5A84917643}"/>
          </ac:spMkLst>
        </pc:spChg>
        <pc:spChg chg="add del mod">
          <ac:chgData name="Sanna Lindgren" userId="d7f8f64c-9e1b-4c54-81a9-ba4523763735" providerId="ADAL" clId="{2AFD700A-B7AB-4E40-A8C5-78070B6CB95A}" dt="2024-01-11T17:51:41.523" v="7444" actId="478"/>
          <ac:spMkLst>
            <pc:docMk/>
            <pc:sldMk cId="1774541254" sldId="364"/>
            <ac:spMk id="8" creationId="{7AB39F6F-5214-F595-80E7-F3E6157DB7ED}"/>
          </ac:spMkLst>
        </pc:spChg>
        <pc:picChg chg="mod">
          <ac:chgData name="Sanna Lindgren" userId="d7f8f64c-9e1b-4c54-81a9-ba4523763735" providerId="ADAL" clId="{2AFD700A-B7AB-4E40-A8C5-78070B6CB95A}" dt="2024-01-11T17:51:59.757" v="7448" actId="1076"/>
          <ac:picMkLst>
            <pc:docMk/>
            <pc:sldMk cId="1774541254" sldId="364"/>
            <ac:picMk id="11" creationId="{5DD61147-33AF-ACDE-56F8-39599D729068}"/>
          </ac:picMkLst>
        </pc:picChg>
      </pc:sldChg>
      <pc:sldChg chg="addSp delSp modSp add mod ord setBg">
        <pc:chgData name="Sanna Lindgren" userId="d7f8f64c-9e1b-4c54-81a9-ba4523763735" providerId="ADAL" clId="{2AFD700A-B7AB-4E40-A8C5-78070B6CB95A}" dt="2024-01-14T20:01:00.866" v="12374" actId="1076"/>
        <pc:sldMkLst>
          <pc:docMk/>
          <pc:sldMk cId="1228856100" sldId="365"/>
        </pc:sldMkLst>
        <pc:spChg chg="mod">
          <ac:chgData name="Sanna Lindgren" userId="d7f8f64c-9e1b-4c54-81a9-ba4523763735" providerId="ADAL" clId="{2AFD700A-B7AB-4E40-A8C5-78070B6CB95A}" dt="2024-01-14T20:01:00.866" v="12374" actId="1076"/>
          <ac:spMkLst>
            <pc:docMk/>
            <pc:sldMk cId="1228856100" sldId="365"/>
            <ac:spMk id="3" creationId="{A0E21396-0283-2DDC-410B-FB89C57BEE82}"/>
          </ac:spMkLst>
        </pc:spChg>
        <pc:spChg chg="mod">
          <ac:chgData name="Sanna Lindgren" userId="d7f8f64c-9e1b-4c54-81a9-ba4523763735" providerId="ADAL" clId="{2AFD700A-B7AB-4E40-A8C5-78070B6CB95A}" dt="2024-01-11T17:26:24.899" v="5648" actId="20577"/>
          <ac:spMkLst>
            <pc:docMk/>
            <pc:sldMk cId="1228856100" sldId="365"/>
            <ac:spMk id="11" creationId="{D755A7A3-4C24-0491-4307-5F0998857D91}"/>
          </ac:spMkLst>
        </pc:spChg>
        <pc:picChg chg="add mod">
          <ac:chgData name="Sanna Lindgren" userId="d7f8f64c-9e1b-4c54-81a9-ba4523763735" providerId="ADAL" clId="{2AFD700A-B7AB-4E40-A8C5-78070B6CB95A}" dt="2024-01-14T20:00:02.984" v="12360" actId="931"/>
          <ac:picMkLst>
            <pc:docMk/>
            <pc:sldMk cId="1228856100" sldId="365"/>
            <ac:picMk id="4" creationId="{95B7ECA7-F1FC-9717-E2B6-91E14825F929}"/>
          </ac:picMkLst>
        </pc:picChg>
        <pc:picChg chg="del">
          <ac:chgData name="Sanna Lindgren" userId="d7f8f64c-9e1b-4c54-81a9-ba4523763735" providerId="ADAL" clId="{2AFD700A-B7AB-4E40-A8C5-78070B6CB95A}" dt="2024-01-14T19:59:55.564" v="12359" actId="478"/>
          <ac:picMkLst>
            <pc:docMk/>
            <pc:sldMk cId="1228856100" sldId="365"/>
            <ac:picMk id="9" creationId="{05C07E03-FE34-0BFF-8D0E-BBCB48EFB9D9}"/>
          </ac:picMkLst>
        </pc:picChg>
        <pc:picChg chg="add del mod">
          <ac:chgData name="Sanna Lindgren" userId="d7f8f64c-9e1b-4c54-81a9-ba4523763735" providerId="ADAL" clId="{2AFD700A-B7AB-4E40-A8C5-78070B6CB95A}" dt="2024-01-14T20:00:21.302" v="12362" actId="478"/>
          <ac:picMkLst>
            <pc:docMk/>
            <pc:sldMk cId="1228856100" sldId="365"/>
            <ac:picMk id="10" creationId="{E1274770-9D1B-CF99-80AA-3BB78A185589}"/>
          </ac:picMkLst>
        </pc:picChg>
        <pc:picChg chg="add mod ord">
          <ac:chgData name="Sanna Lindgren" userId="d7f8f64c-9e1b-4c54-81a9-ba4523763735" providerId="ADAL" clId="{2AFD700A-B7AB-4E40-A8C5-78070B6CB95A}" dt="2024-01-14T20:00:55.425" v="12372" actId="1076"/>
          <ac:picMkLst>
            <pc:docMk/>
            <pc:sldMk cId="1228856100" sldId="365"/>
            <ac:picMk id="13" creationId="{4DDC5BFB-7BD4-0E28-E1BD-410492AE8A51}"/>
          </ac:picMkLst>
        </pc:picChg>
        <pc:picChg chg="mod">
          <ac:chgData name="Sanna Lindgren" userId="d7f8f64c-9e1b-4c54-81a9-ba4523763735" providerId="ADAL" clId="{2AFD700A-B7AB-4E40-A8C5-78070B6CB95A}" dt="2024-01-11T17:26:33.690" v="5650" actId="14100"/>
          <ac:picMkLst>
            <pc:docMk/>
            <pc:sldMk cId="1228856100" sldId="365"/>
            <ac:picMk id="14" creationId="{BBAF0DB0-8DCA-F558-6023-1E060BB64590}"/>
          </ac:picMkLst>
        </pc:picChg>
      </pc:sldChg>
      <pc:sldChg chg="addSp delSp modSp add mod ord setBg">
        <pc:chgData name="Sanna Lindgren" userId="d7f8f64c-9e1b-4c54-81a9-ba4523763735" providerId="ADAL" clId="{2AFD700A-B7AB-4E40-A8C5-78070B6CB95A}" dt="2024-01-17T16:21:17.695" v="17301"/>
        <pc:sldMkLst>
          <pc:docMk/>
          <pc:sldMk cId="1890001457" sldId="366"/>
        </pc:sldMkLst>
        <pc:spChg chg="mod">
          <ac:chgData name="Sanna Lindgren" userId="d7f8f64c-9e1b-4c54-81a9-ba4523763735" providerId="ADAL" clId="{2AFD700A-B7AB-4E40-A8C5-78070B6CB95A}" dt="2024-01-17T16:19:25.964" v="17300" actId="1076"/>
          <ac:spMkLst>
            <pc:docMk/>
            <pc:sldMk cId="1890001457" sldId="366"/>
            <ac:spMk id="2" creationId="{130EBC89-F169-DE0B-D0BE-461A5D9564E8}"/>
          </ac:spMkLst>
        </pc:spChg>
        <pc:picChg chg="add mod ord">
          <ac:chgData name="Sanna Lindgren" userId="d7f8f64c-9e1b-4c54-81a9-ba4523763735" providerId="ADAL" clId="{2AFD700A-B7AB-4E40-A8C5-78070B6CB95A}" dt="2024-01-17T16:19:09.723" v="17298" actId="1076"/>
          <ac:picMkLst>
            <pc:docMk/>
            <pc:sldMk cId="1890001457" sldId="366"/>
            <ac:picMk id="4" creationId="{8DB25663-14AF-A30C-84CD-D9A7649913FD}"/>
          </ac:picMkLst>
        </pc:picChg>
        <pc:picChg chg="del">
          <ac:chgData name="Sanna Lindgren" userId="d7f8f64c-9e1b-4c54-81a9-ba4523763735" providerId="ADAL" clId="{2AFD700A-B7AB-4E40-A8C5-78070B6CB95A}" dt="2024-01-14T19:27:14.110" v="12338" actId="478"/>
          <ac:picMkLst>
            <pc:docMk/>
            <pc:sldMk cId="1890001457" sldId="366"/>
            <ac:picMk id="9" creationId="{080AE256-F74D-65B9-E47B-56D41D719875}"/>
          </ac:picMkLst>
        </pc:picChg>
      </pc:sldChg>
      <pc:sldChg chg="modSp add del mod">
        <pc:chgData name="Sanna Lindgren" userId="d7f8f64c-9e1b-4c54-81a9-ba4523763735" providerId="ADAL" clId="{2AFD700A-B7AB-4E40-A8C5-78070B6CB95A}" dt="2024-01-11T17:51:27.053" v="7442" actId="2696"/>
        <pc:sldMkLst>
          <pc:docMk/>
          <pc:sldMk cId="1964007750" sldId="366"/>
        </pc:sldMkLst>
        <pc:spChg chg="mod">
          <ac:chgData name="Sanna Lindgren" userId="d7f8f64c-9e1b-4c54-81a9-ba4523763735" providerId="ADAL" clId="{2AFD700A-B7AB-4E40-A8C5-78070B6CB95A}" dt="2024-01-11T17:51:00.435" v="7441" actId="15"/>
          <ac:spMkLst>
            <pc:docMk/>
            <pc:sldMk cId="1964007750" sldId="366"/>
            <ac:spMk id="3" creationId="{E0471262-BEF5-072D-F382-3B5A84917643}"/>
          </ac:spMkLst>
        </pc:spChg>
      </pc:sldChg>
      <pc:sldChg chg="addSp delSp modSp add mod ord setBg">
        <pc:chgData name="Sanna Lindgren" userId="d7f8f64c-9e1b-4c54-81a9-ba4523763735" providerId="ADAL" clId="{2AFD700A-B7AB-4E40-A8C5-78070B6CB95A}" dt="2024-01-14T20:38:40.208" v="14816" actId="207"/>
        <pc:sldMkLst>
          <pc:docMk/>
          <pc:sldMk cId="3488651453" sldId="367"/>
        </pc:sldMkLst>
        <pc:spChg chg="mod">
          <ac:chgData name="Sanna Lindgren" userId="d7f8f64c-9e1b-4c54-81a9-ba4523763735" providerId="ADAL" clId="{2AFD700A-B7AB-4E40-A8C5-78070B6CB95A}" dt="2024-01-14T20:38:40.208" v="14816" actId="207"/>
          <ac:spMkLst>
            <pc:docMk/>
            <pc:sldMk cId="3488651453" sldId="367"/>
            <ac:spMk id="2" creationId="{130EBC89-F169-DE0B-D0BE-461A5D9564E8}"/>
          </ac:spMkLst>
        </pc:spChg>
        <pc:picChg chg="add del mod ord">
          <ac:chgData name="Sanna Lindgren" userId="d7f8f64c-9e1b-4c54-81a9-ba4523763735" providerId="ADAL" clId="{2AFD700A-B7AB-4E40-A8C5-78070B6CB95A}" dt="2024-01-14T20:03:42.852" v="12385" actId="478"/>
          <ac:picMkLst>
            <pc:docMk/>
            <pc:sldMk cId="3488651453" sldId="367"/>
            <ac:picMk id="4" creationId="{AB8B27F0-8CA3-F332-1C7B-D4D1938DC666}"/>
          </ac:picMkLst>
        </pc:picChg>
        <pc:picChg chg="add del mod ord">
          <ac:chgData name="Sanna Lindgren" userId="d7f8f64c-9e1b-4c54-81a9-ba4523763735" providerId="ADAL" clId="{2AFD700A-B7AB-4E40-A8C5-78070B6CB95A}" dt="2024-01-14T20:36:28.511" v="14789" actId="478"/>
          <ac:picMkLst>
            <pc:docMk/>
            <pc:sldMk cId="3488651453" sldId="367"/>
            <ac:picMk id="5" creationId="{CEE2E0FD-8328-661E-9AC6-C9B9B69568AF}"/>
          </ac:picMkLst>
        </pc:picChg>
        <pc:picChg chg="add mod ord">
          <ac:chgData name="Sanna Lindgren" userId="d7f8f64c-9e1b-4c54-81a9-ba4523763735" providerId="ADAL" clId="{2AFD700A-B7AB-4E40-A8C5-78070B6CB95A}" dt="2024-01-14T20:38:36.943" v="14815" actId="171"/>
          <ac:picMkLst>
            <pc:docMk/>
            <pc:sldMk cId="3488651453" sldId="367"/>
            <ac:picMk id="8" creationId="{716A1115-9AD7-24AB-C05D-BD5CD9C5F5F2}"/>
          </ac:picMkLst>
        </pc:picChg>
        <pc:picChg chg="del">
          <ac:chgData name="Sanna Lindgren" userId="d7f8f64c-9e1b-4c54-81a9-ba4523763735" providerId="ADAL" clId="{2AFD700A-B7AB-4E40-A8C5-78070B6CB95A}" dt="2024-01-14T19:11:27.253" v="12296" actId="478"/>
          <ac:picMkLst>
            <pc:docMk/>
            <pc:sldMk cId="3488651453" sldId="367"/>
            <ac:picMk id="9" creationId="{080AE256-F74D-65B9-E47B-56D41D719875}"/>
          </ac:picMkLst>
        </pc:picChg>
      </pc:sldChg>
      <pc:sldChg chg="addSp delSp modSp add mod ord setBg">
        <pc:chgData name="Sanna Lindgren" userId="d7f8f64c-9e1b-4c54-81a9-ba4523763735" providerId="ADAL" clId="{2AFD700A-B7AB-4E40-A8C5-78070B6CB95A}" dt="2024-01-14T20:39:06.546" v="14826" actId="207"/>
        <pc:sldMkLst>
          <pc:docMk/>
          <pc:sldMk cId="3735659039" sldId="368"/>
        </pc:sldMkLst>
        <pc:spChg chg="mod">
          <ac:chgData name="Sanna Lindgren" userId="d7f8f64c-9e1b-4c54-81a9-ba4523763735" providerId="ADAL" clId="{2AFD700A-B7AB-4E40-A8C5-78070B6CB95A}" dt="2024-01-14T20:39:06.546" v="14826" actId="207"/>
          <ac:spMkLst>
            <pc:docMk/>
            <pc:sldMk cId="3735659039" sldId="368"/>
            <ac:spMk id="3" creationId="{E0471262-BEF5-072D-F382-3B5A84917643}"/>
          </ac:spMkLst>
        </pc:spChg>
        <pc:picChg chg="add mod">
          <ac:chgData name="Sanna Lindgren" userId="d7f8f64c-9e1b-4c54-81a9-ba4523763735" providerId="ADAL" clId="{2AFD700A-B7AB-4E40-A8C5-78070B6CB95A}" dt="2024-01-14T20:38:42.758" v="14817"/>
          <ac:picMkLst>
            <pc:docMk/>
            <pc:sldMk cId="3735659039" sldId="368"/>
            <ac:picMk id="4" creationId="{BDF21334-FC91-D6D2-9536-2E6636B65840}"/>
          </ac:picMkLst>
        </pc:picChg>
        <pc:picChg chg="del">
          <ac:chgData name="Sanna Lindgren" userId="d7f8f64c-9e1b-4c54-81a9-ba4523763735" providerId="ADAL" clId="{2AFD700A-B7AB-4E40-A8C5-78070B6CB95A}" dt="2024-01-14T20:36:58.540" v="14795" actId="478"/>
          <ac:picMkLst>
            <pc:docMk/>
            <pc:sldMk cId="3735659039" sldId="368"/>
            <ac:picMk id="6" creationId="{7942084B-DED1-F260-733F-44E143890531}"/>
          </ac:picMkLst>
        </pc:picChg>
        <pc:picChg chg="del">
          <ac:chgData name="Sanna Lindgren" userId="d7f8f64c-9e1b-4c54-81a9-ba4523763735" providerId="ADAL" clId="{2AFD700A-B7AB-4E40-A8C5-78070B6CB95A}" dt="2024-01-14T20:36:58.540" v="14795" actId="478"/>
          <ac:picMkLst>
            <pc:docMk/>
            <pc:sldMk cId="3735659039" sldId="368"/>
            <ac:picMk id="7" creationId="{A7F00DAB-1D8A-28A6-456B-31F2BCD27972}"/>
          </ac:picMkLst>
        </pc:picChg>
        <pc:picChg chg="add mod">
          <ac:chgData name="Sanna Lindgren" userId="d7f8f64c-9e1b-4c54-81a9-ba4523763735" providerId="ADAL" clId="{2AFD700A-B7AB-4E40-A8C5-78070B6CB95A}" dt="2024-01-14T20:38:42.758" v="14817"/>
          <ac:picMkLst>
            <pc:docMk/>
            <pc:sldMk cId="3735659039" sldId="368"/>
            <ac:picMk id="8" creationId="{1EF68C37-B4F7-589A-38C1-2AB763AE7459}"/>
          </ac:picMkLst>
        </pc:picChg>
      </pc:sldChg>
      <pc:sldChg chg="new del">
        <pc:chgData name="Sanna Lindgren" userId="d7f8f64c-9e1b-4c54-81a9-ba4523763735" providerId="ADAL" clId="{2AFD700A-B7AB-4E40-A8C5-78070B6CB95A}" dt="2024-01-12T06:06:26.467" v="9776" actId="2696"/>
        <pc:sldMkLst>
          <pc:docMk/>
          <pc:sldMk cId="979574442" sldId="369"/>
        </pc:sldMkLst>
      </pc:sldChg>
      <pc:sldChg chg="addSp delSp modSp add mod setBg modAnim modShow">
        <pc:chgData name="Sanna Lindgren" userId="d7f8f64c-9e1b-4c54-81a9-ba4523763735" providerId="ADAL" clId="{2AFD700A-B7AB-4E40-A8C5-78070B6CB95A}" dt="2024-01-14T20:39:09.293" v="14827" actId="207"/>
        <pc:sldMkLst>
          <pc:docMk/>
          <pc:sldMk cId="1614006429" sldId="369"/>
        </pc:sldMkLst>
        <pc:spChg chg="mod">
          <ac:chgData name="Sanna Lindgren" userId="d7f8f64c-9e1b-4c54-81a9-ba4523763735" providerId="ADAL" clId="{2AFD700A-B7AB-4E40-A8C5-78070B6CB95A}" dt="2024-01-12T06:07:39.805" v="9786" actId="20577"/>
          <ac:spMkLst>
            <pc:docMk/>
            <pc:sldMk cId="1614006429" sldId="369"/>
            <ac:spMk id="2" creationId="{2E2C5FF1-E4D2-A2F6-D50D-8BF6534976B8}"/>
          </ac:spMkLst>
        </pc:spChg>
        <pc:spChg chg="mod">
          <ac:chgData name="Sanna Lindgren" userId="d7f8f64c-9e1b-4c54-81a9-ba4523763735" providerId="ADAL" clId="{2AFD700A-B7AB-4E40-A8C5-78070B6CB95A}" dt="2024-01-14T20:39:09.293" v="14827" actId="207"/>
          <ac:spMkLst>
            <pc:docMk/>
            <pc:sldMk cId="1614006429" sldId="369"/>
            <ac:spMk id="3" creationId="{E0471262-BEF5-072D-F382-3B5A84917643}"/>
          </ac:spMkLst>
        </pc:spChg>
        <pc:picChg chg="add mod">
          <ac:chgData name="Sanna Lindgren" userId="d7f8f64c-9e1b-4c54-81a9-ba4523763735" providerId="ADAL" clId="{2AFD700A-B7AB-4E40-A8C5-78070B6CB95A}" dt="2024-01-14T20:38:44.466" v="14818"/>
          <ac:picMkLst>
            <pc:docMk/>
            <pc:sldMk cId="1614006429" sldId="369"/>
            <ac:picMk id="4" creationId="{A963F0D6-1DA0-08AA-8D5C-70F1E83AD8E0}"/>
          </ac:picMkLst>
        </pc:picChg>
        <pc:picChg chg="del">
          <ac:chgData name="Sanna Lindgren" userId="d7f8f64c-9e1b-4c54-81a9-ba4523763735" providerId="ADAL" clId="{2AFD700A-B7AB-4E40-A8C5-78070B6CB95A}" dt="2024-01-14T20:37:04.029" v="14798" actId="478"/>
          <ac:picMkLst>
            <pc:docMk/>
            <pc:sldMk cId="1614006429" sldId="369"/>
            <ac:picMk id="6" creationId="{7942084B-DED1-F260-733F-44E143890531}"/>
          </ac:picMkLst>
        </pc:picChg>
        <pc:picChg chg="del">
          <ac:chgData name="Sanna Lindgren" userId="d7f8f64c-9e1b-4c54-81a9-ba4523763735" providerId="ADAL" clId="{2AFD700A-B7AB-4E40-A8C5-78070B6CB95A}" dt="2024-01-14T20:37:04.918" v="14799" actId="478"/>
          <ac:picMkLst>
            <pc:docMk/>
            <pc:sldMk cId="1614006429" sldId="369"/>
            <ac:picMk id="7" creationId="{A7F00DAB-1D8A-28A6-456B-31F2BCD27972}"/>
          </ac:picMkLst>
        </pc:picChg>
        <pc:picChg chg="add mod">
          <ac:chgData name="Sanna Lindgren" userId="d7f8f64c-9e1b-4c54-81a9-ba4523763735" providerId="ADAL" clId="{2AFD700A-B7AB-4E40-A8C5-78070B6CB95A}" dt="2024-01-14T20:38:44.466" v="14818"/>
          <ac:picMkLst>
            <pc:docMk/>
            <pc:sldMk cId="1614006429" sldId="369"/>
            <ac:picMk id="8" creationId="{E1A69C37-9593-905E-5956-DC14B579BB0E}"/>
          </ac:picMkLst>
        </pc:picChg>
        <pc:picChg chg="mod">
          <ac:chgData name="Sanna Lindgren" userId="d7f8f64c-9e1b-4c54-81a9-ba4523763735" providerId="ADAL" clId="{2AFD700A-B7AB-4E40-A8C5-78070B6CB95A}" dt="2024-01-12T06:15:27.376" v="9924" actId="14100"/>
          <ac:picMkLst>
            <pc:docMk/>
            <pc:sldMk cId="1614006429" sldId="369"/>
            <ac:picMk id="11" creationId="{5DD61147-33AF-ACDE-56F8-39599D729068}"/>
          </ac:picMkLst>
        </pc:picChg>
      </pc:sldChg>
      <pc:sldChg chg="addSp delSp modSp add mod setBg">
        <pc:chgData name="Sanna Lindgren" userId="d7f8f64c-9e1b-4c54-81a9-ba4523763735" providerId="ADAL" clId="{2AFD700A-B7AB-4E40-A8C5-78070B6CB95A}" dt="2024-01-14T20:39:13.816" v="14828" actId="207"/>
        <pc:sldMkLst>
          <pc:docMk/>
          <pc:sldMk cId="2685983357" sldId="370"/>
        </pc:sldMkLst>
        <pc:spChg chg="mod">
          <ac:chgData name="Sanna Lindgren" userId="d7f8f64c-9e1b-4c54-81a9-ba4523763735" providerId="ADAL" clId="{2AFD700A-B7AB-4E40-A8C5-78070B6CB95A}" dt="2024-01-12T06:09:57.958" v="9802" actId="20577"/>
          <ac:spMkLst>
            <pc:docMk/>
            <pc:sldMk cId="2685983357" sldId="370"/>
            <ac:spMk id="2" creationId="{2E2C5FF1-E4D2-A2F6-D50D-8BF6534976B8}"/>
          </ac:spMkLst>
        </pc:spChg>
        <pc:spChg chg="mod">
          <ac:chgData name="Sanna Lindgren" userId="d7f8f64c-9e1b-4c54-81a9-ba4523763735" providerId="ADAL" clId="{2AFD700A-B7AB-4E40-A8C5-78070B6CB95A}" dt="2024-01-14T20:39:13.816" v="14828" actId="207"/>
          <ac:spMkLst>
            <pc:docMk/>
            <pc:sldMk cId="2685983357" sldId="370"/>
            <ac:spMk id="3" creationId="{E0471262-BEF5-072D-F382-3B5A84917643}"/>
          </ac:spMkLst>
        </pc:spChg>
        <pc:picChg chg="add mod">
          <ac:chgData name="Sanna Lindgren" userId="d7f8f64c-9e1b-4c54-81a9-ba4523763735" providerId="ADAL" clId="{2AFD700A-B7AB-4E40-A8C5-78070B6CB95A}" dt="2024-01-14T20:38:46.170" v="14819"/>
          <ac:picMkLst>
            <pc:docMk/>
            <pc:sldMk cId="2685983357" sldId="370"/>
            <ac:picMk id="4" creationId="{71125859-CC6E-3DE7-79A0-EFE645D5F045}"/>
          </ac:picMkLst>
        </pc:picChg>
        <pc:picChg chg="del">
          <ac:chgData name="Sanna Lindgren" userId="d7f8f64c-9e1b-4c54-81a9-ba4523763735" providerId="ADAL" clId="{2AFD700A-B7AB-4E40-A8C5-78070B6CB95A}" dt="2024-01-14T20:37:01.391" v="14796" actId="478"/>
          <ac:picMkLst>
            <pc:docMk/>
            <pc:sldMk cId="2685983357" sldId="370"/>
            <ac:picMk id="6" creationId="{7942084B-DED1-F260-733F-44E143890531}"/>
          </ac:picMkLst>
        </pc:picChg>
        <pc:picChg chg="del">
          <ac:chgData name="Sanna Lindgren" userId="d7f8f64c-9e1b-4c54-81a9-ba4523763735" providerId="ADAL" clId="{2AFD700A-B7AB-4E40-A8C5-78070B6CB95A}" dt="2024-01-14T20:37:02.255" v="14797" actId="478"/>
          <ac:picMkLst>
            <pc:docMk/>
            <pc:sldMk cId="2685983357" sldId="370"/>
            <ac:picMk id="7" creationId="{A7F00DAB-1D8A-28A6-456B-31F2BCD27972}"/>
          </ac:picMkLst>
        </pc:picChg>
        <pc:picChg chg="add mod">
          <ac:chgData name="Sanna Lindgren" userId="d7f8f64c-9e1b-4c54-81a9-ba4523763735" providerId="ADAL" clId="{2AFD700A-B7AB-4E40-A8C5-78070B6CB95A}" dt="2024-01-14T20:38:46.170" v="14819"/>
          <ac:picMkLst>
            <pc:docMk/>
            <pc:sldMk cId="2685983357" sldId="370"/>
            <ac:picMk id="8" creationId="{BF177142-23BA-70B5-82C3-6D40A9BF5B39}"/>
          </ac:picMkLst>
        </pc:picChg>
        <pc:picChg chg="mod">
          <ac:chgData name="Sanna Lindgren" userId="d7f8f64c-9e1b-4c54-81a9-ba4523763735" providerId="ADAL" clId="{2AFD700A-B7AB-4E40-A8C5-78070B6CB95A}" dt="2024-01-12T06:15:22.999" v="9923" actId="14100"/>
          <ac:picMkLst>
            <pc:docMk/>
            <pc:sldMk cId="2685983357" sldId="370"/>
            <ac:picMk id="11" creationId="{5DD61147-33AF-ACDE-56F8-39599D729068}"/>
          </ac:picMkLst>
        </pc:picChg>
      </pc:sldChg>
      <pc:sldChg chg="addSp delSp modSp add mod setBg">
        <pc:chgData name="Sanna Lindgren" userId="d7f8f64c-9e1b-4c54-81a9-ba4523763735" providerId="ADAL" clId="{2AFD700A-B7AB-4E40-A8C5-78070B6CB95A}" dt="2024-01-14T20:39:18.192" v="14829" actId="207"/>
        <pc:sldMkLst>
          <pc:docMk/>
          <pc:sldMk cId="2047911169" sldId="371"/>
        </pc:sldMkLst>
        <pc:spChg chg="mod">
          <ac:chgData name="Sanna Lindgren" userId="d7f8f64c-9e1b-4c54-81a9-ba4523763735" providerId="ADAL" clId="{2AFD700A-B7AB-4E40-A8C5-78070B6CB95A}" dt="2024-01-12T06:10:41.386" v="9826" actId="20577"/>
          <ac:spMkLst>
            <pc:docMk/>
            <pc:sldMk cId="2047911169" sldId="371"/>
            <ac:spMk id="2" creationId="{2E2C5FF1-E4D2-A2F6-D50D-8BF6534976B8}"/>
          </ac:spMkLst>
        </pc:spChg>
        <pc:spChg chg="mod">
          <ac:chgData name="Sanna Lindgren" userId="d7f8f64c-9e1b-4c54-81a9-ba4523763735" providerId="ADAL" clId="{2AFD700A-B7AB-4E40-A8C5-78070B6CB95A}" dt="2024-01-14T20:39:18.192" v="14829" actId="207"/>
          <ac:spMkLst>
            <pc:docMk/>
            <pc:sldMk cId="2047911169" sldId="371"/>
            <ac:spMk id="3" creationId="{E0471262-BEF5-072D-F382-3B5A84917643}"/>
          </ac:spMkLst>
        </pc:spChg>
        <pc:picChg chg="add mod">
          <ac:chgData name="Sanna Lindgren" userId="d7f8f64c-9e1b-4c54-81a9-ba4523763735" providerId="ADAL" clId="{2AFD700A-B7AB-4E40-A8C5-78070B6CB95A}" dt="2024-01-14T20:38:48.507" v="14820"/>
          <ac:picMkLst>
            <pc:docMk/>
            <pc:sldMk cId="2047911169" sldId="371"/>
            <ac:picMk id="4" creationId="{8BF75BD7-7804-1EA0-1430-5532D7AC0234}"/>
          </ac:picMkLst>
        </pc:picChg>
        <pc:picChg chg="del">
          <ac:chgData name="Sanna Lindgren" userId="d7f8f64c-9e1b-4c54-81a9-ba4523763735" providerId="ADAL" clId="{2AFD700A-B7AB-4E40-A8C5-78070B6CB95A}" dt="2024-01-14T20:37:11.758" v="14800" actId="478"/>
          <ac:picMkLst>
            <pc:docMk/>
            <pc:sldMk cId="2047911169" sldId="371"/>
            <ac:picMk id="6" creationId="{7942084B-DED1-F260-733F-44E143890531}"/>
          </ac:picMkLst>
        </pc:picChg>
        <pc:picChg chg="del">
          <ac:chgData name="Sanna Lindgren" userId="d7f8f64c-9e1b-4c54-81a9-ba4523763735" providerId="ADAL" clId="{2AFD700A-B7AB-4E40-A8C5-78070B6CB95A}" dt="2024-01-14T20:37:12.581" v="14801" actId="478"/>
          <ac:picMkLst>
            <pc:docMk/>
            <pc:sldMk cId="2047911169" sldId="371"/>
            <ac:picMk id="7" creationId="{A7F00DAB-1D8A-28A6-456B-31F2BCD27972}"/>
          </ac:picMkLst>
        </pc:picChg>
        <pc:picChg chg="add mod">
          <ac:chgData name="Sanna Lindgren" userId="d7f8f64c-9e1b-4c54-81a9-ba4523763735" providerId="ADAL" clId="{2AFD700A-B7AB-4E40-A8C5-78070B6CB95A}" dt="2024-01-14T20:38:48.507" v="14820"/>
          <ac:picMkLst>
            <pc:docMk/>
            <pc:sldMk cId="2047911169" sldId="371"/>
            <ac:picMk id="8" creationId="{D4F06265-AA82-2D9F-06FA-A5928AB18020}"/>
          </ac:picMkLst>
        </pc:picChg>
        <pc:picChg chg="mod">
          <ac:chgData name="Sanna Lindgren" userId="d7f8f64c-9e1b-4c54-81a9-ba4523763735" providerId="ADAL" clId="{2AFD700A-B7AB-4E40-A8C5-78070B6CB95A}" dt="2024-01-12T06:15:19.014" v="9922" actId="14100"/>
          <ac:picMkLst>
            <pc:docMk/>
            <pc:sldMk cId="2047911169" sldId="371"/>
            <ac:picMk id="11" creationId="{5DD61147-33AF-ACDE-56F8-39599D729068}"/>
          </ac:picMkLst>
        </pc:picChg>
      </pc:sldChg>
      <pc:sldChg chg="addSp delSp modSp add mod setBg">
        <pc:chgData name="Sanna Lindgren" userId="d7f8f64c-9e1b-4c54-81a9-ba4523763735" providerId="ADAL" clId="{2AFD700A-B7AB-4E40-A8C5-78070B6CB95A}" dt="2024-01-14T20:39:20.573" v="14830" actId="207"/>
        <pc:sldMkLst>
          <pc:docMk/>
          <pc:sldMk cId="2532294162" sldId="372"/>
        </pc:sldMkLst>
        <pc:spChg chg="mod">
          <ac:chgData name="Sanna Lindgren" userId="d7f8f64c-9e1b-4c54-81a9-ba4523763735" providerId="ADAL" clId="{2AFD700A-B7AB-4E40-A8C5-78070B6CB95A}" dt="2024-01-12T06:11:26.377" v="9837" actId="20577"/>
          <ac:spMkLst>
            <pc:docMk/>
            <pc:sldMk cId="2532294162" sldId="372"/>
            <ac:spMk id="2" creationId="{2E2C5FF1-E4D2-A2F6-D50D-8BF6534976B8}"/>
          </ac:spMkLst>
        </pc:spChg>
        <pc:spChg chg="mod">
          <ac:chgData name="Sanna Lindgren" userId="d7f8f64c-9e1b-4c54-81a9-ba4523763735" providerId="ADAL" clId="{2AFD700A-B7AB-4E40-A8C5-78070B6CB95A}" dt="2024-01-14T20:39:20.573" v="14830" actId="207"/>
          <ac:spMkLst>
            <pc:docMk/>
            <pc:sldMk cId="2532294162" sldId="372"/>
            <ac:spMk id="3" creationId="{E0471262-BEF5-072D-F382-3B5A84917643}"/>
          </ac:spMkLst>
        </pc:spChg>
        <pc:picChg chg="add mod">
          <ac:chgData name="Sanna Lindgren" userId="d7f8f64c-9e1b-4c54-81a9-ba4523763735" providerId="ADAL" clId="{2AFD700A-B7AB-4E40-A8C5-78070B6CB95A}" dt="2024-01-14T20:38:49.951" v="14821"/>
          <ac:picMkLst>
            <pc:docMk/>
            <pc:sldMk cId="2532294162" sldId="372"/>
            <ac:picMk id="4" creationId="{B2B95856-03E0-BCAF-5A87-6D4B3E2847AC}"/>
          </ac:picMkLst>
        </pc:picChg>
        <pc:picChg chg="del">
          <ac:chgData name="Sanna Lindgren" userId="d7f8f64c-9e1b-4c54-81a9-ba4523763735" providerId="ADAL" clId="{2AFD700A-B7AB-4E40-A8C5-78070B6CB95A}" dt="2024-01-14T20:37:14.115" v="14802" actId="478"/>
          <ac:picMkLst>
            <pc:docMk/>
            <pc:sldMk cId="2532294162" sldId="372"/>
            <ac:picMk id="6" creationId="{7942084B-DED1-F260-733F-44E143890531}"/>
          </ac:picMkLst>
        </pc:picChg>
        <pc:picChg chg="del">
          <ac:chgData name="Sanna Lindgren" userId="d7f8f64c-9e1b-4c54-81a9-ba4523763735" providerId="ADAL" clId="{2AFD700A-B7AB-4E40-A8C5-78070B6CB95A}" dt="2024-01-14T20:37:14.848" v="14803" actId="478"/>
          <ac:picMkLst>
            <pc:docMk/>
            <pc:sldMk cId="2532294162" sldId="372"/>
            <ac:picMk id="7" creationId="{A7F00DAB-1D8A-28A6-456B-31F2BCD27972}"/>
          </ac:picMkLst>
        </pc:picChg>
        <pc:picChg chg="add mod">
          <ac:chgData name="Sanna Lindgren" userId="d7f8f64c-9e1b-4c54-81a9-ba4523763735" providerId="ADAL" clId="{2AFD700A-B7AB-4E40-A8C5-78070B6CB95A}" dt="2024-01-14T20:38:49.951" v="14821"/>
          <ac:picMkLst>
            <pc:docMk/>
            <pc:sldMk cId="2532294162" sldId="372"/>
            <ac:picMk id="8" creationId="{8251288C-FA71-4F2C-DE0D-5679637E2877}"/>
          </ac:picMkLst>
        </pc:picChg>
        <pc:picChg chg="mod">
          <ac:chgData name="Sanna Lindgren" userId="d7f8f64c-9e1b-4c54-81a9-ba4523763735" providerId="ADAL" clId="{2AFD700A-B7AB-4E40-A8C5-78070B6CB95A}" dt="2024-01-12T06:15:14.836" v="9921" actId="14100"/>
          <ac:picMkLst>
            <pc:docMk/>
            <pc:sldMk cId="2532294162" sldId="372"/>
            <ac:picMk id="11" creationId="{5DD61147-33AF-ACDE-56F8-39599D729068}"/>
          </ac:picMkLst>
        </pc:picChg>
      </pc:sldChg>
      <pc:sldChg chg="addSp delSp modSp add mod setBg">
        <pc:chgData name="Sanna Lindgren" userId="d7f8f64c-9e1b-4c54-81a9-ba4523763735" providerId="ADAL" clId="{2AFD700A-B7AB-4E40-A8C5-78070B6CB95A}" dt="2024-01-14T20:39:35.152" v="14834" actId="207"/>
        <pc:sldMkLst>
          <pc:docMk/>
          <pc:sldMk cId="294828187" sldId="373"/>
        </pc:sldMkLst>
        <pc:spChg chg="mod">
          <ac:chgData name="Sanna Lindgren" userId="d7f8f64c-9e1b-4c54-81a9-ba4523763735" providerId="ADAL" clId="{2AFD700A-B7AB-4E40-A8C5-78070B6CB95A}" dt="2024-01-12T06:12:01.320" v="9869" actId="20577"/>
          <ac:spMkLst>
            <pc:docMk/>
            <pc:sldMk cId="294828187" sldId="373"/>
            <ac:spMk id="2" creationId="{2E2C5FF1-E4D2-A2F6-D50D-8BF6534976B8}"/>
          </ac:spMkLst>
        </pc:spChg>
        <pc:spChg chg="mod">
          <ac:chgData name="Sanna Lindgren" userId="d7f8f64c-9e1b-4c54-81a9-ba4523763735" providerId="ADAL" clId="{2AFD700A-B7AB-4E40-A8C5-78070B6CB95A}" dt="2024-01-14T20:39:35.152" v="14834" actId="207"/>
          <ac:spMkLst>
            <pc:docMk/>
            <pc:sldMk cId="294828187" sldId="373"/>
            <ac:spMk id="3" creationId="{E0471262-BEF5-072D-F382-3B5A84917643}"/>
          </ac:spMkLst>
        </pc:spChg>
        <pc:picChg chg="add mod">
          <ac:chgData name="Sanna Lindgren" userId="d7f8f64c-9e1b-4c54-81a9-ba4523763735" providerId="ADAL" clId="{2AFD700A-B7AB-4E40-A8C5-78070B6CB95A}" dt="2024-01-14T20:38:50.878" v="14822"/>
          <ac:picMkLst>
            <pc:docMk/>
            <pc:sldMk cId="294828187" sldId="373"/>
            <ac:picMk id="4" creationId="{1CA43159-F2AA-38BD-8717-56E007F1EBEF}"/>
          </ac:picMkLst>
        </pc:picChg>
        <pc:picChg chg="del">
          <ac:chgData name="Sanna Lindgren" userId="d7f8f64c-9e1b-4c54-81a9-ba4523763735" providerId="ADAL" clId="{2AFD700A-B7AB-4E40-A8C5-78070B6CB95A}" dt="2024-01-14T20:37:17.745" v="14804" actId="478"/>
          <ac:picMkLst>
            <pc:docMk/>
            <pc:sldMk cId="294828187" sldId="373"/>
            <ac:picMk id="6" creationId="{7942084B-DED1-F260-733F-44E143890531}"/>
          </ac:picMkLst>
        </pc:picChg>
        <pc:picChg chg="del">
          <ac:chgData name="Sanna Lindgren" userId="d7f8f64c-9e1b-4c54-81a9-ba4523763735" providerId="ADAL" clId="{2AFD700A-B7AB-4E40-A8C5-78070B6CB95A}" dt="2024-01-14T20:37:18.612" v="14805" actId="478"/>
          <ac:picMkLst>
            <pc:docMk/>
            <pc:sldMk cId="294828187" sldId="373"/>
            <ac:picMk id="7" creationId="{A7F00DAB-1D8A-28A6-456B-31F2BCD27972}"/>
          </ac:picMkLst>
        </pc:picChg>
        <pc:picChg chg="add mod">
          <ac:chgData name="Sanna Lindgren" userId="d7f8f64c-9e1b-4c54-81a9-ba4523763735" providerId="ADAL" clId="{2AFD700A-B7AB-4E40-A8C5-78070B6CB95A}" dt="2024-01-14T20:38:50.878" v="14822"/>
          <ac:picMkLst>
            <pc:docMk/>
            <pc:sldMk cId="294828187" sldId="373"/>
            <ac:picMk id="8" creationId="{7F3D2CE4-7997-99D5-10AB-281CBA476312}"/>
          </ac:picMkLst>
        </pc:picChg>
        <pc:picChg chg="mod">
          <ac:chgData name="Sanna Lindgren" userId="d7f8f64c-9e1b-4c54-81a9-ba4523763735" providerId="ADAL" clId="{2AFD700A-B7AB-4E40-A8C5-78070B6CB95A}" dt="2024-01-12T06:15:08.974" v="9920" actId="14100"/>
          <ac:picMkLst>
            <pc:docMk/>
            <pc:sldMk cId="294828187" sldId="373"/>
            <ac:picMk id="11" creationId="{5DD61147-33AF-ACDE-56F8-39599D729068}"/>
          </ac:picMkLst>
        </pc:picChg>
      </pc:sldChg>
      <pc:sldChg chg="addSp delSp modSp add mod setBg">
        <pc:chgData name="Sanna Lindgren" userId="d7f8f64c-9e1b-4c54-81a9-ba4523763735" providerId="ADAL" clId="{2AFD700A-B7AB-4E40-A8C5-78070B6CB95A}" dt="2024-01-14T20:39:31.076" v="14833" actId="207"/>
        <pc:sldMkLst>
          <pc:docMk/>
          <pc:sldMk cId="3074202121" sldId="374"/>
        </pc:sldMkLst>
        <pc:spChg chg="mod">
          <ac:chgData name="Sanna Lindgren" userId="d7f8f64c-9e1b-4c54-81a9-ba4523763735" providerId="ADAL" clId="{2AFD700A-B7AB-4E40-A8C5-78070B6CB95A}" dt="2024-01-12T06:13:20.931" v="9893" actId="20577"/>
          <ac:spMkLst>
            <pc:docMk/>
            <pc:sldMk cId="3074202121" sldId="374"/>
            <ac:spMk id="2" creationId="{2E2C5FF1-E4D2-A2F6-D50D-8BF6534976B8}"/>
          </ac:spMkLst>
        </pc:spChg>
        <pc:spChg chg="mod">
          <ac:chgData name="Sanna Lindgren" userId="d7f8f64c-9e1b-4c54-81a9-ba4523763735" providerId="ADAL" clId="{2AFD700A-B7AB-4E40-A8C5-78070B6CB95A}" dt="2024-01-14T20:39:31.076" v="14833" actId="207"/>
          <ac:spMkLst>
            <pc:docMk/>
            <pc:sldMk cId="3074202121" sldId="374"/>
            <ac:spMk id="3" creationId="{E0471262-BEF5-072D-F382-3B5A84917643}"/>
          </ac:spMkLst>
        </pc:spChg>
        <pc:picChg chg="add mod">
          <ac:chgData name="Sanna Lindgren" userId="d7f8f64c-9e1b-4c54-81a9-ba4523763735" providerId="ADAL" clId="{2AFD700A-B7AB-4E40-A8C5-78070B6CB95A}" dt="2024-01-14T20:38:54.365" v="14824"/>
          <ac:picMkLst>
            <pc:docMk/>
            <pc:sldMk cId="3074202121" sldId="374"/>
            <ac:picMk id="4" creationId="{FC42E373-8606-1581-E58A-3F478B8E735B}"/>
          </ac:picMkLst>
        </pc:picChg>
        <pc:picChg chg="del">
          <ac:chgData name="Sanna Lindgren" userId="d7f8f64c-9e1b-4c54-81a9-ba4523763735" providerId="ADAL" clId="{2AFD700A-B7AB-4E40-A8C5-78070B6CB95A}" dt="2024-01-14T20:37:20.362" v="14806" actId="478"/>
          <ac:picMkLst>
            <pc:docMk/>
            <pc:sldMk cId="3074202121" sldId="374"/>
            <ac:picMk id="6" creationId="{7942084B-DED1-F260-733F-44E143890531}"/>
          </ac:picMkLst>
        </pc:picChg>
        <pc:picChg chg="del">
          <ac:chgData name="Sanna Lindgren" userId="d7f8f64c-9e1b-4c54-81a9-ba4523763735" providerId="ADAL" clId="{2AFD700A-B7AB-4E40-A8C5-78070B6CB95A}" dt="2024-01-14T20:37:21.189" v="14807" actId="478"/>
          <ac:picMkLst>
            <pc:docMk/>
            <pc:sldMk cId="3074202121" sldId="374"/>
            <ac:picMk id="7" creationId="{A7F00DAB-1D8A-28A6-456B-31F2BCD27972}"/>
          </ac:picMkLst>
        </pc:picChg>
        <pc:picChg chg="add mod">
          <ac:chgData name="Sanna Lindgren" userId="d7f8f64c-9e1b-4c54-81a9-ba4523763735" providerId="ADAL" clId="{2AFD700A-B7AB-4E40-A8C5-78070B6CB95A}" dt="2024-01-14T20:38:54.365" v="14824"/>
          <ac:picMkLst>
            <pc:docMk/>
            <pc:sldMk cId="3074202121" sldId="374"/>
            <ac:picMk id="8" creationId="{EB739670-625C-44D7-0040-D40FBFFCDEF8}"/>
          </ac:picMkLst>
        </pc:picChg>
        <pc:picChg chg="mod">
          <ac:chgData name="Sanna Lindgren" userId="d7f8f64c-9e1b-4c54-81a9-ba4523763735" providerId="ADAL" clId="{2AFD700A-B7AB-4E40-A8C5-78070B6CB95A}" dt="2024-01-12T06:15:03.765" v="9919" actId="14100"/>
          <ac:picMkLst>
            <pc:docMk/>
            <pc:sldMk cId="3074202121" sldId="374"/>
            <ac:picMk id="11" creationId="{5DD61147-33AF-ACDE-56F8-39599D729068}"/>
          </ac:picMkLst>
        </pc:picChg>
      </pc:sldChg>
      <pc:sldChg chg="addSp delSp modSp add mod setBg">
        <pc:chgData name="Sanna Lindgren" userId="d7f8f64c-9e1b-4c54-81a9-ba4523763735" providerId="ADAL" clId="{2AFD700A-B7AB-4E40-A8C5-78070B6CB95A}" dt="2024-01-14T20:39:28.200" v="14832" actId="207"/>
        <pc:sldMkLst>
          <pc:docMk/>
          <pc:sldMk cId="543220783" sldId="375"/>
        </pc:sldMkLst>
        <pc:spChg chg="mod">
          <ac:chgData name="Sanna Lindgren" userId="d7f8f64c-9e1b-4c54-81a9-ba4523763735" providerId="ADAL" clId="{2AFD700A-B7AB-4E40-A8C5-78070B6CB95A}" dt="2024-01-12T06:13:48.344" v="9904" actId="20577"/>
          <ac:spMkLst>
            <pc:docMk/>
            <pc:sldMk cId="543220783" sldId="375"/>
            <ac:spMk id="2" creationId="{2E2C5FF1-E4D2-A2F6-D50D-8BF6534976B8}"/>
          </ac:spMkLst>
        </pc:spChg>
        <pc:spChg chg="mod">
          <ac:chgData name="Sanna Lindgren" userId="d7f8f64c-9e1b-4c54-81a9-ba4523763735" providerId="ADAL" clId="{2AFD700A-B7AB-4E40-A8C5-78070B6CB95A}" dt="2024-01-14T20:39:28.200" v="14832" actId="207"/>
          <ac:spMkLst>
            <pc:docMk/>
            <pc:sldMk cId="543220783" sldId="375"/>
            <ac:spMk id="3" creationId="{E0471262-BEF5-072D-F382-3B5A84917643}"/>
          </ac:spMkLst>
        </pc:spChg>
        <pc:picChg chg="add mod">
          <ac:chgData name="Sanna Lindgren" userId="d7f8f64c-9e1b-4c54-81a9-ba4523763735" providerId="ADAL" clId="{2AFD700A-B7AB-4E40-A8C5-78070B6CB95A}" dt="2024-01-14T20:38:53.441" v="14823"/>
          <ac:picMkLst>
            <pc:docMk/>
            <pc:sldMk cId="543220783" sldId="375"/>
            <ac:picMk id="4" creationId="{24EE0101-2124-AA13-BDBF-D1B9C4C24D24}"/>
          </ac:picMkLst>
        </pc:picChg>
        <pc:picChg chg="del">
          <ac:chgData name="Sanna Lindgren" userId="d7f8f64c-9e1b-4c54-81a9-ba4523763735" providerId="ADAL" clId="{2AFD700A-B7AB-4E40-A8C5-78070B6CB95A}" dt="2024-01-14T20:37:24.536" v="14808" actId="478"/>
          <ac:picMkLst>
            <pc:docMk/>
            <pc:sldMk cId="543220783" sldId="375"/>
            <ac:picMk id="6" creationId="{7942084B-DED1-F260-733F-44E143890531}"/>
          </ac:picMkLst>
        </pc:picChg>
        <pc:picChg chg="del">
          <ac:chgData name="Sanna Lindgren" userId="d7f8f64c-9e1b-4c54-81a9-ba4523763735" providerId="ADAL" clId="{2AFD700A-B7AB-4E40-A8C5-78070B6CB95A}" dt="2024-01-14T20:37:25.401" v="14809" actId="478"/>
          <ac:picMkLst>
            <pc:docMk/>
            <pc:sldMk cId="543220783" sldId="375"/>
            <ac:picMk id="7" creationId="{A7F00DAB-1D8A-28A6-456B-31F2BCD27972}"/>
          </ac:picMkLst>
        </pc:picChg>
        <pc:picChg chg="add mod">
          <ac:chgData name="Sanna Lindgren" userId="d7f8f64c-9e1b-4c54-81a9-ba4523763735" providerId="ADAL" clId="{2AFD700A-B7AB-4E40-A8C5-78070B6CB95A}" dt="2024-01-14T20:38:53.441" v="14823"/>
          <ac:picMkLst>
            <pc:docMk/>
            <pc:sldMk cId="543220783" sldId="375"/>
            <ac:picMk id="8" creationId="{DEF19354-1B53-FE8F-2231-980118305366}"/>
          </ac:picMkLst>
        </pc:picChg>
        <pc:picChg chg="mod">
          <ac:chgData name="Sanna Lindgren" userId="d7f8f64c-9e1b-4c54-81a9-ba4523763735" providerId="ADAL" clId="{2AFD700A-B7AB-4E40-A8C5-78070B6CB95A}" dt="2024-01-12T06:14:59.461" v="9918" actId="14100"/>
          <ac:picMkLst>
            <pc:docMk/>
            <pc:sldMk cId="543220783" sldId="375"/>
            <ac:picMk id="11" creationId="{5DD61147-33AF-ACDE-56F8-39599D729068}"/>
          </ac:picMkLst>
        </pc:picChg>
      </pc:sldChg>
      <pc:sldChg chg="addSp delSp modSp add mod setBg">
        <pc:chgData name="Sanna Lindgren" userId="d7f8f64c-9e1b-4c54-81a9-ba4523763735" providerId="ADAL" clId="{2AFD700A-B7AB-4E40-A8C5-78070B6CB95A}" dt="2024-01-14T20:39:25.940" v="14831" actId="207"/>
        <pc:sldMkLst>
          <pc:docMk/>
          <pc:sldMk cId="3206856496" sldId="376"/>
        </pc:sldMkLst>
        <pc:spChg chg="mod">
          <ac:chgData name="Sanna Lindgren" userId="d7f8f64c-9e1b-4c54-81a9-ba4523763735" providerId="ADAL" clId="{2AFD700A-B7AB-4E40-A8C5-78070B6CB95A}" dt="2024-01-12T06:14:27.554" v="9912" actId="20577"/>
          <ac:spMkLst>
            <pc:docMk/>
            <pc:sldMk cId="3206856496" sldId="376"/>
            <ac:spMk id="2" creationId="{2E2C5FF1-E4D2-A2F6-D50D-8BF6534976B8}"/>
          </ac:spMkLst>
        </pc:spChg>
        <pc:spChg chg="mod">
          <ac:chgData name="Sanna Lindgren" userId="d7f8f64c-9e1b-4c54-81a9-ba4523763735" providerId="ADAL" clId="{2AFD700A-B7AB-4E40-A8C5-78070B6CB95A}" dt="2024-01-14T20:39:25.940" v="14831" actId="207"/>
          <ac:spMkLst>
            <pc:docMk/>
            <pc:sldMk cId="3206856496" sldId="376"/>
            <ac:spMk id="3" creationId="{E0471262-BEF5-072D-F382-3B5A84917643}"/>
          </ac:spMkLst>
        </pc:spChg>
        <pc:picChg chg="add mod">
          <ac:chgData name="Sanna Lindgren" userId="d7f8f64c-9e1b-4c54-81a9-ba4523763735" providerId="ADAL" clId="{2AFD700A-B7AB-4E40-A8C5-78070B6CB95A}" dt="2024-01-14T20:38:56.422" v="14825"/>
          <ac:picMkLst>
            <pc:docMk/>
            <pc:sldMk cId="3206856496" sldId="376"/>
            <ac:picMk id="4" creationId="{9DEEC043-9BCD-AAFB-5D4C-C96153DA361C}"/>
          </ac:picMkLst>
        </pc:picChg>
        <pc:picChg chg="del">
          <ac:chgData name="Sanna Lindgren" userId="d7f8f64c-9e1b-4c54-81a9-ba4523763735" providerId="ADAL" clId="{2AFD700A-B7AB-4E40-A8C5-78070B6CB95A}" dt="2024-01-14T20:37:27.050" v="14810" actId="478"/>
          <ac:picMkLst>
            <pc:docMk/>
            <pc:sldMk cId="3206856496" sldId="376"/>
            <ac:picMk id="6" creationId="{7942084B-DED1-F260-733F-44E143890531}"/>
          </ac:picMkLst>
        </pc:picChg>
        <pc:picChg chg="del">
          <ac:chgData name="Sanna Lindgren" userId="d7f8f64c-9e1b-4c54-81a9-ba4523763735" providerId="ADAL" clId="{2AFD700A-B7AB-4E40-A8C5-78070B6CB95A}" dt="2024-01-14T20:37:27.911" v="14811" actId="478"/>
          <ac:picMkLst>
            <pc:docMk/>
            <pc:sldMk cId="3206856496" sldId="376"/>
            <ac:picMk id="7" creationId="{A7F00DAB-1D8A-28A6-456B-31F2BCD27972}"/>
          </ac:picMkLst>
        </pc:picChg>
        <pc:picChg chg="add mod">
          <ac:chgData name="Sanna Lindgren" userId="d7f8f64c-9e1b-4c54-81a9-ba4523763735" providerId="ADAL" clId="{2AFD700A-B7AB-4E40-A8C5-78070B6CB95A}" dt="2024-01-14T20:38:56.422" v="14825"/>
          <ac:picMkLst>
            <pc:docMk/>
            <pc:sldMk cId="3206856496" sldId="376"/>
            <ac:picMk id="8" creationId="{C7266CE1-BE0B-9EA0-2861-CBE23C50E82D}"/>
          </ac:picMkLst>
        </pc:picChg>
        <pc:picChg chg="mod">
          <ac:chgData name="Sanna Lindgren" userId="d7f8f64c-9e1b-4c54-81a9-ba4523763735" providerId="ADAL" clId="{2AFD700A-B7AB-4E40-A8C5-78070B6CB95A}" dt="2024-01-12T06:14:49.019" v="9916" actId="14100"/>
          <ac:picMkLst>
            <pc:docMk/>
            <pc:sldMk cId="3206856496" sldId="376"/>
            <ac:picMk id="11" creationId="{5DD61147-33AF-ACDE-56F8-39599D729068}"/>
          </ac:picMkLst>
        </pc:picChg>
      </pc:sldChg>
      <pc:sldChg chg="add del">
        <pc:chgData name="Sanna Lindgren" userId="d7f8f64c-9e1b-4c54-81a9-ba4523763735" providerId="ADAL" clId="{2AFD700A-B7AB-4E40-A8C5-78070B6CB95A}" dt="2024-01-14T20:16:55.813" v="13289" actId="47"/>
        <pc:sldMkLst>
          <pc:docMk/>
          <pc:sldMk cId="1566697848" sldId="377"/>
        </pc:sldMkLst>
      </pc:sldChg>
      <pc:sldChg chg="addSp delSp modSp new del mod setBg">
        <pc:chgData name="Sanna Lindgren" userId="d7f8f64c-9e1b-4c54-81a9-ba4523763735" providerId="ADAL" clId="{2AFD700A-B7AB-4E40-A8C5-78070B6CB95A}" dt="2024-01-12T06:45:42.149" v="11604" actId="47"/>
        <pc:sldMkLst>
          <pc:docMk/>
          <pc:sldMk cId="1893145205" sldId="377"/>
        </pc:sldMkLst>
        <pc:spChg chg="del">
          <ac:chgData name="Sanna Lindgren" userId="d7f8f64c-9e1b-4c54-81a9-ba4523763735" providerId="ADAL" clId="{2AFD700A-B7AB-4E40-A8C5-78070B6CB95A}" dt="2024-01-12T06:42:23.902" v="11593" actId="26606"/>
          <ac:spMkLst>
            <pc:docMk/>
            <pc:sldMk cId="1893145205" sldId="377"/>
            <ac:spMk id="2" creationId="{09E79361-C8D7-9B8B-F696-D241ADAFE4D5}"/>
          </ac:spMkLst>
        </pc:spChg>
        <pc:spChg chg="del">
          <ac:chgData name="Sanna Lindgren" userId="d7f8f64c-9e1b-4c54-81a9-ba4523763735" providerId="ADAL" clId="{2AFD700A-B7AB-4E40-A8C5-78070B6CB95A}" dt="2024-01-12T06:42:23.902" v="11593" actId="26606"/>
          <ac:spMkLst>
            <pc:docMk/>
            <pc:sldMk cId="1893145205" sldId="377"/>
            <ac:spMk id="3" creationId="{3E867CBA-11B9-1599-DA6E-DDE0E14FEEED}"/>
          </ac:spMkLst>
        </pc:spChg>
        <pc:spChg chg="add del mod">
          <ac:chgData name="Sanna Lindgren" userId="d7f8f64c-9e1b-4c54-81a9-ba4523763735" providerId="ADAL" clId="{2AFD700A-B7AB-4E40-A8C5-78070B6CB95A}" dt="2024-01-12T06:43:05.654" v="11596" actId="26606"/>
          <ac:spMkLst>
            <pc:docMk/>
            <pc:sldMk cId="1893145205" sldId="377"/>
            <ac:spMk id="6" creationId="{659A1254-0AE7-328B-9C23-AD81041FB164}"/>
          </ac:spMkLst>
        </pc:spChg>
        <pc:spChg chg="add del mod">
          <ac:chgData name="Sanna Lindgren" userId="d7f8f64c-9e1b-4c54-81a9-ba4523763735" providerId="ADAL" clId="{2AFD700A-B7AB-4E40-A8C5-78070B6CB95A}" dt="2024-01-12T06:43:25.813" v="11599" actId="26606"/>
          <ac:spMkLst>
            <pc:docMk/>
            <pc:sldMk cId="1893145205" sldId="377"/>
            <ac:spMk id="9" creationId="{7D511472-F633-F687-2D41-BE6541469D1A}"/>
          </ac:spMkLst>
        </pc:spChg>
        <pc:spChg chg="add del mod">
          <ac:chgData name="Sanna Lindgren" userId="d7f8f64c-9e1b-4c54-81a9-ba4523763735" providerId="ADAL" clId="{2AFD700A-B7AB-4E40-A8C5-78070B6CB95A}" dt="2024-01-12T06:43:45.316" v="11602" actId="26606"/>
          <ac:spMkLst>
            <pc:docMk/>
            <pc:sldMk cId="1893145205" sldId="377"/>
            <ac:spMk id="12" creationId="{4C7A38AB-CA14-70B7-0EC2-82A8940989AD}"/>
          </ac:spMkLst>
        </pc:spChg>
        <pc:spChg chg="add mod">
          <ac:chgData name="Sanna Lindgren" userId="d7f8f64c-9e1b-4c54-81a9-ba4523763735" providerId="ADAL" clId="{2AFD700A-B7AB-4E40-A8C5-78070B6CB95A}" dt="2024-01-12T06:45:40.282" v="11603" actId="478"/>
          <ac:spMkLst>
            <pc:docMk/>
            <pc:sldMk cId="1893145205" sldId="377"/>
            <ac:spMk id="15" creationId="{1A5A624A-ACEF-0A12-E02B-68DE894365EC}"/>
          </ac:spMkLst>
        </pc:spChg>
        <pc:picChg chg="add del mod">
          <ac:chgData name="Sanna Lindgren" userId="d7f8f64c-9e1b-4c54-81a9-ba4523763735" providerId="ADAL" clId="{2AFD700A-B7AB-4E40-A8C5-78070B6CB95A}" dt="2024-01-12T06:43:00.193" v="11594" actId="478"/>
          <ac:picMkLst>
            <pc:docMk/>
            <pc:sldMk cId="1893145205" sldId="377"/>
            <ac:picMk id="4" creationId="{3323808F-844C-A5EE-A2BB-0B485DFBEA73}"/>
          </ac:picMkLst>
        </pc:picChg>
        <pc:picChg chg="add del mod">
          <ac:chgData name="Sanna Lindgren" userId="d7f8f64c-9e1b-4c54-81a9-ba4523763735" providerId="ADAL" clId="{2AFD700A-B7AB-4E40-A8C5-78070B6CB95A}" dt="2024-01-12T06:43:23.501" v="11597" actId="478"/>
          <ac:picMkLst>
            <pc:docMk/>
            <pc:sldMk cId="1893145205" sldId="377"/>
            <ac:picMk id="7" creationId="{2B8C0172-E060-6482-3816-1DBBBA0C8C27}"/>
          </ac:picMkLst>
        </pc:picChg>
        <pc:picChg chg="add del mod">
          <ac:chgData name="Sanna Lindgren" userId="d7f8f64c-9e1b-4c54-81a9-ba4523763735" providerId="ADAL" clId="{2AFD700A-B7AB-4E40-A8C5-78070B6CB95A}" dt="2024-01-12T06:43:43.258" v="11600" actId="478"/>
          <ac:picMkLst>
            <pc:docMk/>
            <pc:sldMk cId="1893145205" sldId="377"/>
            <ac:picMk id="10" creationId="{4A31A26A-2E6D-B726-C89D-5DF5B6C921E7}"/>
          </ac:picMkLst>
        </pc:picChg>
        <pc:picChg chg="add del mod">
          <ac:chgData name="Sanna Lindgren" userId="d7f8f64c-9e1b-4c54-81a9-ba4523763735" providerId="ADAL" clId="{2AFD700A-B7AB-4E40-A8C5-78070B6CB95A}" dt="2024-01-12T06:45:40.282" v="11603" actId="478"/>
          <ac:picMkLst>
            <pc:docMk/>
            <pc:sldMk cId="1893145205" sldId="377"/>
            <ac:picMk id="13" creationId="{BDA756F0-A549-D36B-B1BF-D7760E511694}"/>
          </ac:picMkLst>
        </pc:picChg>
      </pc:sldChg>
      <pc:sldChg chg="add del">
        <pc:chgData name="Sanna Lindgren" userId="d7f8f64c-9e1b-4c54-81a9-ba4523763735" providerId="ADAL" clId="{2AFD700A-B7AB-4E40-A8C5-78070B6CB95A}" dt="2024-01-14T20:16:55.813" v="13289" actId="47"/>
        <pc:sldMkLst>
          <pc:docMk/>
          <pc:sldMk cId="3590713172" sldId="378"/>
        </pc:sldMkLst>
      </pc:sldChg>
      <pc:sldChg chg="modSp add del mod">
        <pc:chgData name="Sanna Lindgren" userId="d7f8f64c-9e1b-4c54-81a9-ba4523763735" providerId="ADAL" clId="{2AFD700A-B7AB-4E40-A8C5-78070B6CB95A}" dt="2024-01-14T20:16:55.813" v="13289" actId="47"/>
        <pc:sldMkLst>
          <pc:docMk/>
          <pc:sldMk cId="2300192544" sldId="379"/>
        </pc:sldMkLst>
        <pc:picChg chg="mod">
          <ac:chgData name="Sanna Lindgren" userId="d7f8f64c-9e1b-4c54-81a9-ba4523763735" providerId="ADAL" clId="{2AFD700A-B7AB-4E40-A8C5-78070B6CB95A}" dt="2024-01-14T19:57:04.631" v="12350" actId="207"/>
          <ac:picMkLst>
            <pc:docMk/>
            <pc:sldMk cId="2300192544" sldId="379"/>
            <ac:picMk id="10" creationId="{D9B36047-A577-8270-EFEC-C7248EF89780}"/>
          </ac:picMkLst>
        </pc:picChg>
      </pc:sldChg>
      <pc:sldChg chg="add del">
        <pc:chgData name="Sanna Lindgren" userId="d7f8f64c-9e1b-4c54-81a9-ba4523763735" providerId="ADAL" clId="{2AFD700A-B7AB-4E40-A8C5-78070B6CB95A}" dt="2024-01-14T20:04:54.195" v="12391" actId="47"/>
        <pc:sldMkLst>
          <pc:docMk/>
          <pc:sldMk cId="367984689" sldId="380"/>
        </pc:sldMkLst>
      </pc:sldChg>
      <pc:sldChg chg="new del">
        <pc:chgData name="Sanna Lindgren" userId="d7f8f64c-9e1b-4c54-81a9-ba4523763735" providerId="ADAL" clId="{2AFD700A-B7AB-4E40-A8C5-78070B6CB95A}" dt="2024-01-16T16:40:56.719" v="15193" actId="47"/>
        <pc:sldMkLst>
          <pc:docMk/>
          <pc:sldMk cId="381970076" sldId="380"/>
        </pc:sldMkLst>
      </pc:sldChg>
      <pc:sldChg chg="add del">
        <pc:chgData name="Sanna Lindgren" userId="d7f8f64c-9e1b-4c54-81a9-ba4523763735" providerId="ADAL" clId="{2AFD700A-B7AB-4E40-A8C5-78070B6CB95A}" dt="2024-01-16T16:40:41.505" v="15190" actId="47"/>
        <pc:sldMkLst>
          <pc:docMk/>
          <pc:sldMk cId="3747131291" sldId="381"/>
        </pc:sldMkLst>
      </pc:sldChg>
      <pc:sldChg chg="addSp delSp modSp add mod ord setBg modAnim">
        <pc:chgData name="Sanna Lindgren" userId="d7f8f64c-9e1b-4c54-81a9-ba4523763735" providerId="ADAL" clId="{2AFD700A-B7AB-4E40-A8C5-78070B6CB95A}" dt="2024-01-17T15:42:23.219" v="16836"/>
        <pc:sldMkLst>
          <pc:docMk/>
          <pc:sldMk cId="4013715101" sldId="382"/>
        </pc:sldMkLst>
        <pc:spChg chg="mod">
          <ac:chgData name="Sanna Lindgren" userId="d7f8f64c-9e1b-4c54-81a9-ba4523763735" providerId="ADAL" clId="{2AFD700A-B7AB-4E40-A8C5-78070B6CB95A}" dt="2024-01-17T10:22:24.612" v="15237" actId="20577"/>
          <ac:spMkLst>
            <pc:docMk/>
            <pc:sldMk cId="4013715101" sldId="382"/>
            <ac:spMk id="2" creationId="{2E2C5FF1-E4D2-A2F6-D50D-8BF6534976B8}"/>
          </ac:spMkLst>
        </pc:spChg>
        <pc:spChg chg="mod">
          <ac:chgData name="Sanna Lindgren" userId="d7f8f64c-9e1b-4c54-81a9-ba4523763735" providerId="ADAL" clId="{2AFD700A-B7AB-4E40-A8C5-78070B6CB95A}" dt="2024-01-17T15:41:08.026" v="16828" actId="1076"/>
          <ac:spMkLst>
            <pc:docMk/>
            <pc:sldMk cId="4013715101" sldId="382"/>
            <ac:spMk id="3" creationId="{E0471262-BEF5-072D-F382-3B5A84917643}"/>
          </ac:spMkLst>
        </pc:spChg>
        <pc:picChg chg="add del mod">
          <ac:chgData name="Sanna Lindgren" userId="d7f8f64c-9e1b-4c54-81a9-ba4523763735" providerId="ADAL" clId="{2AFD700A-B7AB-4E40-A8C5-78070B6CB95A}" dt="2024-01-17T10:23:55.584" v="15240" actId="478"/>
          <ac:picMkLst>
            <pc:docMk/>
            <pc:sldMk cId="4013715101" sldId="382"/>
            <ac:picMk id="7" creationId="{2A551E1B-8899-FE10-16DA-4F0F558B6723}"/>
          </ac:picMkLst>
        </pc:picChg>
        <pc:picChg chg="add del mod">
          <ac:chgData name="Sanna Lindgren" userId="d7f8f64c-9e1b-4c54-81a9-ba4523763735" providerId="ADAL" clId="{2AFD700A-B7AB-4E40-A8C5-78070B6CB95A}" dt="2024-01-17T10:24:10.164" v="15242" actId="478"/>
          <ac:picMkLst>
            <pc:docMk/>
            <pc:sldMk cId="4013715101" sldId="382"/>
            <ac:picMk id="10" creationId="{DD304279-40C0-3B74-ABCD-115AB58343C3}"/>
          </ac:picMkLst>
        </pc:picChg>
        <pc:picChg chg="mod">
          <ac:chgData name="Sanna Lindgren" userId="d7f8f64c-9e1b-4c54-81a9-ba4523763735" providerId="ADAL" clId="{2AFD700A-B7AB-4E40-A8C5-78070B6CB95A}" dt="2024-01-17T10:22:29.544" v="15238" actId="14100"/>
          <ac:picMkLst>
            <pc:docMk/>
            <pc:sldMk cId="4013715101" sldId="382"/>
            <ac:picMk id="11" creationId="{5DD61147-33AF-ACDE-56F8-39599D729068}"/>
          </ac:picMkLst>
        </pc:picChg>
        <pc:picChg chg="add del mod">
          <ac:chgData name="Sanna Lindgren" userId="d7f8f64c-9e1b-4c54-81a9-ba4523763735" providerId="ADAL" clId="{2AFD700A-B7AB-4E40-A8C5-78070B6CB95A}" dt="2024-01-17T10:24:17.875" v="15244" actId="478"/>
          <ac:picMkLst>
            <pc:docMk/>
            <pc:sldMk cId="4013715101" sldId="382"/>
            <ac:picMk id="13" creationId="{A31B30CE-2928-0062-69A2-70D2ED85AB2D}"/>
          </ac:picMkLst>
        </pc:picChg>
        <pc:picChg chg="add del mod">
          <ac:chgData name="Sanna Lindgren" userId="d7f8f64c-9e1b-4c54-81a9-ba4523763735" providerId="ADAL" clId="{2AFD700A-B7AB-4E40-A8C5-78070B6CB95A}" dt="2024-01-17T10:26:01.501" v="15250" actId="478"/>
          <ac:picMkLst>
            <pc:docMk/>
            <pc:sldMk cId="4013715101" sldId="382"/>
            <ac:picMk id="15" creationId="{CC85930F-FA59-564D-48B8-34A8E74C5CB8}"/>
          </ac:picMkLst>
        </pc:picChg>
        <pc:picChg chg="add mod">
          <ac:chgData name="Sanna Lindgren" userId="d7f8f64c-9e1b-4c54-81a9-ba4523763735" providerId="ADAL" clId="{2AFD700A-B7AB-4E40-A8C5-78070B6CB95A}" dt="2024-01-17T10:25:58.881" v="15249" actId="1076"/>
          <ac:picMkLst>
            <pc:docMk/>
            <pc:sldMk cId="4013715101" sldId="382"/>
            <ac:picMk id="17" creationId="{F5CB73F8-B795-D33B-7FD1-325E763A484F}"/>
          </ac:picMkLst>
        </pc:picChg>
      </pc:sldChg>
      <pc:sldChg chg="addSp modSp add mod modAnim">
        <pc:chgData name="Sanna Lindgren" userId="d7f8f64c-9e1b-4c54-81a9-ba4523763735" providerId="ADAL" clId="{2AFD700A-B7AB-4E40-A8C5-78070B6CB95A}" dt="2024-01-17T15:59:13.113" v="16968" actId="14100"/>
        <pc:sldMkLst>
          <pc:docMk/>
          <pc:sldMk cId="4256227715" sldId="383"/>
        </pc:sldMkLst>
        <pc:spChg chg="mod">
          <ac:chgData name="Sanna Lindgren" userId="d7f8f64c-9e1b-4c54-81a9-ba4523763735" providerId="ADAL" clId="{2AFD700A-B7AB-4E40-A8C5-78070B6CB95A}" dt="2024-01-17T15:59:09.807" v="16967" actId="14100"/>
          <ac:spMkLst>
            <pc:docMk/>
            <pc:sldMk cId="4256227715" sldId="383"/>
            <ac:spMk id="2" creationId="{2E2C5FF1-E4D2-A2F6-D50D-8BF6534976B8}"/>
          </ac:spMkLst>
        </pc:spChg>
        <pc:spChg chg="mod">
          <ac:chgData name="Sanna Lindgren" userId="d7f8f64c-9e1b-4c54-81a9-ba4523763735" providerId="ADAL" clId="{2AFD700A-B7AB-4E40-A8C5-78070B6CB95A}" dt="2024-01-17T15:53:39.956" v="16871" actId="1076"/>
          <ac:spMkLst>
            <pc:docMk/>
            <pc:sldMk cId="4256227715" sldId="383"/>
            <ac:spMk id="3" creationId="{E0471262-BEF5-072D-F382-3B5A84917643}"/>
          </ac:spMkLst>
        </pc:spChg>
        <pc:picChg chg="add mod">
          <ac:chgData name="Sanna Lindgren" userId="d7f8f64c-9e1b-4c54-81a9-ba4523763735" providerId="ADAL" clId="{2AFD700A-B7AB-4E40-A8C5-78070B6CB95A}" dt="2024-01-17T15:56:26.864" v="16909" actId="1076"/>
          <ac:picMkLst>
            <pc:docMk/>
            <pc:sldMk cId="4256227715" sldId="383"/>
            <ac:picMk id="7" creationId="{675F240D-A4CD-4A5F-E661-85C89DC7C93B}"/>
          </ac:picMkLst>
        </pc:picChg>
        <pc:picChg chg="mod">
          <ac:chgData name="Sanna Lindgren" userId="d7f8f64c-9e1b-4c54-81a9-ba4523763735" providerId="ADAL" clId="{2AFD700A-B7AB-4E40-A8C5-78070B6CB95A}" dt="2024-01-17T15:59:13.113" v="16968" actId="14100"/>
          <ac:picMkLst>
            <pc:docMk/>
            <pc:sldMk cId="4256227715" sldId="383"/>
            <ac:picMk id="11" creationId="{5DD61147-33AF-ACDE-56F8-39599D729068}"/>
          </ac:picMkLst>
        </pc:picChg>
      </pc:sldChg>
      <pc:sldChg chg="addSp modSp add mod modAnim">
        <pc:chgData name="Sanna Lindgren" userId="d7f8f64c-9e1b-4c54-81a9-ba4523763735" providerId="ADAL" clId="{2AFD700A-B7AB-4E40-A8C5-78070B6CB95A}" dt="2024-01-17T15:59:05.847" v="16966" actId="14100"/>
        <pc:sldMkLst>
          <pc:docMk/>
          <pc:sldMk cId="1631568847" sldId="384"/>
        </pc:sldMkLst>
        <pc:spChg chg="mod">
          <ac:chgData name="Sanna Lindgren" userId="d7f8f64c-9e1b-4c54-81a9-ba4523763735" providerId="ADAL" clId="{2AFD700A-B7AB-4E40-A8C5-78070B6CB95A}" dt="2024-01-17T15:59:02.255" v="16963" actId="14100"/>
          <ac:spMkLst>
            <pc:docMk/>
            <pc:sldMk cId="1631568847" sldId="384"/>
            <ac:spMk id="2" creationId="{2E2C5FF1-E4D2-A2F6-D50D-8BF6534976B8}"/>
          </ac:spMkLst>
        </pc:spChg>
        <pc:spChg chg="mod">
          <ac:chgData name="Sanna Lindgren" userId="d7f8f64c-9e1b-4c54-81a9-ba4523763735" providerId="ADAL" clId="{2AFD700A-B7AB-4E40-A8C5-78070B6CB95A}" dt="2024-01-17T15:54:14.629" v="16876" actId="1076"/>
          <ac:spMkLst>
            <pc:docMk/>
            <pc:sldMk cId="1631568847" sldId="384"/>
            <ac:spMk id="3" creationId="{E0471262-BEF5-072D-F382-3B5A84917643}"/>
          </ac:spMkLst>
        </pc:spChg>
        <pc:picChg chg="add mod">
          <ac:chgData name="Sanna Lindgren" userId="d7f8f64c-9e1b-4c54-81a9-ba4523763735" providerId="ADAL" clId="{2AFD700A-B7AB-4E40-A8C5-78070B6CB95A}" dt="2024-01-17T15:56:17.135" v="16907" actId="1076"/>
          <ac:picMkLst>
            <pc:docMk/>
            <pc:sldMk cId="1631568847" sldId="384"/>
            <ac:picMk id="7" creationId="{DF25FFD8-2475-4039-E82E-E1AB02803E1A}"/>
          </ac:picMkLst>
        </pc:picChg>
        <pc:picChg chg="mod">
          <ac:chgData name="Sanna Lindgren" userId="d7f8f64c-9e1b-4c54-81a9-ba4523763735" providerId="ADAL" clId="{2AFD700A-B7AB-4E40-A8C5-78070B6CB95A}" dt="2024-01-17T15:59:05.847" v="16966" actId="14100"/>
          <ac:picMkLst>
            <pc:docMk/>
            <pc:sldMk cId="1631568847" sldId="384"/>
            <ac:picMk id="11" creationId="{5DD61147-33AF-ACDE-56F8-39599D729068}"/>
          </ac:picMkLst>
        </pc:picChg>
      </pc:sldChg>
      <pc:sldChg chg="addSp modSp add mod modAnim">
        <pc:chgData name="Sanna Lindgren" userId="d7f8f64c-9e1b-4c54-81a9-ba4523763735" providerId="ADAL" clId="{2AFD700A-B7AB-4E40-A8C5-78070B6CB95A}" dt="2024-01-17T15:54:29.576" v="16879" actId="1076"/>
        <pc:sldMkLst>
          <pc:docMk/>
          <pc:sldMk cId="2631165166" sldId="385"/>
        </pc:sldMkLst>
        <pc:spChg chg="mod">
          <ac:chgData name="Sanna Lindgren" userId="d7f8f64c-9e1b-4c54-81a9-ba4523763735" providerId="ADAL" clId="{2AFD700A-B7AB-4E40-A8C5-78070B6CB95A}" dt="2024-01-17T10:26:24.967" v="15278" actId="20577"/>
          <ac:spMkLst>
            <pc:docMk/>
            <pc:sldMk cId="2631165166" sldId="385"/>
            <ac:spMk id="2" creationId="{2E2C5FF1-E4D2-A2F6-D50D-8BF6534976B8}"/>
          </ac:spMkLst>
        </pc:spChg>
        <pc:spChg chg="mod">
          <ac:chgData name="Sanna Lindgren" userId="d7f8f64c-9e1b-4c54-81a9-ba4523763735" providerId="ADAL" clId="{2AFD700A-B7AB-4E40-A8C5-78070B6CB95A}" dt="2024-01-17T15:54:29.576" v="16879" actId="1076"/>
          <ac:spMkLst>
            <pc:docMk/>
            <pc:sldMk cId="2631165166" sldId="385"/>
            <ac:spMk id="3" creationId="{E0471262-BEF5-072D-F382-3B5A84917643}"/>
          </ac:spMkLst>
        </pc:spChg>
        <pc:picChg chg="add mod">
          <ac:chgData name="Sanna Lindgren" userId="d7f8f64c-9e1b-4c54-81a9-ba4523763735" providerId="ADAL" clId="{2AFD700A-B7AB-4E40-A8C5-78070B6CB95A}" dt="2024-01-17T10:41:18.080" v="15960" actId="1076"/>
          <ac:picMkLst>
            <pc:docMk/>
            <pc:sldMk cId="2631165166" sldId="385"/>
            <ac:picMk id="6" creationId="{8F18424B-57A4-3B3C-50DF-4DB8669DC0D6}"/>
          </ac:picMkLst>
        </pc:picChg>
        <pc:picChg chg="mod">
          <ac:chgData name="Sanna Lindgren" userId="d7f8f64c-9e1b-4c54-81a9-ba4523763735" providerId="ADAL" clId="{2AFD700A-B7AB-4E40-A8C5-78070B6CB95A}" dt="2024-01-17T10:26:38.798" v="15280" actId="14100"/>
          <ac:picMkLst>
            <pc:docMk/>
            <pc:sldMk cId="2631165166" sldId="385"/>
            <ac:picMk id="11" creationId="{5DD61147-33AF-ACDE-56F8-39599D729068}"/>
          </ac:picMkLst>
        </pc:picChg>
      </pc:sldChg>
      <pc:sldChg chg="addSp modSp add mod modAnim">
        <pc:chgData name="Sanna Lindgren" userId="d7f8f64c-9e1b-4c54-81a9-ba4523763735" providerId="ADAL" clId="{2AFD700A-B7AB-4E40-A8C5-78070B6CB95A}" dt="2024-01-17T15:58:53.198" v="16961" actId="14100"/>
        <pc:sldMkLst>
          <pc:docMk/>
          <pc:sldMk cId="2510201848" sldId="386"/>
        </pc:sldMkLst>
        <pc:spChg chg="mod">
          <ac:chgData name="Sanna Lindgren" userId="d7f8f64c-9e1b-4c54-81a9-ba4523763735" providerId="ADAL" clId="{2AFD700A-B7AB-4E40-A8C5-78070B6CB95A}" dt="2024-01-17T15:58:50.251" v="16960" actId="404"/>
          <ac:spMkLst>
            <pc:docMk/>
            <pc:sldMk cId="2510201848" sldId="386"/>
            <ac:spMk id="2" creationId="{2E2C5FF1-E4D2-A2F6-D50D-8BF6534976B8}"/>
          </ac:spMkLst>
        </pc:spChg>
        <pc:spChg chg="mod">
          <ac:chgData name="Sanna Lindgren" userId="d7f8f64c-9e1b-4c54-81a9-ba4523763735" providerId="ADAL" clId="{2AFD700A-B7AB-4E40-A8C5-78070B6CB95A}" dt="2024-01-17T15:54:43.619" v="16883" actId="1076"/>
          <ac:spMkLst>
            <pc:docMk/>
            <pc:sldMk cId="2510201848" sldId="386"/>
            <ac:spMk id="3" creationId="{E0471262-BEF5-072D-F382-3B5A84917643}"/>
          </ac:spMkLst>
        </pc:spChg>
        <pc:picChg chg="add mod">
          <ac:chgData name="Sanna Lindgren" userId="d7f8f64c-9e1b-4c54-81a9-ba4523763735" providerId="ADAL" clId="{2AFD700A-B7AB-4E40-A8C5-78070B6CB95A}" dt="2024-01-17T15:56:08.860" v="16905" actId="1076"/>
          <ac:picMkLst>
            <pc:docMk/>
            <pc:sldMk cId="2510201848" sldId="386"/>
            <ac:picMk id="7" creationId="{885DB8A2-BF44-08DF-5362-84BB1240E8AD}"/>
          </ac:picMkLst>
        </pc:picChg>
        <pc:picChg chg="mod">
          <ac:chgData name="Sanna Lindgren" userId="d7f8f64c-9e1b-4c54-81a9-ba4523763735" providerId="ADAL" clId="{2AFD700A-B7AB-4E40-A8C5-78070B6CB95A}" dt="2024-01-17T15:58:53.198" v="16961" actId="14100"/>
          <ac:picMkLst>
            <pc:docMk/>
            <pc:sldMk cId="2510201848" sldId="386"/>
            <ac:picMk id="11" creationId="{5DD61147-33AF-ACDE-56F8-39599D729068}"/>
          </ac:picMkLst>
        </pc:picChg>
      </pc:sldChg>
      <pc:sldChg chg="addSp modSp add mod modAnim">
        <pc:chgData name="Sanna Lindgren" userId="d7f8f64c-9e1b-4c54-81a9-ba4523763735" providerId="ADAL" clId="{2AFD700A-B7AB-4E40-A8C5-78070B6CB95A}" dt="2024-01-17T15:58:45.257" v="16959" actId="27636"/>
        <pc:sldMkLst>
          <pc:docMk/>
          <pc:sldMk cId="3317223967" sldId="387"/>
        </pc:sldMkLst>
        <pc:spChg chg="mod">
          <ac:chgData name="Sanna Lindgren" userId="d7f8f64c-9e1b-4c54-81a9-ba4523763735" providerId="ADAL" clId="{2AFD700A-B7AB-4E40-A8C5-78070B6CB95A}" dt="2024-01-17T15:58:45.257" v="16959" actId="27636"/>
          <ac:spMkLst>
            <pc:docMk/>
            <pc:sldMk cId="3317223967" sldId="387"/>
            <ac:spMk id="2" creationId="{2E2C5FF1-E4D2-A2F6-D50D-8BF6534976B8}"/>
          </ac:spMkLst>
        </pc:spChg>
        <pc:spChg chg="mod">
          <ac:chgData name="Sanna Lindgren" userId="d7f8f64c-9e1b-4c54-81a9-ba4523763735" providerId="ADAL" clId="{2AFD700A-B7AB-4E40-A8C5-78070B6CB95A}" dt="2024-01-17T15:54:54.163" v="16886" actId="1076"/>
          <ac:spMkLst>
            <pc:docMk/>
            <pc:sldMk cId="3317223967" sldId="387"/>
            <ac:spMk id="3" creationId="{E0471262-BEF5-072D-F382-3B5A84917643}"/>
          </ac:spMkLst>
        </pc:spChg>
        <pc:picChg chg="add mod">
          <ac:chgData name="Sanna Lindgren" userId="d7f8f64c-9e1b-4c54-81a9-ba4523763735" providerId="ADAL" clId="{2AFD700A-B7AB-4E40-A8C5-78070B6CB95A}" dt="2024-01-17T15:56:00.243" v="16902" actId="1076"/>
          <ac:picMkLst>
            <pc:docMk/>
            <pc:sldMk cId="3317223967" sldId="387"/>
            <ac:picMk id="7" creationId="{90ED5341-C553-45AD-EBC7-BD95E6FC9C89}"/>
          </ac:picMkLst>
        </pc:picChg>
        <pc:picChg chg="mod">
          <ac:chgData name="Sanna Lindgren" userId="d7f8f64c-9e1b-4c54-81a9-ba4523763735" providerId="ADAL" clId="{2AFD700A-B7AB-4E40-A8C5-78070B6CB95A}" dt="2024-01-17T10:37:31.734" v="15743" actId="14100"/>
          <ac:picMkLst>
            <pc:docMk/>
            <pc:sldMk cId="3317223967" sldId="387"/>
            <ac:picMk id="11" creationId="{5DD61147-33AF-ACDE-56F8-39599D729068}"/>
          </ac:picMkLst>
        </pc:picChg>
      </pc:sldChg>
      <pc:sldChg chg="addSp modSp add mod modAnim">
        <pc:chgData name="Sanna Lindgren" userId="d7f8f64c-9e1b-4c54-81a9-ba4523763735" providerId="ADAL" clId="{2AFD700A-B7AB-4E40-A8C5-78070B6CB95A}" dt="2024-01-17T15:58:32.202" v="16954" actId="14100"/>
        <pc:sldMkLst>
          <pc:docMk/>
          <pc:sldMk cId="3452116655" sldId="388"/>
        </pc:sldMkLst>
        <pc:spChg chg="mod">
          <ac:chgData name="Sanna Lindgren" userId="d7f8f64c-9e1b-4c54-81a9-ba4523763735" providerId="ADAL" clId="{2AFD700A-B7AB-4E40-A8C5-78070B6CB95A}" dt="2024-01-17T15:58:25.320" v="16952" actId="27636"/>
          <ac:spMkLst>
            <pc:docMk/>
            <pc:sldMk cId="3452116655" sldId="388"/>
            <ac:spMk id="2" creationId="{2E2C5FF1-E4D2-A2F6-D50D-8BF6534976B8}"/>
          </ac:spMkLst>
        </pc:spChg>
        <pc:spChg chg="mod">
          <ac:chgData name="Sanna Lindgren" userId="d7f8f64c-9e1b-4c54-81a9-ba4523763735" providerId="ADAL" clId="{2AFD700A-B7AB-4E40-A8C5-78070B6CB95A}" dt="2024-01-17T15:55:01.092" v="16888" actId="1076"/>
          <ac:spMkLst>
            <pc:docMk/>
            <pc:sldMk cId="3452116655" sldId="388"/>
            <ac:spMk id="3" creationId="{E0471262-BEF5-072D-F382-3B5A84917643}"/>
          </ac:spMkLst>
        </pc:spChg>
        <pc:picChg chg="add mod">
          <ac:chgData name="Sanna Lindgren" userId="d7f8f64c-9e1b-4c54-81a9-ba4523763735" providerId="ADAL" clId="{2AFD700A-B7AB-4E40-A8C5-78070B6CB95A}" dt="2024-01-17T15:55:52.259" v="16900" actId="1076"/>
          <ac:picMkLst>
            <pc:docMk/>
            <pc:sldMk cId="3452116655" sldId="388"/>
            <ac:picMk id="7" creationId="{488F73F1-A9A4-28BC-4B11-79F231FBDF00}"/>
          </ac:picMkLst>
        </pc:picChg>
        <pc:picChg chg="mod">
          <ac:chgData name="Sanna Lindgren" userId="d7f8f64c-9e1b-4c54-81a9-ba4523763735" providerId="ADAL" clId="{2AFD700A-B7AB-4E40-A8C5-78070B6CB95A}" dt="2024-01-17T15:58:32.202" v="16954" actId="14100"/>
          <ac:picMkLst>
            <pc:docMk/>
            <pc:sldMk cId="3452116655" sldId="388"/>
            <ac:picMk id="11" creationId="{5DD61147-33AF-ACDE-56F8-39599D729068}"/>
          </ac:picMkLst>
        </pc:picChg>
      </pc:sldChg>
      <pc:sldChg chg="addSp modSp add mod modAnim">
        <pc:chgData name="Sanna Lindgren" userId="d7f8f64c-9e1b-4c54-81a9-ba4523763735" providerId="ADAL" clId="{2AFD700A-B7AB-4E40-A8C5-78070B6CB95A}" dt="2024-01-17T15:58:38.946" v="16957" actId="14100"/>
        <pc:sldMkLst>
          <pc:docMk/>
          <pc:sldMk cId="3039219445" sldId="389"/>
        </pc:sldMkLst>
        <pc:spChg chg="mod">
          <ac:chgData name="Sanna Lindgren" userId="d7f8f64c-9e1b-4c54-81a9-ba4523763735" providerId="ADAL" clId="{2AFD700A-B7AB-4E40-A8C5-78070B6CB95A}" dt="2024-01-17T15:58:37.234" v="16956" actId="14100"/>
          <ac:spMkLst>
            <pc:docMk/>
            <pc:sldMk cId="3039219445" sldId="389"/>
            <ac:spMk id="2" creationId="{2E2C5FF1-E4D2-A2F6-D50D-8BF6534976B8}"/>
          </ac:spMkLst>
        </pc:spChg>
        <pc:spChg chg="mod">
          <ac:chgData name="Sanna Lindgren" userId="d7f8f64c-9e1b-4c54-81a9-ba4523763735" providerId="ADAL" clId="{2AFD700A-B7AB-4E40-A8C5-78070B6CB95A}" dt="2024-01-17T15:55:20.495" v="16894" actId="1076"/>
          <ac:spMkLst>
            <pc:docMk/>
            <pc:sldMk cId="3039219445" sldId="389"/>
            <ac:spMk id="3" creationId="{E0471262-BEF5-072D-F382-3B5A84917643}"/>
          </ac:spMkLst>
        </pc:spChg>
        <pc:picChg chg="add mod">
          <ac:chgData name="Sanna Lindgren" userId="d7f8f64c-9e1b-4c54-81a9-ba4523763735" providerId="ADAL" clId="{2AFD700A-B7AB-4E40-A8C5-78070B6CB95A}" dt="2024-01-17T15:55:40.563" v="16898" actId="1076"/>
          <ac:picMkLst>
            <pc:docMk/>
            <pc:sldMk cId="3039219445" sldId="389"/>
            <ac:picMk id="7" creationId="{8ED490F6-DB2F-B1D2-BA39-D108EA5CCCD8}"/>
          </ac:picMkLst>
        </pc:picChg>
        <pc:picChg chg="mod">
          <ac:chgData name="Sanna Lindgren" userId="d7f8f64c-9e1b-4c54-81a9-ba4523763735" providerId="ADAL" clId="{2AFD700A-B7AB-4E40-A8C5-78070B6CB95A}" dt="2024-01-17T15:58:38.946" v="16957" actId="14100"/>
          <ac:picMkLst>
            <pc:docMk/>
            <pc:sldMk cId="3039219445" sldId="389"/>
            <ac:picMk id="11" creationId="{5DD61147-33AF-ACDE-56F8-39599D729068}"/>
          </ac:picMkLst>
        </pc:picChg>
      </pc:sldChg>
      <pc:sldChg chg="delSp modSp add mod">
        <pc:chgData name="Sanna Lindgren" userId="d7f8f64c-9e1b-4c54-81a9-ba4523763735" providerId="ADAL" clId="{2AFD700A-B7AB-4E40-A8C5-78070B6CB95A}" dt="2024-01-17T15:57:53.119" v="16949" actId="14100"/>
        <pc:sldMkLst>
          <pc:docMk/>
          <pc:sldMk cId="3600630242" sldId="390"/>
        </pc:sldMkLst>
        <pc:spChg chg="mod">
          <ac:chgData name="Sanna Lindgren" userId="d7f8f64c-9e1b-4c54-81a9-ba4523763735" providerId="ADAL" clId="{2AFD700A-B7AB-4E40-A8C5-78070B6CB95A}" dt="2024-01-17T15:57:48.550" v="16948" actId="1076"/>
          <ac:spMkLst>
            <pc:docMk/>
            <pc:sldMk cId="3600630242" sldId="390"/>
            <ac:spMk id="2" creationId="{2E2C5FF1-E4D2-A2F6-D50D-8BF6534976B8}"/>
          </ac:spMkLst>
        </pc:spChg>
        <pc:spChg chg="del mod">
          <ac:chgData name="Sanna Lindgren" userId="d7f8f64c-9e1b-4c54-81a9-ba4523763735" providerId="ADAL" clId="{2AFD700A-B7AB-4E40-A8C5-78070B6CB95A}" dt="2024-01-17T15:57:34.565" v="16946" actId="478"/>
          <ac:spMkLst>
            <pc:docMk/>
            <pc:sldMk cId="3600630242" sldId="390"/>
            <ac:spMk id="3" creationId="{E0471262-BEF5-072D-F382-3B5A84917643}"/>
          </ac:spMkLst>
        </pc:spChg>
        <pc:picChg chg="del">
          <ac:chgData name="Sanna Lindgren" userId="d7f8f64c-9e1b-4c54-81a9-ba4523763735" providerId="ADAL" clId="{2AFD700A-B7AB-4E40-A8C5-78070B6CB95A}" dt="2024-01-17T15:57:08.194" v="16943" actId="478"/>
          <ac:picMkLst>
            <pc:docMk/>
            <pc:sldMk cId="3600630242" sldId="390"/>
            <ac:picMk id="7" creationId="{8ED490F6-DB2F-B1D2-BA39-D108EA5CCCD8}"/>
          </ac:picMkLst>
        </pc:picChg>
        <pc:picChg chg="mod">
          <ac:chgData name="Sanna Lindgren" userId="d7f8f64c-9e1b-4c54-81a9-ba4523763735" providerId="ADAL" clId="{2AFD700A-B7AB-4E40-A8C5-78070B6CB95A}" dt="2024-01-17T15:57:53.119" v="16949" actId="14100"/>
          <ac:picMkLst>
            <pc:docMk/>
            <pc:sldMk cId="3600630242" sldId="390"/>
            <ac:picMk id="11" creationId="{5DD61147-33AF-ACDE-56F8-39599D729068}"/>
          </ac:picMkLst>
        </pc:picChg>
      </pc:sldChg>
      <pc:sldChg chg="modSp add mod setBg">
        <pc:chgData name="Sanna Lindgren" userId="d7f8f64c-9e1b-4c54-81a9-ba4523763735" providerId="ADAL" clId="{2AFD700A-B7AB-4E40-A8C5-78070B6CB95A}" dt="2024-01-17T16:00:51.317" v="16988" actId="115"/>
        <pc:sldMkLst>
          <pc:docMk/>
          <pc:sldMk cId="334677876" sldId="391"/>
        </pc:sldMkLst>
        <pc:spChg chg="mod">
          <ac:chgData name="Sanna Lindgren" userId="d7f8f64c-9e1b-4c54-81a9-ba4523763735" providerId="ADAL" clId="{2AFD700A-B7AB-4E40-A8C5-78070B6CB95A}" dt="2024-01-17T16:00:51.317" v="16988" actId="115"/>
          <ac:spMkLst>
            <pc:docMk/>
            <pc:sldMk cId="334677876" sldId="391"/>
            <ac:spMk id="3" creationId="{E0471262-BEF5-072D-F382-3B5A84917643}"/>
          </ac:spMkLst>
        </pc:spChg>
      </pc:sldChg>
      <pc:sldChg chg="modSp add mod setBg">
        <pc:chgData name="Sanna Lindgren" userId="d7f8f64c-9e1b-4c54-81a9-ba4523763735" providerId="ADAL" clId="{2AFD700A-B7AB-4E40-A8C5-78070B6CB95A}" dt="2024-01-17T16:00:58.002" v="16990" actId="115"/>
        <pc:sldMkLst>
          <pc:docMk/>
          <pc:sldMk cId="1415854246" sldId="392"/>
        </pc:sldMkLst>
        <pc:spChg chg="mod">
          <ac:chgData name="Sanna Lindgren" userId="d7f8f64c-9e1b-4c54-81a9-ba4523763735" providerId="ADAL" clId="{2AFD700A-B7AB-4E40-A8C5-78070B6CB95A}" dt="2024-01-17T16:00:58.002" v="16990" actId="115"/>
          <ac:spMkLst>
            <pc:docMk/>
            <pc:sldMk cId="1415854246" sldId="392"/>
            <ac:spMk id="3" creationId="{E0471262-BEF5-072D-F382-3B5A84917643}"/>
          </ac:spMkLst>
        </pc:spChg>
      </pc:sldChg>
      <pc:sldChg chg="modSp add mod setBg">
        <pc:chgData name="Sanna Lindgren" userId="d7f8f64c-9e1b-4c54-81a9-ba4523763735" providerId="ADAL" clId="{2AFD700A-B7AB-4E40-A8C5-78070B6CB95A}" dt="2024-01-17T16:01:05.746" v="16993" actId="115"/>
        <pc:sldMkLst>
          <pc:docMk/>
          <pc:sldMk cId="3445152220" sldId="393"/>
        </pc:sldMkLst>
        <pc:spChg chg="mod">
          <ac:chgData name="Sanna Lindgren" userId="d7f8f64c-9e1b-4c54-81a9-ba4523763735" providerId="ADAL" clId="{2AFD700A-B7AB-4E40-A8C5-78070B6CB95A}" dt="2024-01-17T16:01:05.746" v="16993" actId="115"/>
          <ac:spMkLst>
            <pc:docMk/>
            <pc:sldMk cId="3445152220" sldId="393"/>
            <ac:spMk id="3" creationId="{E0471262-BEF5-072D-F382-3B5A84917643}"/>
          </ac:spMkLst>
        </pc:spChg>
      </pc:sldChg>
      <pc:sldChg chg="modSp add mod setBg">
        <pc:chgData name="Sanna Lindgren" userId="d7f8f64c-9e1b-4c54-81a9-ba4523763735" providerId="ADAL" clId="{2AFD700A-B7AB-4E40-A8C5-78070B6CB95A}" dt="2024-01-17T16:01:12.154" v="16995" actId="115"/>
        <pc:sldMkLst>
          <pc:docMk/>
          <pc:sldMk cId="1172867875" sldId="394"/>
        </pc:sldMkLst>
        <pc:spChg chg="mod">
          <ac:chgData name="Sanna Lindgren" userId="d7f8f64c-9e1b-4c54-81a9-ba4523763735" providerId="ADAL" clId="{2AFD700A-B7AB-4E40-A8C5-78070B6CB95A}" dt="2024-01-17T16:01:12.154" v="16995" actId="115"/>
          <ac:spMkLst>
            <pc:docMk/>
            <pc:sldMk cId="1172867875" sldId="394"/>
            <ac:spMk id="3" creationId="{E0471262-BEF5-072D-F382-3B5A84917643}"/>
          </ac:spMkLst>
        </pc:spChg>
      </pc:sldChg>
      <pc:sldChg chg="modSp add mod setBg">
        <pc:chgData name="Sanna Lindgren" userId="d7f8f64c-9e1b-4c54-81a9-ba4523763735" providerId="ADAL" clId="{2AFD700A-B7AB-4E40-A8C5-78070B6CB95A}" dt="2024-01-17T16:01:16.803" v="16997" actId="115"/>
        <pc:sldMkLst>
          <pc:docMk/>
          <pc:sldMk cId="1073079303" sldId="395"/>
        </pc:sldMkLst>
        <pc:spChg chg="mod">
          <ac:chgData name="Sanna Lindgren" userId="d7f8f64c-9e1b-4c54-81a9-ba4523763735" providerId="ADAL" clId="{2AFD700A-B7AB-4E40-A8C5-78070B6CB95A}" dt="2024-01-17T16:01:16.803" v="16997" actId="115"/>
          <ac:spMkLst>
            <pc:docMk/>
            <pc:sldMk cId="1073079303" sldId="395"/>
            <ac:spMk id="3" creationId="{E0471262-BEF5-072D-F382-3B5A84917643}"/>
          </ac:spMkLst>
        </pc:spChg>
      </pc:sldChg>
      <pc:sldChg chg="modSp add mod setBg">
        <pc:chgData name="Sanna Lindgren" userId="d7f8f64c-9e1b-4c54-81a9-ba4523763735" providerId="ADAL" clId="{2AFD700A-B7AB-4E40-A8C5-78070B6CB95A}" dt="2024-01-17T16:01:21.114" v="16999" actId="115"/>
        <pc:sldMkLst>
          <pc:docMk/>
          <pc:sldMk cId="188782248" sldId="396"/>
        </pc:sldMkLst>
        <pc:spChg chg="mod">
          <ac:chgData name="Sanna Lindgren" userId="d7f8f64c-9e1b-4c54-81a9-ba4523763735" providerId="ADAL" clId="{2AFD700A-B7AB-4E40-A8C5-78070B6CB95A}" dt="2024-01-17T16:01:21.114" v="16999" actId="115"/>
          <ac:spMkLst>
            <pc:docMk/>
            <pc:sldMk cId="188782248" sldId="396"/>
            <ac:spMk id="3" creationId="{E0471262-BEF5-072D-F382-3B5A84917643}"/>
          </ac:spMkLst>
        </pc:spChg>
      </pc:sldChg>
      <pc:sldChg chg="modSp add mod setBg">
        <pc:chgData name="Sanna Lindgren" userId="d7f8f64c-9e1b-4c54-81a9-ba4523763735" providerId="ADAL" clId="{2AFD700A-B7AB-4E40-A8C5-78070B6CB95A}" dt="2024-01-17T16:01:25.332" v="17001" actId="115"/>
        <pc:sldMkLst>
          <pc:docMk/>
          <pc:sldMk cId="2733301153" sldId="397"/>
        </pc:sldMkLst>
        <pc:spChg chg="mod">
          <ac:chgData name="Sanna Lindgren" userId="d7f8f64c-9e1b-4c54-81a9-ba4523763735" providerId="ADAL" clId="{2AFD700A-B7AB-4E40-A8C5-78070B6CB95A}" dt="2024-01-17T16:01:25.332" v="17001" actId="115"/>
          <ac:spMkLst>
            <pc:docMk/>
            <pc:sldMk cId="2733301153" sldId="397"/>
            <ac:spMk id="3" creationId="{E0471262-BEF5-072D-F382-3B5A84917643}"/>
          </ac:spMkLst>
        </pc:spChg>
      </pc:sldChg>
      <pc:sldChg chg="modSp add mod setBg">
        <pc:chgData name="Sanna Lindgren" userId="d7f8f64c-9e1b-4c54-81a9-ba4523763735" providerId="ADAL" clId="{2AFD700A-B7AB-4E40-A8C5-78070B6CB95A}" dt="2024-01-17T16:01:29.700" v="17003" actId="115"/>
        <pc:sldMkLst>
          <pc:docMk/>
          <pc:sldMk cId="2929682315" sldId="398"/>
        </pc:sldMkLst>
        <pc:spChg chg="mod">
          <ac:chgData name="Sanna Lindgren" userId="d7f8f64c-9e1b-4c54-81a9-ba4523763735" providerId="ADAL" clId="{2AFD700A-B7AB-4E40-A8C5-78070B6CB95A}" dt="2024-01-17T16:01:29.700" v="17003" actId="115"/>
          <ac:spMkLst>
            <pc:docMk/>
            <pc:sldMk cId="2929682315" sldId="398"/>
            <ac:spMk id="3" creationId="{E0471262-BEF5-072D-F382-3B5A84917643}"/>
          </ac:spMkLst>
        </pc:spChg>
      </pc:sldChg>
    </pc:docChg>
  </pc:docChgLst>
  <pc:docChgLst>
    <pc:chgData name="Sanna Lindgren" userId="S::sanna.lindgren@nuortenakatemia.fi::d7f8f64c-9e1b-4c54-81a9-ba4523763735" providerId="AD" clId="Web-{2C611E1A-6849-454F-B44E-EE8697827250}"/>
    <pc:docChg chg="modSld">
      <pc:chgData name="Sanna Lindgren" userId="S::sanna.lindgren@nuortenakatemia.fi::d7f8f64c-9e1b-4c54-81a9-ba4523763735" providerId="AD" clId="Web-{2C611E1A-6849-454F-B44E-EE8697827250}" dt="2024-01-14T09:14:10.905" v="27" actId="20577"/>
      <pc:docMkLst>
        <pc:docMk/>
      </pc:docMkLst>
      <pc:sldChg chg="addSp delSp modSp">
        <pc:chgData name="Sanna Lindgren" userId="S::sanna.lindgren@nuortenakatemia.fi::d7f8f64c-9e1b-4c54-81a9-ba4523763735" providerId="AD" clId="Web-{2C611E1A-6849-454F-B44E-EE8697827250}" dt="2024-01-14T09:14:10.905" v="27" actId="20577"/>
        <pc:sldMkLst>
          <pc:docMk/>
          <pc:sldMk cId="3368664291" sldId="309"/>
        </pc:sldMkLst>
        <pc:spChg chg="add mod">
          <ac:chgData name="Sanna Lindgren" userId="S::sanna.lindgren@nuortenakatemia.fi::d7f8f64c-9e1b-4c54-81a9-ba4523763735" providerId="AD" clId="Web-{2C611E1A-6849-454F-B44E-EE8697827250}" dt="2024-01-14T09:14:10.905" v="27" actId="20577"/>
          <ac:spMkLst>
            <pc:docMk/>
            <pc:sldMk cId="3368664291" sldId="309"/>
            <ac:spMk id="8" creationId="{306E1301-BF7C-815B-C1DD-C4BE10756BF9}"/>
          </ac:spMkLst>
        </pc:spChg>
        <pc:picChg chg="add mod">
          <ac:chgData name="Sanna Lindgren" userId="S::sanna.lindgren@nuortenakatemia.fi::d7f8f64c-9e1b-4c54-81a9-ba4523763735" providerId="AD" clId="Web-{2C611E1A-6849-454F-B44E-EE8697827250}" dt="2024-01-14T09:11:55.635" v="6" actId="1076"/>
          <ac:picMkLst>
            <pc:docMk/>
            <pc:sldMk cId="3368664291" sldId="309"/>
            <ac:picMk id="3" creationId="{F2C14BA3-F9DC-CA58-EB39-80F4D1579C44}"/>
          </ac:picMkLst>
        </pc:picChg>
        <pc:picChg chg="add del">
          <ac:chgData name="Sanna Lindgren" userId="S::sanna.lindgren@nuortenakatemia.fi::d7f8f64c-9e1b-4c54-81a9-ba4523763735" providerId="AD" clId="Web-{2C611E1A-6849-454F-B44E-EE8697827250}" dt="2024-01-14T09:11:29.212" v="4"/>
          <ac:picMkLst>
            <pc:docMk/>
            <pc:sldMk cId="3368664291" sldId="309"/>
            <ac:picMk id="5" creationId="{F81DC449-BBCC-3DC4-E0CE-84EAD86AFEA4}"/>
          </ac:picMkLst>
        </pc:picChg>
        <pc:picChg chg="del mod">
          <ac:chgData name="Sanna Lindgren" userId="S::sanna.lindgren@nuortenakatemia.fi::d7f8f64c-9e1b-4c54-81a9-ba4523763735" providerId="AD" clId="Web-{2C611E1A-6849-454F-B44E-EE8697827250}" dt="2024-01-14T09:11:17.743" v="1"/>
          <ac:picMkLst>
            <pc:docMk/>
            <pc:sldMk cId="3368664291" sldId="309"/>
            <ac:picMk id="13" creationId="{2E68465D-0DFC-F9A7-AC58-A32FE1B9BD72}"/>
          </ac:picMkLst>
        </pc:picChg>
      </pc:sldChg>
    </pc:docChg>
  </pc:docChgLst>
  <pc:docChgLst>
    <pc:chgData name="Sanna Lindgren" userId="d7f8f64c-9e1b-4c54-81a9-ba4523763735" providerId="ADAL" clId="{71BFEC0F-0CB8-4DA3-97E3-38075079E45C}"/>
    <pc:docChg chg="custSel mod addSld modSld">
      <pc:chgData name="Sanna Lindgren" userId="d7f8f64c-9e1b-4c54-81a9-ba4523763735" providerId="ADAL" clId="{71BFEC0F-0CB8-4DA3-97E3-38075079E45C}" dt="2024-01-17T21:47:44.811" v="48" actId="20577"/>
      <pc:docMkLst>
        <pc:docMk/>
      </pc:docMkLst>
      <pc:sldChg chg="add">
        <pc:chgData name="Sanna Lindgren" userId="d7f8f64c-9e1b-4c54-81a9-ba4523763735" providerId="ADAL" clId="{71BFEC0F-0CB8-4DA3-97E3-38075079E45C}" dt="2024-01-17T16:29:00.273" v="1"/>
        <pc:sldMkLst>
          <pc:docMk/>
          <pc:sldMk cId="1951611043" sldId="291"/>
        </pc:sldMkLst>
      </pc:sldChg>
      <pc:sldChg chg="modSp mod">
        <pc:chgData name="Sanna Lindgren" userId="d7f8f64c-9e1b-4c54-81a9-ba4523763735" providerId="ADAL" clId="{71BFEC0F-0CB8-4DA3-97E3-38075079E45C}" dt="2024-01-17T16:34:43.642" v="8" actId="404"/>
        <pc:sldMkLst>
          <pc:docMk/>
          <pc:sldMk cId="3368664291" sldId="309"/>
        </pc:sldMkLst>
        <pc:spChg chg="mod">
          <ac:chgData name="Sanna Lindgren" userId="d7f8f64c-9e1b-4c54-81a9-ba4523763735" providerId="ADAL" clId="{71BFEC0F-0CB8-4DA3-97E3-38075079E45C}" dt="2024-01-17T16:34:43.642" v="8" actId="404"/>
          <ac:spMkLst>
            <pc:docMk/>
            <pc:sldMk cId="3368664291" sldId="309"/>
            <ac:spMk id="8" creationId="{306E1301-BF7C-815B-C1DD-C4BE10756BF9}"/>
          </ac:spMkLst>
        </pc:spChg>
      </pc:sldChg>
      <pc:sldChg chg="modSp mod">
        <pc:chgData name="Sanna Lindgren" userId="d7f8f64c-9e1b-4c54-81a9-ba4523763735" providerId="ADAL" clId="{71BFEC0F-0CB8-4DA3-97E3-38075079E45C}" dt="2024-01-17T16:29:00.424" v="4" actId="27636"/>
        <pc:sldMkLst>
          <pc:docMk/>
          <pc:sldMk cId="2551263558" sldId="318"/>
        </pc:sldMkLst>
        <pc:spChg chg="mod">
          <ac:chgData name="Sanna Lindgren" userId="d7f8f64c-9e1b-4c54-81a9-ba4523763735" providerId="ADAL" clId="{71BFEC0F-0CB8-4DA3-97E3-38075079E45C}" dt="2024-01-17T16:29:00.424" v="4" actId="27636"/>
          <ac:spMkLst>
            <pc:docMk/>
            <pc:sldMk cId="2551263558" sldId="318"/>
            <ac:spMk id="12" creationId="{A0A1B03A-6B64-F6A1-923A-B57066EB6C9D}"/>
          </ac:spMkLst>
        </pc:spChg>
      </pc:sldChg>
      <pc:sldChg chg="modSp mod">
        <pc:chgData name="Sanna Lindgren" userId="d7f8f64c-9e1b-4c54-81a9-ba4523763735" providerId="ADAL" clId="{71BFEC0F-0CB8-4DA3-97E3-38075079E45C}" dt="2024-01-17T16:29:00.459" v="5" actId="27636"/>
        <pc:sldMkLst>
          <pc:docMk/>
          <pc:sldMk cId="564837349" sldId="326"/>
        </pc:sldMkLst>
        <pc:spChg chg="mod">
          <ac:chgData name="Sanna Lindgren" userId="d7f8f64c-9e1b-4c54-81a9-ba4523763735" providerId="ADAL" clId="{71BFEC0F-0CB8-4DA3-97E3-38075079E45C}" dt="2024-01-17T16:29:00.459" v="5" actId="27636"/>
          <ac:spMkLst>
            <pc:docMk/>
            <pc:sldMk cId="564837349" sldId="326"/>
            <ac:spMk id="7" creationId="{C08DE3B4-DE08-C5E8-11A1-CFD9A7C8EB39}"/>
          </ac:spMkLst>
        </pc:spChg>
      </pc:sldChg>
      <pc:sldChg chg="modSp mod">
        <pc:chgData name="Sanna Lindgren" userId="d7f8f64c-9e1b-4c54-81a9-ba4523763735" providerId="ADAL" clId="{71BFEC0F-0CB8-4DA3-97E3-38075079E45C}" dt="2024-01-17T16:55:07.734" v="10" actId="20577"/>
        <pc:sldMkLst>
          <pc:docMk/>
          <pc:sldMk cId="4259584691" sldId="348"/>
        </pc:sldMkLst>
        <pc:spChg chg="mod">
          <ac:chgData name="Sanna Lindgren" userId="d7f8f64c-9e1b-4c54-81a9-ba4523763735" providerId="ADAL" clId="{71BFEC0F-0CB8-4DA3-97E3-38075079E45C}" dt="2024-01-17T16:55:07.734" v="10" actId="20577"/>
          <ac:spMkLst>
            <pc:docMk/>
            <pc:sldMk cId="4259584691" sldId="348"/>
            <ac:spMk id="3" creationId="{E0471262-BEF5-072D-F382-3B5A84917643}"/>
          </ac:spMkLst>
        </pc:spChg>
      </pc:sldChg>
      <pc:sldChg chg="modSp mod">
        <pc:chgData name="Sanna Lindgren" userId="d7f8f64c-9e1b-4c54-81a9-ba4523763735" providerId="ADAL" clId="{71BFEC0F-0CB8-4DA3-97E3-38075079E45C}" dt="2024-01-17T16:55:46.725" v="13" actId="403"/>
        <pc:sldMkLst>
          <pc:docMk/>
          <pc:sldMk cId="657899232" sldId="360"/>
        </pc:sldMkLst>
        <pc:spChg chg="mod">
          <ac:chgData name="Sanna Lindgren" userId="d7f8f64c-9e1b-4c54-81a9-ba4523763735" providerId="ADAL" clId="{71BFEC0F-0CB8-4DA3-97E3-38075079E45C}" dt="2024-01-17T16:55:46.725" v="13" actId="403"/>
          <ac:spMkLst>
            <pc:docMk/>
            <pc:sldMk cId="657899232" sldId="360"/>
            <ac:spMk id="3" creationId="{E0471262-BEF5-072D-F382-3B5A84917643}"/>
          </ac:spMkLst>
        </pc:spChg>
      </pc:sldChg>
      <pc:sldChg chg="modSp mod">
        <pc:chgData name="Sanna Lindgren" userId="d7f8f64c-9e1b-4c54-81a9-ba4523763735" providerId="ADAL" clId="{71BFEC0F-0CB8-4DA3-97E3-38075079E45C}" dt="2024-01-17T16:56:19.048" v="19" actId="403"/>
        <pc:sldMkLst>
          <pc:docMk/>
          <pc:sldMk cId="3421665660" sldId="361"/>
        </pc:sldMkLst>
        <pc:spChg chg="mod">
          <ac:chgData name="Sanna Lindgren" userId="d7f8f64c-9e1b-4c54-81a9-ba4523763735" providerId="ADAL" clId="{71BFEC0F-0CB8-4DA3-97E3-38075079E45C}" dt="2024-01-17T16:56:19.048" v="19" actId="403"/>
          <ac:spMkLst>
            <pc:docMk/>
            <pc:sldMk cId="3421665660" sldId="361"/>
            <ac:spMk id="3" creationId="{E0471262-BEF5-072D-F382-3B5A84917643}"/>
          </ac:spMkLst>
        </pc:spChg>
      </pc:sldChg>
      <pc:sldChg chg="modSp mod">
        <pc:chgData name="Sanna Lindgren" userId="d7f8f64c-9e1b-4c54-81a9-ba4523763735" providerId="ADAL" clId="{71BFEC0F-0CB8-4DA3-97E3-38075079E45C}" dt="2024-01-17T16:56:01.959" v="16" actId="6549"/>
        <pc:sldMkLst>
          <pc:docMk/>
          <pc:sldMk cId="3107665617" sldId="362"/>
        </pc:sldMkLst>
        <pc:spChg chg="mod">
          <ac:chgData name="Sanna Lindgren" userId="d7f8f64c-9e1b-4c54-81a9-ba4523763735" providerId="ADAL" clId="{71BFEC0F-0CB8-4DA3-97E3-38075079E45C}" dt="2024-01-17T16:56:01.959" v="16" actId="6549"/>
          <ac:spMkLst>
            <pc:docMk/>
            <pc:sldMk cId="3107665617" sldId="362"/>
            <ac:spMk id="3" creationId="{E0471262-BEF5-072D-F382-3B5A84917643}"/>
          </ac:spMkLst>
        </pc:spChg>
      </pc:sldChg>
      <pc:sldChg chg="modSp mod">
        <pc:chgData name="Sanna Lindgren" userId="d7f8f64c-9e1b-4c54-81a9-ba4523763735" providerId="ADAL" clId="{71BFEC0F-0CB8-4DA3-97E3-38075079E45C}" dt="2024-01-17T16:56:49.047" v="26" actId="403"/>
        <pc:sldMkLst>
          <pc:docMk/>
          <pc:sldMk cId="1890001457" sldId="366"/>
        </pc:sldMkLst>
        <pc:spChg chg="mod">
          <ac:chgData name="Sanna Lindgren" userId="d7f8f64c-9e1b-4c54-81a9-ba4523763735" providerId="ADAL" clId="{71BFEC0F-0CB8-4DA3-97E3-38075079E45C}" dt="2024-01-17T16:56:49.047" v="26" actId="403"/>
          <ac:spMkLst>
            <pc:docMk/>
            <pc:sldMk cId="1890001457" sldId="366"/>
            <ac:spMk id="2" creationId="{130EBC89-F169-DE0B-D0BE-461A5D9564E8}"/>
          </ac:spMkLst>
        </pc:spChg>
      </pc:sldChg>
      <pc:sldChg chg="modSp mod">
        <pc:chgData name="Sanna Lindgren" userId="d7f8f64c-9e1b-4c54-81a9-ba4523763735" providerId="ADAL" clId="{71BFEC0F-0CB8-4DA3-97E3-38075079E45C}" dt="2024-01-17T21:47:30.559" v="37" actId="20577"/>
        <pc:sldMkLst>
          <pc:docMk/>
          <pc:sldMk cId="4256227715" sldId="383"/>
        </pc:sldMkLst>
        <pc:spChg chg="mod">
          <ac:chgData name="Sanna Lindgren" userId="d7f8f64c-9e1b-4c54-81a9-ba4523763735" providerId="ADAL" clId="{71BFEC0F-0CB8-4DA3-97E3-38075079E45C}" dt="2024-01-17T21:47:30.559" v="37" actId="20577"/>
          <ac:spMkLst>
            <pc:docMk/>
            <pc:sldMk cId="4256227715" sldId="383"/>
            <ac:spMk id="2" creationId="{2E2C5FF1-E4D2-A2F6-D50D-8BF6534976B8}"/>
          </ac:spMkLst>
        </pc:spChg>
      </pc:sldChg>
      <pc:sldChg chg="modSp mod">
        <pc:chgData name="Sanna Lindgren" userId="d7f8f64c-9e1b-4c54-81a9-ba4523763735" providerId="ADAL" clId="{71BFEC0F-0CB8-4DA3-97E3-38075079E45C}" dt="2024-01-17T16:29:00.386" v="2" actId="27636"/>
        <pc:sldMkLst>
          <pc:docMk/>
          <pc:sldMk cId="3452116655" sldId="388"/>
        </pc:sldMkLst>
        <pc:spChg chg="mod">
          <ac:chgData name="Sanna Lindgren" userId="d7f8f64c-9e1b-4c54-81a9-ba4523763735" providerId="ADAL" clId="{71BFEC0F-0CB8-4DA3-97E3-38075079E45C}" dt="2024-01-17T16:29:00.386" v="2" actId="27636"/>
          <ac:spMkLst>
            <pc:docMk/>
            <pc:sldMk cId="3452116655" sldId="388"/>
            <ac:spMk id="2" creationId="{2E2C5FF1-E4D2-A2F6-D50D-8BF6534976B8}"/>
          </ac:spMkLst>
        </pc:spChg>
      </pc:sldChg>
      <pc:sldChg chg="modSp mod">
        <pc:chgData name="Sanna Lindgren" userId="d7f8f64c-9e1b-4c54-81a9-ba4523763735" providerId="ADAL" clId="{71BFEC0F-0CB8-4DA3-97E3-38075079E45C}" dt="2024-01-17T21:47:44.811" v="48" actId="20577"/>
        <pc:sldMkLst>
          <pc:docMk/>
          <pc:sldMk cId="1415854246" sldId="392"/>
        </pc:sldMkLst>
        <pc:spChg chg="mod">
          <ac:chgData name="Sanna Lindgren" userId="d7f8f64c-9e1b-4c54-81a9-ba4523763735" providerId="ADAL" clId="{71BFEC0F-0CB8-4DA3-97E3-38075079E45C}" dt="2024-01-17T21:47:44.811" v="48" actId="20577"/>
          <ac:spMkLst>
            <pc:docMk/>
            <pc:sldMk cId="1415854246" sldId="392"/>
            <ac:spMk id="2" creationId="{2E2C5FF1-E4D2-A2F6-D50D-8BF6534976B8}"/>
          </ac:spMkLst>
        </pc:spChg>
      </pc:sldChg>
      <pc:sldChg chg="modSp mod">
        <pc:chgData name="Sanna Lindgren" userId="d7f8f64c-9e1b-4c54-81a9-ba4523763735" providerId="ADAL" clId="{71BFEC0F-0CB8-4DA3-97E3-38075079E45C}" dt="2024-01-17T16:29:00.406" v="3" actId="27636"/>
        <pc:sldMkLst>
          <pc:docMk/>
          <pc:sldMk cId="2733301153" sldId="397"/>
        </pc:sldMkLst>
        <pc:spChg chg="mod">
          <ac:chgData name="Sanna Lindgren" userId="d7f8f64c-9e1b-4c54-81a9-ba4523763735" providerId="ADAL" clId="{71BFEC0F-0CB8-4DA3-97E3-38075079E45C}" dt="2024-01-17T16:29:00.406" v="3" actId="27636"/>
          <ac:spMkLst>
            <pc:docMk/>
            <pc:sldMk cId="2733301153" sldId="397"/>
            <ac:spMk id="2" creationId="{2E2C5FF1-E4D2-A2F6-D50D-8BF6534976B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AE1D1A-37AD-4005-AAF8-1045AC66FAC5}" type="datetimeFigureOut">
              <a:rPr lang="fi-FI" smtClean="0"/>
              <a:t>17.1.2024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CF2682-ECF0-45B8-9C9A-CFA29A96F164}" type="slidenum">
              <a:rPr lang="fi-FI" smtClean="0"/>
              <a:t>‹#›</a:t>
            </a:fld>
            <a:endParaRPr lang="fi-FI"/>
          </a:p>
        </p:txBody>
      </p:sp>
    </p:spTree>
    <p:extLst>
      <p:ext uri="{BB962C8B-B14F-4D97-AF65-F5344CB8AC3E}">
        <p14:creationId xmlns:p14="http://schemas.microsoft.com/office/powerpoint/2010/main" val="1782268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0" name="Google Shape;220;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3" name="Google Shape;223;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3626468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Presenter</a:t>
            </a:r>
            <a:r>
              <a:rPr lang="fi-FI" dirty="0"/>
              <a:t>: HUKI</a:t>
            </a:r>
          </a:p>
        </p:txBody>
      </p:sp>
      <p:sp>
        <p:nvSpPr>
          <p:cNvPr id="4" name="Slide Number Placeholder 3"/>
          <p:cNvSpPr>
            <a:spLocks noGrp="1"/>
          </p:cNvSpPr>
          <p:nvPr>
            <p:ph type="sldNum" sz="quarter" idx="5"/>
          </p:nvPr>
        </p:nvSpPr>
        <p:spPr/>
        <p:txBody>
          <a:bodyPr/>
          <a:lstStyle/>
          <a:p>
            <a:fld id="{4ACF2682-ECF0-45B8-9C9A-CFA29A96F164}" type="slidenum">
              <a:rPr lang="fi-FI" smtClean="0"/>
              <a:t>43</a:t>
            </a:fld>
            <a:endParaRPr lang="fi-FI"/>
          </a:p>
        </p:txBody>
      </p:sp>
    </p:spTree>
    <p:extLst>
      <p:ext uri="{BB962C8B-B14F-4D97-AF65-F5344CB8AC3E}">
        <p14:creationId xmlns:p14="http://schemas.microsoft.com/office/powerpoint/2010/main" val="3529008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Presenter</a:t>
            </a:r>
            <a:r>
              <a:rPr lang="fi-FI" dirty="0"/>
              <a:t>: HUKI</a:t>
            </a:r>
          </a:p>
          <a:p>
            <a:endParaRPr lang="fi-FI" dirty="0"/>
          </a:p>
        </p:txBody>
      </p:sp>
      <p:sp>
        <p:nvSpPr>
          <p:cNvPr id="4" name="Slide Number Placeholder 3"/>
          <p:cNvSpPr>
            <a:spLocks noGrp="1"/>
          </p:cNvSpPr>
          <p:nvPr>
            <p:ph type="sldNum" sz="quarter" idx="5"/>
          </p:nvPr>
        </p:nvSpPr>
        <p:spPr/>
        <p:txBody>
          <a:bodyPr/>
          <a:lstStyle/>
          <a:p>
            <a:fld id="{4ACF2682-ECF0-45B8-9C9A-CFA29A96F164}" type="slidenum">
              <a:rPr lang="fi-FI" smtClean="0"/>
              <a:t>44</a:t>
            </a:fld>
            <a:endParaRPr lang="fi-FI"/>
          </a:p>
        </p:txBody>
      </p:sp>
    </p:spTree>
    <p:extLst>
      <p:ext uri="{BB962C8B-B14F-4D97-AF65-F5344CB8AC3E}">
        <p14:creationId xmlns:p14="http://schemas.microsoft.com/office/powerpoint/2010/main" val="3046002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Presenter</a:t>
            </a:r>
            <a:r>
              <a:rPr lang="fi-FI" dirty="0"/>
              <a:t>: HUKI</a:t>
            </a:r>
          </a:p>
          <a:p>
            <a:endParaRPr lang="fi-FI" dirty="0"/>
          </a:p>
        </p:txBody>
      </p:sp>
      <p:sp>
        <p:nvSpPr>
          <p:cNvPr id="4" name="Slide Number Placeholder 3"/>
          <p:cNvSpPr>
            <a:spLocks noGrp="1"/>
          </p:cNvSpPr>
          <p:nvPr>
            <p:ph type="sldNum" sz="quarter" idx="5"/>
          </p:nvPr>
        </p:nvSpPr>
        <p:spPr/>
        <p:txBody>
          <a:bodyPr/>
          <a:lstStyle/>
          <a:p>
            <a:fld id="{4ACF2682-ECF0-45B8-9C9A-CFA29A96F164}" type="slidenum">
              <a:rPr lang="fi-FI" smtClean="0"/>
              <a:t>45</a:t>
            </a:fld>
            <a:endParaRPr lang="fi-FI"/>
          </a:p>
        </p:txBody>
      </p:sp>
    </p:spTree>
    <p:extLst>
      <p:ext uri="{BB962C8B-B14F-4D97-AF65-F5344CB8AC3E}">
        <p14:creationId xmlns:p14="http://schemas.microsoft.com/office/powerpoint/2010/main" val="1291077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Presenter</a:t>
            </a:r>
            <a:r>
              <a:rPr lang="fi-FI" dirty="0"/>
              <a:t>: HUKI</a:t>
            </a:r>
          </a:p>
        </p:txBody>
      </p:sp>
      <p:sp>
        <p:nvSpPr>
          <p:cNvPr id="4" name="Slide Number Placeholder 3"/>
          <p:cNvSpPr>
            <a:spLocks noGrp="1"/>
          </p:cNvSpPr>
          <p:nvPr>
            <p:ph type="sldNum" sz="quarter" idx="5"/>
          </p:nvPr>
        </p:nvSpPr>
        <p:spPr/>
        <p:txBody>
          <a:bodyPr/>
          <a:lstStyle/>
          <a:p>
            <a:fld id="{4ACF2682-ECF0-45B8-9C9A-CFA29A96F164}" type="slidenum">
              <a:rPr lang="fi-FI" smtClean="0"/>
              <a:t>46</a:t>
            </a:fld>
            <a:endParaRPr lang="fi-FI"/>
          </a:p>
        </p:txBody>
      </p:sp>
    </p:spTree>
    <p:extLst>
      <p:ext uri="{BB962C8B-B14F-4D97-AF65-F5344CB8AC3E}">
        <p14:creationId xmlns:p14="http://schemas.microsoft.com/office/powerpoint/2010/main" val="2635087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Presenter</a:t>
            </a:r>
            <a:r>
              <a:rPr lang="fi-FI" dirty="0"/>
              <a:t>: HUKI</a:t>
            </a:r>
          </a:p>
        </p:txBody>
      </p:sp>
      <p:sp>
        <p:nvSpPr>
          <p:cNvPr id="4" name="Slide Number Placeholder 3"/>
          <p:cNvSpPr>
            <a:spLocks noGrp="1"/>
          </p:cNvSpPr>
          <p:nvPr>
            <p:ph type="sldNum" sz="quarter" idx="5"/>
          </p:nvPr>
        </p:nvSpPr>
        <p:spPr/>
        <p:txBody>
          <a:bodyPr/>
          <a:lstStyle/>
          <a:p>
            <a:fld id="{4ACF2682-ECF0-45B8-9C9A-CFA29A96F164}" type="slidenum">
              <a:rPr lang="fi-FI" smtClean="0"/>
              <a:t>47</a:t>
            </a:fld>
            <a:endParaRPr lang="fi-FI"/>
          </a:p>
        </p:txBody>
      </p:sp>
    </p:spTree>
    <p:extLst>
      <p:ext uri="{BB962C8B-B14F-4D97-AF65-F5344CB8AC3E}">
        <p14:creationId xmlns:p14="http://schemas.microsoft.com/office/powerpoint/2010/main" val="4196582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Presenter</a:t>
            </a:r>
            <a:r>
              <a:rPr lang="fi-FI" dirty="0"/>
              <a:t>: HUKI</a:t>
            </a:r>
          </a:p>
        </p:txBody>
      </p:sp>
      <p:sp>
        <p:nvSpPr>
          <p:cNvPr id="4" name="Slide Number Placeholder 3"/>
          <p:cNvSpPr>
            <a:spLocks noGrp="1"/>
          </p:cNvSpPr>
          <p:nvPr>
            <p:ph type="sldNum" sz="quarter" idx="5"/>
          </p:nvPr>
        </p:nvSpPr>
        <p:spPr/>
        <p:txBody>
          <a:bodyPr/>
          <a:lstStyle/>
          <a:p>
            <a:fld id="{4ACF2682-ECF0-45B8-9C9A-CFA29A96F164}" type="slidenum">
              <a:rPr lang="fi-FI" smtClean="0"/>
              <a:t>48</a:t>
            </a:fld>
            <a:endParaRPr lang="fi-FI"/>
          </a:p>
        </p:txBody>
      </p:sp>
    </p:spTree>
    <p:extLst>
      <p:ext uri="{BB962C8B-B14F-4D97-AF65-F5344CB8AC3E}">
        <p14:creationId xmlns:p14="http://schemas.microsoft.com/office/powerpoint/2010/main" val="3139091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Presenter</a:t>
            </a:r>
            <a:r>
              <a:rPr lang="fi-FI" dirty="0"/>
              <a:t>: HUKI</a:t>
            </a:r>
          </a:p>
        </p:txBody>
      </p:sp>
      <p:sp>
        <p:nvSpPr>
          <p:cNvPr id="4" name="Slide Number Placeholder 3"/>
          <p:cNvSpPr>
            <a:spLocks noGrp="1"/>
          </p:cNvSpPr>
          <p:nvPr>
            <p:ph type="sldNum" sz="quarter" idx="5"/>
          </p:nvPr>
        </p:nvSpPr>
        <p:spPr/>
        <p:txBody>
          <a:bodyPr/>
          <a:lstStyle/>
          <a:p>
            <a:fld id="{4ACF2682-ECF0-45B8-9C9A-CFA29A96F164}" type="slidenum">
              <a:rPr lang="fi-FI" smtClean="0"/>
              <a:t>49</a:t>
            </a:fld>
            <a:endParaRPr lang="fi-FI"/>
          </a:p>
        </p:txBody>
      </p:sp>
    </p:spTree>
    <p:extLst>
      <p:ext uri="{BB962C8B-B14F-4D97-AF65-F5344CB8AC3E}">
        <p14:creationId xmlns:p14="http://schemas.microsoft.com/office/powerpoint/2010/main" val="2931272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30 min – </a:t>
            </a:r>
            <a:r>
              <a:rPr lang="fi-FI" err="1"/>
              <a:t>screenille</a:t>
            </a:r>
            <a:r>
              <a:rPr lang="fi-FI"/>
              <a:t> tikittävä kello</a:t>
            </a:r>
          </a:p>
        </p:txBody>
      </p:sp>
      <p:sp>
        <p:nvSpPr>
          <p:cNvPr id="4" name="Slide Number Placeholder 3"/>
          <p:cNvSpPr>
            <a:spLocks noGrp="1"/>
          </p:cNvSpPr>
          <p:nvPr>
            <p:ph type="sldNum" sz="quarter" idx="5"/>
          </p:nvPr>
        </p:nvSpPr>
        <p:spPr/>
        <p:txBody>
          <a:bodyPr/>
          <a:lstStyle/>
          <a:p>
            <a:fld id="{4ACF2682-ECF0-45B8-9C9A-CFA29A96F164}" type="slidenum">
              <a:rPr lang="fi-FI" smtClean="0"/>
              <a:t>50</a:t>
            </a:fld>
            <a:endParaRPr lang="fi-FI"/>
          </a:p>
        </p:txBody>
      </p:sp>
    </p:spTree>
    <p:extLst>
      <p:ext uri="{BB962C8B-B14F-4D97-AF65-F5344CB8AC3E}">
        <p14:creationId xmlns:p14="http://schemas.microsoft.com/office/powerpoint/2010/main" val="3088806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Presenter</a:t>
            </a:r>
            <a:r>
              <a:rPr lang="fi-FI" dirty="0"/>
              <a:t>: HUKI</a:t>
            </a:r>
          </a:p>
        </p:txBody>
      </p:sp>
      <p:sp>
        <p:nvSpPr>
          <p:cNvPr id="4" name="Slide Number Placeholder 3"/>
          <p:cNvSpPr>
            <a:spLocks noGrp="1"/>
          </p:cNvSpPr>
          <p:nvPr>
            <p:ph type="sldNum" sz="quarter" idx="5"/>
          </p:nvPr>
        </p:nvSpPr>
        <p:spPr/>
        <p:txBody>
          <a:bodyPr/>
          <a:lstStyle/>
          <a:p>
            <a:fld id="{4ACF2682-ECF0-45B8-9C9A-CFA29A96F164}" type="slidenum">
              <a:rPr lang="fi-FI" smtClean="0"/>
              <a:t>51</a:t>
            </a:fld>
            <a:endParaRPr lang="fi-FI"/>
          </a:p>
        </p:txBody>
      </p:sp>
    </p:spTree>
    <p:extLst>
      <p:ext uri="{BB962C8B-B14F-4D97-AF65-F5344CB8AC3E}">
        <p14:creationId xmlns:p14="http://schemas.microsoft.com/office/powerpoint/2010/main" val="2545576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Presenter</a:t>
            </a:r>
            <a:r>
              <a:rPr lang="fi-FI" dirty="0"/>
              <a:t>: HUKI</a:t>
            </a:r>
          </a:p>
        </p:txBody>
      </p:sp>
      <p:sp>
        <p:nvSpPr>
          <p:cNvPr id="4" name="Slide Number Placeholder 3"/>
          <p:cNvSpPr>
            <a:spLocks noGrp="1"/>
          </p:cNvSpPr>
          <p:nvPr>
            <p:ph type="sldNum" sz="quarter" idx="5"/>
          </p:nvPr>
        </p:nvSpPr>
        <p:spPr/>
        <p:txBody>
          <a:bodyPr/>
          <a:lstStyle/>
          <a:p>
            <a:fld id="{4ACF2682-ECF0-45B8-9C9A-CFA29A96F164}" type="slidenum">
              <a:rPr lang="fi-FI" smtClean="0"/>
              <a:t>52</a:t>
            </a:fld>
            <a:endParaRPr lang="fi-FI"/>
          </a:p>
        </p:txBody>
      </p:sp>
    </p:spTree>
    <p:extLst>
      <p:ext uri="{BB962C8B-B14F-4D97-AF65-F5344CB8AC3E}">
        <p14:creationId xmlns:p14="http://schemas.microsoft.com/office/powerpoint/2010/main" val="2146143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4ACF2682-ECF0-45B8-9C9A-CFA29A96F164}" type="slidenum">
              <a:rPr lang="fi-FI" smtClean="0"/>
              <a:t>4</a:t>
            </a:fld>
            <a:endParaRPr lang="fi-FI"/>
          </a:p>
        </p:txBody>
      </p:sp>
    </p:spTree>
    <p:extLst>
      <p:ext uri="{BB962C8B-B14F-4D97-AF65-F5344CB8AC3E}">
        <p14:creationId xmlns:p14="http://schemas.microsoft.com/office/powerpoint/2010/main" val="1204796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Presenter</a:t>
            </a:r>
            <a:r>
              <a:rPr lang="fi-FI" dirty="0"/>
              <a:t>: Radio R</a:t>
            </a:r>
          </a:p>
        </p:txBody>
      </p:sp>
      <p:sp>
        <p:nvSpPr>
          <p:cNvPr id="4" name="Slide Number Placeholder 3"/>
          <p:cNvSpPr>
            <a:spLocks noGrp="1"/>
          </p:cNvSpPr>
          <p:nvPr>
            <p:ph type="sldNum" sz="quarter" idx="5"/>
          </p:nvPr>
        </p:nvSpPr>
        <p:spPr/>
        <p:txBody>
          <a:bodyPr/>
          <a:lstStyle/>
          <a:p>
            <a:fld id="{4ACF2682-ECF0-45B8-9C9A-CFA29A96F164}" type="slidenum">
              <a:rPr lang="fi-FI" smtClean="0"/>
              <a:t>53</a:t>
            </a:fld>
            <a:endParaRPr lang="fi-FI"/>
          </a:p>
        </p:txBody>
      </p:sp>
    </p:spTree>
    <p:extLst>
      <p:ext uri="{BB962C8B-B14F-4D97-AF65-F5344CB8AC3E}">
        <p14:creationId xmlns:p14="http://schemas.microsoft.com/office/powerpoint/2010/main" val="401562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4ACF2682-ECF0-45B8-9C9A-CFA29A96F164}" type="slidenum">
              <a:rPr lang="fi-FI" smtClean="0"/>
              <a:t>10</a:t>
            </a:fld>
            <a:endParaRPr lang="fi-FI"/>
          </a:p>
        </p:txBody>
      </p:sp>
    </p:spTree>
    <p:extLst>
      <p:ext uri="{BB962C8B-B14F-4D97-AF65-F5344CB8AC3E}">
        <p14:creationId xmlns:p14="http://schemas.microsoft.com/office/powerpoint/2010/main" val="2508555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4ACF2682-ECF0-45B8-9C9A-CFA29A96F164}" type="slidenum">
              <a:rPr lang="fi-FI" smtClean="0"/>
              <a:t>11</a:t>
            </a:fld>
            <a:endParaRPr lang="fi-FI"/>
          </a:p>
        </p:txBody>
      </p:sp>
    </p:spTree>
    <p:extLst>
      <p:ext uri="{BB962C8B-B14F-4D97-AF65-F5344CB8AC3E}">
        <p14:creationId xmlns:p14="http://schemas.microsoft.com/office/powerpoint/2010/main" val="2354010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ACF2682-ECF0-45B8-9C9A-CFA29A96F164}" type="slidenum">
              <a:rPr lang="fi-FI" smtClean="0"/>
              <a:t>12</a:t>
            </a:fld>
            <a:endParaRPr lang="fi-FI"/>
          </a:p>
        </p:txBody>
      </p:sp>
    </p:spTree>
    <p:extLst>
      <p:ext uri="{BB962C8B-B14F-4D97-AF65-F5344CB8AC3E}">
        <p14:creationId xmlns:p14="http://schemas.microsoft.com/office/powerpoint/2010/main" val="1781470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4ACF2682-ECF0-45B8-9C9A-CFA29A96F164}" type="slidenum">
              <a:rPr lang="fi-FI" smtClean="0"/>
              <a:t>34</a:t>
            </a:fld>
            <a:endParaRPr lang="fi-FI"/>
          </a:p>
        </p:txBody>
      </p:sp>
    </p:spTree>
    <p:extLst>
      <p:ext uri="{BB962C8B-B14F-4D97-AF65-F5344CB8AC3E}">
        <p14:creationId xmlns:p14="http://schemas.microsoft.com/office/powerpoint/2010/main" val="163539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4ACF2682-ECF0-45B8-9C9A-CFA29A96F164}" type="slidenum">
              <a:rPr lang="fi-FI" smtClean="0"/>
              <a:t>35</a:t>
            </a:fld>
            <a:endParaRPr lang="fi-FI"/>
          </a:p>
        </p:txBody>
      </p:sp>
    </p:spTree>
    <p:extLst>
      <p:ext uri="{BB962C8B-B14F-4D97-AF65-F5344CB8AC3E}">
        <p14:creationId xmlns:p14="http://schemas.microsoft.com/office/powerpoint/2010/main" val="457590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4ACF2682-ECF0-45B8-9C9A-CFA29A96F164}" type="slidenum">
              <a:rPr lang="fi-FI" smtClean="0"/>
              <a:t>36</a:t>
            </a:fld>
            <a:endParaRPr lang="fi-FI"/>
          </a:p>
        </p:txBody>
      </p:sp>
    </p:spTree>
    <p:extLst>
      <p:ext uri="{BB962C8B-B14F-4D97-AF65-F5344CB8AC3E}">
        <p14:creationId xmlns:p14="http://schemas.microsoft.com/office/powerpoint/2010/main" val="1242019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0" name="Google Shape;220;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3" name="Google Shape;223;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482568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17.1.2024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17.1.2024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17.1.2024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17.1.2024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17.1.2024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17.1.2024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17.1.2024</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17.1.2024</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17.1.2024</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17.1.2024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17.1.2024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ABAE3-D89C-4001-9AEC-5083F82B749C}" type="datetimeFigureOut">
              <a:rPr lang="fi-FI" smtClean="0"/>
              <a:t>17.1.2024</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1.png"/><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1.png"/><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5.emf"/><Relationship Id="rId7"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7.emf"/><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reate.kahoot.it/share/quiz-on-social-inclusion/b216a6fc-3f9b-44db-b4aa-ef4c8513d2d7" TargetMode="External"/><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0.emf"/></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0.emf"/></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0.emf"/></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0.emf"/></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hyperlink" Target="https://nuortenakatemia.fi/en/incon-projectresults/" TargetMode="External"/><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0.emf"/></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0.emf"/></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1.png"/><Relationship Id="rId4" Type="http://schemas.openxmlformats.org/officeDocument/2006/relationships/image" Target="../media/image14.emf"/></Relationships>
</file>

<file path=ppt/slides/_rels/slide35.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6.emf"/><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nuortenakatemia.fi/en/incon-projectresults/" TargetMode="External"/><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5.emf"/><Relationship Id="rId7" Type="http://schemas.openxmlformats.org/officeDocument/2006/relationships/image" Target="../media/image31.emf"/><Relationship Id="rId2" Type="http://schemas.openxmlformats.org/officeDocument/2006/relationships/image" Target="../media/image29.emf"/><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6.emf"/><Relationship Id="rId10" Type="http://schemas.openxmlformats.org/officeDocument/2006/relationships/image" Target="../media/image34.emf"/><Relationship Id="rId4" Type="http://schemas.openxmlformats.org/officeDocument/2006/relationships/image" Target="../media/image1.png"/><Relationship Id="rId9" Type="http://schemas.openxmlformats.org/officeDocument/2006/relationships/image" Target="../media/image33.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hyperlink" Target="https://sketch.io/sketchpad/" TargetMode="External"/><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1.png"/><Relationship Id="rId4" Type="http://schemas.openxmlformats.org/officeDocument/2006/relationships/hyperlink" Target="https://nuortenakatemia.fi/en/incon-projectresult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0.emf"/><Relationship Id="rId4" Type="http://schemas.openxmlformats.org/officeDocument/2006/relationships/image" Target="../media/image38.emf"/></Relationships>
</file>

<file path=ppt/slides/_rels/slide4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emf"/><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1.png"/><Relationship Id="rId4" Type="http://schemas.openxmlformats.org/officeDocument/2006/relationships/image" Target="../media/image10.emf"/><Relationship Id="rId9"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1.png"/><Relationship Id="rId4" Type="http://schemas.openxmlformats.org/officeDocument/2006/relationships/image" Target="../media/image10.emf"/></Relationships>
</file>

<file path=ppt/slides/_rels/slide4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38.emf"/><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38.emf"/><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47.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38.emf"/><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38.emf"/><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37.pn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nuortenakatemia.fi/en/incon-projectresults/" TargetMode="External"/><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5.emf"/><Relationship Id="rId7" Type="http://schemas.openxmlformats.org/officeDocument/2006/relationships/image" Target="../media/image32.emf"/><Relationship Id="rId2" Type="http://schemas.openxmlformats.org/officeDocument/2006/relationships/image" Target="../media/image29.emf"/><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6.emf"/><Relationship Id="rId4" Type="http://schemas.openxmlformats.org/officeDocument/2006/relationships/image" Target="../media/image1.png"/><Relationship Id="rId9" Type="http://schemas.openxmlformats.org/officeDocument/2006/relationships/image" Target="../media/image34.emf"/></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8.xml.rels><?xml version="1.0" encoding="UTF-8" standalone="yes"?>
<Relationships xmlns="http://schemas.openxmlformats.org/package/2006/relationships"><Relationship Id="rId3" Type="http://schemas.openxmlformats.org/officeDocument/2006/relationships/hyperlink" Target="https://nuortenakatemia.fi/en/incon-projectresults/"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hyperlink" Target="https://huki.hr/" TargetMode="External"/><Relationship Id="rId3" Type="http://schemas.openxmlformats.org/officeDocument/2006/relationships/hyperlink" Target="https://nuorisoseurat.fi/" TargetMode="External"/><Relationship Id="rId7" Type="http://schemas.openxmlformats.org/officeDocument/2006/relationships/hyperlink" Target="https://www.facebook.com/LeDiscipline/" TargetMode="External"/><Relationship Id="rId12" Type="http://schemas.openxmlformats.org/officeDocument/2006/relationships/image" Target="../media/image10.emf"/><Relationship Id="rId2" Type="http://schemas.openxmlformats.org/officeDocument/2006/relationships/hyperlink" Target="https://nuortenakatemia.fi/" TargetMode="External"/><Relationship Id="rId1" Type="http://schemas.openxmlformats.org/officeDocument/2006/relationships/slideLayout" Target="../slideLayouts/slideLayout2.xml"/><Relationship Id="rId6" Type="http://schemas.openxmlformats.org/officeDocument/2006/relationships/hyperlink" Target="https://gyiot.hu/" TargetMode="External"/><Relationship Id="rId11" Type="http://schemas.openxmlformats.org/officeDocument/2006/relationships/image" Target="../media/image11.png"/><Relationship Id="rId5" Type="http://schemas.openxmlformats.org/officeDocument/2006/relationships/hyperlink" Target="https://tntk.tartu.ee/en/" TargetMode="External"/><Relationship Id="rId10" Type="http://schemas.openxmlformats.org/officeDocument/2006/relationships/image" Target="../media/image5.emf"/><Relationship Id="rId4" Type="http://schemas.openxmlformats.org/officeDocument/2006/relationships/hyperlink" Target="http://www.radio-r.cz/" TargetMode="Externa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nswergarden.ch/create/" TargetMode="External"/><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FCA"/>
        </a:solidFill>
        <a:effectLst/>
      </p:bgPr>
    </p:bg>
    <p:spTree>
      <p:nvGrpSpPr>
        <p:cNvPr id="1" name=""/>
        <p:cNvGrpSpPr/>
        <p:nvPr/>
      </p:nvGrpSpPr>
      <p:grpSpPr>
        <a:xfrm>
          <a:off x="0" y="0"/>
          <a:ext cx="0" cy="0"/>
          <a:chOff x="0" y="0"/>
          <a:chExt cx="0" cy="0"/>
        </a:xfrm>
      </p:grpSpPr>
      <p:pic>
        <p:nvPicPr>
          <p:cNvPr id="7" name="Picture 6" descr="A white and black logo&#10;&#10;Description automatically generated with medium confidence">
            <a:extLst>
              <a:ext uri="{FF2B5EF4-FFF2-40B4-BE49-F238E27FC236}">
                <a16:creationId xmlns:a16="http://schemas.microsoft.com/office/drawing/2014/main" id="{6D4C5A5F-8BC8-3337-89FC-4EDAD681E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632" y="5516710"/>
            <a:ext cx="10387168" cy="1590379"/>
          </a:xfrm>
          <a:prstGeom prst="rect">
            <a:avLst/>
          </a:prstGeom>
        </p:spPr>
      </p:pic>
      <p:pic>
        <p:nvPicPr>
          <p:cNvPr id="14" name="Picture 13">
            <a:extLst>
              <a:ext uri="{FF2B5EF4-FFF2-40B4-BE49-F238E27FC236}">
                <a16:creationId xmlns:a16="http://schemas.microsoft.com/office/drawing/2014/main" id="{A8774BC1-DCA6-104A-E82C-BD0A52F2E175}"/>
              </a:ext>
            </a:extLst>
          </p:cNvPr>
          <p:cNvPicPr>
            <a:picLocks noChangeAspect="1"/>
          </p:cNvPicPr>
          <p:nvPr/>
        </p:nvPicPr>
        <p:blipFill>
          <a:blip r:embed="rId3"/>
          <a:stretch>
            <a:fillRect/>
          </a:stretch>
        </p:blipFill>
        <p:spPr>
          <a:xfrm rot="21241310">
            <a:off x="10832227" y="3191870"/>
            <a:ext cx="1421213" cy="3888032"/>
          </a:xfrm>
          <a:prstGeom prst="rect">
            <a:avLst/>
          </a:prstGeom>
        </p:spPr>
      </p:pic>
      <p:pic>
        <p:nvPicPr>
          <p:cNvPr id="3" name="Picture 8" descr="A group of people holding a sign&#10;&#10;Description automatically generated">
            <a:extLst>
              <a:ext uri="{FF2B5EF4-FFF2-40B4-BE49-F238E27FC236}">
                <a16:creationId xmlns:a16="http://schemas.microsoft.com/office/drawing/2014/main" id="{F2C14BA3-F9DC-CA58-EB39-80F4D1579C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1777" y="-722186"/>
            <a:ext cx="7798521" cy="7764904"/>
          </a:xfrm>
          <a:prstGeom prst="rect">
            <a:avLst/>
          </a:prstGeom>
        </p:spPr>
      </p:pic>
      <p:sp>
        <p:nvSpPr>
          <p:cNvPr id="8" name="Title 1">
            <a:extLst>
              <a:ext uri="{FF2B5EF4-FFF2-40B4-BE49-F238E27FC236}">
                <a16:creationId xmlns:a16="http://schemas.microsoft.com/office/drawing/2014/main" id="{306E1301-BF7C-815B-C1DD-C4BE10756BF9}"/>
              </a:ext>
            </a:extLst>
          </p:cNvPr>
          <p:cNvSpPr>
            <a:spLocks noGrp="1"/>
          </p:cNvSpPr>
          <p:nvPr>
            <p:ph type="title"/>
          </p:nvPr>
        </p:nvSpPr>
        <p:spPr>
          <a:xfrm>
            <a:off x="2926315" y="2099685"/>
            <a:ext cx="6144533" cy="1325563"/>
          </a:xfrm>
        </p:spPr>
        <p:txBody>
          <a:bodyPr>
            <a:noAutofit/>
          </a:bodyPr>
          <a:lstStyle/>
          <a:p>
            <a:pPr algn="ctr"/>
            <a:r>
              <a:rPr lang="fi-FI" sz="5400" b="1" dirty="0" err="1">
                <a:solidFill>
                  <a:schemeClr val="bg1"/>
                </a:solidFill>
                <a:latin typeface="Norwester"/>
              </a:rPr>
              <a:t>Inclusion</a:t>
            </a:r>
            <a:r>
              <a:rPr lang="fi-FI" sz="5400" b="1" dirty="0">
                <a:solidFill>
                  <a:schemeClr val="bg1"/>
                </a:solidFill>
                <a:latin typeface="Norwester"/>
              </a:rPr>
              <a:t> is On</a:t>
            </a:r>
            <a:br>
              <a:rPr lang="fi-FI" sz="5400" b="1" dirty="0">
                <a:solidFill>
                  <a:schemeClr val="bg1"/>
                </a:solidFill>
                <a:latin typeface="Norwester"/>
              </a:rPr>
            </a:br>
            <a:r>
              <a:rPr lang="fi-FI" sz="3200" b="1" dirty="0" err="1">
                <a:solidFill>
                  <a:schemeClr val="bg1"/>
                </a:solidFill>
                <a:latin typeface="Norwester"/>
              </a:rPr>
              <a:t>Youth</a:t>
            </a:r>
            <a:r>
              <a:rPr lang="fi-FI" sz="3200" b="1" dirty="0">
                <a:solidFill>
                  <a:schemeClr val="bg1"/>
                </a:solidFill>
                <a:latin typeface="Norwester"/>
              </a:rPr>
              <a:t> </a:t>
            </a:r>
            <a:r>
              <a:rPr lang="fi-FI" sz="3200" b="1" dirty="0" err="1">
                <a:solidFill>
                  <a:schemeClr val="bg1"/>
                </a:solidFill>
                <a:latin typeface="Norwester"/>
              </a:rPr>
              <a:t>workers</a:t>
            </a:r>
            <a:r>
              <a:rPr lang="fi-FI" sz="3200" b="1" dirty="0">
                <a:solidFill>
                  <a:schemeClr val="bg1"/>
                </a:solidFill>
                <a:latin typeface="Norwester"/>
              </a:rPr>
              <a:t>’ </a:t>
            </a:r>
            <a:r>
              <a:rPr lang="fi-FI" sz="3200" b="1" dirty="0" err="1">
                <a:solidFill>
                  <a:schemeClr val="bg1"/>
                </a:solidFill>
                <a:latin typeface="Norwester"/>
              </a:rPr>
              <a:t>training</a:t>
            </a:r>
            <a:r>
              <a:rPr lang="fi-FI" sz="3200" b="1" dirty="0">
                <a:solidFill>
                  <a:schemeClr val="bg1"/>
                </a:solidFill>
                <a:latin typeface="Norwester"/>
              </a:rPr>
              <a:t> </a:t>
            </a:r>
            <a:r>
              <a:rPr lang="fi-FI" sz="3200" b="1" dirty="0" err="1">
                <a:solidFill>
                  <a:schemeClr val="bg1"/>
                </a:solidFill>
                <a:latin typeface="Norwester"/>
              </a:rPr>
              <a:t>model</a:t>
            </a:r>
            <a:endParaRPr lang="fi-FI" sz="2800" b="1" dirty="0">
              <a:solidFill>
                <a:schemeClr val="bg1"/>
              </a:solidFill>
              <a:latin typeface="Norwester" pitchFamily="2" charset="0"/>
            </a:endParaRPr>
          </a:p>
        </p:txBody>
      </p:sp>
    </p:spTree>
    <p:extLst>
      <p:ext uri="{BB962C8B-B14F-4D97-AF65-F5344CB8AC3E}">
        <p14:creationId xmlns:p14="http://schemas.microsoft.com/office/powerpoint/2010/main" val="3368664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D02C"/>
        </a:solidFill>
        <a:effectLst/>
      </p:bgPr>
    </p:bg>
    <p:spTree>
      <p:nvGrpSpPr>
        <p:cNvPr id="1" name=""/>
        <p:cNvGrpSpPr/>
        <p:nvPr/>
      </p:nvGrpSpPr>
      <p:grpSpPr>
        <a:xfrm>
          <a:off x="0" y="0"/>
          <a:ext cx="0" cy="0"/>
          <a:chOff x="0" y="0"/>
          <a:chExt cx="0" cy="0"/>
        </a:xfrm>
      </p:grpSpPr>
      <p:pic>
        <p:nvPicPr>
          <p:cNvPr id="4" name="Picture 3" descr="A group of cartoon people&#10;&#10;Description automatically generated">
            <a:extLst>
              <a:ext uri="{FF2B5EF4-FFF2-40B4-BE49-F238E27FC236}">
                <a16:creationId xmlns:a16="http://schemas.microsoft.com/office/drawing/2014/main" id="{C4CBF745-70AD-80C1-20B1-30C96A522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516547"/>
            <a:ext cx="10515600" cy="4963064"/>
          </a:xfrm>
          <a:prstGeom prst="rect">
            <a:avLst/>
          </a:prstGeom>
        </p:spPr>
      </p:pic>
      <p:pic>
        <p:nvPicPr>
          <p:cNvPr id="14" name="Picture 13">
            <a:extLst>
              <a:ext uri="{FF2B5EF4-FFF2-40B4-BE49-F238E27FC236}">
                <a16:creationId xmlns:a16="http://schemas.microsoft.com/office/drawing/2014/main" id="{BBAF0DB0-8DCA-F558-6023-1E060BB64590}"/>
              </a:ext>
            </a:extLst>
          </p:cNvPr>
          <p:cNvPicPr>
            <a:picLocks noChangeAspect="1"/>
          </p:cNvPicPr>
          <p:nvPr/>
        </p:nvPicPr>
        <p:blipFill>
          <a:blip r:embed="rId4"/>
          <a:stretch>
            <a:fillRect/>
          </a:stretch>
        </p:blipFill>
        <p:spPr>
          <a:xfrm>
            <a:off x="652131" y="501645"/>
            <a:ext cx="7806069" cy="1676400"/>
          </a:xfrm>
          <a:prstGeom prst="rect">
            <a:avLst/>
          </a:prstGeom>
        </p:spPr>
      </p:pic>
      <p:sp>
        <p:nvSpPr>
          <p:cNvPr id="3" name="Content Placeholder 2">
            <a:extLst>
              <a:ext uri="{FF2B5EF4-FFF2-40B4-BE49-F238E27FC236}">
                <a16:creationId xmlns:a16="http://schemas.microsoft.com/office/drawing/2014/main" id="{A0E21396-0283-2DDC-410B-FB89C57BEE82}"/>
              </a:ext>
            </a:extLst>
          </p:cNvPr>
          <p:cNvSpPr>
            <a:spLocks noGrp="1"/>
          </p:cNvSpPr>
          <p:nvPr>
            <p:ph idx="1"/>
          </p:nvPr>
        </p:nvSpPr>
        <p:spPr>
          <a:xfrm>
            <a:off x="2290233" y="4180686"/>
            <a:ext cx="7611533" cy="4351338"/>
          </a:xfrm>
        </p:spPr>
        <p:txBody>
          <a:bodyPr>
            <a:normAutofit/>
          </a:bodyPr>
          <a:lstStyle/>
          <a:p>
            <a:pPr marL="0" indent="0" algn="ctr">
              <a:lnSpc>
                <a:spcPct val="100000"/>
              </a:lnSpc>
              <a:buNone/>
            </a:pPr>
            <a:r>
              <a:rPr lang="en-US" sz="2400" dirty="0">
                <a:latin typeface="Montserrat" panose="02000505000000020004" pitchFamily="2" charset="77"/>
              </a:rPr>
              <a:t>What is the first thing that comes to your mind about equality in free-time activities?</a:t>
            </a:r>
          </a:p>
        </p:txBody>
      </p:sp>
      <p:pic>
        <p:nvPicPr>
          <p:cNvPr id="5" name="Picture 4" descr="A white and black logo&#10;&#10;Description automatically generated with medium confidence">
            <a:extLst>
              <a:ext uri="{FF2B5EF4-FFF2-40B4-BE49-F238E27FC236}">
                <a16:creationId xmlns:a16="http://schemas.microsoft.com/office/drawing/2014/main" id="{8C649885-17B8-3214-BEAA-A5C8B3BCCC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6" name="Picture 5">
            <a:extLst>
              <a:ext uri="{FF2B5EF4-FFF2-40B4-BE49-F238E27FC236}">
                <a16:creationId xmlns:a16="http://schemas.microsoft.com/office/drawing/2014/main" id="{CDBD1116-F184-E753-6DB9-B16A4284A7F3}"/>
              </a:ext>
            </a:extLst>
          </p:cNvPr>
          <p:cNvPicPr>
            <a:picLocks noChangeAspect="1"/>
          </p:cNvPicPr>
          <p:nvPr/>
        </p:nvPicPr>
        <p:blipFill>
          <a:blip r:embed="rId6"/>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6D3B36F4-B3CB-2582-1951-67A52C0D44C5}"/>
              </a:ext>
            </a:extLst>
          </p:cNvPr>
          <p:cNvPicPr>
            <a:picLocks noChangeAspect="1"/>
          </p:cNvPicPr>
          <p:nvPr/>
        </p:nvPicPr>
        <p:blipFill>
          <a:blip r:embed="rId6"/>
          <a:stretch>
            <a:fillRect/>
          </a:stretch>
        </p:blipFill>
        <p:spPr>
          <a:xfrm>
            <a:off x="11082301" y="6382312"/>
            <a:ext cx="5229058" cy="147071"/>
          </a:xfrm>
          <a:prstGeom prst="rect">
            <a:avLst/>
          </a:prstGeom>
        </p:spPr>
      </p:pic>
      <p:sp>
        <p:nvSpPr>
          <p:cNvPr id="11" name="Title 1">
            <a:extLst>
              <a:ext uri="{FF2B5EF4-FFF2-40B4-BE49-F238E27FC236}">
                <a16:creationId xmlns:a16="http://schemas.microsoft.com/office/drawing/2014/main" id="{D755A7A3-4C24-0491-4307-5F0998857D91}"/>
              </a:ext>
            </a:extLst>
          </p:cNvPr>
          <p:cNvSpPr txBox="1">
            <a:spLocks/>
          </p:cNvSpPr>
          <p:nvPr/>
        </p:nvSpPr>
        <p:spPr>
          <a:xfrm>
            <a:off x="1024269" y="4899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err="1">
                <a:solidFill>
                  <a:srgbClr val="D20036"/>
                </a:solidFill>
                <a:latin typeface="Norwester" pitchFamily="2" charset="0"/>
              </a:rPr>
              <a:t>Think</a:t>
            </a:r>
            <a:r>
              <a:rPr lang="fi-FI" dirty="0">
                <a:solidFill>
                  <a:srgbClr val="D20036"/>
                </a:solidFill>
                <a:latin typeface="Norwester" pitchFamily="2" charset="0"/>
              </a:rPr>
              <a:t> for a </a:t>
            </a:r>
            <a:r>
              <a:rPr lang="fi-FI" dirty="0" err="1">
                <a:solidFill>
                  <a:srgbClr val="D20036"/>
                </a:solidFill>
                <a:latin typeface="Norwester" pitchFamily="2" charset="0"/>
              </a:rPr>
              <a:t>minute</a:t>
            </a:r>
            <a:r>
              <a:rPr lang="fi-FI" dirty="0">
                <a:solidFill>
                  <a:srgbClr val="D20036"/>
                </a:solidFill>
                <a:latin typeface="Norwester" pitchFamily="2" charset="0"/>
              </a:rPr>
              <a:t> </a:t>
            </a:r>
            <a:r>
              <a:rPr lang="fi-FI" dirty="0" err="1">
                <a:solidFill>
                  <a:srgbClr val="D20036"/>
                </a:solidFill>
                <a:latin typeface="Norwester" pitchFamily="2" charset="0"/>
              </a:rPr>
              <a:t>by</a:t>
            </a:r>
            <a:r>
              <a:rPr lang="fi-FI" dirty="0">
                <a:solidFill>
                  <a:srgbClr val="D20036"/>
                </a:solidFill>
                <a:latin typeface="Norwester" pitchFamily="2" charset="0"/>
              </a:rPr>
              <a:t> </a:t>
            </a:r>
            <a:r>
              <a:rPr lang="fi-FI" dirty="0" err="1">
                <a:solidFill>
                  <a:srgbClr val="D20036"/>
                </a:solidFill>
                <a:latin typeface="Norwester" pitchFamily="2" charset="0"/>
              </a:rPr>
              <a:t>yourself</a:t>
            </a:r>
            <a:endParaRPr lang="fi-FI" dirty="0">
              <a:solidFill>
                <a:srgbClr val="D20036"/>
              </a:solidFill>
              <a:latin typeface="Norwester" pitchFamily="2" charset="0"/>
            </a:endParaRPr>
          </a:p>
        </p:txBody>
      </p:sp>
    </p:spTree>
    <p:extLst>
      <p:ext uri="{BB962C8B-B14F-4D97-AF65-F5344CB8AC3E}">
        <p14:creationId xmlns:p14="http://schemas.microsoft.com/office/powerpoint/2010/main" val="2351953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D02C"/>
        </a:solidFill>
        <a:effectLst/>
      </p:bgPr>
    </p:bg>
    <p:spTree>
      <p:nvGrpSpPr>
        <p:cNvPr id="1" name=""/>
        <p:cNvGrpSpPr/>
        <p:nvPr/>
      </p:nvGrpSpPr>
      <p:grpSpPr>
        <a:xfrm>
          <a:off x="0" y="0"/>
          <a:ext cx="0" cy="0"/>
          <a:chOff x="0" y="0"/>
          <a:chExt cx="0" cy="0"/>
        </a:xfrm>
      </p:grpSpPr>
      <p:pic>
        <p:nvPicPr>
          <p:cNvPr id="2" name="Picture 1" descr="A group of cartoon people&#10;&#10;Description automatically generated">
            <a:extLst>
              <a:ext uri="{FF2B5EF4-FFF2-40B4-BE49-F238E27FC236}">
                <a16:creationId xmlns:a16="http://schemas.microsoft.com/office/drawing/2014/main" id="{3CD6CCE8-65A4-81DC-21CF-158F9FFCF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516547"/>
            <a:ext cx="10515600" cy="4963064"/>
          </a:xfrm>
          <a:prstGeom prst="rect">
            <a:avLst/>
          </a:prstGeom>
        </p:spPr>
      </p:pic>
      <p:pic>
        <p:nvPicPr>
          <p:cNvPr id="14" name="Picture 13">
            <a:extLst>
              <a:ext uri="{FF2B5EF4-FFF2-40B4-BE49-F238E27FC236}">
                <a16:creationId xmlns:a16="http://schemas.microsoft.com/office/drawing/2014/main" id="{BBAF0DB0-8DCA-F558-6023-1E060BB64590}"/>
              </a:ext>
            </a:extLst>
          </p:cNvPr>
          <p:cNvPicPr>
            <a:picLocks noChangeAspect="1"/>
          </p:cNvPicPr>
          <p:nvPr/>
        </p:nvPicPr>
        <p:blipFill>
          <a:blip r:embed="rId4"/>
          <a:stretch>
            <a:fillRect/>
          </a:stretch>
        </p:blipFill>
        <p:spPr>
          <a:xfrm>
            <a:off x="652131" y="501645"/>
            <a:ext cx="3936802" cy="1676400"/>
          </a:xfrm>
          <a:prstGeom prst="rect">
            <a:avLst/>
          </a:prstGeom>
        </p:spPr>
      </p:pic>
      <p:sp>
        <p:nvSpPr>
          <p:cNvPr id="3" name="Content Placeholder 2">
            <a:extLst>
              <a:ext uri="{FF2B5EF4-FFF2-40B4-BE49-F238E27FC236}">
                <a16:creationId xmlns:a16="http://schemas.microsoft.com/office/drawing/2014/main" id="{A0E21396-0283-2DDC-410B-FB89C57BEE82}"/>
              </a:ext>
            </a:extLst>
          </p:cNvPr>
          <p:cNvSpPr>
            <a:spLocks noGrp="1"/>
          </p:cNvSpPr>
          <p:nvPr>
            <p:ph idx="1"/>
          </p:nvPr>
        </p:nvSpPr>
        <p:spPr>
          <a:xfrm>
            <a:off x="2290232" y="4165784"/>
            <a:ext cx="7611533" cy="4351338"/>
          </a:xfrm>
        </p:spPr>
        <p:txBody>
          <a:bodyPr>
            <a:normAutofit/>
          </a:bodyPr>
          <a:lstStyle/>
          <a:p>
            <a:pPr marL="0" indent="0" algn="ctr">
              <a:lnSpc>
                <a:spcPct val="100000"/>
              </a:lnSpc>
              <a:buNone/>
            </a:pPr>
            <a:r>
              <a:rPr lang="fi-FI" dirty="0" err="1">
                <a:latin typeface="Montserrat" panose="02000505000000020004" pitchFamily="2" charset="77"/>
              </a:rPr>
              <a:t>What</a:t>
            </a:r>
            <a:r>
              <a:rPr lang="fi-FI" dirty="0">
                <a:latin typeface="Montserrat" panose="02000505000000020004" pitchFamily="2" charset="77"/>
              </a:rPr>
              <a:t> </a:t>
            </a:r>
            <a:r>
              <a:rPr lang="fi-FI" dirty="0" err="1">
                <a:latin typeface="Montserrat" panose="02000505000000020004" pitchFamily="2" charset="77"/>
              </a:rPr>
              <a:t>does</a:t>
            </a:r>
            <a:r>
              <a:rPr lang="fi-FI" dirty="0">
                <a:latin typeface="Montserrat" panose="02000505000000020004" pitchFamily="2" charset="77"/>
              </a:rPr>
              <a:t> </a:t>
            </a:r>
            <a:r>
              <a:rPr lang="fi-FI" dirty="0" err="1">
                <a:latin typeface="Montserrat" panose="02000505000000020004" pitchFamily="2" charset="77"/>
              </a:rPr>
              <a:t>social</a:t>
            </a:r>
            <a:r>
              <a:rPr lang="fi-FI" dirty="0">
                <a:latin typeface="Montserrat" panose="02000505000000020004" pitchFamily="2" charset="77"/>
              </a:rPr>
              <a:t> </a:t>
            </a:r>
            <a:r>
              <a:rPr lang="fi-FI" dirty="0" err="1">
                <a:latin typeface="Montserrat" panose="02000505000000020004" pitchFamily="2" charset="77"/>
              </a:rPr>
              <a:t>inclusion</a:t>
            </a:r>
            <a:endParaRPr lang="fi-FI" dirty="0">
              <a:latin typeface="Montserrat" panose="02000505000000020004" pitchFamily="2" charset="77"/>
            </a:endParaRPr>
          </a:p>
          <a:p>
            <a:pPr marL="0" indent="0" algn="ctr">
              <a:lnSpc>
                <a:spcPct val="100000"/>
              </a:lnSpc>
              <a:buNone/>
            </a:pPr>
            <a:r>
              <a:rPr lang="fi-FI" dirty="0" err="1">
                <a:latin typeface="Montserrat" panose="02000505000000020004" pitchFamily="2" charset="77"/>
              </a:rPr>
              <a:t>mean</a:t>
            </a:r>
            <a:r>
              <a:rPr lang="fi-FI" dirty="0">
                <a:latin typeface="Montserrat" panose="02000505000000020004" pitchFamily="2" charset="77"/>
              </a:rPr>
              <a:t> to </a:t>
            </a:r>
            <a:r>
              <a:rPr lang="fi-FI" dirty="0" err="1">
                <a:latin typeface="Montserrat" panose="02000505000000020004" pitchFamily="2" charset="77"/>
              </a:rPr>
              <a:t>you</a:t>
            </a:r>
            <a:r>
              <a:rPr lang="fi-FI" dirty="0">
                <a:latin typeface="Montserrat" panose="02000505000000020004" pitchFamily="2" charset="77"/>
              </a:rPr>
              <a:t>?</a:t>
            </a:r>
          </a:p>
        </p:txBody>
      </p:sp>
      <p:pic>
        <p:nvPicPr>
          <p:cNvPr id="5" name="Picture 4" descr="A white and black logo&#10;&#10;Description automatically generated with medium confidence">
            <a:extLst>
              <a:ext uri="{FF2B5EF4-FFF2-40B4-BE49-F238E27FC236}">
                <a16:creationId xmlns:a16="http://schemas.microsoft.com/office/drawing/2014/main" id="{8C649885-17B8-3214-BEAA-A5C8B3BCCC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6" name="Picture 5">
            <a:extLst>
              <a:ext uri="{FF2B5EF4-FFF2-40B4-BE49-F238E27FC236}">
                <a16:creationId xmlns:a16="http://schemas.microsoft.com/office/drawing/2014/main" id="{CDBD1116-F184-E753-6DB9-B16A4284A7F3}"/>
              </a:ext>
            </a:extLst>
          </p:cNvPr>
          <p:cNvPicPr>
            <a:picLocks noChangeAspect="1"/>
          </p:cNvPicPr>
          <p:nvPr/>
        </p:nvPicPr>
        <p:blipFill>
          <a:blip r:embed="rId6"/>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6D3B36F4-B3CB-2582-1951-67A52C0D44C5}"/>
              </a:ext>
            </a:extLst>
          </p:cNvPr>
          <p:cNvPicPr>
            <a:picLocks noChangeAspect="1"/>
          </p:cNvPicPr>
          <p:nvPr/>
        </p:nvPicPr>
        <p:blipFill>
          <a:blip r:embed="rId6"/>
          <a:stretch>
            <a:fillRect/>
          </a:stretch>
        </p:blipFill>
        <p:spPr>
          <a:xfrm>
            <a:off x="11082301" y="6382312"/>
            <a:ext cx="5229058" cy="147071"/>
          </a:xfrm>
          <a:prstGeom prst="rect">
            <a:avLst/>
          </a:prstGeom>
        </p:spPr>
      </p:pic>
      <p:sp>
        <p:nvSpPr>
          <p:cNvPr id="11" name="Title 1">
            <a:extLst>
              <a:ext uri="{FF2B5EF4-FFF2-40B4-BE49-F238E27FC236}">
                <a16:creationId xmlns:a16="http://schemas.microsoft.com/office/drawing/2014/main" id="{D755A7A3-4C24-0491-4307-5F0998857D91}"/>
              </a:ext>
            </a:extLst>
          </p:cNvPr>
          <p:cNvSpPr txBox="1">
            <a:spLocks/>
          </p:cNvSpPr>
          <p:nvPr/>
        </p:nvSpPr>
        <p:spPr>
          <a:xfrm>
            <a:off x="1024269" y="4899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a:solidFill>
                  <a:srgbClr val="D20036"/>
                </a:solidFill>
                <a:latin typeface="Norwester" pitchFamily="2" charset="0"/>
              </a:rPr>
              <a:t>Word </a:t>
            </a:r>
            <a:r>
              <a:rPr lang="fi-FI" dirty="0" err="1">
                <a:solidFill>
                  <a:srgbClr val="D20036"/>
                </a:solidFill>
                <a:latin typeface="Norwester" pitchFamily="2" charset="0"/>
              </a:rPr>
              <a:t>cloud</a:t>
            </a:r>
            <a:endParaRPr lang="fi-FI" dirty="0">
              <a:solidFill>
                <a:srgbClr val="D20036"/>
              </a:solidFill>
              <a:latin typeface="Norwester" pitchFamily="2" charset="0"/>
            </a:endParaRPr>
          </a:p>
        </p:txBody>
      </p:sp>
    </p:spTree>
    <p:extLst>
      <p:ext uri="{BB962C8B-B14F-4D97-AF65-F5344CB8AC3E}">
        <p14:creationId xmlns:p14="http://schemas.microsoft.com/office/powerpoint/2010/main" val="2194117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D02C"/>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D7B69C1-DA6F-F383-FE22-8C0644838694}"/>
              </a:ext>
            </a:extLst>
          </p:cNvPr>
          <p:cNvPicPr>
            <a:picLocks noChangeAspect="1"/>
          </p:cNvPicPr>
          <p:nvPr/>
        </p:nvPicPr>
        <p:blipFill>
          <a:blip r:embed="rId3"/>
          <a:stretch>
            <a:fillRect/>
          </a:stretch>
        </p:blipFill>
        <p:spPr>
          <a:xfrm>
            <a:off x="1943222" y="3886306"/>
            <a:ext cx="2004741" cy="2600745"/>
          </a:xfrm>
          <a:prstGeom prst="rect">
            <a:avLst/>
          </a:prstGeom>
        </p:spPr>
      </p:pic>
      <p:pic>
        <p:nvPicPr>
          <p:cNvPr id="14" name="Picture 13">
            <a:extLst>
              <a:ext uri="{FF2B5EF4-FFF2-40B4-BE49-F238E27FC236}">
                <a16:creationId xmlns:a16="http://schemas.microsoft.com/office/drawing/2014/main" id="{FAD21253-39EF-588F-6411-3A5AC12BD8E4}"/>
              </a:ext>
            </a:extLst>
          </p:cNvPr>
          <p:cNvPicPr>
            <a:picLocks noChangeAspect="1"/>
          </p:cNvPicPr>
          <p:nvPr/>
        </p:nvPicPr>
        <p:blipFill>
          <a:blip r:embed="rId4"/>
          <a:stretch>
            <a:fillRect/>
          </a:stretch>
        </p:blipFill>
        <p:spPr>
          <a:xfrm>
            <a:off x="5936942" y="2957870"/>
            <a:ext cx="4204197" cy="2778740"/>
          </a:xfrm>
          <a:prstGeom prst="rect">
            <a:avLst/>
          </a:prstGeom>
        </p:spPr>
      </p:pic>
      <p:pic>
        <p:nvPicPr>
          <p:cNvPr id="12" name="Picture 11">
            <a:extLst>
              <a:ext uri="{FF2B5EF4-FFF2-40B4-BE49-F238E27FC236}">
                <a16:creationId xmlns:a16="http://schemas.microsoft.com/office/drawing/2014/main" id="{D003CC13-91B4-4C35-28B6-7A8F619481A9}"/>
              </a:ext>
            </a:extLst>
          </p:cNvPr>
          <p:cNvPicPr>
            <a:picLocks noChangeAspect="1"/>
          </p:cNvPicPr>
          <p:nvPr/>
        </p:nvPicPr>
        <p:blipFill>
          <a:blip r:embed="rId5"/>
          <a:stretch>
            <a:fillRect/>
          </a:stretch>
        </p:blipFill>
        <p:spPr>
          <a:xfrm>
            <a:off x="7142685" y="431423"/>
            <a:ext cx="4966655" cy="3166812"/>
          </a:xfrm>
          <a:prstGeom prst="rect">
            <a:avLst/>
          </a:prstGeom>
        </p:spPr>
      </p:pic>
      <p:sp>
        <p:nvSpPr>
          <p:cNvPr id="3" name="Content Placeholder 2">
            <a:extLst>
              <a:ext uri="{FF2B5EF4-FFF2-40B4-BE49-F238E27FC236}">
                <a16:creationId xmlns:a16="http://schemas.microsoft.com/office/drawing/2014/main" id="{592A3E67-6CA6-DA20-2305-7A80BB018053}"/>
              </a:ext>
            </a:extLst>
          </p:cNvPr>
          <p:cNvSpPr>
            <a:spLocks noGrp="1"/>
          </p:cNvSpPr>
          <p:nvPr>
            <p:ph idx="1"/>
          </p:nvPr>
        </p:nvSpPr>
        <p:spPr>
          <a:xfrm>
            <a:off x="6273209" y="4227239"/>
            <a:ext cx="3677062" cy="1319905"/>
          </a:xfrm>
        </p:spPr>
        <p:txBody>
          <a:bodyPr>
            <a:normAutofit/>
          </a:bodyPr>
          <a:lstStyle/>
          <a:p>
            <a:pPr marL="0" indent="0" algn="ctr">
              <a:lnSpc>
                <a:spcPct val="100000"/>
              </a:lnSpc>
              <a:buNone/>
            </a:pPr>
            <a:r>
              <a:rPr lang="fi-FI" sz="2400" dirty="0">
                <a:latin typeface="Montserrat" panose="02000505000000020004" pitchFamily="2" charset="77"/>
              </a:rPr>
              <a:t>Is </a:t>
            </a:r>
            <a:r>
              <a:rPr lang="fi-FI" sz="2400" dirty="0" err="1">
                <a:latin typeface="Montserrat" panose="02000505000000020004" pitchFamily="2" charset="77"/>
              </a:rPr>
              <a:t>there</a:t>
            </a:r>
            <a:r>
              <a:rPr lang="fi-FI" sz="2400" dirty="0">
                <a:latin typeface="Montserrat" panose="02000505000000020004" pitchFamily="2" charset="77"/>
              </a:rPr>
              <a:t> </a:t>
            </a:r>
            <a:r>
              <a:rPr lang="fi-FI" sz="2400" dirty="0" err="1">
                <a:latin typeface="Montserrat" panose="02000505000000020004" pitchFamily="2" charset="77"/>
              </a:rPr>
              <a:t>something</a:t>
            </a:r>
            <a:r>
              <a:rPr lang="fi-FI" sz="2400" dirty="0">
                <a:latin typeface="Montserrat" panose="02000505000000020004" pitchFamily="2" charset="77"/>
              </a:rPr>
              <a:t> </a:t>
            </a:r>
            <a:r>
              <a:rPr lang="fi-FI" sz="2400" dirty="0" err="1">
                <a:latin typeface="Montserrat" panose="02000505000000020004" pitchFamily="2" charset="77"/>
              </a:rPr>
              <a:t>that</a:t>
            </a:r>
            <a:r>
              <a:rPr lang="fi-FI" sz="2400" dirty="0">
                <a:latin typeface="Montserrat" panose="02000505000000020004" pitchFamily="2" charset="77"/>
              </a:rPr>
              <a:t> </a:t>
            </a:r>
            <a:r>
              <a:rPr lang="fi-FI" sz="2400" dirty="0" err="1">
                <a:latin typeface="Montserrat" panose="02000505000000020004" pitchFamily="2" charset="77"/>
              </a:rPr>
              <a:t>surprises</a:t>
            </a:r>
            <a:r>
              <a:rPr lang="fi-FI" sz="2400" dirty="0">
                <a:latin typeface="Montserrat" panose="02000505000000020004" pitchFamily="2" charset="77"/>
              </a:rPr>
              <a:t> </a:t>
            </a:r>
            <a:r>
              <a:rPr lang="fi-FI" sz="2400" dirty="0" err="1">
                <a:latin typeface="Montserrat" panose="02000505000000020004" pitchFamily="2" charset="77"/>
              </a:rPr>
              <a:t>you</a:t>
            </a:r>
            <a:r>
              <a:rPr lang="fi-FI" sz="2400" dirty="0">
                <a:latin typeface="Montserrat" panose="02000505000000020004" pitchFamily="2" charset="77"/>
              </a:rPr>
              <a:t>?</a:t>
            </a:r>
          </a:p>
        </p:txBody>
      </p:sp>
      <p:pic>
        <p:nvPicPr>
          <p:cNvPr id="5" name="Picture 4" descr="A white and black logo&#10;&#10;Description automatically generated with medium confidence">
            <a:extLst>
              <a:ext uri="{FF2B5EF4-FFF2-40B4-BE49-F238E27FC236}">
                <a16:creationId xmlns:a16="http://schemas.microsoft.com/office/drawing/2014/main" id="{CCDFB539-EB46-A4DA-1BBB-2EE095FDAC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6" name="Picture 5">
            <a:extLst>
              <a:ext uri="{FF2B5EF4-FFF2-40B4-BE49-F238E27FC236}">
                <a16:creationId xmlns:a16="http://schemas.microsoft.com/office/drawing/2014/main" id="{DF9E878B-D0F3-1575-4321-D96A0DB3297D}"/>
              </a:ext>
            </a:extLst>
          </p:cNvPr>
          <p:cNvPicPr>
            <a:picLocks noChangeAspect="1"/>
          </p:cNvPicPr>
          <p:nvPr/>
        </p:nvPicPr>
        <p:blipFill>
          <a:blip r:embed="rId7"/>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F942D17D-19E8-6CFF-B313-A04722BB7370}"/>
              </a:ext>
            </a:extLst>
          </p:cNvPr>
          <p:cNvPicPr>
            <a:picLocks noChangeAspect="1"/>
          </p:cNvPicPr>
          <p:nvPr/>
        </p:nvPicPr>
        <p:blipFill>
          <a:blip r:embed="rId7"/>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01B5DDDC-FF7D-2AB0-93E6-5952B579532A}"/>
              </a:ext>
            </a:extLst>
          </p:cNvPr>
          <p:cNvPicPr>
            <a:picLocks noChangeAspect="1"/>
          </p:cNvPicPr>
          <p:nvPr/>
        </p:nvPicPr>
        <p:blipFill>
          <a:blip r:embed="rId8"/>
          <a:stretch>
            <a:fillRect/>
          </a:stretch>
        </p:blipFill>
        <p:spPr>
          <a:xfrm>
            <a:off x="374282" y="1206688"/>
            <a:ext cx="6392136" cy="2721950"/>
          </a:xfrm>
          <a:prstGeom prst="rect">
            <a:avLst/>
          </a:prstGeom>
        </p:spPr>
      </p:pic>
      <p:sp>
        <p:nvSpPr>
          <p:cNvPr id="9" name="Title 1">
            <a:extLst>
              <a:ext uri="{FF2B5EF4-FFF2-40B4-BE49-F238E27FC236}">
                <a16:creationId xmlns:a16="http://schemas.microsoft.com/office/drawing/2014/main" id="{9335ABD5-2044-DAEA-2E6B-2E3CEEC97B99}"/>
              </a:ext>
            </a:extLst>
          </p:cNvPr>
          <p:cNvSpPr txBox="1">
            <a:spLocks/>
          </p:cNvSpPr>
          <p:nvPr/>
        </p:nvSpPr>
        <p:spPr>
          <a:xfrm>
            <a:off x="746420" y="16827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err="1">
                <a:solidFill>
                  <a:srgbClr val="D20036"/>
                </a:solidFill>
                <a:latin typeface="Norwester" pitchFamily="2" charset="0"/>
              </a:rPr>
              <a:t>Discuss</a:t>
            </a:r>
            <a:r>
              <a:rPr lang="fi-FI" dirty="0">
                <a:solidFill>
                  <a:srgbClr val="D20036"/>
                </a:solidFill>
                <a:latin typeface="Norwester" pitchFamily="2" charset="0"/>
              </a:rPr>
              <a:t> </a:t>
            </a:r>
            <a:r>
              <a:rPr lang="fi-FI" dirty="0" err="1">
                <a:solidFill>
                  <a:srgbClr val="D20036"/>
                </a:solidFill>
                <a:latin typeface="Norwester" pitchFamily="2" charset="0"/>
              </a:rPr>
              <a:t>with</a:t>
            </a:r>
            <a:r>
              <a:rPr lang="fi-FI" dirty="0">
                <a:solidFill>
                  <a:srgbClr val="D20036"/>
                </a:solidFill>
                <a:latin typeface="Norwester" pitchFamily="2" charset="0"/>
              </a:rPr>
              <a:t> a </a:t>
            </a:r>
            <a:r>
              <a:rPr lang="fi-FI" dirty="0" err="1">
                <a:solidFill>
                  <a:srgbClr val="D20036"/>
                </a:solidFill>
                <a:latin typeface="Norwester" pitchFamily="2" charset="0"/>
              </a:rPr>
              <a:t>pair</a:t>
            </a:r>
            <a:r>
              <a:rPr lang="fi-FI" dirty="0">
                <a:solidFill>
                  <a:srgbClr val="D20036"/>
                </a:solidFill>
                <a:latin typeface="Norwester" pitchFamily="2" charset="0"/>
              </a:rPr>
              <a:t> </a:t>
            </a:r>
            <a:r>
              <a:rPr lang="fi-FI" dirty="0" err="1">
                <a:solidFill>
                  <a:srgbClr val="D20036"/>
                </a:solidFill>
                <a:latin typeface="Norwester" pitchFamily="2" charset="0"/>
              </a:rPr>
              <a:t>or</a:t>
            </a:r>
            <a:endParaRPr lang="fi-FI" dirty="0">
              <a:solidFill>
                <a:srgbClr val="D20036"/>
              </a:solidFill>
              <a:latin typeface="Norwester" pitchFamily="2" charset="0"/>
            </a:endParaRPr>
          </a:p>
          <a:p>
            <a:r>
              <a:rPr lang="fi-FI" dirty="0">
                <a:solidFill>
                  <a:srgbClr val="D20036"/>
                </a:solidFill>
                <a:latin typeface="Norwester" pitchFamily="2" charset="0"/>
              </a:rPr>
              <a:t>in a </a:t>
            </a:r>
            <a:r>
              <a:rPr lang="fi-FI" dirty="0" err="1">
                <a:solidFill>
                  <a:srgbClr val="D20036"/>
                </a:solidFill>
                <a:latin typeface="Norwester" pitchFamily="2" charset="0"/>
              </a:rPr>
              <a:t>small</a:t>
            </a:r>
            <a:r>
              <a:rPr lang="fi-FI" dirty="0">
                <a:solidFill>
                  <a:srgbClr val="D20036"/>
                </a:solidFill>
                <a:latin typeface="Norwester" pitchFamily="2" charset="0"/>
              </a:rPr>
              <a:t> </a:t>
            </a:r>
            <a:r>
              <a:rPr lang="fi-FI" dirty="0" err="1">
                <a:solidFill>
                  <a:srgbClr val="D20036"/>
                </a:solidFill>
                <a:latin typeface="Norwester" pitchFamily="2" charset="0"/>
              </a:rPr>
              <a:t>group</a:t>
            </a:r>
            <a:endParaRPr lang="fi-FI" dirty="0">
              <a:solidFill>
                <a:srgbClr val="D20036"/>
              </a:solidFill>
              <a:latin typeface="Norwester" pitchFamily="2" charset="0"/>
            </a:endParaRPr>
          </a:p>
        </p:txBody>
      </p:sp>
      <p:sp>
        <p:nvSpPr>
          <p:cNvPr id="13" name="Content Placeholder 2">
            <a:extLst>
              <a:ext uri="{FF2B5EF4-FFF2-40B4-BE49-F238E27FC236}">
                <a16:creationId xmlns:a16="http://schemas.microsoft.com/office/drawing/2014/main" id="{2054D273-C4F1-385D-6582-C8CE8FEC11BE}"/>
              </a:ext>
            </a:extLst>
          </p:cNvPr>
          <p:cNvSpPr txBox="1">
            <a:spLocks/>
          </p:cNvSpPr>
          <p:nvPr/>
        </p:nvSpPr>
        <p:spPr>
          <a:xfrm>
            <a:off x="7523913" y="1478119"/>
            <a:ext cx="4204197" cy="245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fi-FI" sz="2400" dirty="0" err="1">
                <a:latin typeface="Montserrat" panose="02000505000000020004" pitchFamily="2" charset="77"/>
              </a:rPr>
              <a:t>What</a:t>
            </a:r>
            <a:r>
              <a:rPr lang="fi-FI" sz="2400" dirty="0">
                <a:latin typeface="Montserrat" panose="02000505000000020004" pitchFamily="2" charset="77"/>
              </a:rPr>
              <a:t> </a:t>
            </a:r>
            <a:r>
              <a:rPr lang="fi-FI" sz="2400" dirty="0" err="1">
                <a:latin typeface="Montserrat" panose="02000505000000020004" pitchFamily="2" charset="77"/>
              </a:rPr>
              <a:t>kind</a:t>
            </a:r>
            <a:r>
              <a:rPr lang="fi-FI" sz="2400" dirty="0">
                <a:latin typeface="Montserrat" panose="02000505000000020004" pitchFamily="2" charset="77"/>
              </a:rPr>
              <a:t> of </a:t>
            </a:r>
            <a:r>
              <a:rPr lang="fi-FI" sz="2400" dirty="0" err="1">
                <a:latin typeface="Montserrat" panose="02000505000000020004" pitchFamily="2" charset="77"/>
              </a:rPr>
              <a:t>thoughts</a:t>
            </a:r>
            <a:r>
              <a:rPr lang="fi-FI" sz="2400" dirty="0">
                <a:latin typeface="Montserrat" panose="02000505000000020004" pitchFamily="2" charset="77"/>
              </a:rPr>
              <a:t> </a:t>
            </a:r>
            <a:r>
              <a:rPr lang="fi-FI" sz="2400" dirty="0" err="1">
                <a:latin typeface="Montserrat" panose="02000505000000020004" pitchFamily="2" charset="77"/>
              </a:rPr>
              <a:t>does</a:t>
            </a:r>
            <a:r>
              <a:rPr lang="fi-FI" sz="2400" dirty="0">
                <a:latin typeface="Montserrat" panose="02000505000000020004" pitchFamily="2" charset="77"/>
              </a:rPr>
              <a:t> </a:t>
            </a:r>
            <a:r>
              <a:rPr lang="fi-FI" sz="2400" dirty="0" err="1">
                <a:latin typeface="Montserrat" panose="02000505000000020004" pitchFamily="2" charset="77"/>
              </a:rPr>
              <a:t>the</a:t>
            </a:r>
            <a:r>
              <a:rPr lang="fi-FI" sz="2400" dirty="0">
                <a:latin typeface="Montserrat" panose="02000505000000020004" pitchFamily="2" charset="77"/>
              </a:rPr>
              <a:t> </a:t>
            </a:r>
            <a:r>
              <a:rPr lang="fi-FI" sz="2400" dirty="0" err="1">
                <a:latin typeface="Montserrat" panose="02000505000000020004" pitchFamily="2" charset="77"/>
              </a:rPr>
              <a:t>word</a:t>
            </a:r>
            <a:r>
              <a:rPr lang="fi-FI" sz="2400" dirty="0">
                <a:latin typeface="Montserrat" panose="02000505000000020004" pitchFamily="2" charset="77"/>
              </a:rPr>
              <a:t> </a:t>
            </a:r>
            <a:r>
              <a:rPr lang="fi-FI" sz="2400" dirty="0" err="1">
                <a:latin typeface="Montserrat" panose="02000505000000020004" pitchFamily="2" charset="77"/>
              </a:rPr>
              <a:t>cloud</a:t>
            </a:r>
            <a:r>
              <a:rPr lang="fi-FI" sz="2400" dirty="0">
                <a:latin typeface="Montserrat" panose="02000505000000020004" pitchFamily="2" charset="77"/>
              </a:rPr>
              <a:t> </a:t>
            </a:r>
            <a:r>
              <a:rPr lang="fi-FI" sz="2400" dirty="0" err="1">
                <a:latin typeface="Montserrat" panose="02000505000000020004" pitchFamily="2" charset="77"/>
              </a:rPr>
              <a:t>evoke</a:t>
            </a:r>
            <a:r>
              <a:rPr lang="fi-FI" sz="2400" dirty="0">
                <a:latin typeface="Montserrat" panose="02000505000000020004" pitchFamily="2" charset="77"/>
              </a:rPr>
              <a:t> in </a:t>
            </a:r>
            <a:r>
              <a:rPr lang="fi-FI" sz="2400" dirty="0" err="1">
                <a:latin typeface="Montserrat" panose="02000505000000020004" pitchFamily="2" charset="77"/>
              </a:rPr>
              <a:t>you</a:t>
            </a:r>
            <a:r>
              <a:rPr lang="fi-FI" sz="2400" dirty="0">
                <a:latin typeface="Montserrat" panose="02000505000000020004" pitchFamily="2" charset="77"/>
              </a:rPr>
              <a:t>?</a:t>
            </a:r>
          </a:p>
        </p:txBody>
      </p:sp>
    </p:spTree>
    <p:extLst>
      <p:ext uri="{BB962C8B-B14F-4D97-AF65-F5344CB8AC3E}">
        <p14:creationId xmlns:p14="http://schemas.microsoft.com/office/powerpoint/2010/main" val="3033883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4" name="Picture 3" descr="A group of people holding a rectangular sign&#10;&#10;Description automatically generated">
            <a:extLst>
              <a:ext uri="{FF2B5EF4-FFF2-40B4-BE49-F238E27FC236}">
                <a16:creationId xmlns:a16="http://schemas.microsoft.com/office/drawing/2014/main" id="{5C42EA05-12B4-9F46-D31D-75A9D5E81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329" y="0"/>
            <a:ext cx="6857342" cy="6858000"/>
          </a:xfrm>
          <a:prstGeom prst="rect">
            <a:avLst/>
          </a:prstGeom>
        </p:spPr>
      </p:pic>
      <p:sp>
        <p:nvSpPr>
          <p:cNvPr id="2" name="Title 1">
            <a:extLst>
              <a:ext uri="{FF2B5EF4-FFF2-40B4-BE49-F238E27FC236}">
                <a16:creationId xmlns:a16="http://schemas.microsoft.com/office/drawing/2014/main" id="{130EBC89-F169-DE0B-D0BE-461A5D9564E8}"/>
              </a:ext>
            </a:extLst>
          </p:cNvPr>
          <p:cNvSpPr>
            <a:spLocks noGrp="1"/>
          </p:cNvSpPr>
          <p:nvPr>
            <p:ph type="title"/>
          </p:nvPr>
        </p:nvSpPr>
        <p:spPr>
          <a:xfrm>
            <a:off x="2864327" y="2422138"/>
            <a:ext cx="6463345" cy="1325563"/>
          </a:xfrm>
        </p:spPr>
        <p:txBody>
          <a:bodyPr>
            <a:noAutofit/>
          </a:bodyPr>
          <a:lstStyle/>
          <a:p>
            <a:pPr algn="ctr"/>
            <a:r>
              <a:rPr lang="fi-FI" sz="4800" b="1" dirty="0" err="1">
                <a:latin typeface="Norwester" pitchFamily="2" charset="0"/>
              </a:rPr>
              <a:t>Quiz</a:t>
            </a:r>
            <a:r>
              <a:rPr lang="fi-FI" sz="4800" b="1" dirty="0">
                <a:latin typeface="Norwester" pitchFamily="2" charset="0"/>
              </a:rPr>
              <a:t> </a:t>
            </a:r>
            <a:br>
              <a:rPr lang="fi-FI" sz="4800" b="1" dirty="0">
                <a:latin typeface="Norwester" pitchFamily="2" charset="0"/>
              </a:rPr>
            </a:br>
            <a:r>
              <a:rPr lang="fi-FI" sz="4800" b="1" dirty="0">
                <a:latin typeface="Norwester" pitchFamily="2" charset="0"/>
              </a:rPr>
              <a:t>on </a:t>
            </a:r>
            <a:r>
              <a:rPr lang="fi-FI" sz="4800" b="1" dirty="0" err="1">
                <a:latin typeface="Norwester" pitchFamily="2" charset="0"/>
              </a:rPr>
              <a:t>social</a:t>
            </a:r>
            <a:r>
              <a:rPr lang="fi-FI" sz="4800" b="1" dirty="0">
                <a:latin typeface="Norwester" pitchFamily="2" charset="0"/>
              </a:rPr>
              <a:t> </a:t>
            </a:r>
            <a:r>
              <a:rPr lang="fi-FI" sz="4800" b="1" dirty="0" err="1">
                <a:latin typeface="Norwester" pitchFamily="2" charset="0"/>
              </a:rPr>
              <a:t>inclusion</a:t>
            </a:r>
            <a:endParaRPr lang="fi-FI" sz="4800" b="1" dirty="0">
              <a:latin typeface="Norwester" pitchFamily="2" charset="0"/>
            </a:endParaRPr>
          </a:p>
        </p:txBody>
      </p:sp>
      <p:pic>
        <p:nvPicPr>
          <p:cNvPr id="7" name="Picture 6" descr="A white and black logo&#10;&#10;Description automatically generated with medium confidence">
            <a:extLst>
              <a:ext uri="{FF2B5EF4-FFF2-40B4-BE49-F238E27FC236}">
                <a16:creationId xmlns:a16="http://schemas.microsoft.com/office/drawing/2014/main" id="{6D4C5A5F-8BC8-3337-89FC-4EDAD681E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632" y="5516710"/>
            <a:ext cx="10387168" cy="1590379"/>
          </a:xfrm>
          <a:prstGeom prst="rect">
            <a:avLst/>
          </a:prstGeom>
        </p:spPr>
      </p:pic>
    </p:spTree>
    <p:extLst>
      <p:ext uri="{BB962C8B-B14F-4D97-AF65-F5344CB8AC3E}">
        <p14:creationId xmlns:p14="http://schemas.microsoft.com/office/powerpoint/2010/main" val="3494828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65125"/>
            <a:ext cx="8229600"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7" y="397387"/>
            <a:ext cx="10515600" cy="1325563"/>
          </a:xfrm>
        </p:spPr>
        <p:txBody>
          <a:bodyPr>
            <a:normAutofit/>
          </a:bodyPr>
          <a:lstStyle/>
          <a:p>
            <a:r>
              <a:rPr lang="fi-FI" sz="4000" dirty="0" err="1">
                <a:solidFill>
                  <a:srgbClr val="D20036"/>
                </a:solidFill>
                <a:latin typeface="Norwester" pitchFamily="2" charset="0"/>
              </a:rPr>
              <a:t>Facilitation</a:t>
            </a:r>
            <a:r>
              <a:rPr lang="fi-FI" sz="4000" dirty="0">
                <a:solidFill>
                  <a:srgbClr val="D20036"/>
                </a:solidFill>
                <a:latin typeface="Norwester" pitchFamily="2" charset="0"/>
              </a:rPr>
              <a:t> </a:t>
            </a:r>
            <a:r>
              <a:rPr lang="fi-FI" sz="4000" dirty="0" err="1">
                <a:solidFill>
                  <a:srgbClr val="D20036"/>
                </a:solidFill>
                <a:latin typeface="Norwester" pitchFamily="2" charset="0"/>
              </a:rPr>
              <a:t>instructions</a:t>
            </a:r>
            <a:endParaRPr lang="fi-FI" sz="4000" dirty="0">
              <a:solidFill>
                <a:srgbClr val="D20036"/>
              </a:solidFill>
              <a:latin typeface="Norwester"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248664"/>
          </a:xfrm>
        </p:spPr>
        <p:txBody>
          <a:bodyPr vert="horz" lIns="91440" tIns="45720" rIns="91440" bIns="45720" rtlCol="0" anchor="t">
            <a:normAutofit/>
          </a:bodyPr>
          <a:lstStyle/>
          <a:p>
            <a:pPr fontAlgn="base">
              <a:lnSpc>
                <a:spcPct val="110000"/>
              </a:lnSpc>
            </a:pPr>
            <a:r>
              <a:rPr lang="fi-FI" sz="2000" dirty="0" err="1">
                <a:solidFill>
                  <a:srgbClr val="000000"/>
                </a:solidFill>
                <a:latin typeface="Montserrat" panose="02000505000000020004" pitchFamily="2" charset="77"/>
              </a:rPr>
              <a:t>Steps</a:t>
            </a:r>
            <a:r>
              <a:rPr lang="fi-FI" sz="2000" dirty="0">
                <a:solidFill>
                  <a:srgbClr val="000000"/>
                </a:solidFill>
                <a:latin typeface="Montserrat" panose="02000505000000020004" pitchFamily="2" charset="77"/>
              </a:rPr>
              <a:t>, </a:t>
            </a:r>
            <a:r>
              <a:rPr lang="fi-FI" sz="2000" dirty="0" err="1">
                <a:solidFill>
                  <a:srgbClr val="000000"/>
                </a:solidFill>
                <a:latin typeface="Montserrat" panose="02000505000000020004" pitchFamily="2" charset="77"/>
              </a:rPr>
              <a:t>equipment</a:t>
            </a:r>
            <a:r>
              <a:rPr lang="fi-FI" sz="2000" dirty="0">
                <a:solidFill>
                  <a:srgbClr val="000000"/>
                </a:solidFill>
                <a:latin typeface="Montserrat" panose="02000505000000020004" pitchFamily="2" charset="77"/>
              </a:rPr>
              <a:t> and </a:t>
            </a:r>
            <a:r>
              <a:rPr lang="fi-FI" sz="2000" dirty="0" err="1">
                <a:solidFill>
                  <a:srgbClr val="000000"/>
                </a:solidFill>
                <a:latin typeface="Montserrat" panose="02000505000000020004" pitchFamily="2" charset="77"/>
              </a:rPr>
              <a:t>time</a:t>
            </a:r>
            <a:r>
              <a:rPr lang="fi-FI" sz="2000" dirty="0">
                <a:solidFill>
                  <a:srgbClr val="000000"/>
                </a:solidFill>
                <a:latin typeface="Montserrat" panose="02000505000000020004" pitchFamily="2" charset="77"/>
              </a:rPr>
              <a:t>:</a:t>
            </a:r>
          </a:p>
          <a:p>
            <a:pPr lvl="1" fontAlgn="base">
              <a:lnSpc>
                <a:spcPct val="110000"/>
              </a:lnSpc>
            </a:pPr>
            <a:r>
              <a:rPr lang="fi-FI" sz="2000" dirty="0">
                <a:solidFill>
                  <a:srgbClr val="000000"/>
                </a:solidFill>
                <a:latin typeface="Montserrat" panose="02000505000000020004" pitchFamily="2" charset="77"/>
                <a:hlinkClick r:id="rId3"/>
              </a:rPr>
              <a:t>Go to </a:t>
            </a:r>
            <a:r>
              <a:rPr lang="fi-FI" sz="2000" dirty="0" err="1">
                <a:solidFill>
                  <a:srgbClr val="000000"/>
                </a:solidFill>
                <a:latin typeface="Montserrat" panose="02000505000000020004" pitchFamily="2" charset="77"/>
                <a:hlinkClick r:id="rId3"/>
              </a:rPr>
              <a:t>Kahoot</a:t>
            </a:r>
            <a:r>
              <a:rPr lang="fi-FI" sz="2000" dirty="0">
                <a:solidFill>
                  <a:srgbClr val="000000"/>
                </a:solidFill>
                <a:latin typeface="Montserrat" panose="02000505000000020004" pitchFamily="2" charset="77"/>
                <a:hlinkClick r:id="rId3"/>
              </a:rPr>
              <a:t> and </a:t>
            </a:r>
            <a:r>
              <a:rPr lang="fi-FI" sz="2000" dirty="0" err="1">
                <a:solidFill>
                  <a:srgbClr val="000000"/>
                </a:solidFill>
                <a:latin typeface="Montserrat" panose="02000505000000020004" pitchFamily="2" charset="77"/>
                <a:hlinkClick r:id="rId3"/>
              </a:rPr>
              <a:t>host</a:t>
            </a:r>
            <a:r>
              <a:rPr lang="fi-FI" sz="2000" dirty="0">
                <a:solidFill>
                  <a:srgbClr val="000000"/>
                </a:solidFill>
                <a:latin typeface="Montserrat" panose="02000505000000020004" pitchFamily="2" charset="77"/>
                <a:hlinkClick r:id="rId3"/>
              </a:rPr>
              <a:t> a </a:t>
            </a:r>
            <a:r>
              <a:rPr lang="fi-FI" sz="2000" dirty="0" err="1">
                <a:solidFill>
                  <a:srgbClr val="000000"/>
                </a:solidFill>
                <a:latin typeface="Montserrat" panose="02000505000000020004" pitchFamily="2" charset="77"/>
                <a:hlinkClick r:id="rId3"/>
              </a:rPr>
              <a:t>small</a:t>
            </a:r>
            <a:r>
              <a:rPr lang="fi-FI" sz="2000" dirty="0">
                <a:solidFill>
                  <a:srgbClr val="000000"/>
                </a:solidFill>
                <a:latin typeface="Montserrat" panose="02000505000000020004" pitchFamily="2" charset="77"/>
                <a:hlinkClick r:id="rId3"/>
              </a:rPr>
              <a:t> </a:t>
            </a:r>
            <a:r>
              <a:rPr lang="fi-FI" sz="2000" dirty="0" err="1">
                <a:solidFill>
                  <a:srgbClr val="000000"/>
                </a:solidFill>
                <a:latin typeface="Montserrat" panose="02000505000000020004" pitchFamily="2" charset="77"/>
                <a:hlinkClick r:id="rId3"/>
              </a:rPr>
              <a:t>quiz</a:t>
            </a:r>
            <a:r>
              <a:rPr lang="fi-FI" sz="2000" dirty="0">
                <a:solidFill>
                  <a:srgbClr val="000000"/>
                </a:solidFill>
                <a:latin typeface="Montserrat" panose="02000505000000020004" pitchFamily="2" charset="77"/>
                <a:hlinkClick r:id="rId3"/>
              </a:rPr>
              <a:t> on </a:t>
            </a:r>
            <a:r>
              <a:rPr lang="fi-FI" sz="2000" dirty="0" err="1">
                <a:solidFill>
                  <a:srgbClr val="000000"/>
                </a:solidFill>
                <a:latin typeface="Montserrat" panose="02000505000000020004" pitchFamily="2" charset="77"/>
                <a:hlinkClick r:id="rId3"/>
              </a:rPr>
              <a:t>social</a:t>
            </a:r>
            <a:r>
              <a:rPr lang="fi-FI" sz="2000" dirty="0">
                <a:solidFill>
                  <a:srgbClr val="000000"/>
                </a:solidFill>
                <a:latin typeface="Montserrat" panose="02000505000000020004" pitchFamily="2" charset="77"/>
                <a:hlinkClick r:id="rId3"/>
              </a:rPr>
              <a:t> </a:t>
            </a:r>
            <a:r>
              <a:rPr lang="fi-FI" sz="2000" dirty="0" err="1">
                <a:solidFill>
                  <a:srgbClr val="000000"/>
                </a:solidFill>
                <a:latin typeface="Montserrat" panose="02000505000000020004" pitchFamily="2" charset="77"/>
                <a:hlinkClick r:id="rId3"/>
              </a:rPr>
              <a:t>inclusion</a:t>
            </a:r>
            <a:r>
              <a:rPr lang="fi-FI" sz="2000" dirty="0">
                <a:solidFill>
                  <a:srgbClr val="000000"/>
                </a:solidFill>
                <a:latin typeface="Montserrat" panose="02000505000000020004" pitchFamily="2" charset="77"/>
              </a:rPr>
              <a:t> OR </a:t>
            </a:r>
            <a:r>
              <a:rPr lang="fi-FI" sz="2000" dirty="0" err="1">
                <a:solidFill>
                  <a:srgbClr val="000000"/>
                </a:solidFill>
                <a:latin typeface="Montserrat" panose="02000505000000020004" pitchFamily="2" charset="77"/>
              </a:rPr>
              <a:t>the</a:t>
            </a:r>
            <a:r>
              <a:rPr lang="fi-FI" sz="2000" dirty="0">
                <a:solidFill>
                  <a:srgbClr val="000000"/>
                </a:solidFill>
                <a:latin typeface="Montserrat" panose="02000505000000020004" pitchFamily="2" charset="77"/>
              </a:rPr>
              <a:t> </a:t>
            </a:r>
            <a:r>
              <a:rPr lang="fi-FI" sz="2000" dirty="0" err="1">
                <a:solidFill>
                  <a:srgbClr val="000000"/>
                </a:solidFill>
                <a:latin typeface="Montserrat" panose="02000505000000020004" pitchFamily="2" charset="77"/>
              </a:rPr>
              <a:t>following</a:t>
            </a:r>
            <a:r>
              <a:rPr lang="fi-FI" sz="2000" dirty="0">
                <a:solidFill>
                  <a:srgbClr val="000000"/>
                </a:solidFill>
                <a:latin typeface="Montserrat" panose="02000505000000020004" pitchFamily="2" charset="77"/>
              </a:rPr>
              <a:t> </a:t>
            </a:r>
            <a:r>
              <a:rPr lang="fi-FI" sz="2000" dirty="0" err="1">
                <a:solidFill>
                  <a:srgbClr val="000000"/>
                </a:solidFill>
                <a:latin typeface="Montserrat" panose="02000505000000020004" pitchFamily="2" charset="77"/>
              </a:rPr>
              <a:t>slides</a:t>
            </a:r>
            <a:r>
              <a:rPr lang="fi-FI" sz="2000" dirty="0">
                <a:solidFill>
                  <a:srgbClr val="000000"/>
                </a:solidFill>
                <a:latin typeface="Montserrat" panose="02000505000000020004" pitchFamily="2" charset="77"/>
              </a:rPr>
              <a:t>.</a:t>
            </a:r>
            <a:endParaRPr lang="fi-FI" sz="2000" b="0" i="0" dirty="0">
              <a:solidFill>
                <a:srgbClr val="000000"/>
              </a:solidFill>
              <a:effectLst/>
              <a:latin typeface="Montserrat" panose="02000505000000020004" pitchFamily="2" charset="77"/>
            </a:endParaRPr>
          </a:p>
          <a:p>
            <a:pPr lvl="1" fontAlgn="base">
              <a:lnSpc>
                <a:spcPct val="110000"/>
              </a:lnSpc>
            </a:pPr>
            <a:r>
              <a:rPr lang="fi-FI" sz="2000" b="0" i="0" dirty="0" err="1">
                <a:solidFill>
                  <a:srgbClr val="000000"/>
                </a:solidFill>
                <a:effectLst/>
                <a:latin typeface="Montserrat" panose="02000505000000020004" pitchFamily="2" charset="77"/>
              </a:rPr>
              <a:t>The</a:t>
            </a:r>
            <a:r>
              <a:rPr lang="fi-FI" sz="2000" b="0" i="0" dirty="0">
                <a:solidFill>
                  <a:srgbClr val="000000"/>
                </a:solidFill>
                <a:effectLst/>
                <a:latin typeface="Montserrat" panose="02000505000000020004" pitchFamily="2" charset="77"/>
              </a:rPr>
              <a:t> </a:t>
            </a:r>
            <a:r>
              <a:rPr lang="fi-FI" sz="2000" b="0" i="0" dirty="0" err="1">
                <a:solidFill>
                  <a:srgbClr val="000000"/>
                </a:solidFill>
                <a:effectLst/>
                <a:latin typeface="Montserrat" panose="02000505000000020004" pitchFamily="2" charset="77"/>
              </a:rPr>
              <a:t>quiz</a:t>
            </a:r>
            <a:r>
              <a:rPr lang="fi-FI" sz="2000" b="0" i="0" dirty="0">
                <a:solidFill>
                  <a:srgbClr val="000000"/>
                </a:solidFill>
                <a:effectLst/>
                <a:latin typeface="Montserrat" panose="02000505000000020004" pitchFamily="2" charset="77"/>
              </a:rPr>
              <a:t> </a:t>
            </a:r>
            <a:r>
              <a:rPr lang="fi-FI" sz="2000" b="0" i="0" dirty="0" err="1">
                <a:solidFill>
                  <a:srgbClr val="000000"/>
                </a:solidFill>
                <a:effectLst/>
                <a:latin typeface="Montserrat" panose="02000505000000020004" pitchFamily="2" charset="77"/>
              </a:rPr>
              <a:t>includes</a:t>
            </a:r>
            <a:r>
              <a:rPr lang="fi-FI" sz="2000" dirty="0">
                <a:solidFill>
                  <a:srgbClr val="000000"/>
                </a:solidFill>
                <a:latin typeface="Montserrat" panose="02000505000000020004" pitchFamily="2" charset="77"/>
              </a:rPr>
              <a:t> </a:t>
            </a:r>
            <a:r>
              <a:rPr lang="fi-FI" sz="2000" dirty="0" err="1">
                <a:solidFill>
                  <a:srgbClr val="000000"/>
                </a:solidFill>
                <a:latin typeface="Montserrat" panose="02000505000000020004" pitchFamily="2" charset="77"/>
              </a:rPr>
              <a:t>eight</a:t>
            </a:r>
            <a:r>
              <a:rPr lang="fi-FI" sz="2000" b="0" i="0" dirty="0">
                <a:solidFill>
                  <a:srgbClr val="000000"/>
                </a:solidFill>
                <a:effectLst/>
                <a:latin typeface="Montserrat" panose="02000505000000020004" pitchFamily="2" charset="77"/>
              </a:rPr>
              <a:t> </a:t>
            </a:r>
            <a:r>
              <a:rPr lang="fi-FI" sz="2000" b="0" i="0" dirty="0" err="1">
                <a:solidFill>
                  <a:srgbClr val="000000"/>
                </a:solidFill>
                <a:effectLst/>
                <a:latin typeface="Montserrat" panose="02000505000000020004" pitchFamily="2" charset="77"/>
              </a:rPr>
              <a:t>question</a:t>
            </a:r>
            <a:r>
              <a:rPr lang="fi-FI" sz="2000" dirty="0" err="1">
                <a:solidFill>
                  <a:srgbClr val="000000"/>
                </a:solidFill>
                <a:latin typeface="Montserrat" panose="02000505000000020004" pitchFamily="2" charset="77"/>
              </a:rPr>
              <a:t>s</a:t>
            </a:r>
            <a:r>
              <a:rPr lang="fi-FI" sz="2000" dirty="0">
                <a:solidFill>
                  <a:srgbClr val="000000"/>
                </a:solidFill>
                <a:latin typeface="Montserrat" panose="02000505000000020004" pitchFamily="2" charset="77"/>
              </a:rPr>
              <a:t>, </a:t>
            </a:r>
            <a:r>
              <a:rPr lang="fi-FI" sz="2000" dirty="0" err="1">
                <a:solidFill>
                  <a:srgbClr val="000000"/>
                </a:solidFill>
                <a:latin typeface="Montserrat" panose="02000505000000020004" pitchFamily="2" charset="77"/>
              </a:rPr>
              <a:t>duration</a:t>
            </a:r>
            <a:r>
              <a:rPr lang="fi-FI" sz="2000" dirty="0">
                <a:solidFill>
                  <a:srgbClr val="000000"/>
                </a:solidFill>
                <a:latin typeface="Montserrat" panose="02000505000000020004" pitchFamily="2" charset="77"/>
              </a:rPr>
              <a:t> </a:t>
            </a:r>
            <a:r>
              <a:rPr lang="fi-FI" sz="2000" dirty="0" err="1">
                <a:solidFill>
                  <a:srgbClr val="000000"/>
                </a:solidFill>
                <a:latin typeface="Montserrat" panose="02000505000000020004" pitchFamily="2" charset="77"/>
              </a:rPr>
              <a:t>approx</a:t>
            </a:r>
            <a:r>
              <a:rPr lang="fi-FI" sz="2000" dirty="0">
                <a:solidFill>
                  <a:srgbClr val="000000"/>
                </a:solidFill>
                <a:latin typeface="Montserrat" panose="02000505000000020004" pitchFamily="2" charset="77"/>
              </a:rPr>
              <a:t>. </a:t>
            </a:r>
            <a:r>
              <a:rPr lang="fi-FI" sz="2000" b="1" dirty="0">
                <a:solidFill>
                  <a:srgbClr val="000000"/>
                </a:solidFill>
                <a:latin typeface="Montserrat" panose="02000505000000020004" pitchFamily="2" charset="77"/>
              </a:rPr>
              <a:t>10-12 </a:t>
            </a:r>
            <a:r>
              <a:rPr lang="fi-FI" sz="2000" b="1" dirty="0" err="1">
                <a:solidFill>
                  <a:srgbClr val="000000"/>
                </a:solidFill>
                <a:latin typeface="Montserrat" panose="02000505000000020004" pitchFamily="2" charset="77"/>
              </a:rPr>
              <a:t>minutes</a:t>
            </a:r>
            <a:r>
              <a:rPr lang="fi-FI" sz="2000" dirty="0">
                <a:solidFill>
                  <a:srgbClr val="000000"/>
                </a:solidFill>
                <a:latin typeface="Montserrat" panose="02000505000000020004" pitchFamily="2" charset="77"/>
              </a:rPr>
              <a:t>.</a:t>
            </a:r>
          </a:p>
          <a:p>
            <a:pPr lvl="1" fontAlgn="base">
              <a:lnSpc>
                <a:spcPct val="110000"/>
              </a:lnSpc>
            </a:pPr>
            <a:r>
              <a:rPr lang="fi-FI" sz="2000" b="0" i="0" dirty="0" err="1">
                <a:solidFill>
                  <a:srgbClr val="000000"/>
                </a:solidFill>
                <a:effectLst/>
                <a:latin typeface="Montserrat" panose="02000505000000020004" pitchFamily="2" charset="77"/>
              </a:rPr>
              <a:t>Participants</a:t>
            </a:r>
            <a:r>
              <a:rPr lang="fi-FI" sz="2000" b="0" i="0" dirty="0">
                <a:solidFill>
                  <a:srgbClr val="000000"/>
                </a:solidFill>
                <a:effectLst/>
                <a:latin typeface="Montserrat" panose="02000505000000020004" pitchFamily="2" charset="77"/>
              </a:rPr>
              <a:t> </a:t>
            </a:r>
            <a:r>
              <a:rPr lang="fi-FI" sz="2000" b="0" i="0" dirty="0" err="1">
                <a:solidFill>
                  <a:srgbClr val="000000"/>
                </a:solidFill>
                <a:effectLst/>
                <a:latin typeface="Montserrat" panose="02000505000000020004" pitchFamily="2" charset="77"/>
              </a:rPr>
              <a:t>need</a:t>
            </a:r>
            <a:r>
              <a:rPr lang="fi-FI" sz="2000" dirty="0">
                <a:solidFill>
                  <a:srgbClr val="000000"/>
                </a:solidFill>
                <a:latin typeface="Montserrat" panose="02000505000000020004" pitchFamily="2" charset="77"/>
              </a:rPr>
              <a:t>, for </a:t>
            </a:r>
            <a:r>
              <a:rPr lang="fi-FI" sz="2000" dirty="0" err="1">
                <a:solidFill>
                  <a:srgbClr val="000000"/>
                </a:solidFill>
                <a:latin typeface="Montserrat" panose="02000505000000020004" pitchFamily="2" charset="77"/>
              </a:rPr>
              <a:t>example</a:t>
            </a:r>
            <a:r>
              <a:rPr lang="fi-FI" sz="2000" dirty="0">
                <a:solidFill>
                  <a:srgbClr val="000000"/>
                </a:solidFill>
                <a:latin typeface="Montserrat" panose="02000505000000020004" pitchFamily="2" charset="77"/>
              </a:rPr>
              <a:t>, a </a:t>
            </a:r>
            <a:r>
              <a:rPr lang="fi-FI" sz="2000" dirty="0" err="1">
                <a:solidFill>
                  <a:srgbClr val="000000"/>
                </a:solidFill>
                <a:latin typeface="Montserrat" panose="02000505000000020004" pitchFamily="2" charset="77"/>
              </a:rPr>
              <a:t>phone</a:t>
            </a:r>
            <a:r>
              <a:rPr lang="fi-FI" sz="2000" dirty="0">
                <a:solidFill>
                  <a:srgbClr val="000000"/>
                </a:solidFill>
                <a:latin typeface="Montserrat" panose="02000505000000020004" pitchFamily="2" charset="77"/>
              </a:rPr>
              <a:t> to join </a:t>
            </a:r>
            <a:r>
              <a:rPr lang="fi-FI" sz="2000" dirty="0" err="1">
                <a:solidFill>
                  <a:srgbClr val="000000"/>
                </a:solidFill>
                <a:latin typeface="Montserrat" panose="02000505000000020004" pitchFamily="2" charset="77"/>
              </a:rPr>
              <a:t>the</a:t>
            </a:r>
            <a:r>
              <a:rPr lang="fi-FI" sz="2000" dirty="0">
                <a:solidFill>
                  <a:srgbClr val="000000"/>
                </a:solidFill>
                <a:latin typeface="Montserrat" panose="02000505000000020004" pitchFamily="2" charset="77"/>
              </a:rPr>
              <a:t> </a:t>
            </a:r>
            <a:r>
              <a:rPr lang="fi-FI" sz="2000" dirty="0" err="1">
                <a:solidFill>
                  <a:srgbClr val="000000"/>
                </a:solidFill>
                <a:latin typeface="Montserrat" panose="02000505000000020004" pitchFamily="2" charset="77"/>
              </a:rPr>
              <a:t>game</a:t>
            </a:r>
            <a:r>
              <a:rPr lang="fi-FI" sz="2000" dirty="0">
                <a:solidFill>
                  <a:srgbClr val="000000"/>
                </a:solidFill>
                <a:latin typeface="Montserrat" panose="02000505000000020004" pitchFamily="2" charset="77"/>
              </a:rPr>
              <a:t> in </a:t>
            </a:r>
            <a:r>
              <a:rPr lang="fi-FI" sz="2000" dirty="0" err="1">
                <a:solidFill>
                  <a:srgbClr val="000000"/>
                </a:solidFill>
                <a:latin typeface="Montserrat" panose="02000505000000020004" pitchFamily="2" charset="77"/>
              </a:rPr>
              <a:t>Kahoot</a:t>
            </a:r>
            <a:r>
              <a:rPr lang="fi-FI" sz="2000" dirty="0">
                <a:solidFill>
                  <a:srgbClr val="000000"/>
                </a:solidFill>
                <a:latin typeface="Montserrat" panose="02000505000000020004" pitchFamily="2" charset="77"/>
              </a:rPr>
              <a:t> OR </a:t>
            </a:r>
            <a:r>
              <a:rPr lang="fi-FI" sz="2000" dirty="0" err="1">
                <a:solidFill>
                  <a:srgbClr val="000000"/>
                </a:solidFill>
                <a:latin typeface="Montserrat" panose="02000505000000020004" pitchFamily="2" charset="77"/>
              </a:rPr>
              <a:t>pens</a:t>
            </a:r>
            <a:r>
              <a:rPr lang="fi-FI" sz="2000" dirty="0">
                <a:solidFill>
                  <a:srgbClr val="000000"/>
                </a:solidFill>
                <a:latin typeface="Montserrat" panose="02000505000000020004" pitchFamily="2" charset="77"/>
              </a:rPr>
              <a:t> and </a:t>
            </a:r>
            <a:r>
              <a:rPr lang="fi-FI" sz="2000" dirty="0" err="1">
                <a:solidFill>
                  <a:srgbClr val="000000"/>
                </a:solidFill>
                <a:latin typeface="Montserrat" panose="02000505000000020004" pitchFamily="2" charset="77"/>
              </a:rPr>
              <a:t>paper</a:t>
            </a:r>
            <a:r>
              <a:rPr lang="fi-FI" sz="2000" dirty="0">
                <a:solidFill>
                  <a:srgbClr val="000000"/>
                </a:solidFill>
                <a:latin typeface="Montserrat" panose="02000505000000020004" pitchFamily="2" charset="77"/>
              </a:rPr>
              <a:t> to </a:t>
            </a:r>
            <a:r>
              <a:rPr lang="fi-FI" sz="2000" dirty="0" err="1">
                <a:solidFill>
                  <a:srgbClr val="000000"/>
                </a:solidFill>
                <a:latin typeface="Montserrat" panose="02000505000000020004" pitchFamily="2" charset="77"/>
              </a:rPr>
              <a:t>write</a:t>
            </a:r>
            <a:r>
              <a:rPr lang="fi-FI" sz="2000" dirty="0">
                <a:solidFill>
                  <a:srgbClr val="000000"/>
                </a:solidFill>
                <a:latin typeface="Montserrat" panose="02000505000000020004" pitchFamily="2" charset="77"/>
              </a:rPr>
              <a:t> </a:t>
            </a:r>
            <a:r>
              <a:rPr lang="fi-FI" sz="2000" dirty="0" err="1">
                <a:solidFill>
                  <a:srgbClr val="000000"/>
                </a:solidFill>
                <a:latin typeface="Montserrat" panose="02000505000000020004" pitchFamily="2" charset="77"/>
              </a:rPr>
              <a:t>down</a:t>
            </a:r>
            <a:r>
              <a:rPr lang="fi-FI" sz="2000" dirty="0">
                <a:solidFill>
                  <a:srgbClr val="000000"/>
                </a:solidFill>
                <a:latin typeface="Montserrat" panose="02000505000000020004" pitchFamily="2" charset="77"/>
              </a:rPr>
              <a:t> </a:t>
            </a:r>
            <a:r>
              <a:rPr lang="fi-FI" sz="2000" dirty="0" err="1">
                <a:solidFill>
                  <a:srgbClr val="000000"/>
                </a:solidFill>
                <a:latin typeface="Montserrat" panose="02000505000000020004" pitchFamily="2" charset="77"/>
              </a:rPr>
              <a:t>their</a:t>
            </a:r>
            <a:r>
              <a:rPr lang="fi-FI" sz="2000" dirty="0">
                <a:solidFill>
                  <a:srgbClr val="000000"/>
                </a:solidFill>
                <a:latin typeface="Montserrat" panose="02000505000000020004" pitchFamily="2" charset="77"/>
              </a:rPr>
              <a:t> </a:t>
            </a:r>
            <a:r>
              <a:rPr lang="fi-FI" sz="2000" dirty="0" err="1">
                <a:solidFill>
                  <a:srgbClr val="000000"/>
                </a:solidFill>
                <a:latin typeface="Montserrat" panose="02000505000000020004" pitchFamily="2" charset="77"/>
              </a:rPr>
              <a:t>answers</a:t>
            </a:r>
            <a:r>
              <a:rPr lang="fi-FI" sz="2000" dirty="0">
                <a:solidFill>
                  <a:srgbClr val="000000"/>
                </a:solidFill>
                <a:latin typeface="Montserrat" panose="02000505000000020004" pitchFamily="2" charset="77"/>
              </a:rPr>
              <a:t> </a:t>
            </a:r>
            <a:r>
              <a:rPr lang="fi-FI" sz="2000" dirty="0" err="1">
                <a:solidFill>
                  <a:srgbClr val="000000"/>
                </a:solidFill>
                <a:latin typeface="Montserrat" panose="02000505000000020004" pitchFamily="2" charset="77"/>
              </a:rPr>
              <a:t>if</a:t>
            </a:r>
            <a:r>
              <a:rPr lang="fi-FI" sz="2000" dirty="0">
                <a:solidFill>
                  <a:srgbClr val="000000"/>
                </a:solidFill>
                <a:latin typeface="Montserrat" panose="02000505000000020004" pitchFamily="2" charset="77"/>
              </a:rPr>
              <a:t> </a:t>
            </a:r>
            <a:r>
              <a:rPr lang="fi-FI" sz="2000" dirty="0" err="1">
                <a:solidFill>
                  <a:srgbClr val="000000"/>
                </a:solidFill>
                <a:latin typeface="Montserrat" panose="02000505000000020004" pitchFamily="2" charset="77"/>
              </a:rPr>
              <a:t>you</a:t>
            </a:r>
            <a:r>
              <a:rPr lang="fi-FI" sz="2000" dirty="0">
                <a:solidFill>
                  <a:srgbClr val="000000"/>
                </a:solidFill>
                <a:latin typeface="Montserrat" panose="02000505000000020004" pitchFamily="2" charset="77"/>
              </a:rPr>
              <a:t> </a:t>
            </a:r>
            <a:r>
              <a:rPr lang="fi-FI" sz="2000" dirty="0" err="1">
                <a:solidFill>
                  <a:srgbClr val="000000"/>
                </a:solidFill>
                <a:latin typeface="Montserrat" panose="02000505000000020004" pitchFamily="2" charset="77"/>
              </a:rPr>
              <a:t>lead</a:t>
            </a:r>
            <a:r>
              <a:rPr lang="fi-FI" sz="2000" dirty="0">
                <a:solidFill>
                  <a:srgbClr val="000000"/>
                </a:solidFill>
                <a:latin typeface="Montserrat" panose="02000505000000020004" pitchFamily="2" charset="77"/>
              </a:rPr>
              <a:t> </a:t>
            </a:r>
            <a:r>
              <a:rPr lang="fi-FI" sz="2000" dirty="0" err="1">
                <a:solidFill>
                  <a:srgbClr val="000000"/>
                </a:solidFill>
                <a:latin typeface="Montserrat" panose="02000505000000020004" pitchFamily="2" charset="77"/>
              </a:rPr>
              <a:t>the</a:t>
            </a:r>
            <a:r>
              <a:rPr lang="fi-FI" sz="2000" dirty="0">
                <a:solidFill>
                  <a:srgbClr val="000000"/>
                </a:solidFill>
                <a:latin typeface="Montserrat" panose="02000505000000020004" pitchFamily="2" charset="77"/>
              </a:rPr>
              <a:t> </a:t>
            </a:r>
            <a:r>
              <a:rPr lang="fi-FI" sz="2000" dirty="0" err="1">
                <a:solidFill>
                  <a:srgbClr val="000000"/>
                </a:solidFill>
                <a:latin typeface="Montserrat" panose="02000505000000020004" pitchFamily="2" charset="77"/>
              </a:rPr>
              <a:t>quiz</a:t>
            </a:r>
            <a:r>
              <a:rPr lang="fi-FI" sz="2000" dirty="0">
                <a:solidFill>
                  <a:srgbClr val="000000"/>
                </a:solidFill>
                <a:latin typeface="Montserrat" panose="02000505000000020004" pitchFamily="2" charset="77"/>
              </a:rPr>
              <a:t> </a:t>
            </a:r>
            <a:r>
              <a:rPr lang="fi-FI" sz="2000" dirty="0" err="1">
                <a:solidFill>
                  <a:srgbClr val="000000"/>
                </a:solidFill>
                <a:latin typeface="Montserrat" panose="02000505000000020004" pitchFamily="2" charset="77"/>
              </a:rPr>
              <a:t>with</a:t>
            </a:r>
            <a:r>
              <a:rPr lang="fi-FI" sz="2000" dirty="0">
                <a:solidFill>
                  <a:srgbClr val="000000"/>
                </a:solidFill>
                <a:latin typeface="Montserrat" panose="02000505000000020004" pitchFamily="2" charset="77"/>
              </a:rPr>
              <a:t> </a:t>
            </a:r>
            <a:r>
              <a:rPr lang="fi-FI" sz="2000" dirty="0" err="1">
                <a:solidFill>
                  <a:srgbClr val="000000"/>
                </a:solidFill>
                <a:latin typeface="Montserrat" panose="02000505000000020004" pitchFamily="2" charset="77"/>
              </a:rPr>
              <a:t>the</a:t>
            </a:r>
            <a:r>
              <a:rPr lang="fi-FI" sz="2000" dirty="0">
                <a:solidFill>
                  <a:srgbClr val="000000"/>
                </a:solidFill>
                <a:latin typeface="Montserrat" panose="02000505000000020004" pitchFamily="2" charset="77"/>
              </a:rPr>
              <a:t> </a:t>
            </a:r>
            <a:r>
              <a:rPr lang="fi-FI" sz="2000" dirty="0" err="1">
                <a:solidFill>
                  <a:srgbClr val="000000"/>
                </a:solidFill>
                <a:latin typeface="Montserrat" panose="02000505000000020004" pitchFamily="2" charset="77"/>
              </a:rPr>
              <a:t>slides</a:t>
            </a:r>
            <a:r>
              <a:rPr lang="fi-FI" sz="2000" dirty="0">
                <a:solidFill>
                  <a:srgbClr val="000000"/>
                </a:solidFill>
                <a:latin typeface="Montserrat" panose="02000505000000020004" pitchFamily="2" charset="77"/>
              </a:rPr>
              <a:t>.</a:t>
            </a:r>
            <a:endParaRPr lang="fi-FI" sz="2000" b="0" i="0" dirty="0">
              <a:solidFill>
                <a:srgbClr val="000000"/>
              </a:solidFill>
              <a:effectLst/>
              <a:latin typeface="Montserrat" panose="02000505000000020004" pitchFamily="2" charset="77"/>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31ACD53A-8E66-D15A-15A8-B9DAF6BF22FF}"/>
              </a:ext>
            </a:extLst>
          </p:cNvPr>
          <p:cNvPicPr>
            <a:picLocks noChangeAspect="1"/>
          </p:cNvPicPr>
          <p:nvPr/>
        </p:nvPicPr>
        <p:blipFill>
          <a:blip r:embed="rId5"/>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9E08A914-30C6-F1D5-92EB-81698704FD59}"/>
              </a:ext>
            </a:extLst>
          </p:cNvPr>
          <p:cNvPicPr>
            <a:picLocks noChangeAspect="1"/>
          </p:cNvPicPr>
          <p:nvPr/>
        </p:nvPicPr>
        <p:blipFill>
          <a:blip r:embed="rId5"/>
          <a:stretch>
            <a:fillRect/>
          </a:stretch>
        </p:blipFill>
        <p:spPr>
          <a:xfrm>
            <a:off x="-899865" y="6382312"/>
            <a:ext cx="5229058" cy="147071"/>
          </a:xfrm>
          <a:prstGeom prst="rect">
            <a:avLst/>
          </a:prstGeom>
        </p:spPr>
      </p:pic>
    </p:spTree>
    <p:extLst>
      <p:ext uri="{BB962C8B-B14F-4D97-AF65-F5344CB8AC3E}">
        <p14:creationId xmlns:p14="http://schemas.microsoft.com/office/powerpoint/2010/main" val="4252493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65125"/>
            <a:ext cx="7292051"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7" y="397387"/>
            <a:ext cx="10515600" cy="1325563"/>
          </a:xfrm>
        </p:spPr>
        <p:txBody>
          <a:bodyPr>
            <a:normAutofit/>
          </a:bodyPr>
          <a:lstStyle/>
          <a:p>
            <a:r>
              <a:rPr lang="fi-FI" sz="4000" dirty="0" err="1">
                <a:solidFill>
                  <a:srgbClr val="D20036"/>
                </a:solidFill>
                <a:latin typeface="Norwester" pitchFamily="2" charset="0"/>
              </a:rPr>
              <a:t>What</a:t>
            </a:r>
            <a:r>
              <a:rPr lang="fi-FI" sz="4000" dirty="0">
                <a:solidFill>
                  <a:srgbClr val="D20036"/>
                </a:solidFill>
                <a:latin typeface="Norwester" pitchFamily="2" charset="0"/>
              </a:rPr>
              <a:t> is </a:t>
            </a:r>
            <a:r>
              <a:rPr lang="fi-FI" sz="4000" dirty="0" err="1">
                <a:solidFill>
                  <a:srgbClr val="D20036"/>
                </a:solidFill>
                <a:latin typeface="Norwester" pitchFamily="2" charset="0"/>
              </a:rPr>
              <a:t>the</a:t>
            </a:r>
            <a:r>
              <a:rPr lang="fi-FI" sz="4000" dirty="0">
                <a:solidFill>
                  <a:srgbClr val="D20036"/>
                </a:solidFill>
                <a:latin typeface="Norwester" pitchFamily="2" charset="0"/>
              </a:rPr>
              <a:t> </a:t>
            </a:r>
            <a:r>
              <a:rPr lang="fi-FI" sz="4000" dirty="0" err="1">
                <a:solidFill>
                  <a:srgbClr val="D20036"/>
                </a:solidFill>
                <a:latin typeface="Norwester" pitchFamily="2" charset="0"/>
              </a:rPr>
              <a:t>picture</a:t>
            </a:r>
            <a:r>
              <a:rPr lang="fi-FI" sz="4000" dirty="0">
                <a:solidFill>
                  <a:srgbClr val="D20036"/>
                </a:solidFill>
                <a:latin typeface="Norwester" pitchFamily="2" charset="0"/>
              </a:rPr>
              <a:t> </a:t>
            </a:r>
            <a:r>
              <a:rPr lang="fi-FI" sz="4000" dirty="0" err="1">
                <a:solidFill>
                  <a:srgbClr val="D20036"/>
                </a:solidFill>
                <a:latin typeface="Norwester" pitchFamily="2" charset="0"/>
              </a:rPr>
              <a:t>about</a:t>
            </a:r>
            <a:r>
              <a:rPr lang="fi-FI" sz="4000" dirty="0">
                <a:solidFill>
                  <a:srgbClr val="D20036"/>
                </a:solidFill>
                <a:latin typeface="Norwester" pitchFamily="2" charset="0"/>
              </a:rPr>
              <a:t>?</a:t>
            </a: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0" y="2562292"/>
            <a:ext cx="10515599" cy="2202590"/>
          </a:xfrm>
        </p:spPr>
        <p:txBody>
          <a:bodyPr vert="horz" lIns="91440" tIns="45720" rIns="91440" bIns="45720" rtlCol="0" anchor="t">
            <a:noAutofit/>
          </a:bodyPr>
          <a:lstStyle/>
          <a:p>
            <a:pPr marL="457200" indent="-457200" fontAlgn="base">
              <a:lnSpc>
                <a:spcPct val="110000"/>
              </a:lnSpc>
              <a:buFont typeface="+mj-lt"/>
              <a:buAutoNum type="alphaLcPeriod"/>
            </a:pPr>
            <a:r>
              <a:rPr lang="en-US" dirty="0">
                <a:solidFill>
                  <a:schemeClr val="bg1"/>
                </a:solidFill>
                <a:latin typeface="Montserrat" panose="00000500000000000000" pitchFamily="2" charset="0"/>
              </a:rPr>
              <a:t>inclusion</a:t>
            </a:r>
          </a:p>
          <a:p>
            <a:pPr marL="457200" indent="-457200" fontAlgn="base">
              <a:lnSpc>
                <a:spcPct val="110000"/>
              </a:lnSpc>
              <a:buFont typeface="+mj-lt"/>
              <a:buAutoNum type="alphaLcPeriod"/>
            </a:pPr>
            <a:r>
              <a:rPr lang="en-US" dirty="0">
                <a:solidFill>
                  <a:schemeClr val="bg1"/>
                </a:solidFill>
                <a:latin typeface="Montserrat" panose="00000500000000000000" pitchFamily="2" charset="0"/>
              </a:rPr>
              <a:t>exclusion</a:t>
            </a:r>
          </a:p>
          <a:p>
            <a:pPr marL="457200" indent="-457200" fontAlgn="base">
              <a:lnSpc>
                <a:spcPct val="110000"/>
              </a:lnSpc>
              <a:buFont typeface="+mj-lt"/>
              <a:buAutoNum type="alphaLcPeriod"/>
            </a:pPr>
            <a:r>
              <a:rPr lang="en-US" dirty="0">
                <a:solidFill>
                  <a:schemeClr val="bg1"/>
                </a:solidFill>
                <a:latin typeface="Montserrat" panose="00000500000000000000" pitchFamily="2" charset="0"/>
              </a:rPr>
              <a:t>integration</a:t>
            </a:r>
          </a:p>
          <a:p>
            <a:pPr marL="457200" indent="-457200" fontAlgn="base">
              <a:lnSpc>
                <a:spcPct val="110000"/>
              </a:lnSpc>
              <a:buFont typeface="+mj-lt"/>
              <a:buAutoNum type="alphaLcPeriod"/>
            </a:pPr>
            <a:r>
              <a:rPr lang="en-US" dirty="0">
                <a:solidFill>
                  <a:schemeClr val="bg1"/>
                </a:solidFill>
                <a:latin typeface="Montserrat" panose="00000500000000000000" pitchFamily="2" charset="0"/>
              </a:rPr>
              <a:t>segregation</a:t>
            </a:r>
            <a:endParaRPr lang="fi-FI"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17" name="Picture 16">
            <a:extLst>
              <a:ext uri="{FF2B5EF4-FFF2-40B4-BE49-F238E27FC236}">
                <a16:creationId xmlns:a16="http://schemas.microsoft.com/office/drawing/2014/main" id="{F5CB73F8-B795-D33B-7FD1-325E763A48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7800" y="546350"/>
            <a:ext cx="4626873" cy="5882652"/>
          </a:xfrm>
          <a:prstGeom prst="rect">
            <a:avLst/>
          </a:prstGeom>
        </p:spPr>
      </p:pic>
    </p:spTree>
    <p:extLst>
      <p:ext uri="{BB962C8B-B14F-4D97-AF65-F5344CB8AC3E}">
        <p14:creationId xmlns:p14="http://schemas.microsoft.com/office/powerpoint/2010/main" val="4013715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65124"/>
            <a:ext cx="9167149" cy="1736807"/>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6" y="570745"/>
            <a:ext cx="7968343" cy="1325563"/>
          </a:xfrm>
        </p:spPr>
        <p:txBody>
          <a:bodyPr>
            <a:normAutofit fontScale="90000"/>
          </a:bodyPr>
          <a:lstStyle/>
          <a:p>
            <a:r>
              <a:rPr lang="fi-FI" sz="4000" dirty="0" err="1">
                <a:solidFill>
                  <a:srgbClr val="D20036"/>
                </a:solidFill>
                <a:latin typeface="Norwester" pitchFamily="2" charset="0"/>
              </a:rPr>
              <a:t>Which</a:t>
            </a:r>
            <a:r>
              <a:rPr lang="fi-FI" sz="4000" dirty="0">
                <a:solidFill>
                  <a:srgbClr val="D20036"/>
                </a:solidFill>
                <a:latin typeface="Norwester" pitchFamily="2" charset="0"/>
              </a:rPr>
              <a:t> of </a:t>
            </a:r>
            <a:r>
              <a:rPr lang="fi-FI" sz="4000" dirty="0" err="1">
                <a:solidFill>
                  <a:srgbClr val="D20036"/>
                </a:solidFill>
                <a:latin typeface="Norwester" pitchFamily="2" charset="0"/>
              </a:rPr>
              <a:t>the</a:t>
            </a:r>
            <a:r>
              <a:rPr lang="fi-FI" sz="4000" dirty="0">
                <a:solidFill>
                  <a:srgbClr val="D20036"/>
                </a:solidFill>
                <a:latin typeface="Norwester" pitchFamily="2" charset="0"/>
              </a:rPr>
              <a:t> </a:t>
            </a:r>
            <a:r>
              <a:rPr lang="fi-FI" sz="4000" dirty="0" err="1">
                <a:solidFill>
                  <a:srgbClr val="D20036"/>
                </a:solidFill>
                <a:latin typeface="Norwester" pitchFamily="2" charset="0"/>
              </a:rPr>
              <a:t>following</a:t>
            </a:r>
            <a:r>
              <a:rPr lang="fi-FI" sz="4000" dirty="0">
                <a:solidFill>
                  <a:srgbClr val="D20036"/>
                </a:solidFill>
                <a:latin typeface="Norwester" pitchFamily="2" charset="0"/>
              </a:rPr>
              <a:t> </a:t>
            </a:r>
            <a:r>
              <a:rPr lang="fi-FI" sz="4000" dirty="0" err="1">
                <a:solidFill>
                  <a:srgbClr val="D20036"/>
                </a:solidFill>
                <a:latin typeface="Norwester" pitchFamily="2" charset="0"/>
              </a:rPr>
              <a:t>factors</a:t>
            </a:r>
            <a:r>
              <a:rPr lang="fi-FI" sz="4000" dirty="0">
                <a:solidFill>
                  <a:srgbClr val="D20036"/>
                </a:solidFill>
                <a:latin typeface="Norwester" pitchFamily="2" charset="0"/>
              </a:rPr>
              <a:t> </a:t>
            </a:r>
            <a:r>
              <a:rPr lang="fi-FI" sz="4000" dirty="0" err="1">
                <a:solidFill>
                  <a:srgbClr val="D20036"/>
                </a:solidFill>
                <a:latin typeface="Norwester" pitchFamily="2" charset="0"/>
              </a:rPr>
              <a:t>are</a:t>
            </a:r>
            <a:r>
              <a:rPr lang="fi-FI" sz="4000" dirty="0">
                <a:solidFill>
                  <a:srgbClr val="D20036"/>
                </a:solidFill>
                <a:latin typeface="Norwester" pitchFamily="2" charset="0"/>
              </a:rPr>
              <a:t> </a:t>
            </a:r>
            <a:r>
              <a:rPr lang="fi-FI" sz="4000" dirty="0" err="1">
                <a:solidFill>
                  <a:srgbClr val="D20036"/>
                </a:solidFill>
                <a:latin typeface="Norwester" pitchFamily="2" charset="0"/>
              </a:rPr>
              <a:t>usually</a:t>
            </a:r>
            <a:r>
              <a:rPr lang="fi-FI" sz="4000" dirty="0">
                <a:solidFill>
                  <a:srgbClr val="D20036"/>
                </a:solidFill>
                <a:latin typeface="Norwester" pitchFamily="2" charset="0"/>
              </a:rPr>
              <a:t>  </a:t>
            </a:r>
            <a:r>
              <a:rPr lang="fi-FI" sz="4000" dirty="0" err="1">
                <a:solidFill>
                  <a:srgbClr val="D20036"/>
                </a:solidFill>
                <a:latin typeface="Norwester" pitchFamily="2" charset="0"/>
              </a:rPr>
              <a:t>connected</a:t>
            </a:r>
            <a:r>
              <a:rPr lang="fi-FI" sz="4000" dirty="0">
                <a:solidFill>
                  <a:srgbClr val="D20036"/>
                </a:solidFill>
                <a:latin typeface="Norwester" pitchFamily="2" charset="0"/>
              </a:rPr>
              <a:t> to </a:t>
            </a:r>
            <a:r>
              <a:rPr lang="fi-FI" sz="4000" dirty="0" err="1">
                <a:solidFill>
                  <a:srgbClr val="D20036"/>
                </a:solidFill>
                <a:latin typeface="Norwester" pitchFamily="2" charset="0"/>
              </a:rPr>
              <a:t>risk</a:t>
            </a:r>
            <a:r>
              <a:rPr lang="fi-FI" sz="4000" dirty="0">
                <a:solidFill>
                  <a:srgbClr val="D20036"/>
                </a:solidFill>
                <a:latin typeface="Norwester" pitchFamily="2" charset="0"/>
              </a:rPr>
              <a:t> of </a:t>
            </a:r>
            <a:r>
              <a:rPr lang="fi-FI" sz="4000" dirty="0" err="1">
                <a:solidFill>
                  <a:srgbClr val="D20036"/>
                </a:solidFill>
                <a:latin typeface="Norwester" pitchFamily="2" charset="0"/>
              </a:rPr>
              <a:t>social</a:t>
            </a:r>
            <a:r>
              <a:rPr lang="fi-FI" sz="4000" dirty="0">
                <a:solidFill>
                  <a:srgbClr val="D20036"/>
                </a:solidFill>
                <a:latin typeface="Norwester" pitchFamily="2" charset="0"/>
              </a:rPr>
              <a:t> </a:t>
            </a:r>
            <a:r>
              <a:rPr lang="fi-FI" sz="4000" dirty="0" err="1">
                <a:solidFill>
                  <a:srgbClr val="D20036"/>
                </a:solidFill>
                <a:latin typeface="Norwester" pitchFamily="2" charset="0"/>
              </a:rPr>
              <a:t>exclusion</a:t>
            </a:r>
            <a:r>
              <a:rPr lang="fi-FI" sz="4000" dirty="0">
                <a:solidFill>
                  <a:srgbClr val="D20036"/>
                </a:solidFill>
                <a:latin typeface="Norwester" pitchFamily="2" charset="0"/>
              </a:rPr>
              <a:t>?</a:t>
            </a: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0" y="2748468"/>
            <a:ext cx="10515599" cy="2545653"/>
          </a:xfrm>
        </p:spPr>
        <p:txBody>
          <a:bodyPr vert="horz" lIns="91440" tIns="45720" rIns="91440" bIns="45720" rtlCol="0" anchor="t">
            <a:normAutofit/>
          </a:bodyPr>
          <a:lstStyle/>
          <a:p>
            <a:pPr marL="457200" indent="-457200" fontAlgn="base">
              <a:lnSpc>
                <a:spcPct val="110000"/>
              </a:lnSpc>
              <a:buFont typeface="+mj-lt"/>
              <a:buAutoNum type="alphaLcPeriod"/>
            </a:pPr>
            <a:r>
              <a:rPr lang="en-US" dirty="0">
                <a:solidFill>
                  <a:schemeClr val="bg1"/>
                </a:solidFill>
                <a:latin typeface="Montserrat" panose="00000500000000000000" pitchFamily="2" charset="0"/>
              </a:rPr>
              <a:t>disabilities</a:t>
            </a:r>
          </a:p>
          <a:p>
            <a:pPr marL="457200" indent="-457200" fontAlgn="base">
              <a:lnSpc>
                <a:spcPct val="110000"/>
              </a:lnSpc>
              <a:buFont typeface="+mj-lt"/>
              <a:buAutoNum type="alphaLcPeriod"/>
            </a:pPr>
            <a:r>
              <a:rPr lang="en-US" dirty="0">
                <a:solidFill>
                  <a:schemeClr val="bg1"/>
                </a:solidFill>
                <a:latin typeface="Montserrat" panose="00000500000000000000" pitchFamily="2" charset="0"/>
              </a:rPr>
              <a:t>socioeconomic status</a:t>
            </a:r>
          </a:p>
          <a:p>
            <a:pPr marL="457200" indent="-457200" fontAlgn="base">
              <a:lnSpc>
                <a:spcPct val="110000"/>
              </a:lnSpc>
              <a:buFont typeface="+mj-lt"/>
              <a:buAutoNum type="alphaLcPeriod"/>
            </a:pPr>
            <a:r>
              <a:rPr lang="en-US" dirty="0">
                <a:solidFill>
                  <a:schemeClr val="bg1"/>
                </a:solidFill>
                <a:latin typeface="Montserrat" panose="00000500000000000000" pitchFamily="2" charset="0"/>
              </a:rPr>
              <a:t>migration status</a:t>
            </a:r>
          </a:p>
          <a:p>
            <a:pPr marL="457200" indent="-457200" fontAlgn="base">
              <a:lnSpc>
                <a:spcPct val="110000"/>
              </a:lnSpc>
              <a:buFont typeface="+mj-lt"/>
              <a:buAutoNum type="alphaLcPeriod"/>
            </a:pPr>
            <a:r>
              <a:rPr lang="en-US" dirty="0">
                <a:solidFill>
                  <a:schemeClr val="bg1"/>
                </a:solidFill>
                <a:latin typeface="Montserrat" panose="00000500000000000000" pitchFamily="2" charset="0"/>
              </a:rPr>
              <a:t>gender identity</a:t>
            </a:r>
            <a:endParaRPr lang="fi-FI"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675F240D-A4CD-4A5F-E661-85C89DC7C9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5277" y="1563879"/>
            <a:ext cx="1788522" cy="4137171"/>
          </a:xfrm>
          <a:prstGeom prst="rect">
            <a:avLst/>
          </a:prstGeom>
        </p:spPr>
      </p:pic>
    </p:spTree>
    <p:extLst>
      <p:ext uri="{BB962C8B-B14F-4D97-AF65-F5344CB8AC3E}">
        <p14:creationId xmlns:p14="http://schemas.microsoft.com/office/powerpoint/2010/main" val="4256227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28617"/>
            <a:ext cx="8553691" cy="1665556"/>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19221" y="535121"/>
            <a:ext cx="7638951" cy="1325563"/>
          </a:xfrm>
        </p:spPr>
        <p:txBody>
          <a:bodyPr>
            <a:noAutofit/>
          </a:bodyPr>
          <a:lstStyle/>
          <a:p>
            <a:r>
              <a:rPr lang="fi-FI" sz="3200" dirty="0">
                <a:solidFill>
                  <a:srgbClr val="D20036"/>
                </a:solidFill>
                <a:latin typeface="Norwester" pitchFamily="2" charset="0"/>
              </a:rPr>
              <a:t>In Europe, </a:t>
            </a:r>
            <a:r>
              <a:rPr lang="fi-FI" sz="3200" dirty="0" err="1">
                <a:solidFill>
                  <a:srgbClr val="D20036"/>
                </a:solidFill>
                <a:latin typeface="Norwester" pitchFamily="2" charset="0"/>
              </a:rPr>
              <a:t>the</a:t>
            </a:r>
            <a:r>
              <a:rPr lang="fi-FI" sz="3200" dirty="0">
                <a:solidFill>
                  <a:srgbClr val="D20036"/>
                </a:solidFill>
                <a:latin typeface="Norwester" pitchFamily="2" charset="0"/>
              </a:rPr>
              <a:t> </a:t>
            </a:r>
            <a:r>
              <a:rPr lang="fi-FI" sz="3200" dirty="0" err="1">
                <a:solidFill>
                  <a:srgbClr val="D20036"/>
                </a:solidFill>
                <a:latin typeface="Norwester" pitchFamily="2" charset="0"/>
              </a:rPr>
              <a:t>risk</a:t>
            </a:r>
            <a:r>
              <a:rPr lang="fi-FI" sz="3200" dirty="0">
                <a:solidFill>
                  <a:srgbClr val="D20036"/>
                </a:solidFill>
                <a:latin typeface="Norwester" pitchFamily="2" charset="0"/>
              </a:rPr>
              <a:t> of </a:t>
            </a:r>
            <a:r>
              <a:rPr lang="fi-FI" sz="3200" dirty="0" err="1">
                <a:solidFill>
                  <a:srgbClr val="D20036"/>
                </a:solidFill>
                <a:latin typeface="Norwester" pitchFamily="2" charset="0"/>
              </a:rPr>
              <a:t>poverty</a:t>
            </a:r>
            <a:r>
              <a:rPr lang="fi-FI" sz="3200" dirty="0">
                <a:solidFill>
                  <a:srgbClr val="D20036"/>
                </a:solidFill>
                <a:latin typeface="Norwester" pitchFamily="2" charset="0"/>
              </a:rPr>
              <a:t> and </a:t>
            </a:r>
            <a:r>
              <a:rPr lang="fi-FI" sz="3200" dirty="0" err="1">
                <a:solidFill>
                  <a:srgbClr val="D20036"/>
                </a:solidFill>
                <a:latin typeface="Norwester" pitchFamily="2" charset="0"/>
              </a:rPr>
              <a:t>social</a:t>
            </a:r>
            <a:r>
              <a:rPr lang="fi-FI" sz="3200" dirty="0">
                <a:solidFill>
                  <a:srgbClr val="D20036"/>
                </a:solidFill>
                <a:latin typeface="Norwester" pitchFamily="2" charset="0"/>
              </a:rPr>
              <a:t> </a:t>
            </a:r>
            <a:r>
              <a:rPr lang="fi-FI" sz="3200" dirty="0" err="1">
                <a:solidFill>
                  <a:srgbClr val="D20036"/>
                </a:solidFill>
                <a:latin typeface="Norwester" pitchFamily="2" charset="0"/>
              </a:rPr>
              <a:t>exclusion</a:t>
            </a:r>
            <a:r>
              <a:rPr lang="fi-FI" sz="3200" dirty="0">
                <a:solidFill>
                  <a:srgbClr val="D20036"/>
                </a:solidFill>
                <a:latin typeface="Norwester" pitchFamily="2" charset="0"/>
              </a:rPr>
              <a:t> </a:t>
            </a:r>
            <a:r>
              <a:rPr lang="fi-FI" sz="3200" dirty="0" err="1">
                <a:solidFill>
                  <a:srgbClr val="D20036"/>
                </a:solidFill>
                <a:latin typeface="Norwester" pitchFamily="2" charset="0"/>
              </a:rPr>
              <a:t>concerns</a:t>
            </a:r>
            <a:r>
              <a:rPr lang="fi-FI" sz="3200" dirty="0">
                <a:solidFill>
                  <a:srgbClr val="D20036"/>
                </a:solidFill>
                <a:latin typeface="Norwester" pitchFamily="2" charset="0"/>
              </a:rPr>
              <a:t> _____ of </a:t>
            </a:r>
            <a:r>
              <a:rPr lang="fi-FI" sz="3200" dirty="0" err="1">
                <a:solidFill>
                  <a:srgbClr val="D20036"/>
                </a:solidFill>
                <a:latin typeface="Norwester" pitchFamily="2" charset="0"/>
              </a:rPr>
              <a:t>young</a:t>
            </a:r>
            <a:r>
              <a:rPr lang="fi-FI" sz="3200" dirty="0">
                <a:solidFill>
                  <a:srgbClr val="D20036"/>
                </a:solidFill>
                <a:latin typeface="Norwester" pitchFamily="2" charset="0"/>
              </a:rPr>
              <a:t> </a:t>
            </a:r>
            <a:r>
              <a:rPr lang="fi-FI" sz="3200" dirty="0" err="1">
                <a:solidFill>
                  <a:srgbClr val="D20036"/>
                </a:solidFill>
                <a:latin typeface="Norwester" pitchFamily="2" charset="0"/>
              </a:rPr>
              <a:t>people</a:t>
            </a:r>
            <a:r>
              <a:rPr lang="fi-FI" sz="3200" dirty="0">
                <a:solidFill>
                  <a:srgbClr val="D20036"/>
                </a:solidFill>
                <a:latin typeface="Norwester" pitchFamily="2" charset="0"/>
              </a:rPr>
              <a:t>.</a:t>
            </a: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2" y="2787758"/>
            <a:ext cx="10515599" cy="2395822"/>
          </a:xfrm>
        </p:spPr>
        <p:txBody>
          <a:bodyPr vert="horz" lIns="91440" tIns="45720" rIns="91440" bIns="45720" rtlCol="0" anchor="t">
            <a:normAutofit/>
          </a:bodyPr>
          <a:lstStyle/>
          <a:p>
            <a:pPr marL="514350" indent="-514350" fontAlgn="base">
              <a:lnSpc>
                <a:spcPct val="110000"/>
              </a:lnSpc>
              <a:buFont typeface="+mj-lt"/>
              <a:buAutoNum type="alphaLcPeriod"/>
            </a:pPr>
            <a:r>
              <a:rPr lang="en-US" dirty="0">
                <a:solidFill>
                  <a:schemeClr val="bg1"/>
                </a:solidFill>
                <a:latin typeface="Montserrat" panose="00000500000000000000" pitchFamily="2" charset="0"/>
              </a:rPr>
              <a:t>all</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half</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one third</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one fifth</a:t>
            </a:r>
            <a:endParaRPr lang="fi-FI"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DF25FFD8-2475-4039-E82E-E1AB02803E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9194" y="1362534"/>
            <a:ext cx="2333585" cy="4132931"/>
          </a:xfrm>
          <a:prstGeom prst="rect">
            <a:avLst/>
          </a:prstGeom>
        </p:spPr>
      </p:pic>
    </p:spTree>
    <p:extLst>
      <p:ext uri="{BB962C8B-B14F-4D97-AF65-F5344CB8AC3E}">
        <p14:creationId xmlns:p14="http://schemas.microsoft.com/office/powerpoint/2010/main" val="1631568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65125"/>
            <a:ext cx="7374577"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7" y="397387"/>
            <a:ext cx="10515600" cy="1325563"/>
          </a:xfrm>
        </p:spPr>
        <p:txBody>
          <a:bodyPr>
            <a:normAutofit/>
          </a:bodyPr>
          <a:lstStyle/>
          <a:p>
            <a:r>
              <a:rPr lang="fi-FI" sz="4000" dirty="0" err="1">
                <a:solidFill>
                  <a:srgbClr val="D20036"/>
                </a:solidFill>
                <a:latin typeface="Norwester" pitchFamily="2" charset="0"/>
              </a:rPr>
              <a:t>What</a:t>
            </a:r>
            <a:r>
              <a:rPr lang="fi-FI" sz="4000" dirty="0">
                <a:solidFill>
                  <a:srgbClr val="D20036"/>
                </a:solidFill>
                <a:latin typeface="Norwester" pitchFamily="2" charset="0"/>
              </a:rPr>
              <a:t> is </a:t>
            </a:r>
            <a:r>
              <a:rPr lang="fi-FI" sz="4000" dirty="0" err="1">
                <a:solidFill>
                  <a:srgbClr val="D20036"/>
                </a:solidFill>
                <a:latin typeface="Norwester" pitchFamily="2" charset="0"/>
              </a:rPr>
              <a:t>the</a:t>
            </a:r>
            <a:r>
              <a:rPr lang="fi-FI" sz="4000" dirty="0">
                <a:solidFill>
                  <a:srgbClr val="D20036"/>
                </a:solidFill>
                <a:latin typeface="Norwester" pitchFamily="2" charset="0"/>
              </a:rPr>
              <a:t> </a:t>
            </a:r>
            <a:r>
              <a:rPr lang="fi-FI" sz="4000" dirty="0" err="1">
                <a:solidFill>
                  <a:srgbClr val="D20036"/>
                </a:solidFill>
                <a:latin typeface="Norwester" pitchFamily="2" charset="0"/>
              </a:rPr>
              <a:t>picture</a:t>
            </a:r>
            <a:r>
              <a:rPr lang="fi-FI" sz="4000" dirty="0">
                <a:solidFill>
                  <a:srgbClr val="D20036"/>
                </a:solidFill>
                <a:latin typeface="Norwester" pitchFamily="2" charset="0"/>
              </a:rPr>
              <a:t> </a:t>
            </a:r>
            <a:r>
              <a:rPr lang="fi-FI" sz="4000" dirty="0" err="1">
                <a:solidFill>
                  <a:srgbClr val="D20036"/>
                </a:solidFill>
                <a:latin typeface="Norwester" pitchFamily="2" charset="0"/>
              </a:rPr>
              <a:t>about</a:t>
            </a:r>
            <a:r>
              <a:rPr lang="fi-FI" sz="4000" dirty="0">
                <a:solidFill>
                  <a:srgbClr val="D20036"/>
                </a:solidFill>
                <a:latin typeface="Norwester" pitchFamily="2" charset="0"/>
              </a:rPr>
              <a:t>?</a:t>
            </a: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0" y="2533740"/>
            <a:ext cx="10515599" cy="2572878"/>
          </a:xfrm>
        </p:spPr>
        <p:txBody>
          <a:bodyPr vert="horz" lIns="91440" tIns="45720" rIns="91440" bIns="45720" rtlCol="0" anchor="t">
            <a:normAutofit/>
          </a:bodyPr>
          <a:lstStyle/>
          <a:p>
            <a:pPr marL="514350" indent="-514350" fontAlgn="base">
              <a:lnSpc>
                <a:spcPct val="110000"/>
              </a:lnSpc>
              <a:buFont typeface="+mj-lt"/>
              <a:buAutoNum type="alphaLcPeriod"/>
            </a:pPr>
            <a:r>
              <a:rPr lang="en-US" dirty="0">
                <a:solidFill>
                  <a:schemeClr val="bg1"/>
                </a:solidFill>
                <a:latin typeface="Montserrat" panose="00000500000000000000" pitchFamily="2" charset="0"/>
              </a:rPr>
              <a:t>inclusion</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exclusion</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integration</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segregation</a:t>
            </a:r>
            <a:endParaRPr lang="fi-FI"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6" name="Picture 5">
            <a:extLst>
              <a:ext uri="{FF2B5EF4-FFF2-40B4-BE49-F238E27FC236}">
                <a16:creationId xmlns:a16="http://schemas.microsoft.com/office/drawing/2014/main" id="{8F18424B-57A4-3B3C-50DF-4DB8669DC0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2661" y="328617"/>
            <a:ext cx="4821932" cy="6130652"/>
          </a:xfrm>
          <a:prstGeom prst="rect">
            <a:avLst/>
          </a:prstGeom>
        </p:spPr>
      </p:pic>
    </p:spTree>
    <p:extLst>
      <p:ext uri="{BB962C8B-B14F-4D97-AF65-F5344CB8AC3E}">
        <p14:creationId xmlns:p14="http://schemas.microsoft.com/office/powerpoint/2010/main" val="2631165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65125"/>
            <a:ext cx="9444942" cy="1563174"/>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6" y="483930"/>
            <a:ext cx="8555621" cy="1325563"/>
          </a:xfrm>
        </p:spPr>
        <p:txBody>
          <a:bodyPr>
            <a:noAutofit/>
          </a:bodyPr>
          <a:lstStyle/>
          <a:p>
            <a:r>
              <a:rPr lang="fi-FI" sz="3200" dirty="0" err="1">
                <a:solidFill>
                  <a:srgbClr val="D20036"/>
                </a:solidFill>
                <a:latin typeface="Norwester" pitchFamily="2" charset="0"/>
              </a:rPr>
              <a:t>Social</a:t>
            </a:r>
            <a:r>
              <a:rPr lang="fi-FI" sz="3200" dirty="0">
                <a:solidFill>
                  <a:srgbClr val="D20036"/>
                </a:solidFill>
                <a:latin typeface="Norwester" pitchFamily="2" charset="0"/>
              </a:rPr>
              <a:t> </a:t>
            </a:r>
            <a:r>
              <a:rPr lang="fi-FI" sz="3200" dirty="0" err="1">
                <a:solidFill>
                  <a:srgbClr val="D20036"/>
                </a:solidFill>
                <a:latin typeface="Norwester" pitchFamily="2" charset="0"/>
              </a:rPr>
              <a:t>inclusion</a:t>
            </a:r>
            <a:r>
              <a:rPr lang="fi-FI" sz="3200" dirty="0">
                <a:solidFill>
                  <a:srgbClr val="D20036"/>
                </a:solidFill>
                <a:latin typeface="Norwester" pitchFamily="2" charset="0"/>
              </a:rPr>
              <a:t> is ”</a:t>
            </a:r>
            <a:r>
              <a:rPr lang="fi-FI" sz="3200" dirty="0" err="1">
                <a:solidFill>
                  <a:srgbClr val="D20036"/>
                </a:solidFill>
                <a:latin typeface="Norwester" pitchFamily="2" charset="0"/>
              </a:rPr>
              <a:t>the</a:t>
            </a:r>
            <a:r>
              <a:rPr lang="fi-FI" sz="3200" dirty="0">
                <a:solidFill>
                  <a:srgbClr val="D20036"/>
                </a:solidFill>
                <a:latin typeface="Norwester" pitchFamily="2" charset="0"/>
              </a:rPr>
              <a:t> </a:t>
            </a:r>
            <a:r>
              <a:rPr lang="fi-FI" sz="3200" dirty="0" err="1">
                <a:solidFill>
                  <a:srgbClr val="D20036"/>
                </a:solidFill>
                <a:latin typeface="Norwester" pitchFamily="2" charset="0"/>
              </a:rPr>
              <a:t>process</a:t>
            </a:r>
            <a:r>
              <a:rPr lang="fi-FI" sz="3200" dirty="0">
                <a:solidFill>
                  <a:srgbClr val="D20036"/>
                </a:solidFill>
                <a:latin typeface="Norwester" pitchFamily="2" charset="0"/>
              </a:rPr>
              <a:t> of </a:t>
            </a:r>
            <a:r>
              <a:rPr lang="fi-FI" sz="3200" dirty="0" err="1">
                <a:solidFill>
                  <a:srgbClr val="D20036"/>
                </a:solidFill>
                <a:latin typeface="Norwester" pitchFamily="2" charset="0"/>
              </a:rPr>
              <a:t>improving</a:t>
            </a:r>
            <a:r>
              <a:rPr lang="fi-FI" sz="3200" dirty="0">
                <a:solidFill>
                  <a:srgbClr val="D20036"/>
                </a:solidFill>
                <a:latin typeface="Norwester" pitchFamily="2" charset="0"/>
              </a:rPr>
              <a:t> </a:t>
            </a:r>
            <a:r>
              <a:rPr lang="fi-FI" sz="3200" dirty="0" err="1">
                <a:solidFill>
                  <a:srgbClr val="D20036"/>
                </a:solidFill>
                <a:latin typeface="Norwester" pitchFamily="2" charset="0"/>
              </a:rPr>
              <a:t>the</a:t>
            </a:r>
            <a:r>
              <a:rPr lang="fi-FI" sz="3200" dirty="0">
                <a:solidFill>
                  <a:srgbClr val="D20036"/>
                </a:solidFill>
                <a:latin typeface="Norwester" pitchFamily="2" charset="0"/>
              </a:rPr>
              <a:t> </a:t>
            </a:r>
            <a:r>
              <a:rPr lang="fi-FI" sz="3200" dirty="0" err="1">
                <a:solidFill>
                  <a:srgbClr val="D20036"/>
                </a:solidFill>
                <a:latin typeface="Norwester" pitchFamily="2" charset="0"/>
              </a:rPr>
              <a:t>terms</a:t>
            </a:r>
            <a:r>
              <a:rPr lang="fi-FI" sz="3200" dirty="0">
                <a:solidFill>
                  <a:srgbClr val="D20036"/>
                </a:solidFill>
                <a:latin typeface="Norwester" pitchFamily="2" charset="0"/>
              </a:rPr>
              <a:t> for </a:t>
            </a:r>
            <a:r>
              <a:rPr lang="fi-FI" sz="3200" dirty="0" err="1">
                <a:solidFill>
                  <a:srgbClr val="D20036"/>
                </a:solidFill>
                <a:latin typeface="Norwester" pitchFamily="2" charset="0"/>
              </a:rPr>
              <a:t>individuals</a:t>
            </a:r>
            <a:r>
              <a:rPr lang="fi-FI" sz="3200" dirty="0">
                <a:solidFill>
                  <a:srgbClr val="D20036"/>
                </a:solidFill>
                <a:latin typeface="Norwester" pitchFamily="2" charset="0"/>
              </a:rPr>
              <a:t> and </a:t>
            </a:r>
            <a:r>
              <a:rPr lang="fi-FI" sz="3200" dirty="0" err="1">
                <a:solidFill>
                  <a:srgbClr val="D20036"/>
                </a:solidFill>
                <a:latin typeface="Norwester" pitchFamily="2" charset="0"/>
              </a:rPr>
              <a:t>groups</a:t>
            </a:r>
            <a:r>
              <a:rPr lang="fi-FI" sz="3200" dirty="0">
                <a:solidFill>
                  <a:srgbClr val="D20036"/>
                </a:solidFill>
                <a:latin typeface="Norwester" pitchFamily="2" charset="0"/>
              </a:rPr>
              <a:t> to </a:t>
            </a:r>
            <a:r>
              <a:rPr lang="fi-FI" sz="3200" dirty="0" err="1">
                <a:solidFill>
                  <a:srgbClr val="D20036"/>
                </a:solidFill>
                <a:latin typeface="Norwester" pitchFamily="2" charset="0"/>
              </a:rPr>
              <a:t>take</a:t>
            </a:r>
            <a:r>
              <a:rPr lang="fi-FI" sz="3200" dirty="0">
                <a:solidFill>
                  <a:srgbClr val="D20036"/>
                </a:solidFill>
                <a:latin typeface="Norwester" pitchFamily="2" charset="0"/>
              </a:rPr>
              <a:t> </a:t>
            </a:r>
            <a:r>
              <a:rPr lang="fi-FI" sz="3200" dirty="0" err="1">
                <a:solidFill>
                  <a:srgbClr val="D20036"/>
                </a:solidFill>
                <a:latin typeface="Norwester" pitchFamily="2" charset="0"/>
              </a:rPr>
              <a:t>part</a:t>
            </a:r>
            <a:r>
              <a:rPr lang="fi-FI" sz="3200" dirty="0">
                <a:solidFill>
                  <a:srgbClr val="D20036"/>
                </a:solidFill>
                <a:latin typeface="Norwester" pitchFamily="2" charset="0"/>
              </a:rPr>
              <a:t> in _____” (World Bank).</a:t>
            </a: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0" y="2606203"/>
            <a:ext cx="10515599" cy="2697134"/>
          </a:xfrm>
        </p:spPr>
        <p:txBody>
          <a:bodyPr vert="horz" lIns="91440" tIns="45720" rIns="91440" bIns="45720" rtlCol="0" anchor="t">
            <a:normAutofit/>
          </a:bodyPr>
          <a:lstStyle/>
          <a:p>
            <a:pPr marL="514350" indent="-514350" fontAlgn="base">
              <a:lnSpc>
                <a:spcPct val="110000"/>
              </a:lnSpc>
              <a:buFont typeface="+mj-lt"/>
              <a:buAutoNum type="alphaLcPeriod"/>
            </a:pPr>
            <a:r>
              <a:rPr lang="en-US" dirty="0">
                <a:solidFill>
                  <a:schemeClr val="bg1"/>
                </a:solidFill>
                <a:latin typeface="Montserrat" panose="00000500000000000000" pitchFamily="2" charset="0"/>
              </a:rPr>
              <a:t>free-time activities</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politics</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society</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sports</a:t>
            </a:r>
            <a:endParaRPr lang="fi-FI"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885DB8A2-BF44-08DF-5362-84BB1240E8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8268" y="2385235"/>
            <a:ext cx="1795531" cy="3139070"/>
          </a:xfrm>
          <a:prstGeom prst="rect">
            <a:avLst/>
          </a:prstGeom>
        </p:spPr>
      </p:pic>
    </p:spTree>
    <p:extLst>
      <p:ext uri="{BB962C8B-B14F-4D97-AF65-F5344CB8AC3E}">
        <p14:creationId xmlns:p14="http://schemas.microsoft.com/office/powerpoint/2010/main" val="2510201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Google Shape;295;p13">
            <a:extLst>
              <a:ext uri="{FF2B5EF4-FFF2-40B4-BE49-F238E27FC236}">
                <a16:creationId xmlns:a16="http://schemas.microsoft.com/office/drawing/2014/main" id="{3A67C1AF-4E9B-1782-264D-2201E6E7BCDB}"/>
              </a:ext>
            </a:extLst>
          </p:cNvPr>
          <p:cNvSpPr/>
          <p:nvPr/>
        </p:nvSpPr>
        <p:spPr>
          <a:xfrm>
            <a:off x="0" y="0"/>
            <a:ext cx="5935579" cy="685800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sz="1200"/>
          </a:p>
        </p:txBody>
      </p:sp>
      <p:sp>
        <p:nvSpPr>
          <p:cNvPr id="5" name="TextBox 4">
            <a:extLst>
              <a:ext uri="{FF2B5EF4-FFF2-40B4-BE49-F238E27FC236}">
                <a16:creationId xmlns:a16="http://schemas.microsoft.com/office/drawing/2014/main" id="{DCC605A8-1A03-790A-3E4B-E3ED59054C18}"/>
              </a:ext>
            </a:extLst>
          </p:cNvPr>
          <p:cNvSpPr txBox="1"/>
          <p:nvPr/>
        </p:nvSpPr>
        <p:spPr>
          <a:xfrm>
            <a:off x="6256423" y="2536448"/>
            <a:ext cx="4919577" cy="1815882"/>
          </a:xfrm>
          <a:prstGeom prst="rect">
            <a:avLst/>
          </a:prstGeom>
          <a:noFill/>
        </p:spPr>
        <p:txBody>
          <a:bodyPr wrap="square">
            <a:spAutoFit/>
          </a:bodyPr>
          <a:lstStyle/>
          <a:p>
            <a:r>
              <a:rPr lang="en-US" sz="1600" dirty="0">
                <a:latin typeface="Montserrat" panose="00000500000000000000" pitchFamily="2" charset="0"/>
              </a:rPr>
              <a:t>F</a:t>
            </a:r>
            <a:r>
              <a:rPr lang="en-US" sz="1600" dirty="0">
                <a:solidFill>
                  <a:srgbClr val="000000"/>
                </a:solidFill>
                <a:latin typeface="Montserrat" panose="00000500000000000000" pitchFamily="2" charset="0"/>
              </a:rPr>
              <a:t>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a:t>
            </a:r>
            <a:endParaRPr lang="fi-FI" sz="1600" dirty="0">
              <a:latin typeface="Montserrat" panose="00000500000000000000" pitchFamily="2" charset="0"/>
            </a:endParaRPr>
          </a:p>
        </p:txBody>
      </p:sp>
      <p:pic>
        <p:nvPicPr>
          <p:cNvPr id="10" name="Picture 9" descr="A black background with blue text&#10;&#10;Description automatically generated">
            <a:extLst>
              <a:ext uri="{FF2B5EF4-FFF2-40B4-BE49-F238E27FC236}">
                <a16:creationId xmlns:a16="http://schemas.microsoft.com/office/drawing/2014/main" id="{CA3D40E5-8446-4C99-8E6D-CA92B6006D21}"/>
              </a:ext>
            </a:extLst>
          </p:cNvPr>
          <p:cNvPicPr>
            <a:picLocks noChangeAspect="1"/>
          </p:cNvPicPr>
          <p:nvPr/>
        </p:nvPicPr>
        <p:blipFill>
          <a:blip r:embed="rId3"/>
          <a:stretch>
            <a:fillRect/>
          </a:stretch>
        </p:blipFill>
        <p:spPr>
          <a:xfrm>
            <a:off x="1119935" y="3017321"/>
            <a:ext cx="3695709" cy="823359"/>
          </a:xfrm>
          <a:prstGeom prst="rect">
            <a:avLst/>
          </a:prstGeom>
        </p:spPr>
      </p:pic>
    </p:spTree>
    <p:extLst>
      <p:ext uri="{BB962C8B-B14F-4D97-AF65-F5344CB8AC3E}">
        <p14:creationId xmlns:p14="http://schemas.microsoft.com/office/powerpoint/2010/main" val="1951611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65125"/>
            <a:ext cx="7564581"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6" y="397387"/>
            <a:ext cx="6489315" cy="1325563"/>
          </a:xfrm>
        </p:spPr>
        <p:txBody>
          <a:bodyPr>
            <a:normAutofit/>
          </a:bodyPr>
          <a:lstStyle/>
          <a:p>
            <a:r>
              <a:rPr lang="fi-FI" sz="3200" dirty="0" err="1">
                <a:solidFill>
                  <a:srgbClr val="D20036"/>
                </a:solidFill>
                <a:latin typeface="Norwester" pitchFamily="2" charset="0"/>
              </a:rPr>
              <a:t>Social</a:t>
            </a:r>
            <a:r>
              <a:rPr lang="fi-FI" sz="3200" dirty="0">
                <a:solidFill>
                  <a:srgbClr val="D20036"/>
                </a:solidFill>
                <a:latin typeface="Norwester" pitchFamily="2" charset="0"/>
              </a:rPr>
              <a:t> </a:t>
            </a:r>
            <a:r>
              <a:rPr lang="fi-FI" sz="3200" dirty="0" err="1">
                <a:solidFill>
                  <a:srgbClr val="D20036"/>
                </a:solidFill>
                <a:latin typeface="Norwester" pitchFamily="2" charset="0"/>
              </a:rPr>
              <a:t>inclusion</a:t>
            </a:r>
            <a:r>
              <a:rPr lang="fi-FI" sz="3200" dirty="0">
                <a:solidFill>
                  <a:srgbClr val="D20036"/>
                </a:solidFill>
                <a:latin typeface="Norwester" pitchFamily="2" charset="0"/>
              </a:rPr>
              <a:t> </a:t>
            </a:r>
            <a:r>
              <a:rPr lang="fi-FI" sz="3200" dirty="0" err="1">
                <a:solidFill>
                  <a:srgbClr val="D20036"/>
                </a:solidFill>
                <a:latin typeface="Norwester" pitchFamily="2" charset="0"/>
              </a:rPr>
              <a:t>can</a:t>
            </a:r>
            <a:r>
              <a:rPr lang="fi-FI" sz="3200" dirty="0">
                <a:solidFill>
                  <a:srgbClr val="D20036"/>
                </a:solidFill>
                <a:latin typeface="Norwester" pitchFamily="2" charset="0"/>
              </a:rPr>
              <a:t>, for </a:t>
            </a:r>
            <a:r>
              <a:rPr lang="fi-FI" sz="3200" dirty="0" err="1">
                <a:solidFill>
                  <a:srgbClr val="D20036"/>
                </a:solidFill>
                <a:latin typeface="Norwester" pitchFamily="2" charset="0"/>
              </a:rPr>
              <a:t>example</a:t>
            </a:r>
            <a:r>
              <a:rPr lang="fi-FI" sz="3200" dirty="0">
                <a:solidFill>
                  <a:srgbClr val="D20036"/>
                </a:solidFill>
                <a:latin typeface="Norwester" pitchFamily="2" charset="0"/>
              </a:rPr>
              <a:t>, </a:t>
            </a:r>
            <a:r>
              <a:rPr lang="fi-FI" sz="3200" dirty="0" err="1">
                <a:solidFill>
                  <a:srgbClr val="D20036"/>
                </a:solidFill>
                <a:latin typeface="Norwester" pitchFamily="2" charset="0"/>
              </a:rPr>
              <a:t>be</a:t>
            </a:r>
            <a:r>
              <a:rPr lang="fi-FI" sz="3200" dirty="0">
                <a:solidFill>
                  <a:srgbClr val="D20036"/>
                </a:solidFill>
                <a:latin typeface="Norwester" pitchFamily="2" charset="0"/>
              </a:rPr>
              <a:t> </a:t>
            </a:r>
            <a:r>
              <a:rPr lang="fi-FI" sz="3200" dirty="0" err="1">
                <a:solidFill>
                  <a:srgbClr val="D20036"/>
                </a:solidFill>
                <a:latin typeface="Norwester" pitchFamily="2" charset="0"/>
              </a:rPr>
              <a:t>improved</a:t>
            </a:r>
            <a:r>
              <a:rPr lang="fi-FI" sz="3200" dirty="0">
                <a:solidFill>
                  <a:srgbClr val="D20036"/>
                </a:solidFill>
                <a:latin typeface="Norwester" pitchFamily="2" charset="0"/>
              </a:rPr>
              <a:t> </a:t>
            </a:r>
            <a:r>
              <a:rPr lang="fi-FI" sz="3200" dirty="0" err="1">
                <a:solidFill>
                  <a:srgbClr val="D20036"/>
                </a:solidFill>
                <a:latin typeface="Norwester" pitchFamily="2" charset="0"/>
              </a:rPr>
              <a:t>by</a:t>
            </a:r>
            <a:r>
              <a:rPr lang="fi-FI" sz="3200" dirty="0">
                <a:solidFill>
                  <a:srgbClr val="D20036"/>
                </a:solidFill>
                <a:latin typeface="Norwester" pitchFamily="2" charset="0"/>
              </a:rPr>
              <a:t> </a:t>
            </a:r>
            <a:r>
              <a:rPr lang="fi-FI" sz="3200" dirty="0" err="1">
                <a:solidFill>
                  <a:srgbClr val="D20036"/>
                </a:solidFill>
                <a:latin typeface="Norwester" pitchFamily="2" charset="0"/>
              </a:rPr>
              <a:t>shifts</a:t>
            </a:r>
            <a:r>
              <a:rPr lang="fi-FI" sz="3200" dirty="0">
                <a:solidFill>
                  <a:srgbClr val="D20036"/>
                </a:solidFill>
                <a:latin typeface="Norwester" pitchFamily="2" charset="0"/>
              </a:rPr>
              <a:t> in _____.</a:t>
            </a: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15447" y="2592779"/>
            <a:ext cx="10515599" cy="2919703"/>
          </a:xfrm>
        </p:spPr>
        <p:txBody>
          <a:bodyPr vert="horz" lIns="91440" tIns="45720" rIns="91440" bIns="45720" rtlCol="0" anchor="t">
            <a:normAutofit/>
          </a:bodyPr>
          <a:lstStyle/>
          <a:p>
            <a:pPr marL="514350" indent="-514350" fontAlgn="base">
              <a:lnSpc>
                <a:spcPct val="110000"/>
              </a:lnSpc>
              <a:buFont typeface="+mj-lt"/>
              <a:buAutoNum type="alphaLcPeriod"/>
            </a:pPr>
            <a:r>
              <a:rPr lang="en-US" dirty="0">
                <a:solidFill>
                  <a:schemeClr val="bg1"/>
                </a:solidFill>
                <a:latin typeface="Montserrat" panose="00000500000000000000" pitchFamily="2" charset="0"/>
              </a:rPr>
              <a:t>cultural habits</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personalities</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attitudes</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sleeping habits</a:t>
            </a:r>
            <a:endParaRPr lang="fi-FI"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90ED5341-C553-45AD-EBC7-BD95E6FC9C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2133" y="1345518"/>
            <a:ext cx="3384420" cy="4389791"/>
          </a:xfrm>
          <a:prstGeom prst="rect">
            <a:avLst/>
          </a:prstGeom>
        </p:spPr>
      </p:pic>
    </p:spTree>
    <p:extLst>
      <p:ext uri="{BB962C8B-B14F-4D97-AF65-F5344CB8AC3E}">
        <p14:creationId xmlns:p14="http://schemas.microsoft.com/office/powerpoint/2010/main" val="3317223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65125"/>
            <a:ext cx="9105031" cy="1563174"/>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7" y="459909"/>
            <a:ext cx="7843102" cy="1325563"/>
          </a:xfrm>
        </p:spPr>
        <p:txBody>
          <a:bodyPr>
            <a:normAutofit fontScale="90000"/>
          </a:bodyPr>
          <a:lstStyle/>
          <a:p>
            <a:r>
              <a:rPr lang="fi-FI" sz="3200" dirty="0" err="1">
                <a:solidFill>
                  <a:srgbClr val="D20036"/>
                </a:solidFill>
                <a:latin typeface="Norwester" pitchFamily="2" charset="0"/>
              </a:rPr>
              <a:t>Fostering</a:t>
            </a:r>
            <a:r>
              <a:rPr lang="fi-FI" sz="3200" dirty="0">
                <a:solidFill>
                  <a:srgbClr val="D20036"/>
                </a:solidFill>
                <a:latin typeface="Norwester" pitchFamily="2" charset="0"/>
              </a:rPr>
              <a:t> </a:t>
            </a:r>
            <a:r>
              <a:rPr lang="fi-FI" sz="3200" dirty="0" err="1">
                <a:solidFill>
                  <a:srgbClr val="D20036"/>
                </a:solidFill>
                <a:latin typeface="Norwester" pitchFamily="2" charset="0"/>
              </a:rPr>
              <a:t>the</a:t>
            </a:r>
            <a:r>
              <a:rPr lang="fi-FI" sz="3200" dirty="0">
                <a:solidFill>
                  <a:srgbClr val="D20036"/>
                </a:solidFill>
                <a:latin typeface="Norwester" pitchFamily="2" charset="0"/>
              </a:rPr>
              <a:t> _____ of </a:t>
            </a:r>
            <a:r>
              <a:rPr lang="fi-FI" sz="3200" dirty="0" err="1">
                <a:solidFill>
                  <a:srgbClr val="D20036"/>
                </a:solidFill>
                <a:latin typeface="Norwester" pitchFamily="2" charset="0"/>
              </a:rPr>
              <a:t>marginalized</a:t>
            </a:r>
            <a:r>
              <a:rPr lang="fi-FI" sz="3200" dirty="0">
                <a:solidFill>
                  <a:srgbClr val="D20036"/>
                </a:solidFill>
                <a:latin typeface="Norwester" pitchFamily="2" charset="0"/>
              </a:rPr>
              <a:t> </a:t>
            </a:r>
            <a:r>
              <a:rPr lang="fi-FI" sz="3200" dirty="0" err="1">
                <a:solidFill>
                  <a:srgbClr val="D20036"/>
                </a:solidFill>
                <a:latin typeface="Norwester" pitchFamily="2" charset="0"/>
              </a:rPr>
              <a:t>groups</a:t>
            </a:r>
            <a:r>
              <a:rPr lang="fi-FI" sz="3200" dirty="0">
                <a:solidFill>
                  <a:srgbClr val="D20036"/>
                </a:solidFill>
                <a:latin typeface="Norwester" pitchFamily="2" charset="0"/>
              </a:rPr>
              <a:t> is a </a:t>
            </a:r>
            <a:r>
              <a:rPr lang="fi-FI" sz="3200" dirty="0" err="1">
                <a:solidFill>
                  <a:srgbClr val="D20036"/>
                </a:solidFill>
                <a:latin typeface="Norwester" pitchFamily="2" charset="0"/>
              </a:rPr>
              <a:t>remarkable</a:t>
            </a:r>
            <a:r>
              <a:rPr lang="fi-FI" sz="3200" dirty="0">
                <a:solidFill>
                  <a:srgbClr val="D20036"/>
                </a:solidFill>
                <a:latin typeface="Norwester" pitchFamily="2" charset="0"/>
              </a:rPr>
              <a:t> </a:t>
            </a:r>
            <a:r>
              <a:rPr lang="fi-FI" sz="3200" dirty="0" err="1">
                <a:solidFill>
                  <a:srgbClr val="D20036"/>
                </a:solidFill>
                <a:latin typeface="Norwester" pitchFamily="2" charset="0"/>
              </a:rPr>
              <a:t>means</a:t>
            </a:r>
            <a:r>
              <a:rPr lang="fi-FI" sz="3200" dirty="0">
                <a:solidFill>
                  <a:srgbClr val="D20036"/>
                </a:solidFill>
                <a:latin typeface="Norwester" pitchFamily="2" charset="0"/>
              </a:rPr>
              <a:t> to </a:t>
            </a:r>
            <a:r>
              <a:rPr lang="fi-FI" sz="3200" dirty="0" err="1">
                <a:solidFill>
                  <a:srgbClr val="D20036"/>
                </a:solidFill>
                <a:latin typeface="Norwester" pitchFamily="2" charset="0"/>
              </a:rPr>
              <a:t>tackle</a:t>
            </a:r>
            <a:r>
              <a:rPr lang="fi-FI" sz="3200" dirty="0">
                <a:solidFill>
                  <a:srgbClr val="D20036"/>
                </a:solidFill>
                <a:latin typeface="Norwester" pitchFamily="2" charset="0"/>
              </a:rPr>
              <a:t> </a:t>
            </a:r>
            <a:r>
              <a:rPr lang="fi-FI" sz="3200" dirty="0" err="1">
                <a:solidFill>
                  <a:srgbClr val="D20036"/>
                </a:solidFill>
                <a:latin typeface="Norwester" pitchFamily="2" charset="0"/>
              </a:rPr>
              <a:t>social</a:t>
            </a:r>
            <a:r>
              <a:rPr lang="fi-FI" sz="3200" dirty="0">
                <a:solidFill>
                  <a:srgbClr val="D20036"/>
                </a:solidFill>
                <a:latin typeface="Norwester" pitchFamily="2" charset="0"/>
              </a:rPr>
              <a:t> </a:t>
            </a:r>
            <a:r>
              <a:rPr lang="fi-FI" sz="3200" dirty="0" err="1">
                <a:solidFill>
                  <a:srgbClr val="D20036"/>
                </a:solidFill>
                <a:latin typeface="Norwester" pitchFamily="2" charset="0"/>
              </a:rPr>
              <a:t>exclusion</a:t>
            </a:r>
            <a:r>
              <a:rPr lang="fi-FI" sz="3200" dirty="0">
                <a:solidFill>
                  <a:srgbClr val="D20036"/>
                </a:solidFill>
                <a:latin typeface="Norwester" pitchFamily="2" charset="0"/>
              </a:rPr>
              <a:t>.</a:t>
            </a: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2" y="2634033"/>
            <a:ext cx="10515599" cy="2600891"/>
          </a:xfrm>
        </p:spPr>
        <p:txBody>
          <a:bodyPr vert="horz" lIns="91440" tIns="45720" rIns="91440" bIns="45720" rtlCol="0" anchor="t">
            <a:normAutofit/>
          </a:bodyPr>
          <a:lstStyle/>
          <a:p>
            <a:pPr marL="514350" indent="-514350" fontAlgn="base">
              <a:lnSpc>
                <a:spcPct val="110000"/>
              </a:lnSpc>
              <a:buFont typeface="+mj-lt"/>
              <a:buAutoNum type="alphaLcPeriod"/>
            </a:pPr>
            <a:r>
              <a:rPr lang="en-US" dirty="0">
                <a:solidFill>
                  <a:schemeClr val="bg1"/>
                </a:solidFill>
                <a:latin typeface="Montserrat" panose="00000500000000000000" pitchFamily="2" charset="0"/>
              </a:rPr>
              <a:t>sense of taste</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sense of sight</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sense of belonging</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sense of touch</a:t>
            </a:r>
            <a:endParaRPr lang="fi-FI"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488F73F1-A9A4-28BC-4B11-79F231FBDF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5033" y="1386619"/>
            <a:ext cx="2248765" cy="4421999"/>
          </a:xfrm>
          <a:prstGeom prst="rect">
            <a:avLst/>
          </a:prstGeom>
        </p:spPr>
      </p:pic>
    </p:spTree>
    <p:extLst>
      <p:ext uri="{BB962C8B-B14F-4D97-AF65-F5344CB8AC3E}">
        <p14:creationId xmlns:p14="http://schemas.microsoft.com/office/powerpoint/2010/main" val="3452116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65125"/>
            <a:ext cx="8345347" cy="1563174"/>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6" y="484959"/>
            <a:ext cx="7027011" cy="1325563"/>
          </a:xfrm>
        </p:spPr>
        <p:txBody>
          <a:bodyPr>
            <a:noAutofit/>
          </a:bodyPr>
          <a:lstStyle/>
          <a:p>
            <a:r>
              <a:rPr lang="fi-FI" sz="3200" dirty="0" err="1">
                <a:solidFill>
                  <a:srgbClr val="D20036"/>
                </a:solidFill>
                <a:latin typeface="Norwester" pitchFamily="2" charset="0"/>
              </a:rPr>
              <a:t>Promoting</a:t>
            </a:r>
            <a:r>
              <a:rPr lang="fi-FI" sz="3200" dirty="0">
                <a:solidFill>
                  <a:srgbClr val="D20036"/>
                </a:solidFill>
                <a:latin typeface="Norwester" pitchFamily="2" charset="0"/>
              </a:rPr>
              <a:t> </a:t>
            </a:r>
            <a:r>
              <a:rPr lang="fi-FI" sz="3200" dirty="0" err="1">
                <a:solidFill>
                  <a:srgbClr val="D20036"/>
                </a:solidFill>
                <a:latin typeface="Norwester" pitchFamily="2" charset="0"/>
              </a:rPr>
              <a:t>social</a:t>
            </a:r>
            <a:r>
              <a:rPr lang="fi-FI" sz="3200" dirty="0">
                <a:solidFill>
                  <a:srgbClr val="D20036"/>
                </a:solidFill>
                <a:latin typeface="Norwester" pitchFamily="2" charset="0"/>
              </a:rPr>
              <a:t> </a:t>
            </a:r>
            <a:r>
              <a:rPr lang="fi-FI" sz="3200" dirty="0" err="1">
                <a:solidFill>
                  <a:srgbClr val="D20036"/>
                </a:solidFill>
                <a:latin typeface="Norwester" pitchFamily="2" charset="0"/>
              </a:rPr>
              <a:t>inclusion</a:t>
            </a:r>
            <a:r>
              <a:rPr lang="fi-FI" sz="3200" dirty="0">
                <a:solidFill>
                  <a:srgbClr val="D20036"/>
                </a:solidFill>
                <a:latin typeface="Norwester" pitchFamily="2" charset="0"/>
              </a:rPr>
              <a:t> is </a:t>
            </a:r>
            <a:r>
              <a:rPr lang="fi-FI" sz="3200" dirty="0" err="1">
                <a:solidFill>
                  <a:srgbClr val="D20036"/>
                </a:solidFill>
                <a:latin typeface="Norwester" pitchFamily="2" charset="0"/>
              </a:rPr>
              <a:t>also</a:t>
            </a:r>
            <a:r>
              <a:rPr lang="fi-FI" sz="3200" dirty="0">
                <a:solidFill>
                  <a:srgbClr val="D20036"/>
                </a:solidFill>
                <a:latin typeface="Norwester" pitchFamily="2" charset="0"/>
              </a:rPr>
              <a:t> </a:t>
            </a:r>
            <a:r>
              <a:rPr lang="fi-FI" sz="3200" dirty="0" err="1">
                <a:solidFill>
                  <a:srgbClr val="D20036"/>
                </a:solidFill>
                <a:latin typeface="Norwester" pitchFamily="2" charset="0"/>
              </a:rPr>
              <a:t>one</a:t>
            </a:r>
            <a:r>
              <a:rPr lang="fi-FI" sz="3200" dirty="0">
                <a:solidFill>
                  <a:srgbClr val="D20036"/>
                </a:solidFill>
                <a:latin typeface="Norwester" pitchFamily="2" charset="0"/>
              </a:rPr>
              <a:t> of </a:t>
            </a:r>
            <a:r>
              <a:rPr lang="fi-FI" sz="3200" dirty="0" err="1">
                <a:solidFill>
                  <a:srgbClr val="D20036"/>
                </a:solidFill>
                <a:latin typeface="Norwester" pitchFamily="2" charset="0"/>
              </a:rPr>
              <a:t>the</a:t>
            </a:r>
            <a:r>
              <a:rPr lang="fi-FI" sz="3200" dirty="0">
                <a:solidFill>
                  <a:srgbClr val="D20036"/>
                </a:solidFill>
                <a:latin typeface="Norwester" pitchFamily="2" charset="0"/>
              </a:rPr>
              <a:t> </a:t>
            </a:r>
            <a:r>
              <a:rPr lang="fi-FI" sz="3200" dirty="0" err="1">
                <a:solidFill>
                  <a:srgbClr val="D20036"/>
                </a:solidFill>
                <a:latin typeface="Norwester" pitchFamily="2" charset="0"/>
              </a:rPr>
              <a:t>core</a:t>
            </a:r>
            <a:r>
              <a:rPr lang="fi-FI" sz="3200" dirty="0">
                <a:solidFill>
                  <a:srgbClr val="D20036"/>
                </a:solidFill>
                <a:latin typeface="Norwester" pitchFamily="2" charset="0"/>
              </a:rPr>
              <a:t> </a:t>
            </a:r>
            <a:r>
              <a:rPr lang="fi-FI" sz="3200" dirty="0" err="1">
                <a:solidFill>
                  <a:srgbClr val="D20036"/>
                </a:solidFill>
                <a:latin typeface="Norwester" pitchFamily="2" charset="0"/>
              </a:rPr>
              <a:t>priorities</a:t>
            </a:r>
            <a:r>
              <a:rPr lang="fi-FI" sz="3200" dirty="0">
                <a:solidFill>
                  <a:srgbClr val="D20036"/>
                </a:solidFill>
                <a:latin typeface="Norwester" pitchFamily="2" charset="0"/>
              </a:rPr>
              <a:t> of </a:t>
            </a:r>
            <a:r>
              <a:rPr lang="fi-FI" sz="3200" dirty="0" err="1">
                <a:solidFill>
                  <a:srgbClr val="D20036"/>
                </a:solidFill>
                <a:latin typeface="Norwester" pitchFamily="2" charset="0"/>
              </a:rPr>
              <a:t>the</a:t>
            </a:r>
            <a:r>
              <a:rPr lang="fi-FI" sz="3200" dirty="0">
                <a:solidFill>
                  <a:srgbClr val="D20036"/>
                </a:solidFill>
                <a:latin typeface="Norwester" pitchFamily="2" charset="0"/>
              </a:rPr>
              <a:t> _____.</a:t>
            </a: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2" y="2662957"/>
            <a:ext cx="10515599" cy="2383867"/>
          </a:xfrm>
        </p:spPr>
        <p:txBody>
          <a:bodyPr vert="horz" lIns="91440" tIns="45720" rIns="91440" bIns="45720" rtlCol="0" anchor="t">
            <a:normAutofit/>
          </a:bodyPr>
          <a:lstStyle/>
          <a:p>
            <a:pPr marL="514350" indent="-514350" fontAlgn="base">
              <a:lnSpc>
                <a:spcPct val="110000"/>
              </a:lnSpc>
              <a:buFont typeface="+mj-lt"/>
              <a:buAutoNum type="alphaLcPeriod"/>
            </a:pPr>
            <a:r>
              <a:rPr lang="en-US" dirty="0">
                <a:solidFill>
                  <a:schemeClr val="bg1"/>
                </a:solidFill>
                <a:latin typeface="Montserrat" panose="00000500000000000000" pitchFamily="2" charset="0"/>
              </a:rPr>
              <a:t>European Youth Law</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Universal Declaration of Human Rights</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EU Green Deal</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EU Youth Strategy</a:t>
            </a:r>
            <a:endParaRPr lang="fi-FI"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8ED490F6-DB2F-B1D2-BA39-D108EA5CCC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2819" y="1928299"/>
            <a:ext cx="3309952" cy="4738709"/>
          </a:xfrm>
          <a:prstGeom prst="rect">
            <a:avLst/>
          </a:prstGeom>
        </p:spPr>
      </p:pic>
    </p:spTree>
    <p:extLst>
      <p:ext uri="{BB962C8B-B14F-4D97-AF65-F5344CB8AC3E}">
        <p14:creationId xmlns:p14="http://schemas.microsoft.com/office/powerpoint/2010/main" val="3039219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2647413"/>
            <a:ext cx="4676172" cy="1563174"/>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716452" y="2766218"/>
            <a:ext cx="5995632" cy="1325563"/>
          </a:xfrm>
        </p:spPr>
        <p:txBody>
          <a:bodyPr>
            <a:normAutofit/>
          </a:bodyPr>
          <a:lstStyle/>
          <a:p>
            <a:r>
              <a:rPr lang="fi-FI" sz="4000" dirty="0" err="1">
                <a:solidFill>
                  <a:srgbClr val="D20036"/>
                </a:solidFill>
                <a:latin typeface="Norwester" pitchFamily="2" charset="0"/>
              </a:rPr>
              <a:t>Correct</a:t>
            </a:r>
            <a:r>
              <a:rPr lang="fi-FI" sz="4000" dirty="0">
                <a:solidFill>
                  <a:srgbClr val="D20036"/>
                </a:solidFill>
                <a:latin typeface="Norwester" pitchFamily="2" charset="0"/>
              </a:rPr>
              <a:t> </a:t>
            </a:r>
            <a:r>
              <a:rPr lang="fi-FI" sz="4000" dirty="0" err="1">
                <a:solidFill>
                  <a:srgbClr val="D20036"/>
                </a:solidFill>
                <a:latin typeface="Norwester" pitchFamily="2" charset="0"/>
              </a:rPr>
              <a:t>answers</a:t>
            </a:r>
            <a:endParaRPr lang="fi-FI" sz="4000" dirty="0">
              <a:solidFill>
                <a:srgbClr val="D20036"/>
              </a:solidFill>
              <a:latin typeface="Norwester"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spTree>
    <p:extLst>
      <p:ext uri="{BB962C8B-B14F-4D97-AF65-F5344CB8AC3E}">
        <p14:creationId xmlns:p14="http://schemas.microsoft.com/office/powerpoint/2010/main" val="3600630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65125"/>
            <a:ext cx="7292051"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7" y="397387"/>
            <a:ext cx="10515600" cy="1325563"/>
          </a:xfrm>
        </p:spPr>
        <p:txBody>
          <a:bodyPr>
            <a:normAutofit/>
          </a:bodyPr>
          <a:lstStyle/>
          <a:p>
            <a:r>
              <a:rPr lang="fi-FI" sz="4000" dirty="0" err="1">
                <a:solidFill>
                  <a:srgbClr val="D20036"/>
                </a:solidFill>
                <a:latin typeface="Norwester" pitchFamily="2" charset="0"/>
              </a:rPr>
              <a:t>What</a:t>
            </a:r>
            <a:r>
              <a:rPr lang="fi-FI" sz="4000" dirty="0">
                <a:solidFill>
                  <a:srgbClr val="D20036"/>
                </a:solidFill>
                <a:latin typeface="Norwester" pitchFamily="2" charset="0"/>
              </a:rPr>
              <a:t> is </a:t>
            </a:r>
            <a:r>
              <a:rPr lang="fi-FI" sz="4000" dirty="0" err="1">
                <a:solidFill>
                  <a:srgbClr val="D20036"/>
                </a:solidFill>
                <a:latin typeface="Norwester" pitchFamily="2" charset="0"/>
              </a:rPr>
              <a:t>the</a:t>
            </a:r>
            <a:r>
              <a:rPr lang="fi-FI" sz="4000" dirty="0">
                <a:solidFill>
                  <a:srgbClr val="D20036"/>
                </a:solidFill>
                <a:latin typeface="Norwester" pitchFamily="2" charset="0"/>
              </a:rPr>
              <a:t> </a:t>
            </a:r>
            <a:r>
              <a:rPr lang="fi-FI" sz="4000" dirty="0" err="1">
                <a:solidFill>
                  <a:srgbClr val="D20036"/>
                </a:solidFill>
                <a:latin typeface="Norwester" pitchFamily="2" charset="0"/>
              </a:rPr>
              <a:t>picture</a:t>
            </a:r>
            <a:r>
              <a:rPr lang="fi-FI" sz="4000" dirty="0">
                <a:solidFill>
                  <a:srgbClr val="D20036"/>
                </a:solidFill>
                <a:latin typeface="Norwester" pitchFamily="2" charset="0"/>
              </a:rPr>
              <a:t> </a:t>
            </a:r>
            <a:r>
              <a:rPr lang="fi-FI" sz="4000" dirty="0" err="1">
                <a:solidFill>
                  <a:srgbClr val="D20036"/>
                </a:solidFill>
                <a:latin typeface="Norwester" pitchFamily="2" charset="0"/>
              </a:rPr>
              <a:t>about</a:t>
            </a:r>
            <a:r>
              <a:rPr lang="fi-FI" sz="4000" dirty="0">
                <a:solidFill>
                  <a:srgbClr val="D20036"/>
                </a:solidFill>
                <a:latin typeface="Norwester" pitchFamily="2" charset="0"/>
              </a:rPr>
              <a:t>?</a:t>
            </a: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0" y="2562292"/>
            <a:ext cx="10515599" cy="2202590"/>
          </a:xfrm>
        </p:spPr>
        <p:txBody>
          <a:bodyPr vert="horz" lIns="91440" tIns="45720" rIns="91440" bIns="45720" rtlCol="0" anchor="t">
            <a:noAutofit/>
          </a:bodyPr>
          <a:lstStyle/>
          <a:p>
            <a:pPr marL="457200" indent="-457200" fontAlgn="base">
              <a:lnSpc>
                <a:spcPct val="110000"/>
              </a:lnSpc>
              <a:buFont typeface="+mj-lt"/>
              <a:buAutoNum type="alphaLcPeriod"/>
            </a:pPr>
            <a:r>
              <a:rPr lang="en-US" dirty="0">
                <a:solidFill>
                  <a:schemeClr val="bg1"/>
                </a:solidFill>
                <a:latin typeface="Montserrat" panose="00000500000000000000" pitchFamily="2" charset="0"/>
              </a:rPr>
              <a:t>inclusion</a:t>
            </a:r>
          </a:p>
          <a:p>
            <a:pPr marL="457200" indent="-457200" fontAlgn="base">
              <a:lnSpc>
                <a:spcPct val="110000"/>
              </a:lnSpc>
              <a:buFont typeface="+mj-lt"/>
              <a:buAutoNum type="alphaLcPeriod"/>
            </a:pPr>
            <a:r>
              <a:rPr lang="en-US" b="1" u="sng" dirty="0">
                <a:solidFill>
                  <a:schemeClr val="bg1"/>
                </a:solidFill>
                <a:latin typeface="Montserrat" panose="00000500000000000000" pitchFamily="2" charset="0"/>
              </a:rPr>
              <a:t>exclusion</a:t>
            </a:r>
          </a:p>
          <a:p>
            <a:pPr marL="457200" indent="-457200" fontAlgn="base">
              <a:lnSpc>
                <a:spcPct val="110000"/>
              </a:lnSpc>
              <a:buFont typeface="+mj-lt"/>
              <a:buAutoNum type="alphaLcPeriod"/>
            </a:pPr>
            <a:r>
              <a:rPr lang="en-US" dirty="0">
                <a:solidFill>
                  <a:schemeClr val="bg1"/>
                </a:solidFill>
                <a:latin typeface="Montserrat" panose="00000500000000000000" pitchFamily="2" charset="0"/>
              </a:rPr>
              <a:t>integration</a:t>
            </a:r>
          </a:p>
          <a:p>
            <a:pPr marL="457200" indent="-457200" fontAlgn="base">
              <a:lnSpc>
                <a:spcPct val="110000"/>
              </a:lnSpc>
              <a:buFont typeface="+mj-lt"/>
              <a:buAutoNum type="alphaLcPeriod"/>
            </a:pPr>
            <a:r>
              <a:rPr lang="en-US" dirty="0">
                <a:solidFill>
                  <a:schemeClr val="bg1"/>
                </a:solidFill>
                <a:latin typeface="Montserrat" panose="00000500000000000000" pitchFamily="2" charset="0"/>
              </a:rPr>
              <a:t>segregation</a:t>
            </a:r>
            <a:endParaRPr lang="fi-FI"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17" name="Picture 16">
            <a:extLst>
              <a:ext uri="{FF2B5EF4-FFF2-40B4-BE49-F238E27FC236}">
                <a16:creationId xmlns:a16="http://schemas.microsoft.com/office/drawing/2014/main" id="{F5CB73F8-B795-D33B-7FD1-325E763A48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7800" y="546350"/>
            <a:ext cx="4626873" cy="5882652"/>
          </a:xfrm>
          <a:prstGeom prst="rect">
            <a:avLst/>
          </a:prstGeom>
        </p:spPr>
      </p:pic>
    </p:spTree>
    <p:extLst>
      <p:ext uri="{BB962C8B-B14F-4D97-AF65-F5344CB8AC3E}">
        <p14:creationId xmlns:p14="http://schemas.microsoft.com/office/powerpoint/2010/main" val="334677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65124"/>
            <a:ext cx="9167149" cy="1736807"/>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6" y="570745"/>
            <a:ext cx="7968343" cy="1325563"/>
          </a:xfrm>
        </p:spPr>
        <p:txBody>
          <a:bodyPr>
            <a:normAutofit fontScale="90000"/>
          </a:bodyPr>
          <a:lstStyle/>
          <a:p>
            <a:r>
              <a:rPr lang="fi-FI" sz="4000" dirty="0" err="1">
                <a:solidFill>
                  <a:srgbClr val="D20036"/>
                </a:solidFill>
                <a:latin typeface="Norwester" pitchFamily="2" charset="0"/>
              </a:rPr>
              <a:t>Which</a:t>
            </a:r>
            <a:r>
              <a:rPr lang="fi-FI" sz="4000" dirty="0">
                <a:solidFill>
                  <a:srgbClr val="D20036"/>
                </a:solidFill>
                <a:latin typeface="Norwester" pitchFamily="2" charset="0"/>
              </a:rPr>
              <a:t> of </a:t>
            </a:r>
            <a:r>
              <a:rPr lang="fi-FI" sz="4000" dirty="0" err="1">
                <a:solidFill>
                  <a:srgbClr val="D20036"/>
                </a:solidFill>
                <a:latin typeface="Norwester" pitchFamily="2" charset="0"/>
              </a:rPr>
              <a:t>the</a:t>
            </a:r>
            <a:r>
              <a:rPr lang="fi-FI" sz="4000" dirty="0">
                <a:solidFill>
                  <a:srgbClr val="D20036"/>
                </a:solidFill>
                <a:latin typeface="Norwester" pitchFamily="2" charset="0"/>
              </a:rPr>
              <a:t> </a:t>
            </a:r>
            <a:r>
              <a:rPr lang="fi-FI" sz="4000" dirty="0" err="1">
                <a:solidFill>
                  <a:srgbClr val="D20036"/>
                </a:solidFill>
                <a:latin typeface="Norwester" pitchFamily="2" charset="0"/>
              </a:rPr>
              <a:t>following</a:t>
            </a:r>
            <a:r>
              <a:rPr lang="fi-FI" sz="4000" dirty="0">
                <a:solidFill>
                  <a:srgbClr val="D20036"/>
                </a:solidFill>
                <a:latin typeface="Norwester" pitchFamily="2" charset="0"/>
              </a:rPr>
              <a:t> </a:t>
            </a:r>
            <a:r>
              <a:rPr lang="fi-FI" sz="4000" dirty="0" err="1">
                <a:solidFill>
                  <a:srgbClr val="D20036"/>
                </a:solidFill>
                <a:latin typeface="Norwester" pitchFamily="2" charset="0"/>
              </a:rPr>
              <a:t>factors</a:t>
            </a:r>
            <a:r>
              <a:rPr lang="fi-FI" sz="4000" dirty="0">
                <a:solidFill>
                  <a:srgbClr val="D20036"/>
                </a:solidFill>
                <a:latin typeface="Norwester" pitchFamily="2" charset="0"/>
              </a:rPr>
              <a:t> </a:t>
            </a:r>
            <a:r>
              <a:rPr lang="fi-FI" sz="4000" dirty="0" err="1">
                <a:solidFill>
                  <a:srgbClr val="D20036"/>
                </a:solidFill>
                <a:latin typeface="Norwester" pitchFamily="2" charset="0"/>
              </a:rPr>
              <a:t>are</a:t>
            </a:r>
            <a:r>
              <a:rPr lang="fi-FI" sz="4000" dirty="0">
                <a:solidFill>
                  <a:srgbClr val="D20036"/>
                </a:solidFill>
                <a:latin typeface="Norwester" pitchFamily="2" charset="0"/>
              </a:rPr>
              <a:t> </a:t>
            </a:r>
            <a:r>
              <a:rPr lang="fi-FI" sz="4000" dirty="0" err="1">
                <a:solidFill>
                  <a:srgbClr val="D20036"/>
                </a:solidFill>
                <a:latin typeface="Norwester" pitchFamily="2" charset="0"/>
              </a:rPr>
              <a:t>usually</a:t>
            </a:r>
            <a:r>
              <a:rPr lang="fi-FI" sz="4000" dirty="0">
                <a:solidFill>
                  <a:srgbClr val="D20036"/>
                </a:solidFill>
                <a:latin typeface="Norwester" pitchFamily="2" charset="0"/>
              </a:rPr>
              <a:t>  </a:t>
            </a:r>
            <a:r>
              <a:rPr lang="fi-FI" sz="4000" dirty="0" err="1">
                <a:solidFill>
                  <a:srgbClr val="D20036"/>
                </a:solidFill>
                <a:latin typeface="Norwester" pitchFamily="2" charset="0"/>
              </a:rPr>
              <a:t>connected</a:t>
            </a:r>
            <a:r>
              <a:rPr lang="fi-FI" sz="4000" dirty="0">
                <a:solidFill>
                  <a:srgbClr val="D20036"/>
                </a:solidFill>
                <a:latin typeface="Norwester" pitchFamily="2" charset="0"/>
              </a:rPr>
              <a:t> to </a:t>
            </a:r>
            <a:r>
              <a:rPr lang="fi-FI" sz="4000" dirty="0" err="1">
                <a:solidFill>
                  <a:srgbClr val="D20036"/>
                </a:solidFill>
                <a:latin typeface="Norwester" pitchFamily="2" charset="0"/>
              </a:rPr>
              <a:t>risk</a:t>
            </a:r>
            <a:r>
              <a:rPr lang="fi-FI" sz="4000" dirty="0">
                <a:solidFill>
                  <a:srgbClr val="D20036"/>
                </a:solidFill>
                <a:latin typeface="Norwester" pitchFamily="2" charset="0"/>
              </a:rPr>
              <a:t> of </a:t>
            </a:r>
            <a:r>
              <a:rPr lang="fi-FI" sz="4000" dirty="0" err="1">
                <a:solidFill>
                  <a:srgbClr val="D20036"/>
                </a:solidFill>
                <a:latin typeface="Norwester" pitchFamily="2" charset="0"/>
              </a:rPr>
              <a:t>social</a:t>
            </a:r>
            <a:r>
              <a:rPr lang="fi-FI" sz="4000" dirty="0">
                <a:solidFill>
                  <a:srgbClr val="D20036"/>
                </a:solidFill>
                <a:latin typeface="Norwester" pitchFamily="2" charset="0"/>
              </a:rPr>
              <a:t> </a:t>
            </a:r>
            <a:r>
              <a:rPr lang="fi-FI" sz="4000" dirty="0" err="1">
                <a:solidFill>
                  <a:srgbClr val="D20036"/>
                </a:solidFill>
                <a:latin typeface="Norwester" pitchFamily="2" charset="0"/>
              </a:rPr>
              <a:t>exclusion</a:t>
            </a:r>
            <a:r>
              <a:rPr lang="fi-FI" sz="4000" dirty="0">
                <a:solidFill>
                  <a:srgbClr val="D20036"/>
                </a:solidFill>
                <a:latin typeface="Norwester" pitchFamily="2" charset="0"/>
              </a:rPr>
              <a:t>?</a:t>
            </a: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0" y="2748468"/>
            <a:ext cx="10515599" cy="2545653"/>
          </a:xfrm>
        </p:spPr>
        <p:txBody>
          <a:bodyPr vert="horz" lIns="91440" tIns="45720" rIns="91440" bIns="45720" rtlCol="0" anchor="t">
            <a:normAutofit/>
          </a:bodyPr>
          <a:lstStyle/>
          <a:p>
            <a:pPr marL="457200" indent="-457200" fontAlgn="base">
              <a:lnSpc>
                <a:spcPct val="110000"/>
              </a:lnSpc>
              <a:buFont typeface="+mj-lt"/>
              <a:buAutoNum type="alphaLcPeriod"/>
            </a:pPr>
            <a:r>
              <a:rPr lang="en-US" b="1" u="sng" dirty="0">
                <a:solidFill>
                  <a:schemeClr val="bg1"/>
                </a:solidFill>
                <a:latin typeface="Montserrat" panose="00000500000000000000" pitchFamily="2" charset="0"/>
              </a:rPr>
              <a:t>disabilities</a:t>
            </a:r>
          </a:p>
          <a:p>
            <a:pPr marL="457200" indent="-457200" fontAlgn="base">
              <a:lnSpc>
                <a:spcPct val="110000"/>
              </a:lnSpc>
              <a:buFont typeface="+mj-lt"/>
              <a:buAutoNum type="alphaLcPeriod"/>
            </a:pPr>
            <a:r>
              <a:rPr lang="en-US" b="1" u="sng" dirty="0">
                <a:solidFill>
                  <a:schemeClr val="bg1"/>
                </a:solidFill>
                <a:latin typeface="Montserrat" panose="00000500000000000000" pitchFamily="2" charset="0"/>
              </a:rPr>
              <a:t>socioeconomic status</a:t>
            </a:r>
          </a:p>
          <a:p>
            <a:pPr marL="457200" indent="-457200" fontAlgn="base">
              <a:lnSpc>
                <a:spcPct val="110000"/>
              </a:lnSpc>
              <a:buFont typeface="+mj-lt"/>
              <a:buAutoNum type="alphaLcPeriod"/>
            </a:pPr>
            <a:r>
              <a:rPr lang="en-US" b="1" u="sng" dirty="0">
                <a:solidFill>
                  <a:schemeClr val="bg1"/>
                </a:solidFill>
                <a:latin typeface="Montserrat" panose="00000500000000000000" pitchFamily="2" charset="0"/>
              </a:rPr>
              <a:t>migration status</a:t>
            </a:r>
          </a:p>
          <a:p>
            <a:pPr marL="457200" indent="-457200" fontAlgn="base">
              <a:lnSpc>
                <a:spcPct val="110000"/>
              </a:lnSpc>
              <a:buFont typeface="+mj-lt"/>
              <a:buAutoNum type="alphaLcPeriod"/>
            </a:pPr>
            <a:r>
              <a:rPr lang="en-US" b="1" u="sng" dirty="0">
                <a:solidFill>
                  <a:schemeClr val="bg1"/>
                </a:solidFill>
                <a:latin typeface="Montserrat" panose="00000500000000000000" pitchFamily="2" charset="0"/>
              </a:rPr>
              <a:t>gender identity</a:t>
            </a:r>
            <a:endParaRPr lang="fi-FI" b="1" u="sng"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675F240D-A4CD-4A5F-E661-85C89DC7C9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5277" y="1563879"/>
            <a:ext cx="1788522" cy="4137171"/>
          </a:xfrm>
          <a:prstGeom prst="rect">
            <a:avLst/>
          </a:prstGeom>
        </p:spPr>
      </p:pic>
    </p:spTree>
    <p:extLst>
      <p:ext uri="{BB962C8B-B14F-4D97-AF65-F5344CB8AC3E}">
        <p14:creationId xmlns:p14="http://schemas.microsoft.com/office/powerpoint/2010/main" val="1415854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28617"/>
            <a:ext cx="8553691" cy="1665556"/>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19221" y="535121"/>
            <a:ext cx="7638951" cy="1325563"/>
          </a:xfrm>
        </p:spPr>
        <p:txBody>
          <a:bodyPr>
            <a:noAutofit/>
          </a:bodyPr>
          <a:lstStyle/>
          <a:p>
            <a:r>
              <a:rPr lang="fi-FI" sz="3200" dirty="0">
                <a:solidFill>
                  <a:srgbClr val="D20036"/>
                </a:solidFill>
                <a:latin typeface="Norwester" pitchFamily="2" charset="0"/>
              </a:rPr>
              <a:t>In Europe, </a:t>
            </a:r>
            <a:r>
              <a:rPr lang="fi-FI" sz="3200" dirty="0" err="1">
                <a:solidFill>
                  <a:srgbClr val="D20036"/>
                </a:solidFill>
                <a:latin typeface="Norwester" pitchFamily="2" charset="0"/>
              </a:rPr>
              <a:t>the</a:t>
            </a:r>
            <a:r>
              <a:rPr lang="fi-FI" sz="3200" dirty="0">
                <a:solidFill>
                  <a:srgbClr val="D20036"/>
                </a:solidFill>
                <a:latin typeface="Norwester" pitchFamily="2" charset="0"/>
              </a:rPr>
              <a:t> </a:t>
            </a:r>
            <a:r>
              <a:rPr lang="fi-FI" sz="3200" dirty="0" err="1">
                <a:solidFill>
                  <a:srgbClr val="D20036"/>
                </a:solidFill>
                <a:latin typeface="Norwester" pitchFamily="2" charset="0"/>
              </a:rPr>
              <a:t>risk</a:t>
            </a:r>
            <a:r>
              <a:rPr lang="fi-FI" sz="3200" dirty="0">
                <a:solidFill>
                  <a:srgbClr val="D20036"/>
                </a:solidFill>
                <a:latin typeface="Norwester" pitchFamily="2" charset="0"/>
              </a:rPr>
              <a:t> of </a:t>
            </a:r>
            <a:r>
              <a:rPr lang="fi-FI" sz="3200" dirty="0" err="1">
                <a:solidFill>
                  <a:srgbClr val="D20036"/>
                </a:solidFill>
                <a:latin typeface="Norwester" pitchFamily="2" charset="0"/>
              </a:rPr>
              <a:t>poverty</a:t>
            </a:r>
            <a:r>
              <a:rPr lang="fi-FI" sz="3200" dirty="0">
                <a:solidFill>
                  <a:srgbClr val="D20036"/>
                </a:solidFill>
                <a:latin typeface="Norwester" pitchFamily="2" charset="0"/>
              </a:rPr>
              <a:t> and </a:t>
            </a:r>
            <a:r>
              <a:rPr lang="fi-FI" sz="3200" dirty="0" err="1">
                <a:solidFill>
                  <a:srgbClr val="D20036"/>
                </a:solidFill>
                <a:latin typeface="Norwester" pitchFamily="2" charset="0"/>
              </a:rPr>
              <a:t>social</a:t>
            </a:r>
            <a:r>
              <a:rPr lang="fi-FI" sz="3200" dirty="0">
                <a:solidFill>
                  <a:srgbClr val="D20036"/>
                </a:solidFill>
                <a:latin typeface="Norwester" pitchFamily="2" charset="0"/>
              </a:rPr>
              <a:t> </a:t>
            </a:r>
            <a:r>
              <a:rPr lang="fi-FI" sz="3200" dirty="0" err="1">
                <a:solidFill>
                  <a:srgbClr val="D20036"/>
                </a:solidFill>
                <a:latin typeface="Norwester" pitchFamily="2" charset="0"/>
              </a:rPr>
              <a:t>exclusion</a:t>
            </a:r>
            <a:r>
              <a:rPr lang="fi-FI" sz="3200" dirty="0">
                <a:solidFill>
                  <a:srgbClr val="D20036"/>
                </a:solidFill>
                <a:latin typeface="Norwester" pitchFamily="2" charset="0"/>
              </a:rPr>
              <a:t> </a:t>
            </a:r>
            <a:r>
              <a:rPr lang="fi-FI" sz="3200" dirty="0" err="1">
                <a:solidFill>
                  <a:srgbClr val="D20036"/>
                </a:solidFill>
                <a:latin typeface="Norwester" pitchFamily="2" charset="0"/>
              </a:rPr>
              <a:t>concerns</a:t>
            </a:r>
            <a:r>
              <a:rPr lang="fi-FI" sz="3200" dirty="0">
                <a:solidFill>
                  <a:srgbClr val="D20036"/>
                </a:solidFill>
                <a:latin typeface="Norwester" pitchFamily="2" charset="0"/>
              </a:rPr>
              <a:t> _____ of </a:t>
            </a:r>
            <a:r>
              <a:rPr lang="fi-FI" sz="3200" dirty="0" err="1">
                <a:solidFill>
                  <a:srgbClr val="D20036"/>
                </a:solidFill>
                <a:latin typeface="Norwester" pitchFamily="2" charset="0"/>
              </a:rPr>
              <a:t>young</a:t>
            </a:r>
            <a:r>
              <a:rPr lang="fi-FI" sz="3200" dirty="0">
                <a:solidFill>
                  <a:srgbClr val="D20036"/>
                </a:solidFill>
                <a:latin typeface="Norwester" pitchFamily="2" charset="0"/>
              </a:rPr>
              <a:t> </a:t>
            </a:r>
            <a:r>
              <a:rPr lang="fi-FI" sz="3200" dirty="0" err="1">
                <a:solidFill>
                  <a:srgbClr val="D20036"/>
                </a:solidFill>
                <a:latin typeface="Norwester" pitchFamily="2" charset="0"/>
              </a:rPr>
              <a:t>people</a:t>
            </a:r>
            <a:r>
              <a:rPr lang="fi-FI" sz="3200" dirty="0">
                <a:solidFill>
                  <a:srgbClr val="D20036"/>
                </a:solidFill>
                <a:latin typeface="Norwester" pitchFamily="2" charset="0"/>
              </a:rPr>
              <a:t>.</a:t>
            </a: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2" y="2787758"/>
            <a:ext cx="10515599" cy="2395822"/>
          </a:xfrm>
        </p:spPr>
        <p:txBody>
          <a:bodyPr vert="horz" lIns="91440" tIns="45720" rIns="91440" bIns="45720" rtlCol="0" anchor="t">
            <a:normAutofit/>
          </a:bodyPr>
          <a:lstStyle/>
          <a:p>
            <a:pPr marL="514350" indent="-514350" fontAlgn="base">
              <a:lnSpc>
                <a:spcPct val="110000"/>
              </a:lnSpc>
              <a:buFont typeface="+mj-lt"/>
              <a:buAutoNum type="alphaLcPeriod"/>
            </a:pPr>
            <a:r>
              <a:rPr lang="en-US" dirty="0">
                <a:solidFill>
                  <a:schemeClr val="bg1"/>
                </a:solidFill>
                <a:latin typeface="Montserrat" panose="00000500000000000000" pitchFamily="2" charset="0"/>
              </a:rPr>
              <a:t>all</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half</a:t>
            </a:r>
          </a:p>
          <a:p>
            <a:pPr marL="514350" indent="-514350" fontAlgn="base">
              <a:lnSpc>
                <a:spcPct val="110000"/>
              </a:lnSpc>
              <a:buFont typeface="+mj-lt"/>
              <a:buAutoNum type="alphaLcPeriod"/>
            </a:pPr>
            <a:r>
              <a:rPr lang="en-US" b="1" u="sng" dirty="0">
                <a:solidFill>
                  <a:schemeClr val="bg1"/>
                </a:solidFill>
                <a:latin typeface="Montserrat" panose="00000500000000000000" pitchFamily="2" charset="0"/>
              </a:rPr>
              <a:t>one third</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one fifth</a:t>
            </a:r>
            <a:endParaRPr lang="fi-FI"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DF25FFD8-2475-4039-E82E-E1AB02803E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9194" y="1362534"/>
            <a:ext cx="2333585" cy="4132931"/>
          </a:xfrm>
          <a:prstGeom prst="rect">
            <a:avLst/>
          </a:prstGeom>
        </p:spPr>
      </p:pic>
    </p:spTree>
    <p:extLst>
      <p:ext uri="{BB962C8B-B14F-4D97-AF65-F5344CB8AC3E}">
        <p14:creationId xmlns:p14="http://schemas.microsoft.com/office/powerpoint/2010/main" val="3445152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65125"/>
            <a:ext cx="7374577"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7" y="397387"/>
            <a:ext cx="10515600" cy="1325563"/>
          </a:xfrm>
        </p:spPr>
        <p:txBody>
          <a:bodyPr>
            <a:normAutofit/>
          </a:bodyPr>
          <a:lstStyle/>
          <a:p>
            <a:r>
              <a:rPr lang="fi-FI" sz="4000" dirty="0" err="1">
                <a:solidFill>
                  <a:srgbClr val="D20036"/>
                </a:solidFill>
                <a:latin typeface="Norwester" pitchFamily="2" charset="0"/>
              </a:rPr>
              <a:t>What</a:t>
            </a:r>
            <a:r>
              <a:rPr lang="fi-FI" sz="4000" dirty="0">
                <a:solidFill>
                  <a:srgbClr val="D20036"/>
                </a:solidFill>
                <a:latin typeface="Norwester" pitchFamily="2" charset="0"/>
              </a:rPr>
              <a:t> is </a:t>
            </a:r>
            <a:r>
              <a:rPr lang="fi-FI" sz="4000" dirty="0" err="1">
                <a:solidFill>
                  <a:srgbClr val="D20036"/>
                </a:solidFill>
                <a:latin typeface="Norwester" pitchFamily="2" charset="0"/>
              </a:rPr>
              <a:t>the</a:t>
            </a:r>
            <a:r>
              <a:rPr lang="fi-FI" sz="4000" dirty="0">
                <a:solidFill>
                  <a:srgbClr val="D20036"/>
                </a:solidFill>
                <a:latin typeface="Norwester" pitchFamily="2" charset="0"/>
              </a:rPr>
              <a:t> </a:t>
            </a:r>
            <a:r>
              <a:rPr lang="fi-FI" sz="4000" dirty="0" err="1">
                <a:solidFill>
                  <a:srgbClr val="D20036"/>
                </a:solidFill>
                <a:latin typeface="Norwester" pitchFamily="2" charset="0"/>
              </a:rPr>
              <a:t>picture</a:t>
            </a:r>
            <a:r>
              <a:rPr lang="fi-FI" sz="4000" dirty="0">
                <a:solidFill>
                  <a:srgbClr val="D20036"/>
                </a:solidFill>
                <a:latin typeface="Norwester" pitchFamily="2" charset="0"/>
              </a:rPr>
              <a:t> </a:t>
            </a:r>
            <a:r>
              <a:rPr lang="fi-FI" sz="4000" dirty="0" err="1">
                <a:solidFill>
                  <a:srgbClr val="D20036"/>
                </a:solidFill>
                <a:latin typeface="Norwester" pitchFamily="2" charset="0"/>
              </a:rPr>
              <a:t>about</a:t>
            </a:r>
            <a:r>
              <a:rPr lang="fi-FI" sz="4000" dirty="0">
                <a:solidFill>
                  <a:srgbClr val="D20036"/>
                </a:solidFill>
                <a:latin typeface="Norwester" pitchFamily="2" charset="0"/>
              </a:rPr>
              <a:t>?</a:t>
            </a: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0" y="2533740"/>
            <a:ext cx="10515599" cy="2572878"/>
          </a:xfrm>
        </p:spPr>
        <p:txBody>
          <a:bodyPr vert="horz" lIns="91440" tIns="45720" rIns="91440" bIns="45720" rtlCol="0" anchor="t">
            <a:normAutofit/>
          </a:bodyPr>
          <a:lstStyle/>
          <a:p>
            <a:pPr marL="514350" indent="-514350" fontAlgn="base">
              <a:lnSpc>
                <a:spcPct val="110000"/>
              </a:lnSpc>
              <a:buFont typeface="+mj-lt"/>
              <a:buAutoNum type="alphaLcPeriod"/>
            </a:pPr>
            <a:r>
              <a:rPr lang="en-US" b="1" u="sng" dirty="0">
                <a:solidFill>
                  <a:schemeClr val="bg1"/>
                </a:solidFill>
                <a:latin typeface="Montserrat" panose="00000500000000000000" pitchFamily="2" charset="0"/>
              </a:rPr>
              <a:t>inclusion</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exclusion</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integration</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segregation</a:t>
            </a:r>
            <a:endParaRPr lang="fi-FI"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6" name="Picture 5">
            <a:extLst>
              <a:ext uri="{FF2B5EF4-FFF2-40B4-BE49-F238E27FC236}">
                <a16:creationId xmlns:a16="http://schemas.microsoft.com/office/drawing/2014/main" id="{8F18424B-57A4-3B3C-50DF-4DB8669DC0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2661" y="328617"/>
            <a:ext cx="4821932" cy="6130652"/>
          </a:xfrm>
          <a:prstGeom prst="rect">
            <a:avLst/>
          </a:prstGeom>
        </p:spPr>
      </p:pic>
    </p:spTree>
    <p:extLst>
      <p:ext uri="{BB962C8B-B14F-4D97-AF65-F5344CB8AC3E}">
        <p14:creationId xmlns:p14="http://schemas.microsoft.com/office/powerpoint/2010/main" val="1172867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65125"/>
            <a:ext cx="9444942" cy="1563174"/>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6" y="483930"/>
            <a:ext cx="8555621" cy="1325563"/>
          </a:xfrm>
        </p:spPr>
        <p:txBody>
          <a:bodyPr>
            <a:noAutofit/>
          </a:bodyPr>
          <a:lstStyle/>
          <a:p>
            <a:r>
              <a:rPr lang="fi-FI" sz="3200" dirty="0" err="1">
                <a:solidFill>
                  <a:srgbClr val="D20036"/>
                </a:solidFill>
                <a:latin typeface="Norwester" pitchFamily="2" charset="0"/>
              </a:rPr>
              <a:t>Social</a:t>
            </a:r>
            <a:r>
              <a:rPr lang="fi-FI" sz="3200" dirty="0">
                <a:solidFill>
                  <a:srgbClr val="D20036"/>
                </a:solidFill>
                <a:latin typeface="Norwester" pitchFamily="2" charset="0"/>
              </a:rPr>
              <a:t> </a:t>
            </a:r>
            <a:r>
              <a:rPr lang="fi-FI" sz="3200" dirty="0" err="1">
                <a:solidFill>
                  <a:srgbClr val="D20036"/>
                </a:solidFill>
                <a:latin typeface="Norwester" pitchFamily="2" charset="0"/>
              </a:rPr>
              <a:t>inclusion</a:t>
            </a:r>
            <a:r>
              <a:rPr lang="fi-FI" sz="3200" dirty="0">
                <a:solidFill>
                  <a:srgbClr val="D20036"/>
                </a:solidFill>
                <a:latin typeface="Norwester" pitchFamily="2" charset="0"/>
              </a:rPr>
              <a:t> is ”</a:t>
            </a:r>
            <a:r>
              <a:rPr lang="fi-FI" sz="3200" dirty="0" err="1">
                <a:solidFill>
                  <a:srgbClr val="D20036"/>
                </a:solidFill>
                <a:latin typeface="Norwester" pitchFamily="2" charset="0"/>
              </a:rPr>
              <a:t>the</a:t>
            </a:r>
            <a:r>
              <a:rPr lang="fi-FI" sz="3200" dirty="0">
                <a:solidFill>
                  <a:srgbClr val="D20036"/>
                </a:solidFill>
                <a:latin typeface="Norwester" pitchFamily="2" charset="0"/>
              </a:rPr>
              <a:t> </a:t>
            </a:r>
            <a:r>
              <a:rPr lang="fi-FI" sz="3200" dirty="0" err="1">
                <a:solidFill>
                  <a:srgbClr val="D20036"/>
                </a:solidFill>
                <a:latin typeface="Norwester" pitchFamily="2" charset="0"/>
              </a:rPr>
              <a:t>process</a:t>
            </a:r>
            <a:r>
              <a:rPr lang="fi-FI" sz="3200" dirty="0">
                <a:solidFill>
                  <a:srgbClr val="D20036"/>
                </a:solidFill>
                <a:latin typeface="Norwester" pitchFamily="2" charset="0"/>
              </a:rPr>
              <a:t> of </a:t>
            </a:r>
            <a:r>
              <a:rPr lang="fi-FI" sz="3200" dirty="0" err="1">
                <a:solidFill>
                  <a:srgbClr val="D20036"/>
                </a:solidFill>
                <a:latin typeface="Norwester" pitchFamily="2" charset="0"/>
              </a:rPr>
              <a:t>improving</a:t>
            </a:r>
            <a:r>
              <a:rPr lang="fi-FI" sz="3200" dirty="0">
                <a:solidFill>
                  <a:srgbClr val="D20036"/>
                </a:solidFill>
                <a:latin typeface="Norwester" pitchFamily="2" charset="0"/>
              </a:rPr>
              <a:t> </a:t>
            </a:r>
            <a:r>
              <a:rPr lang="fi-FI" sz="3200" dirty="0" err="1">
                <a:solidFill>
                  <a:srgbClr val="D20036"/>
                </a:solidFill>
                <a:latin typeface="Norwester" pitchFamily="2" charset="0"/>
              </a:rPr>
              <a:t>the</a:t>
            </a:r>
            <a:r>
              <a:rPr lang="fi-FI" sz="3200" dirty="0">
                <a:solidFill>
                  <a:srgbClr val="D20036"/>
                </a:solidFill>
                <a:latin typeface="Norwester" pitchFamily="2" charset="0"/>
              </a:rPr>
              <a:t> </a:t>
            </a:r>
            <a:r>
              <a:rPr lang="fi-FI" sz="3200" dirty="0" err="1">
                <a:solidFill>
                  <a:srgbClr val="D20036"/>
                </a:solidFill>
                <a:latin typeface="Norwester" pitchFamily="2" charset="0"/>
              </a:rPr>
              <a:t>terms</a:t>
            </a:r>
            <a:r>
              <a:rPr lang="fi-FI" sz="3200" dirty="0">
                <a:solidFill>
                  <a:srgbClr val="D20036"/>
                </a:solidFill>
                <a:latin typeface="Norwester" pitchFamily="2" charset="0"/>
              </a:rPr>
              <a:t> for </a:t>
            </a:r>
            <a:r>
              <a:rPr lang="fi-FI" sz="3200" dirty="0" err="1">
                <a:solidFill>
                  <a:srgbClr val="D20036"/>
                </a:solidFill>
                <a:latin typeface="Norwester" pitchFamily="2" charset="0"/>
              </a:rPr>
              <a:t>individuals</a:t>
            </a:r>
            <a:r>
              <a:rPr lang="fi-FI" sz="3200" dirty="0">
                <a:solidFill>
                  <a:srgbClr val="D20036"/>
                </a:solidFill>
                <a:latin typeface="Norwester" pitchFamily="2" charset="0"/>
              </a:rPr>
              <a:t> and </a:t>
            </a:r>
            <a:r>
              <a:rPr lang="fi-FI" sz="3200" dirty="0" err="1">
                <a:solidFill>
                  <a:srgbClr val="D20036"/>
                </a:solidFill>
                <a:latin typeface="Norwester" pitchFamily="2" charset="0"/>
              </a:rPr>
              <a:t>groups</a:t>
            </a:r>
            <a:r>
              <a:rPr lang="fi-FI" sz="3200" dirty="0">
                <a:solidFill>
                  <a:srgbClr val="D20036"/>
                </a:solidFill>
                <a:latin typeface="Norwester" pitchFamily="2" charset="0"/>
              </a:rPr>
              <a:t> to </a:t>
            </a:r>
            <a:r>
              <a:rPr lang="fi-FI" sz="3200" dirty="0" err="1">
                <a:solidFill>
                  <a:srgbClr val="D20036"/>
                </a:solidFill>
                <a:latin typeface="Norwester" pitchFamily="2" charset="0"/>
              </a:rPr>
              <a:t>take</a:t>
            </a:r>
            <a:r>
              <a:rPr lang="fi-FI" sz="3200" dirty="0">
                <a:solidFill>
                  <a:srgbClr val="D20036"/>
                </a:solidFill>
                <a:latin typeface="Norwester" pitchFamily="2" charset="0"/>
              </a:rPr>
              <a:t> </a:t>
            </a:r>
            <a:r>
              <a:rPr lang="fi-FI" sz="3200" dirty="0" err="1">
                <a:solidFill>
                  <a:srgbClr val="D20036"/>
                </a:solidFill>
                <a:latin typeface="Norwester" pitchFamily="2" charset="0"/>
              </a:rPr>
              <a:t>part</a:t>
            </a:r>
            <a:r>
              <a:rPr lang="fi-FI" sz="3200" dirty="0">
                <a:solidFill>
                  <a:srgbClr val="D20036"/>
                </a:solidFill>
                <a:latin typeface="Norwester" pitchFamily="2" charset="0"/>
              </a:rPr>
              <a:t> in _____” (World Bank).</a:t>
            </a: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0" y="2606203"/>
            <a:ext cx="10515599" cy="2697134"/>
          </a:xfrm>
        </p:spPr>
        <p:txBody>
          <a:bodyPr vert="horz" lIns="91440" tIns="45720" rIns="91440" bIns="45720" rtlCol="0" anchor="t">
            <a:normAutofit/>
          </a:bodyPr>
          <a:lstStyle/>
          <a:p>
            <a:pPr marL="514350" indent="-514350" fontAlgn="base">
              <a:lnSpc>
                <a:spcPct val="110000"/>
              </a:lnSpc>
              <a:buFont typeface="+mj-lt"/>
              <a:buAutoNum type="alphaLcPeriod"/>
            </a:pPr>
            <a:r>
              <a:rPr lang="en-US" dirty="0">
                <a:solidFill>
                  <a:schemeClr val="bg1"/>
                </a:solidFill>
                <a:latin typeface="Montserrat" panose="00000500000000000000" pitchFamily="2" charset="0"/>
              </a:rPr>
              <a:t>free-time activities</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politics</a:t>
            </a:r>
          </a:p>
          <a:p>
            <a:pPr marL="514350" indent="-514350" fontAlgn="base">
              <a:lnSpc>
                <a:spcPct val="110000"/>
              </a:lnSpc>
              <a:buFont typeface="+mj-lt"/>
              <a:buAutoNum type="alphaLcPeriod"/>
            </a:pPr>
            <a:r>
              <a:rPr lang="en-US" b="1" u="sng" dirty="0">
                <a:solidFill>
                  <a:schemeClr val="bg1"/>
                </a:solidFill>
                <a:latin typeface="Montserrat" panose="00000500000000000000" pitchFamily="2" charset="0"/>
              </a:rPr>
              <a:t>society</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sports</a:t>
            </a:r>
            <a:endParaRPr lang="fi-FI"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885DB8A2-BF44-08DF-5362-84BB1240E8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8268" y="2385235"/>
            <a:ext cx="1795531" cy="3139070"/>
          </a:xfrm>
          <a:prstGeom prst="rect">
            <a:avLst/>
          </a:prstGeom>
        </p:spPr>
      </p:pic>
    </p:spTree>
    <p:extLst>
      <p:ext uri="{BB962C8B-B14F-4D97-AF65-F5344CB8AC3E}">
        <p14:creationId xmlns:p14="http://schemas.microsoft.com/office/powerpoint/2010/main" val="1073079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65125"/>
            <a:ext cx="7564581"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6" y="397387"/>
            <a:ext cx="6489315" cy="1325563"/>
          </a:xfrm>
        </p:spPr>
        <p:txBody>
          <a:bodyPr>
            <a:normAutofit/>
          </a:bodyPr>
          <a:lstStyle/>
          <a:p>
            <a:r>
              <a:rPr lang="fi-FI" sz="3200" dirty="0" err="1">
                <a:solidFill>
                  <a:srgbClr val="D20036"/>
                </a:solidFill>
                <a:latin typeface="Norwester" pitchFamily="2" charset="0"/>
              </a:rPr>
              <a:t>Social</a:t>
            </a:r>
            <a:r>
              <a:rPr lang="fi-FI" sz="3200" dirty="0">
                <a:solidFill>
                  <a:srgbClr val="D20036"/>
                </a:solidFill>
                <a:latin typeface="Norwester" pitchFamily="2" charset="0"/>
              </a:rPr>
              <a:t> </a:t>
            </a:r>
            <a:r>
              <a:rPr lang="fi-FI" sz="3200" dirty="0" err="1">
                <a:solidFill>
                  <a:srgbClr val="D20036"/>
                </a:solidFill>
                <a:latin typeface="Norwester" pitchFamily="2" charset="0"/>
              </a:rPr>
              <a:t>inclusion</a:t>
            </a:r>
            <a:r>
              <a:rPr lang="fi-FI" sz="3200" dirty="0">
                <a:solidFill>
                  <a:srgbClr val="D20036"/>
                </a:solidFill>
                <a:latin typeface="Norwester" pitchFamily="2" charset="0"/>
              </a:rPr>
              <a:t> </a:t>
            </a:r>
            <a:r>
              <a:rPr lang="fi-FI" sz="3200" dirty="0" err="1">
                <a:solidFill>
                  <a:srgbClr val="D20036"/>
                </a:solidFill>
                <a:latin typeface="Norwester" pitchFamily="2" charset="0"/>
              </a:rPr>
              <a:t>can</a:t>
            </a:r>
            <a:r>
              <a:rPr lang="fi-FI" sz="3200" dirty="0">
                <a:solidFill>
                  <a:srgbClr val="D20036"/>
                </a:solidFill>
                <a:latin typeface="Norwester" pitchFamily="2" charset="0"/>
              </a:rPr>
              <a:t>, for </a:t>
            </a:r>
            <a:r>
              <a:rPr lang="fi-FI" sz="3200" dirty="0" err="1">
                <a:solidFill>
                  <a:srgbClr val="D20036"/>
                </a:solidFill>
                <a:latin typeface="Norwester" pitchFamily="2" charset="0"/>
              </a:rPr>
              <a:t>example</a:t>
            </a:r>
            <a:r>
              <a:rPr lang="fi-FI" sz="3200" dirty="0">
                <a:solidFill>
                  <a:srgbClr val="D20036"/>
                </a:solidFill>
                <a:latin typeface="Norwester" pitchFamily="2" charset="0"/>
              </a:rPr>
              <a:t>, </a:t>
            </a:r>
            <a:r>
              <a:rPr lang="fi-FI" sz="3200" dirty="0" err="1">
                <a:solidFill>
                  <a:srgbClr val="D20036"/>
                </a:solidFill>
                <a:latin typeface="Norwester" pitchFamily="2" charset="0"/>
              </a:rPr>
              <a:t>be</a:t>
            </a:r>
            <a:r>
              <a:rPr lang="fi-FI" sz="3200" dirty="0">
                <a:solidFill>
                  <a:srgbClr val="D20036"/>
                </a:solidFill>
                <a:latin typeface="Norwester" pitchFamily="2" charset="0"/>
              </a:rPr>
              <a:t> </a:t>
            </a:r>
            <a:r>
              <a:rPr lang="fi-FI" sz="3200" dirty="0" err="1">
                <a:solidFill>
                  <a:srgbClr val="D20036"/>
                </a:solidFill>
                <a:latin typeface="Norwester" pitchFamily="2" charset="0"/>
              </a:rPr>
              <a:t>improved</a:t>
            </a:r>
            <a:r>
              <a:rPr lang="fi-FI" sz="3200" dirty="0">
                <a:solidFill>
                  <a:srgbClr val="D20036"/>
                </a:solidFill>
                <a:latin typeface="Norwester" pitchFamily="2" charset="0"/>
              </a:rPr>
              <a:t> </a:t>
            </a:r>
            <a:r>
              <a:rPr lang="fi-FI" sz="3200" dirty="0" err="1">
                <a:solidFill>
                  <a:srgbClr val="D20036"/>
                </a:solidFill>
                <a:latin typeface="Norwester" pitchFamily="2" charset="0"/>
              </a:rPr>
              <a:t>by</a:t>
            </a:r>
            <a:r>
              <a:rPr lang="fi-FI" sz="3200" dirty="0">
                <a:solidFill>
                  <a:srgbClr val="D20036"/>
                </a:solidFill>
                <a:latin typeface="Norwester" pitchFamily="2" charset="0"/>
              </a:rPr>
              <a:t> </a:t>
            </a:r>
            <a:r>
              <a:rPr lang="fi-FI" sz="3200" dirty="0" err="1">
                <a:solidFill>
                  <a:srgbClr val="D20036"/>
                </a:solidFill>
                <a:latin typeface="Norwester" pitchFamily="2" charset="0"/>
              </a:rPr>
              <a:t>shifts</a:t>
            </a:r>
            <a:r>
              <a:rPr lang="fi-FI" sz="3200" dirty="0">
                <a:solidFill>
                  <a:srgbClr val="D20036"/>
                </a:solidFill>
                <a:latin typeface="Norwester" pitchFamily="2" charset="0"/>
              </a:rPr>
              <a:t> in _____.</a:t>
            </a: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15447" y="2592779"/>
            <a:ext cx="10515599" cy="2919703"/>
          </a:xfrm>
        </p:spPr>
        <p:txBody>
          <a:bodyPr vert="horz" lIns="91440" tIns="45720" rIns="91440" bIns="45720" rtlCol="0" anchor="t">
            <a:normAutofit/>
          </a:bodyPr>
          <a:lstStyle/>
          <a:p>
            <a:pPr marL="514350" indent="-514350" fontAlgn="base">
              <a:lnSpc>
                <a:spcPct val="110000"/>
              </a:lnSpc>
              <a:buFont typeface="+mj-lt"/>
              <a:buAutoNum type="alphaLcPeriod"/>
            </a:pPr>
            <a:r>
              <a:rPr lang="en-US" dirty="0">
                <a:solidFill>
                  <a:schemeClr val="bg1"/>
                </a:solidFill>
                <a:latin typeface="Montserrat" panose="00000500000000000000" pitchFamily="2" charset="0"/>
              </a:rPr>
              <a:t>cultural habits</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personalities</a:t>
            </a:r>
          </a:p>
          <a:p>
            <a:pPr marL="514350" indent="-514350" fontAlgn="base">
              <a:lnSpc>
                <a:spcPct val="110000"/>
              </a:lnSpc>
              <a:buFont typeface="+mj-lt"/>
              <a:buAutoNum type="alphaLcPeriod"/>
            </a:pPr>
            <a:r>
              <a:rPr lang="en-US" b="1" u="sng" dirty="0">
                <a:solidFill>
                  <a:schemeClr val="bg1"/>
                </a:solidFill>
                <a:latin typeface="Montserrat" panose="00000500000000000000" pitchFamily="2" charset="0"/>
              </a:rPr>
              <a:t>attitudes</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sleeping habits</a:t>
            </a:r>
            <a:endParaRPr lang="fi-FI"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90ED5341-C553-45AD-EBC7-BD95E6FC9C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2133" y="1345518"/>
            <a:ext cx="3384420" cy="4389791"/>
          </a:xfrm>
          <a:prstGeom prst="rect">
            <a:avLst/>
          </a:prstGeom>
        </p:spPr>
      </p:pic>
    </p:spTree>
    <p:extLst>
      <p:ext uri="{BB962C8B-B14F-4D97-AF65-F5344CB8AC3E}">
        <p14:creationId xmlns:p14="http://schemas.microsoft.com/office/powerpoint/2010/main" val="188782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rgbClr val="FAFFCA"/>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65125"/>
            <a:ext cx="8229600"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7" y="397387"/>
            <a:ext cx="10515600" cy="1325563"/>
          </a:xfrm>
        </p:spPr>
        <p:txBody>
          <a:bodyPr>
            <a:normAutofit/>
          </a:bodyPr>
          <a:lstStyle/>
          <a:p>
            <a:r>
              <a:rPr lang="fi-FI" sz="4000" dirty="0" err="1">
                <a:solidFill>
                  <a:srgbClr val="D20036"/>
                </a:solidFill>
                <a:latin typeface="Norwester" pitchFamily="2" charset="0"/>
              </a:rPr>
              <a:t>Facilitation</a:t>
            </a:r>
            <a:r>
              <a:rPr lang="fi-FI" sz="4000" dirty="0">
                <a:solidFill>
                  <a:srgbClr val="D20036"/>
                </a:solidFill>
                <a:latin typeface="Norwester" pitchFamily="2" charset="0"/>
              </a:rPr>
              <a:t> </a:t>
            </a:r>
            <a:r>
              <a:rPr lang="fi-FI" sz="4000" dirty="0" err="1">
                <a:solidFill>
                  <a:srgbClr val="D20036"/>
                </a:solidFill>
                <a:latin typeface="Norwester" pitchFamily="2" charset="0"/>
              </a:rPr>
              <a:t>instructions</a:t>
            </a:r>
            <a:r>
              <a:rPr lang="fi-FI" sz="4000" dirty="0">
                <a:solidFill>
                  <a:srgbClr val="D20036"/>
                </a:solidFill>
                <a:latin typeface="Norwester" pitchFamily="2" charset="0"/>
              </a:rPr>
              <a:t>: </a:t>
            </a:r>
            <a:br>
              <a:rPr lang="fi-FI" sz="4000" dirty="0">
                <a:solidFill>
                  <a:srgbClr val="D20036"/>
                </a:solidFill>
                <a:latin typeface="Norwester" pitchFamily="2" charset="0"/>
              </a:rPr>
            </a:br>
            <a:r>
              <a:rPr lang="fi-FI" sz="4000" dirty="0">
                <a:solidFill>
                  <a:srgbClr val="D20036"/>
                </a:solidFill>
                <a:latin typeface="Norwester" pitchFamily="2" charset="0"/>
              </a:rPr>
              <a:t>How to </a:t>
            </a:r>
            <a:r>
              <a:rPr lang="fi-FI" sz="4000" dirty="0" err="1">
                <a:solidFill>
                  <a:srgbClr val="D20036"/>
                </a:solidFill>
                <a:latin typeface="Norwester" pitchFamily="2" charset="0"/>
              </a:rPr>
              <a:t>use</a:t>
            </a:r>
            <a:r>
              <a:rPr lang="fi-FI" sz="4000" dirty="0">
                <a:solidFill>
                  <a:srgbClr val="D20036"/>
                </a:solidFill>
                <a:latin typeface="Norwester" pitchFamily="2" charset="0"/>
              </a:rPr>
              <a:t> </a:t>
            </a:r>
            <a:r>
              <a:rPr lang="fi-FI" sz="4000" dirty="0" err="1">
                <a:solidFill>
                  <a:srgbClr val="D20036"/>
                </a:solidFill>
                <a:latin typeface="Norwester" pitchFamily="2" charset="0"/>
              </a:rPr>
              <a:t>the</a:t>
            </a:r>
            <a:r>
              <a:rPr lang="fi-FI" sz="4000" dirty="0">
                <a:solidFill>
                  <a:srgbClr val="D20036"/>
                </a:solidFill>
                <a:latin typeface="Norwester" pitchFamily="2" charset="0"/>
              </a:rPr>
              <a:t> </a:t>
            </a:r>
            <a:r>
              <a:rPr lang="fi-FI" sz="4000" dirty="0" err="1">
                <a:solidFill>
                  <a:srgbClr val="D20036"/>
                </a:solidFill>
                <a:latin typeface="Norwester" pitchFamily="2" charset="0"/>
              </a:rPr>
              <a:t>training</a:t>
            </a:r>
            <a:r>
              <a:rPr lang="fi-FI" sz="4000" dirty="0">
                <a:solidFill>
                  <a:srgbClr val="D20036"/>
                </a:solidFill>
                <a:latin typeface="Norwester" pitchFamily="2" charset="0"/>
              </a:rPr>
              <a:t> </a:t>
            </a:r>
            <a:r>
              <a:rPr lang="fi-FI" sz="4000" dirty="0" err="1">
                <a:solidFill>
                  <a:srgbClr val="D20036"/>
                </a:solidFill>
                <a:latin typeface="Norwester" pitchFamily="2" charset="0"/>
              </a:rPr>
              <a:t>model</a:t>
            </a:r>
            <a:r>
              <a:rPr lang="fi-FI" sz="4000" dirty="0">
                <a:solidFill>
                  <a:srgbClr val="D20036"/>
                </a:solidFill>
                <a:latin typeface="Norwester" pitchFamily="2" charset="0"/>
              </a:rPr>
              <a:t>?</a:t>
            </a: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012358"/>
          </a:xfrm>
        </p:spPr>
        <p:txBody>
          <a:bodyPr vert="horz" lIns="91440" tIns="45720" rIns="91440" bIns="45720" rtlCol="0" anchor="t">
            <a:normAutofit/>
          </a:bodyPr>
          <a:lstStyle/>
          <a:p>
            <a:pPr fontAlgn="base">
              <a:lnSpc>
                <a:spcPct val="110000"/>
              </a:lnSpc>
            </a:pPr>
            <a:r>
              <a:rPr lang="en-AU" sz="1800" dirty="0">
                <a:solidFill>
                  <a:srgbClr val="000000"/>
                </a:solidFill>
                <a:latin typeface="Montserrat" panose="02000505000000020004" pitchFamily="2" charset="77"/>
              </a:rPr>
              <a:t>The training model consists of several parts, all of them based on the contents of the tool pack produced as part of the Erasmus+ partnership Inclusion is On (2021-2024).</a:t>
            </a:r>
          </a:p>
          <a:p>
            <a:pPr lvl="1" fontAlgn="base">
              <a:lnSpc>
                <a:spcPct val="110000"/>
              </a:lnSpc>
            </a:pPr>
            <a:r>
              <a:rPr lang="en-AU" sz="1800" dirty="0">
                <a:solidFill>
                  <a:srgbClr val="000000"/>
                </a:solidFill>
                <a:latin typeface="Montserrat" panose="02000505000000020004" pitchFamily="2" charset="77"/>
              </a:rPr>
              <a:t>See contents on the next slide.</a:t>
            </a:r>
          </a:p>
          <a:p>
            <a:pPr fontAlgn="base">
              <a:lnSpc>
                <a:spcPct val="110000"/>
              </a:lnSpc>
            </a:pPr>
            <a:r>
              <a:rPr lang="en-AU" sz="1800" dirty="0">
                <a:solidFill>
                  <a:srgbClr val="000000"/>
                </a:solidFill>
                <a:latin typeface="Montserrat" panose="02000505000000020004" pitchFamily="2" charset="77"/>
              </a:rPr>
              <a:t>You can apply different parts of the training model separately or together to create a training based on your preferences and time available. The model is suitable for both face-to-face and online trainings.</a:t>
            </a:r>
          </a:p>
          <a:p>
            <a:pPr fontAlgn="base">
              <a:lnSpc>
                <a:spcPct val="110000"/>
              </a:lnSpc>
            </a:pPr>
            <a:r>
              <a:rPr lang="en-AU" sz="1800" dirty="0">
                <a:solidFill>
                  <a:srgbClr val="000000"/>
                </a:solidFill>
                <a:latin typeface="Montserrat" panose="02000505000000020004" pitchFamily="2" charset="77"/>
              </a:rPr>
              <a:t>Each part starts with facilitation instructions which provide you the detailed steps and necessary equipment for leading it. Facilitation instructions are hided slides (not visible in presentation mode).</a:t>
            </a:r>
          </a:p>
          <a:p>
            <a:pPr fontAlgn="base">
              <a:lnSpc>
                <a:spcPct val="110000"/>
              </a:lnSpc>
            </a:pPr>
            <a:r>
              <a:rPr lang="en-AU" sz="1800" dirty="0">
                <a:solidFill>
                  <a:srgbClr val="000000"/>
                </a:solidFill>
                <a:latin typeface="Montserrat" panose="02000505000000020004" pitchFamily="2" charset="77"/>
              </a:rPr>
              <a:t>All supporting materials for the training model and other outputs of the project are available in: </a:t>
            </a:r>
            <a:r>
              <a:rPr lang="en-AU" sz="1800" dirty="0">
                <a:solidFill>
                  <a:srgbClr val="000000"/>
                </a:solidFill>
                <a:latin typeface="Montserrat" panose="02000505000000020004" pitchFamily="2" charset="77"/>
                <a:hlinkClick r:id="rId3"/>
              </a:rPr>
              <a:t>https://nuortenakatemia.fi/en/incon-projectresults/</a:t>
            </a:r>
            <a:r>
              <a:rPr lang="en-AU" sz="1800" dirty="0">
                <a:solidFill>
                  <a:srgbClr val="000000"/>
                </a:solidFill>
                <a:latin typeface="Montserrat" panose="02000505000000020004" pitchFamily="2" charset="77"/>
              </a:rPr>
              <a:t> </a:t>
            </a:r>
          </a:p>
          <a:p>
            <a:pPr fontAlgn="base">
              <a:lnSpc>
                <a:spcPct val="110000"/>
              </a:lnSpc>
            </a:pPr>
            <a:endParaRPr lang="fi-FI" sz="1800" b="0" i="0" dirty="0">
              <a:solidFill>
                <a:srgbClr val="000000"/>
              </a:solidFill>
              <a:effectLst/>
              <a:latin typeface="Montserrat" panose="02000505000000020004" pitchFamily="2" charset="77"/>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6" name="Picture 5">
            <a:extLst>
              <a:ext uri="{FF2B5EF4-FFF2-40B4-BE49-F238E27FC236}">
                <a16:creationId xmlns:a16="http://schemas.microsoft.com/office/drawing/2014/main" id="{7942084B-DED1-F260-733F-44E143890531}"/>
              </a:ext>
            </a:extLst>
          </p:cNvPr>
          <p:cNvPicPr>
            <a:picLocks noChangeAspect="1"/>
          </p:cNvPicPr>
          <p:nvPr/>
        </p:nvPicPr>
        <p:blipFill>
          <a:blip r:embed="rId5"/>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A7F00DAB-1D8A-28A6-456B-31F2BCD27972}"/>
              </a:ext>
            </a:extLst>
          </p:cNvPr>
          <p:cNvPicPr>
            <a:picLocks noChangeAspect="1"/>
          </p:cNvPicPr>
          <p:nvPr/>
        </p:nvPicPr>
        <p:blipFill>
          <a:blip r:embed="rId5"/>
          <a:stretch>
            <a:fillRect/>
          </a:stretch>
        </p:blipFill>
        <p:spPr>
          <a:xfrm>
            <a:off x="11082301" y="6382312"/>
            <a:ext cx="5229058" cy="147071"/>
          </a:xfrm>
          <a:prstGeom prst="rect">
            <a:avLst/>
          </a:prstGeom>
        </p:spPr>
      </p:pic>
    </p:spTree>
    <p:extLst>
      <p:ext uri="{BB962C8B-B14F-4D97-AF65-F5344CB8AC3E}">
        <p14:creationId xmlns:p14="http://schemas.microsoft.com/office/powerpoint/2010/main" val="4259584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65125"/>
            <a:ext cx="9105031" cy="1563174"/>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7" y="459909"/>
            <a:ext cx="7843102" cy="1325563"/>
          </a:xfrm>
        </p:spPr>
        <p:txBody>
          <a:bodyPr>
            <a:normAutofit fontScale="90000"/>
          </a:bodyPr>
          <a:lstStyle/>
          <a:p>
            <a:r>
              <a:rPr lang="fi-FI" sz="3200" dirty="0" err="1">
                <a:solidFill>
                  <a:srgbClr val="D20036"/>
                </a:solidFill>
                <a:latin typeface="Norwester" pitchFamily="2" charset="0"/>
              </a:rPr>
              <a:t>Fostering</a:t>
            </a:r>
            <a:r>
              <a:rPr lang="fi-FI" sz="3200" dirty="0">
                <a:solidFill>
                  <a:srgbClr val="D20036"/>
                </a:solidFill>
                <a:latin typeface="Norwester" pitchFamily="2" charset="0"/>
              </a:rPr>
              <a:t> </a:t>
            </a:r>
            <a:r>
              <a:rPr lang="fi-FI" sz="3200" dirty="0" err="1">
                <a:solidFill>
                  <a:srgbClr val="D20036"/>
                </a:solidFill>
                <a:latin typeface="Norwester" pitchFamily="2" charset="0"/>
              </a:rPr>
              <a:t>the</a:t>
            </a:r>
            <a:r>
              <a:rPr lang="fi-FI" sz="3200" dirty="0">
                <a:solidFill>
                  <a:srgbClr val="D20036"/>
                </a:solidFill>
                <a:latin typeface="Norwester" pitchFamily="2" charset="0"/>
              </a:rPr>
              <a:t> _____ of </a:t>
            </a:r>
            <a:r>
              <a:rPr lang="fi-FI" sz="3200" dirty="0" err="1">
                <a:solidFill>
                  <a:srgbClr val="D20036"/>
                </a:solidFill>
                <a:latin typeface="Norwester" pitchFamily="2" charset="0"/>
              </a:rPr>
              <a:t>marginalized</a:t>
            </a:r>
            <a:r>
              <a:rPr lang="fi-FI" sz="3200" dirty="0">
                <a:solidFill>
                  <a:srgbClr val="D20036"/>
                </a:solidFill>
                <a:latin typeface="Norwester" pitchFamily="2" charset="0"/>
              </a:rPr>
              <a:t> </a:t>
            </a:r>
            <a:r>
              <a:rPr lang="fi-FI" sz="3200" dirty="0" err="1">
                <a:solidFill>
                  <a:srgbClr val="D20036"/>
                </a:solidFill>
                <a:latin typeface="Norwester" pitchFamily="2" charset="0"/>
              </a:rPr>
              <a:t>groups</a:t>
            </a:r>
            <a:r>
              <a:rPr lang="fi-FI" sz="3200" dirty="0">
                <a:solidFill>
                  <a:srgbClr val="D20036"/>
                </a:solidFill>
                <a:latin typeface="Norwester" pitchFamily="2" charset="0"/>
              </a:rPr>
              <a:t> is a </a:t>
            </a:r>
            <a:r>
              <a:rPr lang="fi-FI" sz="3200" dirty="0" err="1">
                <a:solidFill>
                  <a:srgbClr val="D20036"/>
                </a:solidFill>
                <a:latin typeface="Norwester" pitchFamily="2" charset="0"/>
              </a:rPr>
              <a:t>remarkable</a:t>
            </a:r>
            <a:r>
              <a:rPr lang="fi-FI" sz="3200" dirty="0">
                <a:solidFill>
                  <a:srgbClr val="D20036"/>
                </a:solidFill>
                <a:latin typeface="Norwester" pitchFamily="2" charset="0"/>
              </a:rPr>
              <a:t> </a:t>
            </a:r>
            <a:r>
              <a:rPr lang="fi-FI" sz="3200" dirty="0" err="1">
                <a:solidFill>
                  <a:srgbClr val="D20036"/>
                </a:solidFill>
                <a:latin typeface="Norwester" pitchFamily="2" charset="0"/>
              </a:rPr>
              <a:t>means</a:t>
            </a:r>
            <a:r>
              <a:rPr lang="fi-FI" sz="3200" dirty="0">
                <a:solidFill>
                  <a:srgbClr val="D20036"/>
                </a:solidFill>
                <a:latin typeface="Norwester" pitchFamily="2" charset="0"/>
              </a:rPr>
              <a:t> to </a:t>
            </a:r>
            <a:r>
              <a:rPr lang="fi-FI" sz="3200" dirty="0" err="1">
                <a:solidFill>
                  <a:srgbClr val="D20036"/>
                </a:solidFill>
                <a:latin typeface="Norwester" pitchFamily="2" charset="0"/>
              </a:rPr>
              <a:t>tackle</a:t>
            </a:r>
            <a:r>
              <a:rPr lang="fi-FI" sz="3200" dirty="0">
                <a:solidFill>
                  <a:srgbClr val="D20036"/>
                </a:solidFill>
                <a:latin typeface="Norwester" pitchFamily="2" charset="0"/>
              </a:rPr>
              <a:t> </a:t>
            </a:r>
            <a:r>
              <a:rPr lang="fi-FI" sz="3200" dirty="0" err="1">
                <a:solidFill>
                  <a:srgbClr val="D20036"/>
                </a:solidFill>
                <a:latin typeface="Norwester" pitchFamily="2" charset="0"/>
              </a:rPr>
              <a:t>social</a:t>
            </a:r>
            <a:r>
              <a:rPr lang="fi-FI" sz="3200" dirty="0">
                <a:solidFill>
                  <a:srgbClr val="D20036"/>
                </a:solidFill>
                <a:latin typeface="Norwester" pitchFamily="2" charset="0"/>
              </a:rPr>
              <a:t> </a:t>
            </a:r>
            <a:r>
              <a:rPr lang="fi-FI" sz="3200" dirty="0" err="1">
                <a:solidFill>
                  <a:srgbClr val="D20036"/>
                </a:solidFill>
                <a:latin typeface="Norwester" pitchFamily="2" charset="0"/>
              </a:rPr>
              <a:t>exclusion</a:t>
            </a:r>
            <a:r>
              <a:rPr lang="fi-FI" sz="3200" dirty="0">
                <a:solidFill>
                  <a:srgbClr val="D20036"/>
                </a:solidFill>
                <a:latin typeface="Norwester" pitchFamily="2" charset="0"/>
              </a:rPr>
              <a:t>.</a:t>
            </a: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2" y="2634033"/>
            <a:ext cx="10515599" cy="2600891"/>
          </a:xfrm>
        </p:spPr>
        <p:txBody>
          <a:bodyPr vert="horz" lIns="91440" tIns="45720" rIns="91440" bIns="45720" rtlCol="0" anchor="t">
            <a:normAutofit/>
          </a:bodyPr>
          <a:lstStyle/>
          <a:p>
            <a:pPr marL="514350" indent="-514350" fontAlgn="base">
              <a:lnSpc>
                <a:spcPct val="110000"/>
              </a:lnSpc>
              <a:buFont typeface="+mj-lt"/>
              <a:buAutoNum type="alphaLcPeriod"/>
            </a:pPr>
            <a:r>
              <a:rPr lang="en-US" dirty="0">
                <a:solidFill>
                  <a:schemeClr val="bg1"/>
                </a:solidFill>
                <a:latin typeface="Montserrat" panose="00000500000000000000" pitchFamily="2" charset="0"/>
              </a:rPr>
              <a:t>sense of taste</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sense of sight</a:t>
            </a:r>
          </a:p>
          <a:p>
            <a:pPr marL="514350" indent="-514350" fontAlgn="base">
              <a:lnSpc>
                <a:spcPct val="110000"/>
              </a:lnSpc>
              <a:buFont typeface="+mj-lt"/>
              <a:buAutoNum type="alphaLcPeriod"/>
            </a:pPr>
            <a:r>
              <a:rPr lang="en-US" b="1" u="sng" dirty="0">
                <a:solidFill>
                  <a:schemeClr val="bg1"/>
                </a:solidFill>
                <a:latin typeface="Montserrat" panose="00000500000000000000" pitchFamily="2" charset="0"/>
              </a:rPr>
              <a:t>sense of belonging</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sense of touch</a:t>
            </a:r>
            <a:endParaRPr lang="fi-FI"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488F73F1-A9A4-28BC-4B11-79F231FBDF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5033" y="1386619"/>
            <a:ext cx="2248765" cy="4421999"/>
          </a:xfrm>
          <a:prstGeom prst="rect">
            <a:avLst/>
          </a:prstGeom>
        </p:spPr>
      </p:pic>
    </p:spTree>
    <p:extLst>
      <p:ext uri="{BB962C8B-B14F-4D97-AF65-F5344CB8AC3E}">
        <p14:creationId xmlns:p14="http://schemas.microsoft.com/office/powerpoint/2010/main" val="2733301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65125"/>
            <a:ext cx="8345347" cy="1563174"/>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6" y="484959"/>
            <a:ext cx="7027011" cy="1325563"/>
          </a:xfrm>
        </p:spPr>
        <p:txBody>
          <a:bodyPr>
            <a:noAutofit/>
          </a:bodyPr>
          <a:lstStyle/>
          <a:p>
            <a:r>
              <a:rPr lang="fi-FI" sz="3200" dirty="0" err="1">
                <a:solidFill>
                  <a:srgbClr val="D20036"/>
                </a:solidFill>
                <a:latin typeface="Norwester" pitchFamily="2" charset="0"/>
              </a:rPr>
              <a:t>Promoting</a:t>
            </a:r>
            <a:r>
              <a:rPr lang="fi-FI" sz="3200" dirty="0">
                <a:solidFill>
                  <a:srgbClr val="D20036"/>
                </a:solidFill>
                <a:latin typeface="Norwester" pitchFamily="2" charset="0"/>
              </a:rPr>
              <a:t> </a:t>
            </a:r>
            <a:r>
              <a:rPr lang="fi-FI" sz="3200" dirty="0" err="1">
                <a:solidFill>
                  <a:srgbClr val="D20036"/>
                </a:solidFill>
                <a:latin typeface="Norwester" pitchFamily="2" charset="0"/>
              </a:rPr>
              <a:t>social</a:t>
            </a:r>
            <a:r>
              <a:rPr lang="fi-FI" sz="3200" dirty="0">
                <a:solidFill>
                  <a:srgbClr val="D20036"/>
                </a:solidFill>
                <a:latin typeface="Norwester" pitchFamily="2" charset="0"/>
              </a:rPr>
              <a:t> </a:t>
            </a:r>
            <a:r>
              <a:rPr lang="fi-FI" sz="3200" dirty="0" err="1">
                <a:solidFill>
                  <a:srgbClr val="D20036"/>
                </a:solidFill>
                <a:latin typeface="Norwester" pitchFamily="2" charset="0"/>
              </a:rPr>
              <a:t>inclusion</a:t>
            </a:r>
            <a:r>
              <a:rPr lang="fi-FI" sz="3200" dirty="0">
                <a:solidFill>
                  <a:srgbClr val="D20036"/>
                </a:solidFill>
                <a:latin typeface="Norwester" pitchFamily="2" charset="0"/>
              </a:rPr>
              <a:t> is </a:t>
            </a:r>
            <a:r>
              <a:rPr lang="fi-FI" sz="3200" dirty="0" err="1">
                <a:solidFill>
                  <a:srgbClr val="D20036"/>
                </a:solidFill>
                <a:latin typeface="Norwester" pitchFamily="2" charset="0"/>
              </a:rPr>
              <a:t>also</a:t>
            </a:r>
            <a:r>
              <a:rPr lang="fi-FI" sz="3200" dirty="0">
                <a:solidFill>
                  <a:srgbClr val="D20036"/>
                </a:solidFill>
                <a:latin typeface="Norwester" pitchFamily="2" charset="0"/>
              </a:rPr>
              <a:t> </a:t>
            </a:r>
            <a:r>
              <a:rPr lang="fi-FI" sz="3200" dirty="0" err="1">
                <a:solidFill>
                  <a:srgbClr val="D20036"/>
                </a:solidFill>
                <a:latin typeface="Norwester" pitchFamily="2" charset="0"/>
              </a:rPr>
              <a:t>one</a:t>
            </a:r>
            <a:r>
              <a:rPr lang="fi-FI" sz="3200" dirty="0">
                <a:solidFill>
                  <a:srgbClr val="D20036"/>
                </a:solidFill>
                <a:latin typeface="Norwester" pitchFamily="2" charset="0"/>
              </a:rPr>
              <a:t> of </a:t>
            </a:r>
            <a:r>
              <a:rPr lang="fi-FI" sz="3200" dirty="0" err="1">
                <a:solidFill>
                  <a:srgbClr val="D20036"/>
                </a:solidFill>
                <a:latin typeface="Norwester" pitchFamily="2" charset="0"/>
              </a:rPr>
              <a:t>the</a:t>
            </a:r>
            <a:r>
              <a:rPr lang="fi-FI" sz="3200" dirty="0">
                <a:solidFill>
                  <a:srgbClr val="D20036"/>
                </a:solidFill>
                <a:latin typeface="Norwester" pitchFamily="2" charset="0"/>
              </a:rPr>
              <a:t> </a:t>
            </a:r>
            <a:r>
              <a:rPr lang="fi-FI" sz="3200" dirty="0" err="1">
                <a:solidFill>
                  <a:srgbClr val="D20036"/>
                </a:solidFill>
                <a:latin typeface="Norwester" pitchFamily="2" charset="0"/>
              </a:rPr>
              <a:t>core</a:t>
            </a:r>
            <a:r>
              <a:rPr lang="fi-FI" sz="3200" dirty="0">
                <a:solidFill>
                  <a:srgbClr val="D20036"/>
                </a:solidFill>
                <a:latin typeface="Norwester" pitchFamily="2" charset="0"/>
              </a:rPr>
              <a:t> </a:t>
            </a:r>
            <a:r>
              <a:rPr lang="fi-FI" sz="3200" dirty="0" err="1">
                <a:solidFill>
                  <a:srgbClr val="D20036"/>
                </a:solidFill>
                <a:latin typeface="Norwester" pitchFamily="2" charset="0"/>
              </a:rPr>
              <a:t>priorities</a:t>
            </a:r>
            <a:r>
              <a:rPr lang="fi-FI" sz="3200" dirty="0">
                <a:solidFill>
                  <a:srgbClr val="D20036"/>
                </a:solidFill>
                <a:latin typeface="Norwester" pitchFamily="2" charset="0"/>
              </a:rPr>
              <a:t> of </a:t>
            </a:r>
            <a:r>
              <a:rPr lang="fi-FI" sz="3200" dirty="0" err="1">
                <a:solidFill>
                  <a:srgbClr val="D20036"/>
                </a:solidFill>
                <a:latin typeface="Norwester" pitchFamily="2" charset="0"/>
              </a:rPr>
              <a:t>the</a:t>
            </a:r>
            <a:r>
              <a:rPr lang="fi-FI" sz="3200" dirty="0">
                <a:solidFill>
                  <a:srgbClr val="D20036"/>
                </a:solidFill>
                <a:latin typeface="Norwester" pitchFamily="2" charset="0"/>
              </a:rPr>
              <a:t> _____.</a:t>
            </a: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2" y="2662957"/>
            <a:ext cx="10515599" cy="2383867"/>
          </a:xfrm>
        </p:spPr>
        <p:txBody>
          <a:bodyPr vert="horz" lIns="91440" tIns="45720" rIns="91440" bIns="45720" rtlCol="0" anchor="t">
            <a:normAutofit/>
          </a:bodyPr>
          <a:lstStyle/>
          <a:p>
            <a:pPr marL="514350" indent="-514350" fontAlgn="base">
              <a:lnSpc>
                <a:spcPct val="110000"/>
              </a:lnSpc>
              <a:buFont typeface="+mj-lt"/>
              <a:buAutoNum type="alphaLcPeriod"/>
            </a:pPr>
            <a:r>
              <a:rPr lang="en-US" dirty="0">
                <a:solidFill>
                  <a:schemeClr val="bg1"/>
                </a:solidFill>
                <a:latin typeface="Montserrat" panose="00000500000000000000" pitchFamily="2" charset="0"/>
              </a:rPr>
              <a:t>European Youth Law</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Universal Declaration of Human Rights</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EU Green Deal</a:t>
            </a:r>
          </a:p>
          <a:p>
            <a:pPr marL="514350" indent="-514350" fontAlgn="base">
              <a:lnSpc>
                <a:spcPct val="110000"/>
              </a:lnSpc>
              <a:buFont typeface="+mj-lt"/>
              <a:buAutoNum type="alphaLcPeriod"/>
            </a:pPr>
            <a:r>
              <a:rPr lang="en-US" b="1" u="sng" dirty="0">
                <a:solidFill>
                  <a:schemeClr val="bg1"/>
                </a:solidFill>
                <a:latin typeface="Montserrat" panose="00000500000000000000" pitchFamily="2" charset="0"/>
              </a:rPr>
              <a:t>EU Youth Strategy</a:t>
            </a:r>
            <a:endParaRPr lang="fi-FI" b="1" u="sng"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8ED490F6-DB2F-B1D2-BA39-D108EA5CCC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2819" y="1928299"/>
            <a:ext cx="3309952" cy="4738709"/>
          </a:xfrm>
          <a:prstGeom prst="rect">
            <a:avLst/>
          </a:prstGeom>
        </p:spPr>
      </p:pic>
    </p:spTree>
    <p:extLst>
      <p:ext uri="{BB962C8B-B14F-4D97-AF65-F5344CB8AC3E}">
        <p14:creationId xmlns:p14="http://schemas.microsoft.com/office/powerpoint/2010/main" val="2929682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2BDB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00E295-D86E-4BBB-E953-D5C6D9ED2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329" y="0"/>
            <a:ext cx="6857342" cy="6858000"/>
          </a:xfrm>
          <a:prstGeom prst="rect">
            <a:avLst/>
          </a:prstGeom>
        </p:spPr>
      </p:pic>
      <p:sp>
        <p:nvSpPr>
          <p:cNvPr id="2" name="Title 1">
            <a:extLst>
              <a:ext uri="{FF2B5EF4-FFF2-40B4-BE49-F238E27FC236}">
                <a16:creationId xmlns:a16="http://schemas.microsoft.com/office/drawing/2014/main" id="{130EBC89-F169-DE0B-D0BE-461A5D9564E8}"/>
              </a:ext>
            </a:extLst>
          </p:cNvPr>
          <p:cNvSpPr>
            <a:spLocks noGrp="1"/>
          </p:cNvSpPr>
          <p:nvPr>
            <p:ph type="title"/>
          </p:nvPr>
        </p:nvSpPr>
        <p:spPr>
          <a:xfrm>
            <a:off x="3023733" y="2426905"/>
            <a:ext cx="6144533" cy="1325563"/>
          </a:xfrm>
        </p:spPr>
        <p:txBody>
          <a:bodyPr>
            <a:noAutofit/>
          </a:bodyPr>
          <a:lstStyle/>
          <a:p>
            <a:pPr algn="ctr"/>
            <a:r>
              <a:rPr lang="fi-FI" sz="4800" b="1" dirty="0" err="1">
                <a:latin typeface="Norwester" pitchFamily="2" charset="0"/>
              </a:rPr>
              <a:t>About</a:t>
            </a:r>
            <a:r>
              <a:rPr lang="fi-FI" sz="4800" b="1" dirty="0">
                <a:latin typeface="Norwester" pitchFamily="2" charset="0"/>
              </a:rPr>
              <a:t> </a:t>
            </a:r>
            <a:r>
              <a:rPr lang="fi-FI" sz="4800" b="1" dirty="0" err="1">
                <a:latin typeface="Norwester" pitchFamily="2" charset="0"/>
              </a:rPr>
              <a:t>safer</a:t>
            </a:r>
            <a:r>
              <a:rPr lang="fi-FI" sz="4800" b="1" dirty="0">
                <a:latin typeface="Norwester" pitchFamily="2" charset="0"/>
              </a:rPr>
              <a:t> </a:t>
            </a:r>
            <a:r>
              <a:rPr lang="fi-FI" sz="4800" b="1" dirty="0" err="1">
                <a:latin typeface="Norwester" pitchFamily="2" charset="0"/>
              </a:rPr>
              <a:t>spaces</a:t>
            </a:r>
            <a:endParaRPr lang="fi-FI" sz="4800" b="1" dirty="0">
              <a:latin typeface="Norwester" pitchFamily="2" charset="0"/>
            </a:endParaRPr>
          </a:p>
        </p:txBody>
      </p:sp>
      <p:pic>
        <p:nvPicPr>
          <p:cNvPr id="7" name="Picture 6" descr="A white and black logo&#10;&#10;Description automatically generated with medium confidence">
            <a:extLst>
              <a:ext uri="{FF2B5EF4-FFF2-40B4-BE49-F238E27FC236}">
                <a16:creationId xmlns:a16="http://schemas.microsoft.com/office/drawing/2014/main" id="{6D4C5A5F-8BC8-3337-89FC-4EDAD681E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632" y="5516710"/>
            <a:ext cx="10387168" cy="1590379"/>
          </a:xfrm>
          <a:prstGeom prst="rect">
            <a:avLst/>
          </a:prstGeom>
        </p:spPr>
      </p:pic>
    </p:spTree>
    <p:extLst>
      <p:ext uri="{BB962C8B-B14F-4D97-AF65-F5344CB8AC3E}">
        <p14:creationId xmlns:p14="http://schemas.microsoft.com/office/powerpoint/2010/main" val="2130362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rgbClr val="C2BDB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65125"/>
            <a:ext cx="8229600"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7" y="397387"/>
            <a:ext cx="10515600" cy="1325563"/>
          </a:xfrm>
        </p:spPr>
        <p:txBody>
          <a:bodyPr>
            <a:normAutofit/>
          </a:bodyPr>
          <a:lstStyle/>
          <a:p>
            <a:r>
              <a:rPr lang="fi-FI" sz="4000" dirty="0" err="1">
                <a:solidFill>
                  <a:srgbClr val="D20036"/>
                </a:solidFill>
                <a:latin typeface="Norwester" pitchFamily="2" charset="0"/>
              </a:rPr>
              <a:t>Facilitation</a:t>
            </a:r>
            <a:r>
              <a:rPr lang="fi-FI" sz="4000" dirty="0">
                <a:solidFill>
                  <a:srgbClr val="D20036"/>
                </a:solidFill>
                <a:latin typeface="Norwester" pitchFamily="2" charset="0"/>
              </a:rPr>
              <a:t> </a:t>
            </a:r>
            <a:r>
              <a:rPr lang="fi-FI" sz="4000" dirty="0" err="1">
                <a:solidFill>
                  <a:srgbClr val="D20036"/>
                </a:solidFill>
                <a:latin typeface="Norwester" pitchFamily="2" charset="0"/>
              </a:rPr>
              <a:t>instructions</a:t>
            </a:r>
            <a:endParaRPr lang="fi-FI" sz="4000" dirty="0">
              <a:solidFill>
                <a:srgbClr val="D20036"/>
              </a:solidFill>
              <a:latin typeface="Norwester"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248664"/>
          </a:xfrm>
        </p:spPr>
        <p:txBody>
          <a:bodyPr vert="horz" lIns="91440" tIns="45720" rIns="91440" bIns="45720" rtlCol="0" anchor="t">
            <a:normAutofit/>
          </a:bodyPr>
          <a:lstStyle/>
          <a:p>
            <a:pPr fontAlgn="base">
              <a:lnSpc>
                <a:spcPct val="110000"/>
              </a:lnSpc>
            </a:pPr>
            <a:r>
              <a:rPr lang="en-AU" sz="1800" dirty="0">
                <a:solidFill>
                  <a:srgbClr val="000000"/>
                </a:solidFill>
                <a:latin typeface="Montserrat" panose="02000505000000020004" pitchFamily="2" charset="77"/>
              </a:rPr>
              <a:t>Steps, equipment and time:</a:t>
            </a:r>
          </a:p>
          <a:p>
            <a:pPr lvl="1" fontAlgn="base">
              <a:lnSpc>
                <a:spcPct val="110000"/>
              </a:lnSpc>
            </a:pPr>
            <a:r>
              <a:rPr lang="en-AU" sz="1800" dirty="0">
                <a:solidFill>
                  <a:srgbClr val="000000"/>
                </a:solidFill>
                <a:latin typeface="Montserrat" panose="02000505000000020004" pitchFamily="2" charset="77"/>
              </a:rPr>
              <a:t>What are we talking about: Tell the participants to reflect the question for </a:t>
            </a:r>
            <a:r>
              <a:rPr lang="en-AU" sz="1800" b="1" dirty="0">
                <a:solidFill>
                  <a:srgbClr val="000000"/>
                </a:solidFill>
                <a:latin typeface="Montserrat" panose="02000505000000020004" pitchFamily="2" charset="77"/>
              </a:rPr>
              <a:t>1 minute</a:t>
            </a:r>
            <a:r>
              <a:rPr lang="en-AU" sz="1800" dirty="0">
                <a:solidFill>
                  <a:srgbClr val="000000"/>
                </a:solidFill>
                <a:latin typeface="Montserrat" panose="02000505000000020004" pitchFamily="2" charset="77"/>
              </a:rPr>
              <a:t>. No need to write anything down.</a:t>
            </a:r>
          </a:p>
          <a:p>
            <a:pPr lvl="1" fontAlgn="base">
              <a:lnSpc>
                <a:spcPct val="110000"/>
              </a:lnSpc>
            </a:pPr>
            <a:r>
              <a:rPr lang="en-AU" sz="1800" dirty="0">
                <a:solidFill>
                  <a:srgbClr val="000000"/>
                </a:solidFill>
                <a:latin typeface="Montserrat" panose="02000505000000020004" pitchFamily="2" charset="77"/>
              </a:rPr>
              <a:t>What is a safer space? Explain the participants the basic idea of safer space and safer space principles with the support of the slide. </a:t>
            </a:r>
            <a:r>
              <a:rPr lang="en-AU" sz="1800" b="1" dirty="0">
                <a:solidFill>
                  <a:srgbClr val="000000"/>
                </a:solidFill>
                <a:latin typeface="Montserrat" panose="02000505000000020004" pitchFamily="2" charset="77"/>
              </a:rPr>
              <a:t>~2 minutes.</a:t>
            </a:r>
          </a:p>
          <a:p>
            <a:pPr lvl="1" fontAlgn="base">
              <a:lnSpc>
                <a:spcPct val="110000"/>
              </a:lnSpc>
            </a:pPr>
            <a:r>
              <a:rPr lang="en-AU" sz="1800" dirty="0">
                <a:solidFill>
                  <a:srgbClr val="000000"/>
                </a:solidFill>
                <a:latin typeface="Montserrat" panose="02000505000000020004" pitchFamily="2" charset="77"/>
              </a:rPr>
              <a:t>Examples of commonly used safer space principles: Present the participants some commonly used safer space principles with the support of the slide. (You can also mention that different kind of actors can use different kinds of principles; there are no binding declarations on what to include.) </a:t>
            </a:r>
            <a:r>
              <a:rPr lang="en-AU" sz="1800" b="1" dirty="0">
                <a:solidFill>
                  <a:srgbClr val="000000"/>
                </a:solidFill>
                <a:latin typeface="Montserrat" panose="02000505000000020004" pitchFamily="2" charset="77"/>
              </a:rPr>
              <a:t>~2 minutes.</a:t>
            </a: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6" name="Picture 5">
            <a:extLst>
              <a:ext uri="{FF2B5EF4-FFF2-40B4-BE49-F238E27FC236}">
                <a16:creationId xmlns:a16="http://schemas.microsoft.com/office/drawing/2014/main" id="{7942084B-DED1-F260-733F-44E143890531}"/>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A7F00DAB-1D8A-28A6-456B-31F2BCD27972}"/>
              </a:ext>
            </a:extLst>
          </p:cNvPr>
          <p:cNvPicPr>
            <a:picLocks noChangeAspect="1"/>
          </p:cNvPicPr>
          <p:nvPr/>
        </p:nvPicPr>
        <p:blipFill>
          <a:blip r:embed="rId4"/>
          <a:stretch>
            <a:fillRect/>
          </a:stretch>
        </p:blipFill>
        <p:spPr>
          <a:xfrm>
            <a:off x="11082301" y="6382312"/>
            <a:ext cx="5229058" cy="147071"/>
          </a:xfrm>
          <a:prstGeom prst="rect">
            <a:avLst/>
          </a:prstGeom>
        </p:spPr>
      </p:pic>
    </p:spTree>
    <p:extLst>
      <p:ext uri="{BB962C8B-B14F-4D97-AF65-F5344CB8AC3E}">
        <p14:creationId xmlns:p14="http://schemas.microsoft.com/office/powerpoint/2010/main" val="2170383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2BDB8"/>
        </a:solidFill>
        <a:effectLst/>
      </p:bgPr>
    </p:bg>
    <p:spTree>
      <p:nvGrpSpPr>
        <p:cNvPr id="1" name=""/>
        <p:cNvGrpSpPr/>
        <p:nvPr/>
      </p:nvGrpSpPr>
      <p:grpSpPr>
        <a:xfrm>
          <a:off x="0" y="0"/>
          <a:ext cx="0" cy="0"/>
          <a:chOff x="0" y="0"/>
          <a:chExt cx="0" cy="0"/>
        </a:xfrm>
      </p:grpSpPr>
      <p:pic>
        <p:nvPicPr>
          <p:cNvPr id="13" name="Picture 12" descr="A group of cartoon people&#10;&#10;Description automatically generated">
            <a:extLst>
              <a:ext uri="{FF2B5EF4-FFF2-40B4-BE49-F238E27FC236}">
                <a16:creationId xmlns:a16="http://schemas.microsoft.com/office/drawing/2014/main" id="{4DDC5BFB-7BD4-0E28-E1BD-410492AE8A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269" y="404070"/>
            <a:ext cx="10795000" cy="5094933"/>
          </a:xfrm>
          <a:prstGeom prst="rect">
            <a:avLst/>
          </a:prstGeom>
        </p:spPr>
      </p:pic>
      <p:pic>
        <p:nvPicPr>
          <p:cNvPr id="14" name="Picture 13">
            <a:extLst>
              <a:ext uri="{FF2B5EF4-FFF2-40B4-BE49-F238E27FC236}">
                <a16:creationId xmlns:a16="http://schemas.microsoft.com/office/drawing/2014/main" id="{BBAF0DB0-8DCA-F558-6023-1E060BB64590}"/>
              </a:ext>
            </a:extLst>
          </p:cNvPr>
          <p:cNvPicPr>
            <a:picLocks noChangeAspect="1"/>
          </p:cNvPicPr>
          <p:nvPr/>
        </p:nvPicPr>
        <p:blipFill>
          <a:blip r:embed="rId4"/>
          <a:stretch>
            <a:fillRect/>
          </a:stretch>
        </p:blipFill>
        <p:spPr>
          <a:xfrm>
            <a:off x="652131" y="501645"/>
            <a:ext cx="7127094" cy="1676400"/>
          </a:xfrm>
          <a:prstGeom prst="rect">
            <a:avLst/>
          </a:prstGeom>
        </p:spPr>
      </p:pic>
      <p:sp>
        <p:nvSpPr>
          <p:cNvPr id="3" name="Content Placeholder 2">
            <a:extLst>
              <a:ext uri="{FF2B5EF4-FFF2-40B4-BE49-F238E27FC236}">
                <a16:creationId xmlns:a16="http://schemas.microsoft.com/office/drawing/2014/main" id="{A0E21396-0283-2DDC-410B-FB89C57BEE82}"/>
              </a:ext>
            </a:extLst>
          </p:cNvPr>
          <p:cNvSpPr>
            <a:spLocks noGrp="1"/>
          </p:cNvSpPr>
          <p:nvPr>
            <p:ph idx="1"/>
          </p:nvPr>
        </p:nvSpPr>
        <p:spPr>
          <a:xfrm>
            <a:off x="2061259" y="4192390"/>
            <a:ext cx="8069482" cy="1306613"/>
          </a:xfrm>
        </p:spPr>
        <p:txBody>
          <a:bodyPr>
            <a:normAutofit lnSpcReduction="10000"/>
          </a:bodyPr>
          <a:lstStyle/>
          <a:p>
            <a:pPr marL="0" indent="0" algn="ctr">
              <a:lnSpc>
                <a:spcPct val="100000"/>
              </a:lnSpc>
              <a:buNone/>
            </a:pPr>
            <a:r>
              <a:rPr lang="fi-FI" sz="2400" dirty="0">
                <a:latin typeface="Montserrat" panose="02000505000000020004" pitchFamily="2" charset="77"/>
              </a:rPr>
              <a:t>Can </a:t>
            </a:r>
            <a:r>
              <a:rPr lang="fi-FI" sz="2400" dirty="0" err="1">
                <a:latin typeface="Montserrat" panose="02000505000000020004" pitchFamily="2" charset="77"/>
              </a:rPr>
              <a:t>someone</a:t>
            </a:r>
            <a:r>
              <a:rPr lang="fi-FI" sz="2400" dirty="0">
                <a:latin typeface="Montserrat" panose="02000505000000020004" pitchFamily="2" charset="77"/>
              </a:rPr>
              <a:t> </a:t>
            </a:r>
            <a:r>
              <a:rPr lang="fi-FI" sz="2400" dirty="0" err="1">
                <a:latin typeface="Montserrat" panose="02000505000000020004" pitchFamily="2" charset="77"/>
              </a:rPr>
              <a:t>describe</a:t>
            </a:r>
            <a:r>
              <a:rPr lang="fi-FI" sz="2400" dirty="0">
                <a:latin typeface="Montserrat" panose="02000505000000020004" pitchFamily="2" charset="77"/>
              </a:rPr>
              <a:t> </a:t>
            </a:r>
            <a:r>
              <a:rPr lang="fi-FI" sz="2400" dirty="0" err="1">
                <a:latin typeface="Montserrat" panose="02000505000000020004" pitchFamily="2" charset="77"/>
              </a:rPr>
              <a:t>what</a:t>
            </a:r>
            <a:r>
              <a:rPr lang="fi-FI" sz="2400" dirty="0">
                <a:latin typeface="Montserrat" panose="02000505000000020004" pitchFamily="2" charset="77"/>
              </a:rPr>
              <a:t> </a:t>
            </a:r>
            <a:r>
              <a:rPr lang="fi-FI" sz="2400" dirty="0" err="1">
                <a:latin typeface="Montserrat" panose="02000505000000020004" pitchFamily="2" charset="77"/>
              </a:rPr>
              <a:t>are</a:t>
            </a:r>
            <a:r>
              <a:rPr lang="fi-FI" sz="2400" dirty="0">
                <a:latin typeface="Montserrat" panose="02000505000000020004" pitchFamily="2" charset="77"/>
              </a:rPr>
              <a:t> </a:t>
            </a:r>
            <a:r>
              <a:rPr lang="fi-FI" sz="2400" dirty="0" err="1">
                <a:latin typeface="Montserrat" panose="02000505000000020004" pitchFamily="2" charset="77"/>
              </a:rPr>
              <a:t>safer</a:t>
            </a:r>
            <a:r>
              <a:rPr lang="fi-FI" sz="2400" dirty="0">
                <a:latin typeface="Montserrat" panose="02000505000000020004" pitchFamily="2" charset="77"/>
              </a:rPr>
              <a:t> </a:t>
            </a:r>
            <a:r>
              <a:rPr lang="fi-FI" sz="2400" dirty="0" err="1">
                <a:latin typeface="Montserrat" panose="02000505000000020004" pitchFamily="2" charset="77"/>
              </a:rPr>
              <a:t>spaces</a:t>
            </a:r>
            <a:r>
              <a:rPr lang="fi-FI" sz="2400" dirty="0">
                <a:latin typeface="Montserrat" panose="02000505000000020004" pitchFamily="2" charset="77"/>
              </a:rPr>
              <a:t> </a:t>
            </a:r>
            <a:r>
              <a:rPr lang="fi-FI" sz="2400" dirty="0" err="1">
                <a:latin typeface="Montserrat" panose="02000505000000020004" pitchFamily="2" charset="77"/>
              </a:rPr>
              <a:t>or</a:t>
            </a:r>
            <a:r>
              <a:rPr lang="fi-FI" sz="2400" dirty="0">
                <a:latin typeface="Montserrat" panose="02000505000000020004" pitchFamily="2" charset="77"/>
              </a:rPr>
              <a:t> </a:t>
            </a:r>
            <a:r>
              <a:rPr lang="fi-FI" sz="2400" dirty="0" err="1">
                <a:latin typeface="Montserrat" panose="02000505000000020004" pitchFamily="2" charset="77"/>
              </a:rPr>
              <a:t>safer</a:t>
            </a:r>
            <a:r>
              <a:rPr lang="fi-FI" sz="2400" dirty="0">
                <a:latin typeface="Montserrat" panose="02000505000000020004" pitchFamily="2" charset="77"/>
              </a:rPr>
              <a:t> </a:t>
            </a:r>
            <a:r>
              <a:rPr lang="fi-FI" sz="2400" dirty="0" err="1">
                <a:latin typeface="Montserrat" panose="02000505000000020004" pitchFamily="2" charset="77"/>
              </a:rPr>
              <a:t>space</a:t>
            </a:r>
            <a:r>
              <a:rPr lang="fi-FI" sz="2400" dirty="0">
                <a:latin typeface="Montserrat" panose="02000505000000020004" pitchFamily="2" charset="77"/>
              </a:rPr>
              <a:t> </a:t>
            </a:r>
            <a:r>
              <a:rPr lang="fi-FI" sz="2400" dirty="0" err="1">
                <a:latin typeface="Montserrat" panose="02000505000000020004" pitchFamily="2" charset="77"/>
              </a:rPr>
              <a:t>principles</a:t>
            </a:r>
            <a:r>
              <a:rPr lang="fi-FI" sz="2400" dirty="0">
                <a:latin typeface="Montserrat" panose="02000505000000020004" pitchFamily="2" charset="77"/>
              </a:rPr>
              <a:t>? </a:t>
            </a:r>
          </a:p>
          <a:p>
            <a:pPr marL="0" indent="0" algn="ctr">
              <a:lnSpc>
                <a:spcPct val="100000"/>
              </a:lnSpc>
              <a:buNone/>
            </a:pPr>
            <a:r>
              <a:rPr lang="fi-FI" sz="2400" dirty="0">
                <a:latin typeface="Montserrat" panose="02000505000000020004" pitchFamily="2" charset="77"/>
              </a:rPr>
              <a:t>If no </a:t>
            </a:r>
            <a:r>
              <a:rPr lang="fi-FI" sz="2400" dirty="0" err="1">
                <a:latin typeface="Montserrat" panose="02000505000000020004" pitchFamily="2" charset="77"/>
              </a:rPr>
              <a:t>one</a:t>
            </a:r>
            <a:r>
              <a:rPr lang="fi-FI" sz="2400" dirty="0">
                <a:latin typeface="Montserrat" panose="02000505000000020004" pitchFamily="2" charset="77"/>
              </a:rPr>
              <a:t> is </a:t>
            </a:r>
            <a:r>
              <a:rPr lang="fi-FI" sz="2400" dirty="0" err="1">
                <a:latin typeface="Montserrat" panose="02000505000000020004" pitchFamily="2" charset="77"/>
              </a:rPr>
              <a:t>familiar</a:t>
            </a:r>
            <a:r>
              <a:rPr lang="fi-FI" sz="2400" dirty="0">
                <a:latin typeface="Montserrat" panose="02000505000000020004" pitchFamily="2" charset="77"/>
              </a:rPr>
              <a:t> </a:t>
            </a:r>
            <a:r>
              <a:rPr lang="fi-FI" sz="2400" dirty="0" err="1">
                <a:latin typeface="Montserrat" panose="02000505000000020004" pitchFamily="2" charset="77"/>
              </a:rPr>
              <a:t>with</a:t>
            </a:r>
            <a:r>
              <a:rPr lang="fi-FI" sz="2400" dirty="0">
                <a:latin typeface="Montserrat" panose="02000505000000020004" pitchFamily="2" charset="77"/>
              </a:rPr>
              <a:t> </a:t>
            </a:r>
            <a:r>
              <a:rPr lang="fi-FI" sz="2400" dirty="0" err="1">
                <a:latin typeface="Montserrat" panose="02000505000000020004" pitchFamily="2" charset="77"/>
              </a:rPr>
              <a:t>the</a:t>
            </a:r>
            <a:r>
              <a:rPr lang="fi-FI" sz="2400" dirty="0">
                <a:latin typeface="Montserrat" panose="02000505000000020004" pitchFamily="2" charset="77"/>
              </a:rPr>
              <a:t> </a:t>
            </a:r>
            <a:r>
              <a:rPr lang="fi-FI" sz="2400" dirty="0" err="1">
                <a:latin typeface="Montserrat" panose="02000505000000020004" pitchFamily="2" charset="77"/>
              </a:rPr>
              <a:t>topic</a:t>
            </a:r>
            <a:r>
              <a:rPr lang="fi-FI" sz="2400" dirty="0">
                <a:latin typeface="Montserrat" panose="02000505000000020004" pitchFamily="2" charset="77"/>
              </a:rPr>
              <a:t>, </a:t>
            </a:r>
            <a:r>
              <a:rPr lang="fi-FI" sz="2400" dirty="0" err="1">
                <a:latin typeface="Montserrat" panose="02000505000000020004" pitchFamily="2" charset="77"/>
              </a:rPr>
              <a:t>try</a:t>
            </a:r>
            <a:r>
              <a:rPr lang="fi-FI" sz="2400" dirty="0">
                <a:latin typeface="Montserrat" panose="02000505000000020004" pitchFamily="2" charset="77"/>
              </a:rPr>
              <a:t> to </a:t>
            </a:r>
            <a:r>
              <a:rPr lang="fi-FI" sz="2400" dirty="0" err="1">
                <a:latin typeface="Montserrat" panose="02000505000000020004" pitchFamily="2" charset="77"/>
              </a:rPr>
              <a:t>guess</a:t>
            </a:r>
            <a:r>
              <a:rPr lang="fi-FI" sz="2400" dirty="0">
                <a:latin typeface="Montserrat" panose="02000505000000020004" pitchFamily="2" charset="77"/>
              </a:rPr>
              <a:t>!</a:t>
            </a:r>
          </a:p>
        </p:txBody>
      </p:sp>
      <p:pic>
        <p:nvPicPr>
          <p:cNvPr id="5" name="Picture 4" descr="A white and black logo&#10;&#10;Description automatically generated with medium confidence">
            <a:extLst>
              <a:ext uri="{FF2B5EF4-FFF2-40B4-BE49-F238E27FC236}">
                <a16:creationId xmlns:a16="http://schemas.microsoft.com/office/drawing/2014/main" id="{8C649885-17B8-3214-BEAA-A5C8B3BCCC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6" name="Picture 5">
            <a:extLst>
              <a:ext uri="{FF2B5EF4-FFF2-40B4-BE49-F238E27FC236}">
                <a16:creationId xmlns:a16="http://schemas.microsoft.com/office/drawing/2014/main" id="{CDBD1116-F184-E753-6DB9-B16A4284A7F3}"/>
              </a:ext>
            </a:extLst>
          </p:cNvPr>
          <p:cNvPicPr>
            <a:picLocks noChangeAspect="1"/>
          </p:cNvPicPr>
          <p:nvPr/>
        </p:nvPicPr>
        <p:blipFill>
          <a:blip r:embed="rId6"/>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6D3B36F4-B3CB-2582-1951-67A52C0D44C5}"/>
              </a:ext>
            </a:extLst>
          </p:cNvPr>
          <p:cNvPicPr>
            <a:picLocks noChangeAspect="1"/>
          </p:cNvPicPr>
          <p:nvPr/>
        </p:nvPicPr>
        <p:blipFill>
          <a:blip r:embed="rId6"/>
          <a:stretch>
            <a:fillRect/>
          </a:stretch>
        </p:blipFill>
        <p:spPr>
          <a:xfrm>
            <a:off x="11082301" y="6382312"/>
            <a:ext cx="5229058" cy="147071"/>
          </a:xfrm>
          <a:prstGeom prst="rect">
            <a:avLst/>
          </a:prstGeom>
        </p:spPr>
      </p:pic>
      <p:sp>
        <p:nvSpPr>
          <p:cNvPr id="11" name="Title 1">
            <a:extLst>
              <a:ext uri="{FF2B5EF4-FFF2-40B4-BE49-F238E27FC236}">
                <a16:creationId xmlns:a16="http://schemas.microsoft.com/office/drawing/2014/main" id="{D755A7A3-4C24-0491-4307-5F0998857D91}"/>
              </a:ext>
            </a:extLst>
          </p:cNvPr>
          <p:cNvSpPr txBox="1">
            <a:spLocks/>
          </p:cNvSpPr>
          <p:nvPr/>
        </p:nvSpPr>
        <p:spPr>
          <a:xfrm>
            <a:off x="1024269" y="4899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err="1">
                <a:solidFill>
                  <a:srgbClr val="D20036"/>
                </a:solidFill>
                <a:latin typeface="Norwester" pitchFamily="2" charset="0"/>
              </a:rPr>
              <a:t>What</a:t>
            </a:r>
            <a:r>
              <a:rPr lang="fi-FI" dirty="0">
                <a:solidFill>
                  <a:srgbClr val="D20036"/>
                </a:solidFill>
                <a:latin typeface="Norwester" pitchFamily="2" charset="0"/>
              </a:rPr>
              <a:t> </a:t>
            </a:r>
            <a:r>
              <a:rPr lang="fi-FI" dirty="0" err="1">
                <a:solidFill>
                  <a:srgbClr val="D20036"/>
                </a:solidFill>
                <a:latin typeface="Norwester" pitchFamily="2" charset="0"/>
              </a:rPr>
              <a:t>are</a:t>
            </a:r>
            <a:r>
              <a:rPr lang="fi-FI" dirty="0">
                <a:solidFill>
                  <a:srgbClr val="D20036"/>
                </a:solidFill>
                <a:latin typeface="Norwester" pitchFamily="2" charset="0"/>
              </a:rPr>
              <a:t> </a:t>
            </a:r>
            <a:r>
              <a:rPr lang="fi-FI" dirty="0" err="1">
                <a:solidFill>
                  <a:srgbClr val="D20036"/>
                </a:solidFill>
                <a:latin typeface="Norwester" pitchFamily="2" charset="0"/>
              </a:rPr>
              <a:t>we</a:t>
            </a:r>
            <a:r>
              <a:rPr lang="fi-FI" dirty="0">
                <a:solidFill>
                  <a:srgbClr val="D20036"/>
                </a:solidFill>
                <a:latin typeface="Norwester" pitchFamily="2" charset="0"/>
              </a:rPr>
              <a:t> </a:t>
            </a:r>
            <a:r>
              <a:rPr lang="fi-FI" dirty="0" err="1">
                <a:solidFill>
                  <a:srgbClr val="D20036"/>
                </a:solidFill>
                <a:latin typeface="Norwester" pitchFamily="2" charset="0"/>
              </a:rPr>
              <a:t>talking</a:t>
            </a:r>
            <a:r>
              <a:rPr lang="fi-FI" dirty="0">
                <a:solidFill>
                  <a:srgbClr val="D20036"/>
                </a:solidFill>
                <a:latin typeface="Norwester" pitchFamily="2" charset="0"/>
              </a:rPr>
              <a:t> </a:t>
            </a:r>
            <a:r>
              <a:rPr lang="fi-FI" dirty="0" err="1">
                <a:solidFill>
                  <a:srgbClr val="D20036"/>
                </a:solidFill>
                <a:latin typeface="Norwester" pitchFamily="2" charset="0"/>
              </a:rPr>
              <a:t>about</a:t>
            </a:r>
            <a:r>
              <a:rPr lang="fi-FI" dirty="0">
                <a:solidFill>
                  <a:srgbClr val="D20036"/>
                </a:solidFill>
                <a:latin typeface="Norwester" pitchFamily="2" charset="0"/>
              </a:rPr>
              <a:t>?</a:t>
            </a:r>
          </a:p>
        </p:txBody>
      </p:sp>
    </p:spTree>
    <p:extLst>
      <p:ext uri="{BB962C8B-B14F-4D97-AF65-F5344CB8AC3E}">
        <p14:creationId xmlns:p14="http://schemas.microsoft.com/office/powerpoint/2010/main" val="1228856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2BDB8"/>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5F95DF-81C8-3812-8904-AF53B279E97C}"/>
              </a:ext>
            </a:extLst>
          </p:cNvPr>
          <p:cNvPicPr>
            <a:picLocks noChangeAspect="1"/>
          </p:cNvPicPr>
          <p:nvPr/>
        </p:nvPicPr>
        <p:blipFill>
          <a:blip r:embed="rId3"/>
          <a:stretch>
            <a:fillRect/>
          </a:stretch>
        </p:blipFill>
        <p:spPr>
          <a:xfrm rot="10800000">
            <a:off x="700325" y="-3"/>
            <a:ext cx="5229057" cy="2469853"/>
          </a:xfrm>
          <a:prstGeom prst="rect">
            <a:avLst/>
          </a:prstGeom>
        </p:spPr>
      </p:pic>
      <p:pic>
        <p:nvPicPr>
          <p:cNvPr id="8" name="Picture 7" descr="A white and black logo&#10;&#10;Description automatically generated with medium confidence">
            <a:extLst>
              <a:ext uri="{FF2B5EF4-FFF2-40B4-BE49-F238E27FC236}">
                <a16:creationId xmlns:a16="http://schemas.microsoft.com/office/drawing/2014/main" id="{A86DCBCA-1B68-796C-A98A-D4197555EE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9" name="Picture 8">
            <a:extLst>
              <a:ext uri="{FF2B5EF4-FFF2-40B4-BE49-F238E27FC236}">
                <a16:creationId xmlns:a16="http://schemas.microsoft.com/office/drawing/2014/main" id="{0365D26C-22D3-105E-3CF6-AB9EF2A07CDE}"/>
              </a:ext>
            </a:extLst>
          </p:cNvPr>
          <p:cNvPicPr>
            <a:picLocks noChangeAspect="1"/>
          </p:cNvPicPr>
          <p:nvPr/>
        </p:nvPicPr>
        <p:blipFill>
          <a:blip r:embed="rId5"/>
          <a:stretch>
            <a:fillRect/>
          </a:stretch>
        </p:blipFill>
        <p:spPr>
          <a:xfrm>
            <a:off x="-899865" y="6382312"/>
            <a:ext cx="5229058" cy="147071"/>
          </a:xfrm>
          <a:prstGeom prst="rect">
            <a:avLst/>
          </a:prstGeom>
        </p:spPr>
      </p:pic>
      <p:pic>
        <p:nvPicPr>
          <p:cNvPr id="10" name="Picture 9">
            <a:extLst>
              <a:ext uri="{FF2B5EF4-FFF2-40B4-BE49-F238E27FC236}">
                <a16:creationId xmlns:a16="http://schemas.microsoft.com/office/drawing/2014/main" id="{3E6DB8EE-0B58-EF3F-9DF2-1B3E4CE0D57B}"/>
              </a:ext>
            </a:extLst>
          </p:cNvPr>
          <p:cNvPicPr>
            <a:picLocks noChangeAspect="1"/>
          </p:cNvPicPr>
          <p:nvPr/>
        </p:nvPicPr>
        <p:blipFill>
          <a:blip r:embed="rId5"/>
          <a:stretch>
            <a:fillRect/>
          </a:stretch>
        </p:blipFill>
        <p:spPr>
          <a:xfrm>
            <a:off x="11082301" y="6382312"/>
            <a:ext cx="5229058" cy="147071"/>
          </a:xfrm>
          <a:prstGeom prst="rect">
            <a:avLst/>
          </a:prstGeom>
        </p:spPr>
      </p:pic>
      <p:pic>
        <p:nvPicPr>
          <p:cNvPr id="7" name="Picture 6">
            <a:extLst>
              <a:ext uri="{FF2B5EF4-FFF2-40B4-BE49-F238E27FC236}">
                <a16:creationId xmlns:a16="http://schemas.microsoft.com/office/drawing/2014/main" id="{97903961-25AD-22FA-2BD7-2984A9C2CF08}"/>
              </a:ext>
            </a:extLst>
          </p:cNvPr>
          <p:cNvPicPr>
            <a:picLocks noChangeAspect="1"/>
          </p:cNvPicPr>
          <p:nvPr/>
        </p:nvPicPr>
        <p:blipFill>
          <a:blip r:embed="rId6"/>
          <a:stretch>
            <a:fillRect/>
          </a:stretch>
        </p:blipFill>
        <p:spPr>
          <a:xfrm>
            <a:off x="669448" y="2734709"/>
            <a:ext cx="8674305" cy="3097898"/>
          </a:xfrm>
          <a:prstGeom prst="rect">
            <a:avLst/>
          </a:prstGeom>
        </p:spPr>
      </p:pic>
      <p:pic>
        <p:nvPicPr>
          <p:cNvPr id="13" name="Picture 12">
            <a:extLst>
              <a:ext uri="{FF2B5EF4-FFF2-40B4-BE49-F238E27FC236}">
                <a16:creationId xmlns:a16="http://schemas.microsoft.com/office/drawing/2014/main" id="{0396F5A4-43A2-E529-1CC2-5B64F1CF030B}"/>
              </a:ext>
            </a:extLst>
          </p:cNvPr>
          <p:cNvPicPr>
            <a:picLocks noChangeAspect="1"/>
          </p:cNvPicPr>
          <p:nvPr/>
        </p:nvPicPr>
        <p:blipFill>
          <a:blip r:embed="rId7"/>
          <a:stretch>
            <a:fillRect/>
          </a:stretch>
        </p:blipFill>
        <p:spPr>
          <a:xfrm>
            <a:off x="5954488" y="530487"/>
            <a:ext cx="5624872" cy="3586501"/>
          </a:xfrm>
          <a:prstGeom prst="rect">
            <a:avLst/>
          </a:prstGeom>
        </p:spPr>
      </p:pic>
      <p:sp>
        <p:nvSpPr>
          <p:cNvPr id="14" name="Content Placeholder 2">
            <a:extLst>
              <a:ext uri="{FF2B5EF4-FFF2-40B4-BE49-F238E27FC236}">
                <a16:creationId xmlns:a16="http://schemas.microsoft.com/office/drawing/2014/main" id="{D88C6CEE-ABFF-C15B-702F-86B471500D70}"/>
              </a:ext>
            </a:extLst>
          </p:cNvPr>
          <p:cNvSpPr txBox="1">
            <a:spLocks/>
          </p:cNvSpPr>
          <p:nvPr/>
        </p:nvSpPr>
        <p:spPr>
          <a:xfrm>
            <a:off x="818866" y="3590267"/>
            <a:ext cx="8407021" cy="22423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spcBef>
                <a:spcPts val="0"/>
              </a:spcBef>
              <a:spcAft>
                <a:spcPts val="600"/>
              </a:spcAft>
              <a:buNone/>
            </a:pPr>
            <a:r>
              <a:rPr lang="en-US" sz="1800" dirty="0">
                <a:latin typeface="Montserrat" panose="02000505000000020004" pitchFamily="2" charset="77"/>
                <a:ea typeface="MS Mincho" panose="02020609040205080304" pitchFamily="49" charset="-128"/>
                <a:cs typeface="Arial" panose="020B0604020202020204" pitchFamily="34" charset="0"/>
              </a:rPr>
              <a:t>The purpose of so-called safer space principles is to provide a tool and guidelines or policies for participants or groups to an activity or an event to support creating this kind of safer environments. The main idea is to create conscience, not to be “perfect”. Safer space principles are usually presented as a poster or similar or published and presented to the participants online.</a:t>
            </a:r>
            <a:endParaRPr lang="fi-FI" sz="1800" dirty="0">
              <a:latin typeface="Montserrat" panose="02000505000000020004" pitchFamily="2" charset="77"/>
              <a:ea typeface="MS Mincho" panose="02020609040205080304" pitchFamily="49" charset="-128"/>
              <a:cs typeface="Arial" panose="020B0604020202020204" pitchFamily="34" charset="0"/>
            </a:endParaRPr>
          </a:p>
        </p:txBody>
      </p:sp>
      <p:sp>
        <p:nvSpPr>
          <p:cNvPr id="16" name="Content Placeholder 2">
            <a:extLst>
              <a:ext uri="{FF2B5EF4-FFF2-40B4-BE49-F238E27FC236}">
                <a16:creationId xmlns:a16="http://schemas.microsoft.com/office/drawing/2014/main" id="{CFE78970-DB75-1A63-2A86-3C4EFEBE5508}"/>
              </a:ext>
            </a:extLst>
          </p:cNvPr>
          <p:cNvSpPr txBox="1">
            <a:spLocks/>
          </p:cNvSpPr>
          <p:nvPr/>
        </p:nvSpPr>
        <p:spPr>
          <a:xfrm>
            <a:off x="6534650" y="1466851"/>
            <a:ext cx="4731882" cy="143630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spcAft>
                <a:spcPts val="600"/>
              </a:spcAft>
              <a:buNone/>
            </a:pPr>
            <a:r>
              <a:rPr lang="en-US" sz="2000" dirty="0">
                <a:effectLst/>
                <a:latin typeface="Montserrat" panose="02000505000000020004" pitchFamily="2" charset="77"/>
                <a:ea typeface="MS Mincho" panose="02020609040205080304" pitchFamily="49" charset="-128"/>
                <a:cs typeface="Arial" panose="020B0604020202020204" pitchFamily="34" charset="0"/>
              </a:rPr>
              <a:t>Safer spaces refer to inclusive environments where everyone can feel comfortable being and expressing themselves as they are</a:t>
            </a:r>
            <a:r>
              <a:rPr lang="en-US" sz="2400" dirty="0">
                <a:effectLst/>
                <a:latin typeface="Montserrat" panose="02000505000000020004" pitchFamily="2" charset="77"/>
                <a:ea typeface="MS Mincho" panose="02020609040205080304" pitchFamily="49" charset="-128"/>
                <a:cs typeface="Arial" panose="020B0604020202020204" pitchFamily="34" charset="0"/>
              </a:rPr>
              <a:t>. </a:t>
            </a:r>
          </a:p>
        </p:txBody>
      </p:sp>
      <p:sp>
        <p:nvSpPr>
          <p:cNvPr id="3" name="Title 1">
            <a:extLst>
              <a:ext uri="{FF2B5EF4-FFF2-40B4-BE49-F238E27FC236}">
                <a16:creationId xmlns:a16="http://schemas.microsoft.com/office/drawing/2014/main" id="{0C303E6C-14BE-70BC-0AD1-065AD4C90BDF}"/>
              </a:ext>
            </a:extLst>
          </p:cNvPr>
          <p:cNvSpPr txBox="1">
            <a:spLocks/>
          </p:cNvSpPr>
          <p:nvPr/>
        </p:nvSpPr>
        <p:spPr>
          <a:xfrm>
            <a:off x="1305593" y="703730"/>
            <a:ext cx="3681046" cy="1729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fi-FI" dirty="0" err="1">
                <a:solidFill>
                  <a:srgbClr val="D20036"/>
                </a:solidFill>
                <a:latin typeface="Norwester" pitchFamily="2" charset="0"/>
              </a:rPr>
              <a:t>What</a:t>
            </a:r>
            <a:r>
              <a:rPr lang="fi-FI" dirty="0">
                <a:solidFill>
                  <a:srgbClr val="D20036"/>
                </a:solidFill>
                <a:latin typeface="Norwester" pitchFamily="2" charset="0"/>
              </a:rPr>
              <a:t> is a </a:t>
            </a:r>
            <a:r>
              <a:rPr lang="fi-FI" dirty="0" err="1">
                <a:solidFill>
                  <a:srgbClr val="D20036"/>
                </a:solidFill>
                <a:latin typeface="Norwester" pitchFamily="2" charset="0"/>
              </a:rPr>
              <a:t>safer</a:t>
            </a:r>
            <a:r>
              <a:rPr lang="fi-FI" dirty="0">
                <a:solidFill>
                  <a:srgbClr val="D20036"/>
                </a:solidFill>
                <a:latin typeface="Norwester" pitchFamily="2" charset="0"/>
              </a:rPr>
              <a:t> </a:t>
            </a:r>
            <a:r>
              <a:rPr lang="fi-FI" dirty="0" err="1">
                <a:solidFill>
                  <a:srgbClr val="D20036"/>
                </a:solidFill>
                <a:latin typeface="Norwester" pitchFamily="2" charset="0"/>
              </a:rPr>
              <a:t>space</a:t>
            </a:r>
            <a:r>
              <a:rPr lang="fi-FI" dirty="0">
                <a:solidFill>
                  <a:srgbClr val="D20036"/>
                </a:solidFill>
                <a:latin typeface="Norwester" pitchFamily="2" charset="0"/>
              </a:rPr>
              <a:t>?</a:t>
            </a:r>
          </a:p>
        </p:txBody>
      </p:sp>
    </p:spTree>
    <p:extLst>
      <p:ext uri="{BB962C8B-B14F-4D97-AF65-F5344CB8AC3E}">
        <p14:creationId xmlns:p14="http://schemas.microsoft.com/office/powerpoint/2010/main" val="3528781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2BDB8"/>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390566-A3C9-CCF9-572A-B9D6AAF76362}"/>
              </a:ext>
            </a:extLst>
          </p:cNvPr>
          <p:cNvPicPr>
            <a:picLocks noChangeAspect="1"/>
          </p:cNvPicPr>
          <p:nvPr/>
        </p:nvPicPr>
        <p:blipFill>
          <a:blip r:embed="rId3"/>
          <a:stretch>
            <a:fillRect/>
          </a:stretch>
        </p:blipFill>
        <p:spPr>
          <a:xfrm rot="10800000">
            <a:off x="700324" y="-4"/>
            <a:ext cx="6560284" cy="2469853"/>
          </a:xfrm>
          <a:prstGeom prst="rect">
            <a:avLst/>
          </a:prstGeom>
        </p:spPr>
      </p:pic>
      <p:sp>
        <p:nvSpPr>
          <p:cNvPr id="12" name="Title 1">
            <a:extLst>
              <a:ext uri="{FF2B5EF4-FFF2-40B4-BE49-F238E27FC236}">
                <a16:creationId xmlns:a16="http://schemas.microsoft.com/office/drawing/2014/main" id="{A0A1B03A-6B64-F6A1-923A-B57066EB6C9D}"/>
              </a:ext>
            </a:extLst>
          </p:cNvPr>
          <p:cNvSpPr txBox="1">
            <a:spLocks/>
          </p:cNvSpPr>
          <p:nvPr/>
        </p:nvSpPr>
        <p:spPr>
          <a:xfrm>
            <a:off x="1002958" y="655835"/>
            <a:ext cx="5955015" cy="1729947"/>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fi-FI" dirty="0" err="1">
                <a:solidFill>
                  <a:srgbClr val="D20036"/>
                </a:solidFill>
                <a:latin typeface="Norwester" pitchFamily="2" charset="0"/>
              </a:rPr>
              <a:t>Examples</a:t>
            </a:r>
            <a:r>
              <a:rPr lang="fi-FI" dirty="0">
                <a:solidFill>
                  <a:srgbClr val="D20036"/>
                </a:solidFill>
                <a:latin typeface="Norwester" pitchFamily="2" charset="0"/>
              </a:rPr>
              <a:t> of </a:t>
            </a:r>
            <a:r>
              <a:rPr lang="fi-FI" dirty="0" err="1">
                <a:solidFill>
                  <a:srgbClr val="D20036"/>
                </a:solidFill>
                <a:latin typeface="Norwester" pitchFamily="2" charset="0"/>
              </a:rPr>
              <a:t>commonly</a:t>
            </a:r>
            <a:r>
              <a:rPr lang="fi-FI" dirty="0">
                <a:solidFill>
                  <a:srgbClr val="D20036"/>
                </a:solidFill>
                <a:latin typeface="Norwester" pitchFamily="2" charset="0"/>
              </a:rPr>
              <a:t> </a:t>
            </a:r>
            <a:r>
              <a:rPr lang="fi-FI" dirty="0" err="1">
                <a:solidFill>
                  <a:srgbClr val="D20036"/>
                </a:solidFill>
                <a:latin typeface="Norwester" pitchFamily="2" charset="0"/>
              </a:rPr>
              <a:t>used</a:t>
            </a:r>
            <a:r>
              <a:rPr lang="fi-FI" dirty="0">
                <a:solidFill>
                  <a:srgbClr val="D20036"/>
                </a:solidFill>
                <a:latin typeface="Norwester" pitchFamily="2" charset="0"/>
              </a:rPr>
              <a:t> </a:t>
            </a:r>
            <a:r>
              <a:rPr lang="fi-FI" dirty="0" err="1">
                <a:solidFill>
                  <a:srgbClr val="D20036"/>
                </a:solidFill>
                <a:latin typeface="Norwester" pitchFamily="2" charset="0"/>
              </a:rPr>
              <a:t>safer</a:t>
            </a:r>
            <a:r>
              <a:rPr lang="fi-FI" dirty="0">
                <a:solidFill>
                  <a:srgbClr val="D20036"/>
                </a:solidFill>
                <a:latin typeface="Norwester" pitchFamily="2" charset="0"/>
              </a:rPr>
              <a:t> </a:t>
            </a:r>
            <a:r>
              <a:rPr lang="fi-FI" dirty="0" err="1">
                <a:solidFill>
                  <a:srgbClr val="D20036"/>
                </a:solidFill>
                <a:latin typeface="Norwester" pitchFamily="2" charset="0"/>
              </a:rPr>
              <a:t>space</a:t>
            </a:r>
            <a:r>
              <a:rPr lang="fi-FI" dirty="0">
                <a:solidFill>
                  <a:srgbClr val="D20036"/>
                </a:solidFill>
                <a:latin typeface="Norwester" pitchFamily="2" charset="0"/>
              </a:rPr>
              <a:t> </a:t>
            </a:r>
            <a:r>
              <a:rPr lang="fi-FI" dirty="0" err="1">
                <a:solidFill>
                  <a:srgbClr val="D20036"/>
                </a:solidFill>
                <a:latin typeface="Norwester" pitchFamily="2" charset="0"/>
              </a:rPr>
              <a:t>principles</a:t>
            </a:r>
            <a:endParaRPr lang="fi-FI" dirty="0">
              <a:solidFill>
                <a:srgbClr val="D20036"/>
              </a:solidFill>
              <a:latin typeface="Norwester" pitchFamily="2" charset="0"/>
            </a:endParaRPr>
          </a:p>
        </p:txBody>
      </p:sp>
      <p:pic>
        <p:nvPicPr>
          <p:cNvPr id="8" name="Picture 7" descr="A white and black logo&#10;&#10;Description automatically generated with medium confidence">
            <a:extLst>
              <a:ext uri="{FF2B5EF4-FFF2-40B4-BE49-F238E27FC236}">
                <a16:creationId xmlns:a16="http://schemas.microsoft.com/office/drawing/2014/main" id="{A86DCBCA-1B68-796C-A98A-D4197555EE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9" name="Picture 8">
            <a:extLst>
              <a:ext uri="{FF2B5EF4-FFF2-40B4-BE49-F238E27FC236}">
                <a16:creationId xmlns:a16="http://schemas.microsoft.com/office/drawing/2014/main" id="{0365D26C-22D3-105E-3CF6-AB9EF2A07CDE}"/>
              </a:ext>
            </a:extLst>
          </p:cNvPr>
          <p:cNvPicPr>
            <a:picLocks noChangeAspect="1"/>
          </p:cNvPicPr>
          <p:nvPr/>
        </p:nvPicPr>
        <p:blipFill>
          <a:blip r:embed="rId5"/>
          <a:stretch>
            <a:fillRect/>
          </a:stretch>
        </p:blipFill>
        <p:spPr>
          <a:xfrm>
            <a:off x="-899865" y="6382312"/>
            <a:ext cx="5229058" cy="147071"/>
          </a:xfrm>
          <a:prstGeom prst="rect">
            <a:avLst/>
          </a:prstGeom>
        </p:spPr>
      </p:pic>
      <p:pic>
        <p:nvPicPr>
          <p:cNvPr id="10" name="Picture 9">
            <a:extLst>
              <a:ext uri="{FF2B5EF4-FFF2-40B4-BE49-F238E27FC236}">
                <a16:creationId xmlns:a16="http://schemas.microsoft.com/office/drawing/2014/main" id="{3E6DB8EE-0B58-EF3F-9DF2-1B3E4CE0D57B}"/>
              </a:ext>
            </a:extLst>
          </p:cNvPr>
          <p:cNvPicPr>
            <a:picLocks noChangeAspect="1"/>
          </p:cNvPicPr>
          <p:nvPr/>
        </p:nvPicPr>
        <p:blipFill>
          <a:blip r:embed="rId5"/>
          <a:stretch>
            <a:fillRect/>
          </a:stretch>
        </p:blipFill>
        <p:spPr>
          <a:xfrm>
            <a:off x="11082301" y="6382312"/>
            <a:ext cx="5229058" cy="147071"/>
          </a:xfrm>
          <a:prstGeom prst="rect">
            <a:avLst/>
          </a:prstGeom>
        </p:spPr>
      </p:pic>
      <p:sp>
        <p:nvSpPr>
          <p:cNvPr id="4" name="TextBox 3">
            <a:extLst>
              <a:ext uri="{FF2B5EF4-FFF2-40B4-BE49-F238E27FC236}">
                <a16:creationId xmlns:a16="http://schemas.microsoft.com/office/drawing/2014/main" id="{F1655FFB-8AA5-E2D8-BA3F-64C4ABA5B154}"/>
              </a:ext>
            </a:extLst>
          </p:cNvPr>
          <p:cNvSpPr txBox="1"/>
          <p:nvPr/>
        </p:nvSpPr>
        <p:spPr>
          <a:xfrm>
            <a:off x="866943" y="2698707"/>
            <a:ext cx="5229057" cy="3093154"/>
          </a:xfrm>
          <a:prstGeom prst="rect">
            <a:avLst/>
          </a:prstGeom>
          <a:noFill/>
        </p:spPr>
        <p:txBody>
          <a:bodyPr wrap="square">
            <a:spAutoFit/>
          </a:bodyPr>
          <a:lstStyle/>
          <a:p>
            <a:pPr marL="342900" indent="-342900">
              <a:spcBef>
                <a:spcPts val="0"/>
              </a:spcBef>
              <a:spcAft>
                <a:spcPts val="600"/>
              </a:spcAft>
              <a:buFont typeface="Arial" panose="020B0604020202020204" pitchFamily="34" charset="0"/>
              <a:buChar char="•"/>
            </a:pPr>
            <a:r>
              <a:rPr lang="en-US" dirty="0">
                <a:latin typeface="Montserrat" panose="02000505000000020004" pitchFamily="2" charset="77"/>
                <a:ea typeface="Georgia" panose="02040502050405020303" pitchFamily="18" charset="0"/>
                <a:cs typeface="Arial" panose="020B0604020202020204" pitchFamily="34" charset="0"/>
              </a:rPr>
              <a:t>We respect other participants. </a:t>
            </a:r>
          </a:p>
          <a:p>
            <a:pPr marL="800100" lvl="1" indent="-342900">
              <a:spcBef>
                <a:spcPts val="0"/>
              </a:spcBef>
              <a:spcAft>
                <a:spcPts val="600"/>
              </a:spcAft>
              <a:buFont typeface="Arial" panose="020B0604020202020204" pitchFamily="34" charset="0"/>
              <a:buChar char="•"/>
            </a:pPr>
            <a:r>
              <a:rPr lang="en-US" dirty="0">
                <a:latin typeface="Montserrat" panose="02000505000000020004" pitchFamily="2" charset="77"/>
                <a:ea typeface="Georgia" panose="02040502050405020303" pitchFamily="18" charset="0"/>
                <a:cs typeface="Arial" panose="020B0604020202020204" pitchFamily="34" charset="0"/>
              </a:rPr>
              <a:t>Opinions, experiences, right to self-determination and personal boundaries.</a:t>
            </a:r>
          </a:p>
          <a:p>
            <a:pPr marL="342900" indent="-342900">
              <a:spcBef>
                <a:spcPts val="0"/>
              </a:spcBef>
              <a:spcAft>
                <a:spcPts val="600"/>
              </a:spcAft>
              <a:buFont typeface="Arial" panose="020B0604020202020204" pitchFamily="34" charset="0"/>
              <a:buChar char="•"/>
            </a:pPr>
            <a:r>
              <a:rPr lang="en-US" dirty="0">
                <a:latin typeface="Montserrat" panose="02000505000000020004" pitchFamily="2" charset="77"/>
                <a:ea typeface="Georgia" panose="02040502050405020303" pitchFamily="18" charset="0"/>
                <a:cs typeface="Arial" panose="020B0604020202020204" pitchFamily="34" charset="0"/>
              </a:rPr>
              <a:t>We don’t tolerate discrimination, neither question or value the opinions and experiences of others. </a:t>
            </a:r>
          </a:p>
          <a:p>
            <a:pPr marL="342900" indent="-342900">
              <a:spcBef>
                <a:spcPts val="0"/>
              </a:spcBef>
              <a:spcAft>
                <a:spcPts val="600"/>
              </a:spcAft>
              <a:buFont typeface="Arial" panose="020B0604020202020204" pitchFamily="34" charset="0"/>
              <a:buChar char="•"/>
            </a:pPr>
            <a:r>
              <a:rPr lang="en-US" dirty="0">
                <a:latin typeface="Montserrat" panose="02000505000000020004" pitchFamily="2" charset="77"/>
                <a:ea typeface="Georgia" panose="02040502050405020303" pitchFamily="18" charset="0"/>
                <a:cs typeface="Arial" panose="020B0604020202020204" pitchFamily="34" charset="0"/>
              </a:rPr>
              <a:t>We avoid making assumptions and generalizations, for example, on identities.</a:t>
            </a:r>
            <a:endParaRPr lang="fi-FI" dirty="0">
              <a:effectLst/>
              <a:latin typeface="Montserrat" panose="02000505000000020004" pitchFamily="2" charset="77"/>
              <a:ea typeface="MS Mincho" panose="02020609040205080304" pitchFamily="49" charset="-128"/>
              <a:cs typeface="Arial" panose="020B0604020202020204" pitchFamily="34" charset="0"/>
            </a:endParaRPr>
          </a:p>
        </p:txBody>
      </p:sp>
      <p:sp>
        <p:nvSpPr>
          <p:cNvPr id="5" name="TextBox 4">
            <a:extLst>
              <a:ext uri="{FF2B5EF4-FFF2-40B4-BE49-F238E27FC236}">
                <a16:creationId xmlns:a16="http://schemas.microsoft.com/office/drawing/2014/main" id="{9E42CB5B-A29A-5BFC-95AB-3F30FE7CE637}"/>
              </a:ext>
            </a:extLst>
          </p:cNvPr>
          <p:cNvSpPr txBox="1"/>
          <p:nvPr/>
        </p:nvSpPr>
        <p:spPr>
          <a:xfrm>
            <a:off x="6096000" y="2698707"/>
            <a:ext cx="5662612" cy="2616101"/>
          </a:xfrm>
          <a:prstGeom prst="rect">
            <a:avLst/>
          </a:prstGeom>
          <a:noFill/>
        </p:spPr>
        <p:txBody>
          <a:bodyPr wrap="square">
            <a:spAutoFit/>
          </a:bodyPr>
          <a:lstStyle/>
          <a:p>
            <a:pPr marL="342900" indent="-342900">
              <a:spcBef>
                <a:spcPts val="0"/>
              </a:spcBef>
              <a:spcAft>
                <a:spcPts val="600"/>
              </a:spcAft>
              <a:buFont typeface="Arial" panose="020B0604020202020204" pitchFamily="34" charset="0"/>
              <a:buChar char="•"/>
            </a:pPr>
            <a:r>
              <a:rPr lang="en-US" dirty="0">
                <a:latin typeface="Montserrat" panose="02000505000000020004" pitchFamily="2" charset="77"/>
                <a:ea typeface="Georgia" panose="02040502050405020303" pitchFamily="18" charset="0"/>
                <a:cs typeface="Arial" panose="020B0604020202020204" pitchFamily="34" charset="0"/>
              </a:rPr>
              <a:t>We give space for everyone to speak, but we do not push anyone to participate.</a:t>
            </a:r>
          </a:p>
          <a:p>
            <a:pPr marL="342900" indent="-342900">
              <a:spcBef>
                <a:spcPts val="0"/>
              </a:spcBef>
              <a:spcAft>
                <a:spcPts val="600"/>
              </a:spcAft>
              <a:buFont typeface="Arial" panose="020B0604020202020204" pitchFamily="34" charset="0"/>
              <a:buChar char="•"/>
            </a:pPr>
            <a:r>
              <a:rPr lang="en-US" dirty="0">
                <a:latin typeface="Montserrat" panose="02000505000000020004" pitchFamily="2" charset="77"/>
                <a:ea typeface="Georgia" panose="02040502050405020303" pitchFamily="18" charset="0"/>
                <a:cs typeface="Arial" panose="020B0604020202020204" pitchFamily="34" charset="0"/>
              </a:rPr>
              <a:t>​We are open to give and receive constructive feedback.</a:t>
            </a:r>
            <a:endParaRPr lang="en-US" dirty="0">
              <a:effectLst/>
              <a:latin typeface="Montserrat" panose="02000505000000020004" pitchFamily="2" charset="77"/>
              <a:ea typeface="MS Mincho" panose="02020609040205080304" pitchFamily="49" charset="-128"/>
              <a:cs typeface="Arial" panose="020B0604020202020204" pitchFamily="34" charset="0"/>
            </a:endParaRPr>
          </a:p>
          <a:p>
            <a:pPr marL="342900" indent="-342900">
              <a:spcBef>
                <a:spcPts val="0"/>
              </a:spcBef>
              <a:spcAft>
                <a:spcPts val="600"/>
              </a:spcAft>
              <a:buFont typeface="Arial" panose="020B0604020202020204" pitchFamily="34" charset="0"/>
              <a:buChar char="•"/>
            </a:pPr>
            <a:r>
              <a:rPr lang="en-US" dirty="0">
                <a:effectLst/>
                <a:latin typeface="Montserrat" panose="02000505000000020004" pitchFamily="2" charset="77"/>
                <a:ea typeface="MS Mincho" panose="02020609040205080304" pitchFamily="49" charset="-128"/>
                <a:cs typeface="Arial" panose="020B0604020202020204" pitchFamily="34" charset="0"/>
              </a:rPr>
              <a:t>In case of witnessing any discrimination or harassment:</a:t>
            </a:r>
          </a:p>
          <a:p>
            <a:pPr marL="800100" lvl="1" indent="-342900">
              <a:spcBef>
                <a:spcPts val="0"/>
              </a:spcBef>
              <a:spcAft>
                <a:spcPts val="600"/>
              </a:spcAft>
              <a:buFont typeface="Arial" panose="020B0604020202020204" pitchFamily="34" charset="0"/>
              <a:buChar char="•"/>
            </a:pPr>
            <a:r>
              <a:rPr lang="en-US" dirty="0">
                <a:latin typeface="Montserrat" panose="02000505000000020004" pitchFamily="2" charset="77"/>
                <a:ea typeface="MS Mincho" panose="02020609040205080304" pitchFamily="49" charset="-128"/>
                <a:cs typeface="Arial" panose="020B0604020202020204" pitchFamily="34" charset="0"/>
              </a:rPr>
              <a:t>C</a:t>
            </a:r>
            <a:r>
              <a:rPr lang="en-US" dirty="0">
                <a:effectLst/>
                <a:latin typeface="Montserrat" panose="02000505000000020004" pitchFamily="2" charset="77"/>
                <a:ea typeface="MS Mincho" panose="02020609040205080304" pitchFamily="49" charset="-128"/>
                <a:cs typeface="Arial" panose="020B0604020202020204" pitchFamily="34" charset="0"/>
              </a:rPr>
              <a:t>ontact the equality representative</a:t>
            </a:r>
          </a:p>
          <a:p>
            <a:pPr marL="800100" lvl="1" indent="-342900">
              <a:spcBef>
                <a:spcPts val="0"/>
              </a:spcBef>
              <a:spcAft>
                <a:spcPts val="600"/>
              </a:spcAft>
              <a:buFont typeface="Arial" panose="020B0604020202020204" pitchFamily="34" charset="0"/>
              <a:buChar char="•"/>
            </a:pPr>
            <a:r>
              <a:rPr lang="en-US" dirty="0">
                <a:latin typeface="Montserrat" panose="02000505000000020004" pitchFamily="2" charset="77"/>
                <a:ea typeface="MS Mincho" panose="02020609040205080304" pitchFamily="49" charset="-128"/>
                <a:cs typeface="Arial" panose="020B0604020202020204" pitchFamily="34" charset="0"/>
              </a:rPr>
              <a:t>Leave </a:t>
            </a:r>
            <a:r>
              <a:rPr lang="en-US" dirty="0">
                <a:effectLst/>
                <a:latin typeface="Montserrat" panose="02000505000000020004" pitchFamily="2" charset="77"/>
                <a:ea typeface="MS Mincho" panose="02020609040205080304" pitchFamily="49" charset="-128"/>
                <a:cs typeface="Arial" panose="020B0604020202020204" pitchFamily="34" charset="0"/>
              </a:rPr>
              <a:t>anonymous feedback</a:t>
            </a:r>
            <a:endParaRPr lang="fi-FI" dirty="0">
              <a:effectLst/>
              <a:latin typeface="Montserrat" panose="02000505000000020004" pitchFamily="2" charset="77"/>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2551263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5D02C"/>
        </a:solidFill>
        <a:effectLst/>
      </p:bgPr>
    </p:bg>
    <p:spTree>
      <p:nvGrpSpPr>
        <p:cNvPr id="1" name=""/>
        <p:cNvGrpSpPr/>
        <p:nvPr/>
      </p:nvGrpSpPr>
      <p:grpSpPr>
        <a:xfrm>
          <a:off x="0" y="0"/>
          <a:ext cx="0" cy="0"/>
          <a:chOff x="0" y="0"/>
          <a:chExt cx="0" cy="0"/>
        </a:xfrm>
      </p:grpSpPr>
      <p:pic>
        <p:nvPicPr>
          <p:cNvPr id="5" name="Picture 4" descr="A group of people holding a large yellow sign&#10;&#10;Description automatically generated">
            <a:extLst>
              <a:ext uri="{FF2B5EF4-FFF2-40B4-BE49-F238E27FC236}">
                <a16:creationId xmlns:a16="http://schemas.microsoft.com/office/drawing/2014/main" id="{68D7F1CC-C02F-4A3D-3BA0-4E51DD717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329" y="0"/>
            <a:ext cx="6857342" cy="6858000"/>
          </a:xfrm>
          <a:prstGeom prst="rect">
            <a:avLst/>
          </a:prstGeom>
        </p:spPr>
      </p:pic>
      <p:sp>
        <p:nvSpPr>
          <p:cNvPr id="2" name="Title 1">
            <a:extLst>
              <a:ext uri="{FF2B5EF4-FFF2-40B4-BE49-F238E27FC236}">
                <a16:creationId xmlns:a16="http://schemas.microsoft.com/office/drawing/2014/main" id="{130EBC89-F169-DE0B-D0BE-461A5D9564E8}"/>
              </a:ext>
            </a:extLst>
          </p:cNvPr>
          <p:cNvSpPr>
            <a:spLocks noGrp="1"/>
          </p:cNvSpPr>
          <p:nvPr>
            <p:ph type="title"/>
          </p:nvPr>
        </p:nvSpPr>
        <p:spPr>
          <a:xfrm>
            <a:off x="2926315" y="2404872"/>
            <a:ext cx="6144533" cy="1325563"/>
          </a:xfrm>
        </p:spPr>
        <p:txBody>
          <a:bodyPr>
            <a:noAutofit/>
          </a:bodyPr>
          <a:lstStyle/>
          <a:p>
            <a:pPr algn="ctr"/>
            <a:r>
              <a:rPr lang="fi-FI" sz="4800" b="1" dirty="0" err="1">
                <a:latin typeface="Norwester" pitchFamily="2" charset="0"/>
              </a:rPr>
              <a:t>Good</a:t>
            </a:r>
            <a:r>
              <a:rPr lang="fi-FI" sz="4800" b="1" dirty="0">
                <a:latin typeface="Norwester" pitchFamily="2" charset="0"/>
              </a:rPr>
              <a:t> </a:t>
            </a:r>
            <a:r>
              <a:rPr lang="fi-FI" sz="4800" b="1" dirty="0" err="1">
                <a:latin typeface="Norwester" pitchFamily="2" charset="0"/>
              </a:rPr>
              <a:t>practices</a:t>
            </a:r>
            <a:endParaRPr lang="fi-FI" sz="4800" b="1" dirty="0">
              <a:latin typeface="Norwester" pitchFamily="2" charset="0"/>
            </a:endParaRPr>
          </a:p>
        </p:txBody>
      </p:sp>
      <p:pic>
        <p:nvPicPr>
          <p:cNvPr id="7" name="Picture 6" descr="A white and black logo&#10;&#10;Description automatically generated with medium confidence">
            <a:extLst>
              <a:ext uri="{FF2B5EF4-FFF2-40B4-BE49-F238E27FC236}">
                <a16:creationId xmlns:a16="http://schemas.microsoft.com/office/drawing/2014/main" id="{6D4C5A5F-8BC8-3337-89FC-4EDAD681E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632" y="5516710"/>
            <a:ext cx="10387168" cy="1590379"/>
          </a:xfrm>
          <a:prstGeom prst="rect">
            <a:avLst/>
          </a:prstGeom>
        </p:spPr>
      </p:pic>
    </p:spTree>
    <p:extLst>
      <p:ext uri="{BB962C8B-B14F-4D97-AF65-F5344CB8AC3E}">
        <p14:creationId xmlns:p14="http://schemas.microsoft.com/office/powerpoint/2010/main" val="715567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bg>
      <p:bgPr>
        <a:solidFill>
          <a:srgbClr val="F5D0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65125"/>
            <a:ext cx="8229600"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7" y="397387"/>
            <a:ext cx="10515600" cy="1325563"/>
          </a:xfrm>
        </p:spPr>
        <p:txBody>
          <a:bodyPr>
            <a:normAutofit/>
          </a:bodyPr>
          <a:lstStyle/>
          <a:p>
            <a:r>
              <a:rPr lang="fi-FI" sz="4000" dirty="0" err="1">
                <a:solidFill>
                  <a:srgbClr val="D20036"/>
                </a:solidFill>
                <a:latin typeface="Norwester" pitchFamily="2" charset="0"/>
              </a:rPr>
              <a:t>Facilitation</a:t>
            </a:r>
            <a:r>
              <a:rPr lang="fi-FI" sz="4000" dirty="0">
                <a:solidFill>
                  <a:srgbClr val="D20036"/>
                </a:solidFill>
                <a:latin typeface="Norwester" pitchFamily="2" charset="0"/>
              </a:rPr>
              <a:t> </a:t>
            </a:r>
            <a:r>
              <a:rPr lang="fi-FI" sz="4000" dirty="0" err="1">
                <a:solidFill>
                  <a:srgbClr val="D20036"/>
                </a:solidFill>
                <a:latin typeface="Norwester" pitchFamily="2" charset="0"/>
              </a:rPr>
              <a:t>instructions</a:t>
            </a:r>
            <a:endParaRPr lang="fi-FI" sz="4000" dirty="0">
              <a:solidFill>
                <a:srgbClr val="D20036"/>
              </a:solidFill>
              <a:latin typeface="Norwester"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752668" cy="4248664"/>
          </a:xfrm>
        </p:spPr>
        <p:txBody>
          <a:bodyPr vert="horz" lIns="91440" tIns="45720" rIns="91440" bIns="45720" rtlCol="0" anchor="t">
            <a:normAutofit/>
          </a:bodyPr>
          <a:lstStyle/>
          <a:p>
            <a:pPr fontAlgn="base">
              <a:lnSpc>
                <a:spcPct val="110000"/>
              </a:lnSpc>
            </a:pPr>
            <a:r>
              <a:rPr lang="fi-FI" sz="1800" b="0" i="0" dirty="0" err="1">
                <a:solidFill>
                  <a:srgbClr val="000000"/>
                </a:solidFill>
                <a:effectLst/>
                <a:latin typeface="Montserrat" panose="02000505000000020004" pitchFamily="2" charset="77"/>
              </a:rPr>
              <a:t>Steps</a:t>
            </a:r>
            <a:r>
              <a:rPr lang="fi-FI" sz="1800" b="0" i="0" dirty="0">
                <a:solidFill>
                  <a:srgbClr val="000000"/>
                </a:solidFill>
                <a:effectLst/>
                <a:latin typeface="Montserrat" panose="02000505000000020004" pitchFamily="2" charset="77"/>
              </a:rPr>
              <a:t>, </a:t>
            </a:r>
            <a:r>
              <a:rPr lang="fi-FI" sz="1800" b="0" i="0" dirty="0" err="1">
                <a:solidFill>
                  <a:srgbClr val="000000"/>
                </a:solidFill>
                <a:effectLst/>
                <a:latin typeface="Montserrat" panose="02000505000000020004" pitchFamily="2" charset="77"/>
              </a:rPr>
              <a:t>equipment</a:t>
            </a:r>
            <a:r>
              <a:rPr lang="fi-FI" sz="1800" b="0" i="0" dirty="0">
                <a:solidFill>
                  <a:srgbClr val="000000"/>
                </a:solidFill>
                <a:effectLst/>
                <a:latin typeface="Montserrat" panose="02000505000000020004" pitchFamily="2" charset="77"/>
              </a:rPr>
              <a:t> and </a:t>
            </a:r>
            <a:r>
              <a:rPr lang="fi-FI" sz="1800" b="0" i="0" dirty="0" err="1">
                <a:solidFill>
                  <a:srgbClr val="000000"/>
                </a:solidFill>
                <a:effectLst/>
                <a:latin typeface="Montserrat" panose="02000505000000020004" pitchFamily="2" charset="77"/>
              </a:rPr>
              <a:t>time</a:t>
            </a:r>
            <a:r>
              <a:rPr lang="fi-FI" sz="1800" b="0" i="0" dirty="0">
                <a:solidFill>
                  <a:srgbClr val="000000"/>
                </a:solidFill>
                <a:effectLst/>
                <a:latin typeface="Montserrat" panose="02000505000000020004" pitchFamily="2" charset="77"/>
              </a:rPr>
              <a:t>:</a:t>
            </a:r>
          </a:p>
          <a:p>
            <a:pPr lvl="1" fontAlgn="base">
              <a:lnSpc>
                <a:spcPct val="110000"/>
              </a:lnSpc>
            </a:pPr>
            <a:r>
              <a:rPr lang="fi-FI" sz="1800" dirty="0">
                <a:solidFill>
                  <a:srgbClr val="000000"/>
                </a:solidFill>
                <a:latin typeface="Montserrat" panose="02000505000000020004" pitchFamily="2" charset="77"/>
              </a:rPr>
              <a:t>Tell </a:t>
            </a:r>
            <a:r>
              <a:rPr lang="fi-FI" sz="1800" dirty="0" err="1">
                <a:solidFill>
                  <a:srgbClr val="000000"/>
                </a:solidFill>
                <a:latin typeface="Montserrat" panose="02000505000000020004" pitchFamily="2" charset="77"/>
              </a:rPr>
              <a:t>the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participants</a:t>
            </a:r>
            <a:r>
              <a:rPr lang="fi-FI" sz="1800" dirty="0">
                <a:solidFill>
                  <a:srgbClr val="000000"/>
                </a:solidFill>
                <a:latin typeface="Montserrat" panose="02000505000000020004" pitchFamily="2" charset="77"/>
              </a:rPr>
              <a:t> to </a:t>
            </a:r>
            <a:r>
              <a:rPr lang="fi-FI" sz="1800" dirty="0" err="1">
                <a:solidFill>
                  <a:srgbClr val="000000"/>
                </a:solidFill>
                <a:latin typeface="Montserrat" panose="02000505000000020004" pitchFamily="2" charset="77"/>
              </a:rPr>
              <a:t>have</a:t>
            </a:r>
            <a:r>
              <a:rPr lang="fi-FI" sz="1800" dirty="0">
                <a:solidFill>
                  <a:srgbClr val="000000"/>
                </a:solidFill>
                <a:latin typeface="Montserrat" panose="02000505000000020004" pitchFamily="2" charset="77"/>
              </a:rPr>
              <a:t> a look at </a:t>
            </a:r>
            <a:r>
              <a:rPr lang="fi-FI" sz="1800" dirty="0" err="1">
                <a:solidFill>
                  <a:srgbClr val="000000"/>
                </a:solidFill>
                <a:latin typeface="Montserrat" panose="02000505000000020004" pitchFamily="2" charset="77"/>
              </a:rPr>
              <a:t>the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topics</a:t>
            </a:r>
            <a:r>
              <a:rPr lang="fi-FI" sz="1800" dirty="0">
                <a:solidFill>
                  <a:srgbClr val="000000"/>
                </a:solidFill>
                <a:latin typeface="Montserrat" panose="02000505000000020004" pitchFamily="2" charset="77"/>
              </a:rPr>
              <a:t> of </a:t>
            </a:r>
            <a:r>
              <a:rPr lang="fi-FI" sz="1800" dirty="0" err="1">
                <a:solidFill>
                  <a:srgbClr val="000000"/>
                </a:solidFill>
                <a:latin typeface="Montserrat" panose="02000505000000020004" pitchFamily="2" charset="77"/>
              </a:rPr>
              <a:t>the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different</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good</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practices</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titles</a:t>
            </a:r>
            <a:r>
              <a:rPr lang="fi-FI" sz="1800" dirty="0">
                <a:solidFill>
                  <a:srgbClr val="000000"/>
                </a:solidFill>
                <a:latin typeface="Montserrat" panose="02000505000000020004" pitchFamily="2" charset="77"/>
              </a:rPr>
              <a:t> of </a:t>
            </a:r>
            <a:r>
              <a:rPr lang="fi-FI" sz="1800" dirty="0" err="1">
                <a:solidFill>
                  <a:srgbClr val="000000"/>
                </a:solidFill>
                <a:latin typeface="Montserrat" panose="02000505000000020004" pitchFamily="2" charset="77"/>
              </a:rPr>
              <a:t>the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good</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practices</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are</a:t>
            </a:r>
            <a:r>
              <a:rPr lang="fi-FI" sz="1800" dirty="0">
                <a:solidFill>
                  <a:srgbClr val="000000"/>
                </a:solidFill>
                <a:latin typeface="Montserrat" panose="02000505000000020004" pitchFamily="2" charset="77"/>
              </a:rPr>
              <a:t> on </a:t>
            </a:r>
            <a:r>
              <a:rPr lang="fi-FI" sz="1800" dirty="0" err="1">
                <a:solidFill>
                  <a:srgbClr val="000000"/>
                </a:solidFill>
                <a:latin typeface="Montserrat" panose="02000505000000020004" pitchFamily="2" charset="77"/>
              </a:rPr>
              <a:t>the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next</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slide</a:t>
            </a:r>
            <a:r>
              <a:rPr lang="fi-FI" sz="1800" dirty="0">
                <a:solidFill>
                  <a:srgbClr val="000000"/>
                </a:solidFill>
                <a:latin typeface="Montserrat" panose="02000505000000020004" pitchFamily="2" charset="77"/>
              </a:rPr>
              <a:t>). </a:t>
            </a:r>
            <a:r>
              <a:rPr lang="fi-FI" sz="1800" b="1" dirty="0">
                <a:solidFill>
                  <a:srgbClr val="000000"/>
                </a:solidFill>
                <a:latin typeface="Montserrat" panose="02000505000000020004" pitchFamily="2" charset="77"/>
              </a:rPr>
              <a:t>~2 </a:t>
            </a:r>
            <a:r>
              <a:rPr lang="fi-FI" sz="1800" b="1" dirty="0" err="1">
                <a:solidFill>
                  <a:srgbClr val="000000"/>
                </a:solidFill>
                <a:latin typeface="Montserrat" panose="02000505000000020004" pitchFamily="2" charset="77"/>
              </a:rPr>
              <a:t>minutes</a:t>
            </a:r>
            <a:r>
              <a:rPr lang="fi-FI" sz="1800" dirty="0">
                <a:solidFill>
                  <a:srgbClr val="000000"/>
                </a:solidFill>
                <a:latin typeface="Montserrat" panose="02000505000000020004" pitchFamily="2" charset="77"/>
              </a:rPr>
              <a:t>.</a:t>
            </a:r>
          </a:p>
          <a:p>
            <a:pPr lvl="1" fontAlgn="base">
              <a:lnSpc>
                <a:spcPct val="110000"/>
              </a:lnSpc>
            </a:pPr>
            <a:r>
              <a:rPr lang="fi-FI" sz="1800" dirty="0">
                <a:solidFill>
                  <a:srgbClr val="000000"/>
                </a:solidFill>
                <a:latin typeface="Montserrat" panose="02000505000000020004" pitchFamily="2" charset="77"/>
              </a:rPr>
              <a:t>Tell </a:t>
            </a:r>
            <a:r>
              <a:rPr lang="fi-FI" sz="1800" dirty="0" err="1">
                <a:solidFill>
                  <a:srgbClr val="000000"/>
                </a:solidFill>
                <a:latin typeface="Montserrat" panose="02000505000000020004" pitchFamily="2" charset="77"/>
              </a:rPr>
              <a:t>each</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participant</a:t>
            </a:r>
            <a:r>
              <a:rPr lang="fi-FI" sz="1800" dirty="0">
                <a:solidFill>
                  <a:srgbClr val="000000"/>
                </a:solidFill>
                <a:latin typeface="Montserrat" panose="02000505000000020004" pitchFamily="2" charset="77"/>
              </a:rPr>
              <a:t>/</a:t>
            </a:r>
            <a:r>
              <a:rPr lang="fi-FI" sz="1800" dirty="0" err="1">
                <a:solidFill>
                  <a:srgbClr val="000000"/>
                </a:solidFill>
                <a:latin typeface="Montserrat" panose="02000505000000020004" pitchFamily="2" charset="77"/>
              </a:rPr>
              <a:t>pair</a:t>
            </a:r>
            <a:r>
              <a:rPr lang="fi-FI" sz="1800" dirty="0">
                <a:solidFill>
                  <a:srgbClr val="000000"/>
                </a:solidFill>
                <a:latin typeface="Montserrat" panose="02000505000000020004" pitchFamily="2" charset="77"/>
              </a:rPr>
              <a:t>/</a:t>
            </a:r>
            <a:r>
              <a:rPr lang="fi-FI" sz="1800" dirty="0" err="1">
                <a:solidFill>
                  <a:srgbClr val="000000"/>
                </a:solidFill>
                <a:latin typeface="Montserrat" panose="02000505000000020004" pitchFamily="2" charset="77"/>
              </a:rPr>
              <a:t>group</a:t>
            </a:r>
            <a:r>
              <a:rPr lang="fi-FI" sz="1800" dirty="0">
                <a:solidFill>
                  <a:srgbClr val="000000"/>
                </a:solidFill>
                <a:latin typeface="Montserrat" panose="02000505000000020004" pitchFamily="2" charset="77"/>
              </a:rPr>
              <a:t> to </a:t>
            </a:r>
            <a:r>
              <a:rPr lang="fi-FI" sz="1800" dirty="0" err="1">
                <a:solidFill>
                  <a:srgbClr val="000000"/>
                </a:solidFill>
                <a:latin typeface="Montserrat" panose="02000505000000020004" pitchFamily="2" charset="77"/>
              </a:rPr>
              <a:t>choose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one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good</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practice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they</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want</a:t>
            </a:r>
            <a:r>
              <a:rPr lang="fi-FI" sz="1800" dirty="0">
                <a:solidFill>
                  <a:srgbClr val="000000"/>
                </a:solidFill>
                <a:latin typeface="Montserrat" panose="02000505000000020004" pitchFamily="2" charset="77"/>
              </a:rPr>
              <a:t> to </a:t>
            </a:r>
            <a:r>
              <a:rPr lang="fi-FI" sz="1800" dirty="0" err="1">
                <a:solidFill>
                  <a:srgbClr val="000000"/>
                </a:solidFill>
                <a:latin typeface="Montserrat" panose="02000505000000020004" pitchFamily="2" charset="77"/>
              </a:rPr>
              <a:t>know</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more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about</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Preferably</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each</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participant</a:t>
            </a:r>
            <a:r>
              <a:rPr lang="fi-FI" sz="1800" dirty="0">
                <a:solidFill>
                  <a:srgbClr val="000000"/>
                </a:solidFill>
                <a:latin typeface="Montserrat" panose="02000505000000020004" pitchFamily="2" charset="77"/>
              </a:rPr>
              <a:t>/</a:t>
            </a:r>
            <a:r>
              <a:rPr lang="fi-FI" sz="1800" dirty="0" err="1">
                <a:solidFill>
                  <a:srgbClr val="000000"/>
                </a:solidFill>
                <a:latin typeface="Montserrat" panose="02000505000000020004" pitchFamily="2" charset="77"/>
              </a:rPr>
              <a:t>pair</a:t>
            </a:r>
            <a:r>
              <a:rPr lang="fi-FI" sz="1800" dirty="0">
                <a:solidFill>
                  <a:srgbClr val="000000"/>
                </a:solidFill>
                <a:latin typeface="Montserrat" panose="02000505000000020004" pitchFamily="2" charset="77"/>
              </a:rPr>
              <a:t>/</a:t>
            </a:r>
            <a:r>
              <a:rPr lang="fi-FI" sz="1800" dirty="0" err="1">
                <a:solidFill>
                  <a:srgbClr val="000000"/>
                </a:solidFill>
                <a:latin typeface="Montserrat" panose="02000505000000020004" pitchFamily="2" charset="77"/>
              </a:rPr>
              <a:t>group</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chooses</a:t>
            </a:r>
            <a:r>
              <a:rPr lang="fi-FI" sz="1800" dirty="0">
                <a:solidFill>
                  <a:srgbClr val="000000"/>
                </a:solidFill>
                <a:latin typeface="Montserrat" panose="02000505000000020004" pitchFamily="2" charset="77"/>
              </a:rPr>
              <a:t> a </a:t>
            </a:r>
            <a:r>
              <a:rPr lang="fi-FI" sz="1800" dirty="0" err="1">
                <a:solidFill>
                  <a:srgbClr val="000000"/>
                </a:solidFill>
                <a:latin typeface="Montserrat" panose="02000505000000020004" pitchFamily="2" charset="77"/>
              </a:rPr>
              <a:t>different</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one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but</a:t>
            </a:r>
            <a:r>
              <a:rPr lang="fi-FI" sz="1800" dirty="0">
                <a:solidFill>
                  <a:srgbClr val="000000"/>
                </a:solidFill>
                <a:latin typeface="Montserrat" panose="02000505000000020004" pitchFamily="2" charset="77"/>
              </a:rPr>
              <a:t> it </a:t>
            </a:r>
            <a:r>
              <a:rPr lang="fi-FI" sz="1800" dirty="0" err="1">
                <a:solidFill>
                  <a:srgbClr val="000000"/>
                </a:solidFill>
                <a:latin typeface="Montserrat" panose="02000505000000020004" pitchFamily="2" charset="77"/>
              </a:rPr>
              <a:t>does</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not</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matter</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if</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you</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don’t</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get</a:t>
            </a:r>
            <a:r>
              <a:rPr lang="fi-FI" sz="1800" dirty="0">
                <a:solidFill>
                  <a:srgbClr val="000000"/>
                </a:solidFill>
                <a:latin typeface="Montserrat" panose="02000505000000020004" pitchFamily="2" charset="77"/>
              </a:rPr>
              <a:t> to </a:t>
            </a:r>
            <a:r>
              <a:rPr lang="fi-FI" sz="1800" dirty="0" err="1">
                <a:solidFill>
                  <a:srgbClr val="000000"/>
                </a:solidFill>
                <a:latin typeface="Montserrat" panose="02000505000000020004" pitchFamily="2" charset="77"/>
              </a:rPr>
              <a:t>know</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all</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the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good</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practices</a:t>
            </a:r>
            <a:r>
              <a:rPr lang="fi-FI" sz="1800" dirty="0">
                <a:solidFill>
                  <a:srgbClr val="000000"/>
                </a:solidFill>
                <a:latin typeface="Montserrat" panose="02000505000000020004" pitchFamily="2" charset="77"/>
              </a:rPr>
              <a:t>.) </a:t>
            </a:r>
            <a:r>
              <a:rPr lang="fi-FI" sz="1800" b="1" dirty="0">
                <a:solidFill>
                  <a:srgbClr val="000000"/>
                </a:solidFill>
                <a:latin typeface="Montserrat" panose="02000505000000020004" pitchFamily="2" charset="77"/>
              </a:rPr>
              <a:t>~1 </a:t>
            </a:r>
            <a:r>
              <a:rPr lang="fi-FI" sz="1800" b="1" dirty="0" err="1">
                <a:solidFill>
                  <a:srgbClr val="000000"/>
                </a:solidFill>
                <a:latin typeface="Montserrat" panose="02000505000000020004" pitchFamily="2" charset="77"/>
              </a:rPr>
              <a:t>minute</a:t>
            </a:r>
            <a:r>
              <a:rPr lang="fi-FI" sz="1800" dirty="0">
                <a:solidFill>
                  <a:srgbClr val="000000"/>
                </a:solidFill>
                <a:latin typeface="Montserrat" panose="02000505000000020004" pitchFamily="2" charset="77"/>
              </a:rPr>
              <a:t>.</a:t>
            </a:r>
          </a:p>
          <a:p>
            <a:pPr lvl="1" fontAlgn="base">
              <a:lnSpc>
                <a:spcPct val="110000"/>
              </a:lnSpc>
            </a:pPr>
            <a:r>
              <a:rPr lang="fi-FI" sz="1800" dirty="0">
                <a:solidFill>
                  <a:srgbClr val="000000"/>
                </a:solidFill>
                <a:latin typeface="Montserrat" panose="02000505000000020004" pitchFamily="2" charset="77"/>
              </a:rPr>
              <a:t>Tell </a:t>
            </a:r>
            <a:r>
              <a:rPr lang="fi-FI" sz="1800" dirty="0" err="1">
                <a:solidFill>
                  <a:srgbClr val="000000"/>
                </a:solidFill>
                <a:latin typeface="Montserrat" panose="02000505000000020004" pitchFamily="2" charset="77"/>
              </a:rPr>
              <a:t>them</a:t>
            </a:r>
            <a:r>
              <a:rPr lang="fi-FI" sz="1800" dirty="0">
                <a:solidFill>
                  <a:srgbClr val="000000"/>
                </a:solidFill>
                <a:latin typeface="Montserrat" panose="02000505000000020004" pitchFamily="2" charset="77"/>
              </a:rPr>
              <a:t> to go to </a:t>
            </a:r>
            <a:r>
              <a:rPr lang="fi-FI" sz="1800" dirty="0">
                <a:solidFill>
                  <a:srgbClr val="000000"/>
                </a:solidFill>
                <a:latin typeface="Montserrat" panose="02000505000000020004" pitchFamily="2" charset="77"/>
                <a:hlinkClick r:id="rId3"/>
              </a:rPr>
              <a:t>https://nuortenakatemia.fi/en/incon-projectresults/</a:t>
            </a:r>
            <a:r>
              <a:rPr lang="fi-FI" sz="1800" dirty="0">
                <a:solidFill>
                  <a:srgbClr val="000000"/>
                </a:solidFill>
                <a:latin typeface="Montserrat" panose="02000505000000020004" pitchFamily="2" charset="77"/>
              </a:rPr>
              <a:t> and </a:t>
            </a:r>
            <a:r>
              <a:rPr lang="fi-FI" sz="1800" dirty="0" err="1">
                <a:solidFill>
                  <a:srgbClr val="000000"/>
                </a:solidFill>
                <a:latin typeface="Montserrat" panose="02000505000000020004" pitchFamily="2" charset="77"/>
              </a:rPr>
              <a:t>give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them</a:t>
            </a:r>
            <a:r>
              <a:rPr lang="fi-FI" sz="1800" dirty="0">
                <a:solidFill>
                  <a:srgbClr val="000000"/>
                </a:solidFill>
                <a:latin typeface="Montserrat" panose="02000505000000020004" pitchFamily="2" charset="77"/>
              </a:rPr>
              <a:t> some </a:t>
            </a:r>
            <a:r>
              <a:rPr lang="fi-FI" sz="1800" b="1" dirty="0">
                <a:solidFill>
                  <a:srgbClr val="000000"/>
                </a:solidFill>
                <a:latin typeface="Montserrat" panose="02000505000000020004" pitchFamily="2" charset="77"/>
              </a:rPr>
              <a:t>10-12 </a:t>
            </a:r>
            <a:r>
              <a:rPr lang="fi-FI" sz="1800" b="1" dirty="0" err="1">
                <a:solidFill>
                  <a:srgbClr val="000000"/>
                </a:solidFill>
                <a:latin typeface="Montserrat" panose="02000505000000020004" pitchFamily="2" charset="77"/>
              </a:rPr>
              <a:t>minutes</a:t>
            </a:r>
            <a:r>
              <a:rPr lang="fi-FI" sz="1800" b="1" dirty="0">
                <a:solidFill>
                  <a:srgbClr val="000000"/>
                </a:solidFill>
                <a:latin typeface="Montserrat" panose="02000505000000020004" pitchFamily="2" charset="77"/>
              </a:rPr>
              <a:t> </a:t>
            </a:r>
            <a:r>
              <a:rPr lang="fi-FI" sz="1800" dirty="0">
                <a:solidFill>
                  <a:srgbClr val="000000"/>
                </a:solidFill>
                <a:latin typeface="Montserrat" panose="02000505000000020004" pitchFamily="2" charset="77"/>
              </a:rPr>
              <a:t>to </a:t>
            </a:r>
            <a:r>
              <a:rPr lang="fi-FI" sz="1800" dirty="0" err="1">
                <a:solidFill>
                  <a:srgbClr val="000000"/>
                </a:solidFill>
                <a:latin typeface="Montserrat" panose="02000505000000020004" pitchFamily="2" charset="77"/>
              </a:rPr>
              <a:t>learn</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more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about</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their</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selected</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good</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practice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after</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which</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they</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will</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brief</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the</a:t>
            </a:r>
            <a:r>
              <a:rPr lang="fi-FI" sz="1800" dirty="0">
                <a:solidFill>
                  <a:srgbClr val="000000"/>
                </a:solidFill>
                <a:latin typeface="Montserrat" panose="02000505000000020004" pitchFamily="2" charset="77"/>
              </a:rPr>
              <a:t> idea and some main </a:t>
            </a:r>
            <a:r>
              <a:rPr lang="fi-FI" sz="1800" dirty="0" err="1">
                <a:solidFill>
                  <a:srgbClr val="000000"/>
                </a:solidFill>
                <a:latin typeface="Montserrat" panose="02000505000000020004" pitchFamily="2" charset="77"/>
              </a:rPr>
              <a:t>points</a:t>
            </a:r>
            <a:r>
              <a:rPr lang="fi-FI" sz="1800" dirty="0">
                <a:solidFill>
                  <a:srgbClr val="000000"/>
                </a:solidFill>
                <a:latin typeface="Montserrat" panose="02000505000000020004" pitchFamily="2" charset="77"/>
              </a:rPr>
              <a:t> of it to </a:t>
            </a:r>
            <a:r>
              <a:rPr lang="fi-FI" sz="1800" dirty="0" err="1">
                <a:solidFill>
                  <a:srgbClr val="000000"/>
                </a:solidFill>
                <a:latin typeface="Montserrat" panose="02000505000000020004" pitchFamily="2" charset="77"/>
              </a:rPr>
              <a:t>others</a:t>
            </a:r>
            <a:r>
              <a:rPr lang="fi-FI" sz="1800" dirty="0">
                <a:solidFill>
                  <a:srgbClr val="000000"/>
                </a:solidFill>
                <a:latin typeface="Montserrat" panose="02000505000000020004" pitchFamily="2" charset="77"/>
              </a:rPr>
              <a:t> </a:t>
            </a:r>
            <a:r>
              <a:rPr lang="fi-FI" sz="1800" b="1" dirty="0">
                <a:solidFill>
                  <a:srgbClr val="000000"/>
                </a:solidFill>
                <a:latin typeface="Montserrat" panose="02000505000000020004" pitchFamily="2" charset="77"/>
              </a:rPr>
              <a:t>(~3 </a:t>
            </a:r>
            <a:r>
              <a:rPr lang="fi-FI" sz="1800" b="1" dirty="0" err="1">
                <a:solidFill>
                  <a:srgbClr val="000000"/>
                </a:solidFill>
                <a:latin typeface="Montserrat" panose="02000505000000020004" pitchFamily="2" charset="77"/>
              </a:rPr>
              <a:t>minutes</a:t>
            </a:r>
            <a:r>
              <a:rPr lang="fi-FI" sz="1800" b="1" dirty="0">
                <a:solidFill>
                  <a:srgbClr val="000000"/>
                </a:solidFill>
                <a:latin typeface="Montserrat" panose="02000505000000020004" pitchFamily="2" charset="77"/>
              </a:rPr>
              <a:t> per </a:t>
            </a:r>
            <a:r>
              <a:rPr lang="fi-FI" sz="1800" b="1" dirty="0" err="1">
                <a:solidFill>
                  <a:srgbClr val="000000"/>
                </a:solidFill>
                <a:latin typeface="Montserrat" panose="02000505000000020004" pitchFamily="2" charset="77"/>
              </a:rPr>
              <a:t>good</a:t>
            </a:r>
            <a:r>
              <a:rPr lang="fi-FI" sz="1800" b="1" dirty="0">
                <a:solidFill>
                  <a:srgbClr val="000000"/>
                </a:solidFill>
                <a:latin typeface="Montserrat" panose="02000505000000020004" pitchFamily="2" charset="77"/>
              </a:rPr>
              <a:t> </a:t>
            </a:r>
            <a:r>
              <a:rPr lang="fi-FI" sz="1800" b="1" dirty="0" err="1">
                <a:solidFill>
                  <a:srgbClr val="000000"/>
                </a:solidFill>
                <a:latin typeface="Montserrat" panose="02000505000000020004" pitchFamily="2" charset="77"/>
              </a:rPr>
              <a:t>practice</a:t>
            </a:r>
            <a:r>
              <a:rPr lang="fi-FI" sz="1800" dirty="0">
                <a:solidFill>
                  <a:srgbClr val="000000"/>
                </a:solidFill>
                <a:latin typeface="Montserrat" panose="02000505000000020004" pitchFamily="2" charset="77"/>
              </a:rPr>
              <a:t>). </a:t>
            </a:r>
          </a:p>
          <a:p>
            <a:pPr lvl="1" fontAlgn="base">
              <a:lnSpc>
                <a:spcPct val="110000"/>
              </a:lnSpc>
            </a:pPr>
            <a:r>
              <a:rPr lang="fi-FI" sz="1800" dirty="0" err="1">
                <a:solidFill>
                  <a:srgbClr val="000000"/>
                </a:solidFill>
                <a:latin typeface="Montserrat" panose="02000505000000020004" pitchFamily="2" charset="77"/>
              </a:rPr>
              <a:t>Let</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the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participants</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discuss</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the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questions</a:t>
            </a:r>
            <a:r>
              <a:rPr lang="fi-FI" sz="1800" dirty="0">
                <a:solidFill>
                  <a:srgbClr val="000000"/>
                </a:solidFill>
                <a:latin typeface="Montserrat" panose="02000505000000020004" pitchFamily="2" charset="77"/>
              </a:rPr>
              <a:t> on </a:t>
            </a:r>
            <a:r>
              <a:rPr lang="fi-FI" sz="1800" dirty="0" err="1">
                <a:solidFill>
                  <a:srgbClr val="000000"/>
                </a:solidFill>
                <a:latin typeface="Montserrat" panose="02000505000000020004" pitchFamily="2" charset="77"/>
              </a:rPr>
              <a:t>the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last</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slide</a:t>
            </a:r>
            <a:r>
              <a:rPr lang="fi-FI" sz="1800" dirty="0">
                <a:solidFill>
                  <a:srgbClr val="000000"/>
                </a:solidFill>
                <a:latin typeface="Montserrat" panose="02000505000000020004" pitchFamily="2" charset="77"/>
              </a:rPr>
              <a:t>. </a:t>
            </a:r>
            <a:r>
              <a:rPr lang="fi-FI" sz="1800" b="1" dirty="0">
                <a:solidFill>
                  <a:srgbClr val="000000"/>
                </a:solidFill>
                <a:latin typeface="Montserrat" panose="02000505000000020004" pitchFamily="2" charset="77"/>
              </a:rPr>
              <a:t>~5 </a:t>
            </a:r>
            <a:r>
              <a:rPr lang="fi-FI" sz="1800" b="1" dirty="0" err="1">
                <a:solidFill>
                  <a:srgbClr val="000000"/>
                </a:solidFill>
                <a:latin typeface="Montserrat" panose="02000505000000020004" pitchFamily="2" charset="77"/>
              </a:rPr>
              <a:t>minutes</a:t>
            </a:r>
            <a:r>
              <a:rPr lang="fi-FI" sz="1800" b="1" dirty="0">
                <a:solidFill>
                  <a:srgbClr val="000000"/>
                </a:solidFill>
                <a:latin typeface="Montserrat" panose="02000505000000020004" pitchFamily="2" charset="77"/>
              </a:rPr>
              <a:t> per </a:t>
            </a:r>
            <a:r>
              <a:rPr lang="fi-FI" sz="1800" b="1" dirty="0" err="1">
                <a:solidFill>
                  <a:srgbClr val="000000"/>
                </a:solidFill>
                <a:latin typeface="Montserrat" panose="02000505000000020004" pitchFamily="2" charset="77"/>
              </a:rPr>
              <a:t>good</a:t>
            </a:r>
            <a:r>
              <a:rPr lang="fi-FI" sz="1800" b="1" dirty="0">
                <a:solidFill>
                  <a:srgbClr val="000000"/>
                </a:solidFill>
                <a:latin typeface="Montserrat" panose="02000505000000020004" pitchFamily="2" charset="77"/>
              </a:rPr>
              <a:t> </a:t>
            </a:r>
            <a:r>
              <a:rPr lang="fi-FI" sz="1800" b="1" dirty="0" err="1">
                <a:solidFill>
                  <a:srgbClr val="000000"/>
                </a:solidFill>
                <a:latin typeface="Montserrat" panose="02000505000000020004" pitchFamily="2" charset="77"/>
              </a:rPr>
              <a:t>practice</a:t>
            </a:r>
            <a:r>
              <a:rPr lang="fi-FI" sz="1800" b="1" dirty="0">
                <a:solidFill>
                  <a:srgbClr val="000000"/>
                </a:solidFill>
                <a:latin typeface="Montserrat" panose="02000505000000020004" pitchFamily="2" charset="77"/>
              </a:rPr>
              <a:t>.</a:t>
            </a:r>
          </a:p>
          <a:p>
            <a:pPr lvl="1" fontAlgn="base">
              <a:lnSpc>
                <a:spcPct val="110000"/>
              </a:lnSpc>
            </a:pPr>
            <a:endParaRPr lang="fi-FI" sz="1400" b="0" i="0" dirty="0">
              <a:solidFill>
                <a:srgbClr val="000000"/>
              </a:solidFill>
              <a:effectLst/>
              <a:latin typeface="Montserrat" panose="02000505000000020004" pitchFamily="2" charset="77"/>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6" name="Picture 5">
            <a:extLst>
              <a:ext uri="{FF2B5EF4-FFF2-40B4-BE49-F238E27FC236}">
                <a16:creationId xmlns:a16="http://schemas.microsoft.com/office/drawing/2014/main" id="{7942084B-DED1-F260-733F-44E143890531}"/>
              </a:ext>
            </a:extLst>
          </p:cNvPr>
          <p:cNvPicPr>
            <a:picLocks noChangeAspect="1"/>
          </p:cNvPicPr>
          <p:nvPr/>
        </p:nvPicPr>
        <p:blipFill>
          <a:blip r:embed="rId5"/>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A7F00DAB-1D8A-28A6-456B-31F2BCD27972}"/>
              </a:ext>
            </a:extLst>
          </p:cNvPr>
          <p:cNvPicPr>
            <a:picLocks noChangeAspect="1"/>
          </p:cNvPicPr>
          <p:nvPr/>
        </p:nvPicPr>
        <p:blipFill>
          <a:blip r:embed="rId5"/>
          <a:stretch>
            <a:fillRect/>
          </a:stretch>
        </p:blipFill>
        <p:spPr>
          <a:xfrm>
            <a:off x="11082301" y="6382312"/>
            <a:ext cx="5229058" cy="147071"/>
          </a:xfrm>
          <a:prstGeom prst="rect">
            <a:avLst/>
          </a:prstGeom>
        </p:spPr>
      </p:pic>
    </p:spTree>
    <p:extLst>
      <p:ext uri="{BB962C8B-B14F-4D97-AF65-F5344CB8AC3E}">
        <p14:creationId xmlns:p14="http://schemas.microsoft.com/office/powerpoint/2010/main" val="657899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5D02C"/>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7556ECD-16F9-9BCB-8984-4CB93A7030D4}"/>
              </a:ext>
            </a:extLst>
          </p:cNvPr>
          <p:cNvPicPr>
            <a:picLocks noChangeAspect="1"/>
          </p:cNvPicPr>
          <p:nvPr/>
        </p:nvPicPr>
        <p:blipFill>
          <a:blip r:embed="rId2"/>
          <a:stretch>
            <a:fillRect/>
          </a:stretch>
        </p:blipFill>
        <p:spPr>
          <a:xfrm>
            <a:off x="8324244" y="2485689"/>
            <a:ext cx="3335306" cy="3647991"/>
          </a:xfrm>
          <a:prstGeom prst="rect">
            <a:avLst/>
          </a:prstGeom>
        </p:spPr>
      </p:pic>
      <p:pic>
        <p:nvPicPr>
          <p:cNvPr id="8" name="Picture 7">
            <a:extLst>
              <a:ext uri="{FF2B5EF4-FFF2-40B4-BE49-F238E27FC236}">
                <a16:creationId xmlns:a16="http://schemas.microsoft.com/office/drawing/2014/main" id="{D6FA68C6-9B00-6CAC-30B6-29938A66B458}"/>
              </a:ext>
            </a:extLst>
          </p:cNvPr>
          <p:cNvPicPr>
            <a:picLocks noChangeAspect="1"/>
          </p:cNvPicPr>
          <p:nvPr/>
        </p:nvPicPr>
        <p:blipFill>
          <a:blip r:embed="rId3"/>
          <a:stretch>
            <a:fillRect/>
          </a:stretch>
        </p:blipFill>
        <p:spPr>
          <a:xfrm>
            <a:off x="-6477" y="139319"/>
            <a:ext cx="5229059" cy="1346200"/>
          </a:xfrm>
          <a:prstGeom prst="rect">
            <a:avLst/>
          </a:prstGeom>
        </p:spPr>
      </p:pic>
      <p:sp>
        <p:nvSpPr>
          <p:cNvPr id="9" name="Title 1">
            <a:extLst>
              <a:ext uri="{FF2B5EF4-FFF2-40B4-BE49-F238E27FC236}">
                <a16:creationId xmlns:a16="http://schemas.microsoft.com/office/drawing/2014/main" id="{C5B35BA3-BD15-F646-6AFD-183BF974C86B}"/>
              </a:ext>
            </a:extLst>
          </p:cNvPr>
          <p:cNvSpPr txBox="1">
            <a:spLocks/>
          </p:cNvSpPr>
          <p:nvPr/>
        </p:nvSpPr>
        <p:spPr>
          <a:xfrm>
            <a:off x="1068790" y="1715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4000" dirty="0" err="1">
                <a:solidFill>
                  <a:srgbClr val="D20036"/>
                </a:solidFill>
                <a:latin typeface="Norwester" pitchFamily="2" charset="0"/>
              </a:rPr>
              <a:t>Good</a:t>
            </a:r>
            <a:r>
              <a:rPr lang="fi-FI" sz="4000" dirty="0">
                <a:solidFill>
                  <a:srgbClr val="D20036"/>
                </a:solidFill>
                <a:latin typeface="Norwester" pitchFamily="2" charset="0"/>
              </a:rPr>
              <a:t> </a:t>
            </a:r>
            <a:r>
              <a:rPr lang="fi-FI" sz="4000" dirty="0" err="1">
                <a:solidFill>
                  <a:srgbClr val="D20036"/>
                </a:solidFill>
                <a:latin typeface="Norwester" pitchFamily="2" charset="0"/>
              </a:rPr>
              <a:t>practices</a:t>
            </a:r>
            <a:endParaRPr lang="fi-FI" sz="4000" dirty="0">
              <a:solidFill>
                <a:srgbClr val="D20036"/>
              </a:solidFill>
              <a:latin typeface="Norwester"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CDDBFE76-4817-2B4B-4C62-B32A557BBA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6" name="Picture 5">
            <a:extLst>
              <a:ext uri="{FF2B5EF4-FFF2-40B4-BE49-F238E27FC236}">
                <a16:creationId xmlns:a16="http://schemas.microsoft.com/office/drawing/2014/main" id="{EF1F10EC-AC4C-F8BD-A495-BEC79B810ED6}"/>
              </a:ext>
            </a:extLst>
          </p:cNvPr>
          <p:cNvPicPr>
            <a:picLocks noChangeAspect="1"/>
          </p:cNvPicPr>
          <p:nvPr/>
        </p:nvPicPr>
        <p:blipFill>
          <a:blip r:embed="rId5"/>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A5B5DC69-C69E-AD22-F7F6-650F669D3470}"/>
              </a:ext>
            </a:extLst>
          </p:cNvPr>
          <p:cNvPicPr>
            <a:picLocks noChangeAspect="1"/>
          </p:cNvPicPr>
          <p:nvPr/>
        </p:nvPicPr>
        <p:blipFill>
          <a:blip r:embed="rId5"/>
          <a:stretch>
            <a:fillRect/>
          </a:stretch>
        </p:blipFill>
        <p:spPr>
          <a:xfrm>
            <a:off x="11082301" y="6382312"/>
            <a:ext cx="5229058" cy="147071"/>
          </a:xfrm>
          <a:prstGeom prst="rect">
            <a:avLst/>
          </a:prstGeom>
        </p:spPr>
      </p:pic>
      <p:pic>
        <p:nvPicPr>
          <p:cNvPr id="10" name="Picture 9">
            <a:extLst>
              <a:ext uri="{FF2B5EF4-FFF2-40B4-BE49-F238E27FC236}">
                <a16:creationId xmlns:a16="http://schemas.microsoft.com/office/drawing/2014/main" id="{DBB7FDFC-2825-E7A8-1E7B-6B7A4602FF2C}"/>
              </a:ext>
            </a:extLst>
          </p:cNvPr>
          <p:cNvPicPr>
            <a:picLocks noChangeAspect="1"/>
          </p:cNvPicPr>
          <p:nvPr/>
        </p:nvPicPr>
        <p:blipFill>
          <a:blip r:embed="rId6"/>
          <a:stretch>
            <a:fillRect/>
          </a:stretch>
        </p:blipFill>
        <p:spPr>
          <a:xfrm>
            <a:off x="603346" y="1014825"/>
            <a:ext cx="2959100" cy="2838779"/>
          </a:xfrm>
          <a:prstGeom prst="rect">
            <a:avLst/>
          </a:prstGeom>
        </p:spPr>
      </p:pic>
      <p:sp>
        <p:nvSpPr>
          <p:cNvPr id="11" name="Title 1">
            <a:extLst>
              <a:ext uri="{FF2B5EF4-FFF2-40B4-BE49-F238E27FC236}">
                <a16:creationId xmlns:a16="http://schemas.microsoft.com/office/drawing/2014/main" id="{BC5E19FE-85A1-55D5-BB0F-1B1B46F40933}"/>
              </a:ext>
            </a:extLst>
          </p:cNvPr>
          <p:cNvSpPr txBox="1">
            <a:spLocks/>
          </p:cNvSpPr>
          <p:nvPr/>
        </p:nvSpPr>
        <p:spPr>
          <a:xfrm>
            <a:off x="458514" y="1280072"/>
            <a:ext cx="3152530" cy="1554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2400" dirty="0" err="1">
                <a:solidFill>
                  <a:srgbClr val="D20036"/>
                </a:solidFill>
                <a:latin typeface="Norwester" pitchFamily="2" charset="0"/>
              </a:rPr>
              <a:t>Youth</a:t>
            </a:r>
            <a:r>
              <a:rPr lang="fi-FI" sz="2400" dirty="0">
                <a:solidFill>
                  <a:srgbClr val="D20036"/>
                </a:solidFill>
                <a:latin typeface="Norwester" pitchFamily="2" charset="0"/>
              </a:rPr>
              <a:t> Academy</a:t>
            </a:r>
          </a:p>
        </p:txBody>
      </p:sp>
      <p:sp>
        <p:nvSpPr>
          <p:cNvPr id="13" name="TextBox 12">
            <a:extLst>
              <a:ext uri="{FF2B5EF4-FFF2-40B4-BE49-F238E27FC236}">
                <a16:creationId xmlns:a16="http://schemas.microsoft.com/office/drawing/2014/main" id="{A1D09012-0CD0-1ACC-DBB0-4A58751A7CF3}"/>
              </a:ext>
            </a:extLst>
          </p:cNvPr>
          <p:cNvSpPr txBox="1"/>
          <p:nvPr/>
        </p:nvSpPr>
        <p:spPr>
          <a:xfrm>
            <a:off x="524883" y="2221757"/>
            <a:ext cx="3107074" cy="1569660"/>
          </a:xfrm>
          <a:prstGeom prst="rect">
            <a:avLst/>
          </a:prstGeom>
          <a:noFill/>
        </p:spPr>
        <p:txBody>
          <a:bodyPr wrap="square">
            <a:spAutoFit/>
          </a:bodyPr>
          <a:lstStyle/>
          <a:p>
            <a:pPr algn="ctr"/>
            <a:r>
              <a:rPr lang="en-US" sz="1600" dirty="0">
                <a:latin typeface="Montserrat" panose="02000505000000020004" pitchFamily="2" charset="77"/>
                <a:cs typeface="Calibri"/>
              </a:rPr>
              <a:t>Introduced by hobbies: Accessibility manual to make free-time activities for young people with immigrant background more accessible </a:t>
            </a:r>
          </a:p>
        </p:txBody>
      </p:sp>
      <p:pic>
        <p:nvPicPr>
          <p:cNvPr id="14" name="Picture 13">
            <a:extLst>
              <a:ext uri="{FF2B5EF4-FFF2-40B4-BE49-F238E27FC236}">
                <a16:creationId xmlns:a16="http://schemas.microsoft.com/office/drawing/2014/main" id="{401CA3C5-D15A-1906-201D-139DD6D726EE}"/>
              </a:ext>
            </a:extLst>
          </p:cNvPr>
          <p:cNvPicPr>
            <a:picLocks noChangeAspect="1"/>
          </p:cNvPicPr>
          <p:nvPr/>
        </p:nvPicPr>
        <p:blipFill>
          <a:blip r:embed="rId7"/>
          <a:stretch>
            <a:fillRect/>
          </a:stretch>
        </p:blipFill>
        <p:spPr>
          <a:xfrm>
            <a:off x="3820395" y="1291874"/>
            <a:ext cx="4103972" cy="2616753"/>
          </a:xfrm>
          <a:prstGeom prst="rect">
            <a:avLst/>
          </a:prstGeom>
        </p:spPr>
      </p:pic>
      <p:sp>
        <p:nvSpPr>
          <p:cNvPr id="16" name="Title 1">
            <a:extLst>
              <a:ext uri="{FF2B5EF4-FFF2-40B4-BE49-F238E27FC236}">
                <a16:creationId xmlns:a16="http://schemas.microsoft.com/office/drawing/2014/main" id="{6ECB70AE-8305-D94B-6E99-0F40901D12EC}"/>
              </a:ext>
            </a:extLst>
          </p:cNvPr>
          <p:cNvSpPr txBox="1">
            <a:spLocks/>
          </p:cNvSpPr>
          <p:nvPr/>
        </p:nvSpPr>
        <p:spPr>
          <a:xfrm>
            <a:off x="4296116" y="1440614"/>
            <a:ext cx="31525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2000" dirty="0" err="1">
                <a:solidFill>
                  <a:srgbClr val="D20036"/>
                </a:solidFill>
                <a:latin typeface="Norwester" pitchFamily="2" charset="0"/>
              </a:rPr>
              <a:t>The</a:t>
            </a:r>
            <a:r>
              <a:rPr lang="fi-FI" sz="2000" dirty="0">
                <a:solidFill>
                  <a:srgbClr val="D20036"/>
                </a:solidFill>
                <a:latin typeface="Norwester" pitchFamily="2" charset="0"/>
              </a:rPr>
              <a:t> </a:t>
            </a:r>
            <a:r>
              <a:rPr lang="fi-FI" sz="2000" dirty="0" err="1">
                <a:solidFill>
                  <a:srgbClr val="D20036"/>
                </a:solidFill>
                <a:latin typeface="Norwester" pitchFamily="2" charset="0"/>
              </a:rPr>
              <a:t>Finnish</a:t>
            </a:r>
            <a:r>
              <a:rPr lang="fi-FI" sz="2000" dirty="0">
                <a:solidFill>
                  <a:srgbClr val="D20036"/>
                </a:solidFill>
                <a:latin typeface="Norwester" pitchFamily="2" charset="0"/>
              </a:rPr>
              <a:t> </a:t>
            </a:r>
            <a:r>
              <a:rPr lang="fi-FI" sz="2000" dirty="0" err="1">
                <a:solidFill>
                  <a:srgbClr val="D20036"/>
                </a:solidFill>
                <a:latin typeface="Norwester" pitchFamily="2" charset="0"/>
              </a:rPr>
              <a:t>Youth</a:t>
            </a:r>
            <a:r>
              <a:rPr lang="fi-FI" sz="2000" dirty="0">
                <a:solidFill>
                  <a:srgbClr val="D20036"/>
                </a:solidFill>
                <a:latin typeface="Norwester" pitchFamily="2" charset="0"/>
              </a:rPr>
              <a:t> Association</a:t>
            </a:r>
          </a:p>
        </p:txBody>
      </p:sp>
      <p:sp>
        <p:nvSpPr>
          <p:cNvPr id="17" name="TextBox 16">
            <a:extLst>
              <a:ext uri="{FF2B5EF4-FFF2-40B4-BE49-F238E27FC236}">
                <a16:creationId xmlns:a16="http://schemas.microsoft.com/office/drawing/2014/main" id="{C1E0365D-771B-1AD1-4E1B-02DBE679F6A6}"/>
              </a:ext>
            </a:extLst>
          </p:cNvPr>
          <p:cNvSpPr txBox="1"/>
          <p:nvPr/>
        </p:nvSpPr>
        <p:spPr>
          <a:xfrm>
            <a:off x="4275203" y="2331035"/>
            <a:ext cx="3194357" cy="1077218"/>
          </a:xfrm>
          <a:prstGeom prst="rect">
            <a:avLst/>
          </a:prstGeom>
          <a:noFill/>
        </p:spPr>
        <p:txBody>
          <a:bodyPr wrap="square">
            <a:spAutoFit/>
          </a:bodyPr>
          <a:lstStyle/>
          <a:p>
            <a:pPr algn="ctr"/>
            <a:r>
              <a:rPr lang="en-US" sz="1600" dirty="0">
                <a:latin typeface="Montserrat" panose="02000505000000020004" pitchFamily="2" charset="77"/>
                <a:cs typeface="Calibri"/>
              </a:rPr>
              <a:t>Our doors are open for everyone: A guide to more inclusive practices in cultural youth work</a:t>
            </a:r>
          </a:p>
        </p:txBody>
      </p:sp>
      <p:pic>
        <p:nvPicPr>
          <p:cNvPr id="18" name="Picture 17">
            <a:extLst>
              <a:ext uri="{FF2B5EF4-FFF2-40B4-BE49-F238E27FC236}">
                <a16:creationId xmlns:a16="http://schemas.microsoft.com/office/drawing/2014/main" id="{557F3709-F7C2-4E54-7152-54383201B1E3}"/>
              </a:ext>
            </a:extLst>
          </p:cNvPr>
          <p:cNvPicPr>
            <a:picLocks noChangeAspect="1"/>
          </p:cNvPicPr>
          <p:nvPr/>
        </p:nvPicPr>
        <p:blipFill>
          <a:blip r:embed="rId8"/>
          <a:stretch>
            <a:fillRect/>
          </a:stretch>
        </p:blipFill>
        <p:spPr>
          <a:xfrm>
            <a:off x="8112794" y="-186403"/>
            <a:ext cx="4087424" cy="3902472"/>
          </a:xfrm>
          <a:prstGeom prst="rect">
            <a:avLst/>
          </a:prstGeom>
        </p:spPr>
      </p:pic>
      <p:sp>
        <p:nvSpPr>
          <p:cNvPr id="19" name="Title 1">
            <a:extLst>
              <a:ext uri="{FF2B5EF4-FFF2-40B4-BE49-F238E27FC236}">
                <a16:creationId xmlns:a16="http://schemas.microsoft.com/office/drawing/2014/main" id="{DD0A568C-E7D4-12F5-EA5E-5BC0AD7BF18F}"/>
              </a:ext>
            </a:extLst>
          </p:cNvPr>
          <p:cNvSpPr txBox="1">
            <a:spLocks/>
          </p:cNvSpPr>
          <p:nvPr/>
        </p:nvSpPr>
        <p:spPr>
          <a:xfrm>
            <a:off x="8379175" y="505811"/>
            <a:ext cx="31525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2000" dirty="0">
                <a:solidFill>
                  <a:srgbClr val="D20036"/>
                </a:solidFill>
                <a:latin typeface="Norwester" pitchFamily="2" charset="0"/>
              </a:rPr>
              <a:t>Tartu </a:t>
            </a:r>
            <a:r>
              <a:rPr lang="fi-FI" sz="2000" dirty="0" err="1">
                <a:solidFill>
                  <a:srgbClr val="D20036"/>
                </a:solidFill>
                <a:latin typeface="Norwester" pitchFamily="2" charset="0"/>
              </a:rPr>
              <a:t>Youth</a:t>
            </a:r>
            <a:r>
              <a:rPr lang="fi-FI" sz="2000" dirty="0">
                <a:solidFill>
                  <a:srgbClr val="D20036"/>
                </a:solidFill>
                <a:latin typeface="Norwester" pitchFamily="2" charset="0"/>
              </a:rPr>
              <a:t> </a:t>
            </a:r>
            <a:r>
              <a:rPr lang="fi-FI" sz="2000" dirty="0" err="1">
                <a:solidFill>
                  <a:srgbClr val="D20036"/>
                </a:solidFill>
                <a:latin typeface="Norwester" pitchFamily="2" charset="0"/>
              </a:rPr>
              <a:t>Work</a:t>
            </a:r>
            <a:r>
              <a:rPr lang="fi-FI" sz="2000" dirty="0">
                <a:solidFill>
                  <a:srgbClr val="D20036"/>
                </a:solidFill>
                <a:latin typeface="Norwester" pitchFamily="2" charset="0"/>
              </a:rPr>
              <a:t> Center</a:t>
            </a:r>
          </a:p>
        </p:txBody>
      </p:sp>
      <p:sp>
        <p:nvSpPr>
          <p:cNvPr id="20" name="TextBox 19">
            <a:extLst>
              <a:ext uri="{FF2B5EF4-FFF2-40B4-BE49-F238E27FC236}">
                <a16:creationId xmlns:a16="http://schemas.microsoft.com/office/drawing/2014/main" id="{AEC4BC2B-FFD3-9EC0-DE46-2BE8B327C042}"/>
              </a:ext>
            </a:extLst>
          </p:cNvPr>
          <p:cNvSpPr txBox="1"/>
          <p:nvPr/>
        </p:nvSpPr>
        <p:spPr>
          <a:xfrm>
            <a:off x="7924367" y="1332720"/>
            <a:ext cx="4087424" cy="1569660"/>
          </a:xfrm>
          <a:prstGeom prst="rect">
            <a:avLst/>
          </a:prstGeom>
          <a:noFill/>
        </p:spPr>
        <p:txBody>
          <a:bodyPr wrap="square">
            <a:spAutoFit/>
          </a:bodyPr>
          <a:lstStyle/>
          <a:p>
            <a:pPr algn="ctr"/>
            <a:r>
              <a:rPr lang="en-US" sz="1600" dirty="0">
                <a:latin typeface="Montserrat" panose="02000505000000020004" pitchFamily="2" charset="77"/>
                <a:cs typeface="Calibri"/>
              </a:rPr>
              <a:t>Accessibility of open youth work: Integrating teenagers with visual, hearing and mobility impairments in Tartu into the activities of youth centers with the support of nature education</a:t>
            </a:r>
          </a:p>
        </p:txBody>
      </p:sp>
      <p:sp>
        <p:nvSpPr>
          <p:cNvPr id="23" name="Title 1">
            <a:extLst>
              <a:ext uri="{FF2B5EF4-FFF2-40B4-BE49-F238E27FC236}">
                <a16:creationId xmlns:a16="http://schemas.microsoft.com/office/drawing/2014/main" id="{CC561546-FF84-2C88-4B78-8231BBF26583}"/>
              </a:ext>
            </a:extLst>
          </p:cNvPr>
          <p:cNvSpPr txBox="1">
            <a:spLocks/>
          </p:cNvSpPr>
          <p:nvPr/>
        </p:nvSpPr>
        <p:spPr>
          <a:xfrm>
            <a:off x="8488453" y="3640445"/>
            <a:ext cx="3152530" cy="9249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2400" dirty="0">
                <a:solidFill>
                  <a:srgbClr val="D20036"/>
                </a:solidFill>
                <a:latin typeface="Norwester" pitchFamily="2" charset="0"/>
              </a:rPr>
              <a:t>GYIOT</a:t>
            </a:r>
          </a:p>
        </p:txBody>
      </p:sp>
      <p:sp>
        <p:nvSpPr>
          <p:cNvPr id="24" name="TextBox 23">
            <a:extLst>
              <a:ext uri="{FF2B5EF4-FFF2-40B4-BE49-F238E27FC236}">
                <a16:creationId xmlns:a16="http://schemas.microsoft.com/office/drawing/2014/main" id="{BACFE56A-9214-FDD8-2EC9-FBF0976127C3}"/>
              </a:ext>
            </a:extLst>
          </p:cNvPr>
          <p:cNvSpPr txBox="1"/>
          <p:nvPr/>
        </p:nvSpPr>
        <p:spPr>
          <a:xfrm>
            <a:off x="8240056" y="4285203"/>
            <a:ext cx="3646728" cy="1323439"/>
          </a:xfrm>
          <a:prstGeom prst="rect">
            <a:avLst/>
          </a:prstGeom>
          <a:noFill/>
        </p:spPr>
        <p:txBody>
          <a:bodyPr wrap="square">
            <a:spAutoFit/>
          </a:bodyPr>
          <a:lstStyle/>
          <a:p>
            <a:pPr algn="ctr"/>
            <a:r>
              <a:rPr lang="en-US" sz="1600" dirty="0">
                <a:latin typeface="Montserrat" panose="02000505000000020004" pitchFamily="2" charset="77"/>
                <a:cs typeface="Calibri"/>
              </a:rPr>
              <a:t>Accessibility of youth councils and decision-making processes: A guide for running youth councils and improving decision-making processes</a:t>
            </a:r>
          </a:p>
        </p:txBody>
      </p:sp>
      <p:pic>
        <p:nvPicPr>
          <p:cNvPr id="25" name="Picture 24">
            <a:extLst>
              <a:ext uri="{FF2B5EF4-FFF2-40B4-BE49-F238E27FC236}">
                <a16:creationId xmlns:a16="http://schemas.microsoft.com/office/drawing/2014/main" id="{89DD05A0-AAD3-C5DB-CA90-7ED29790D250}"/>
              </a:ext>
            </a:extLst>
          </p:cNvPr>
          <p:cNvPicPr>
            <a:picLocks noChangeAspect="1"/>
          </p:cNvPicPr>
          <p:nvPr/>
        </p:nvPicPr>
        <p:blipFill>
          <a:blip r:embed="rId9"/>
          <a:stretch>
            <a:fillRect/>
          </a:stretch>
        </p:blipFill>
        <p:spPr>
          <a:xfrm>
            <a:off x="3780256" y="3484571"/>
            <a:ext cx="4276255" cy="3022882"/>
          </a:xfrm>
          <a:prstGeom prst="rect">
            <a:avLst/>
          </a:prstGeom>
        </p:spPr>
      </p:pic>
      <p:sp>
        <p:nvSpPr>
          <p:cNvPr id="26" name="Title 1">
            <a:extLst>
              <a:ext uri="{FF2B5EF4-FFF2-40B4-BE49-F238E27FC236}">
                <a16:creationId xmlns:a16="http://schemas.microsoft.com/office/drawing/2014/main" id="{6BE84140-68FA-40D8-83D6-72777CD54A5E}"/>
              </a:ext>
            </a:extLst>
          </p:cNvPr>
          <p:cNvSpPr txBox="1">
            <a:spLocks/>
          </p:cNvSpPr>
          <p:nvPr/>
        </p:nvSpPr>
        <p:spPr>
          <a:xfrm>
            <a:off x="4342118" y="4104002"/>
            <a:ext cx="3152530" cy="9249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2400" dirty="0">
                <a:solidFill>
                  <a:srgbClr val="D20036"/>
                </a:solidFill>
                <a:latin typeface="Norwester" pitchFamily="2" charset="0"/>
              </a:rPr>
              <a:t>Radio R</a:t>
            </a:r>
          </a:p>
        </p:txBody>
      </p:sp>
      <p:sp>
        <p:nvSpPr>
          <p:cNvPr id="27" name="TextBox 26">
            <a:extLst>
              <a:ext uri="{FF2B5EF4-FFF2-40B4-BE49-F238E27FC236}">
                <a16:creationId xmlns:a16="http://schemas.microsoft.com/office/drawing/2014/main" id="{350CFEAA-457C-2932-6626-737A9498940E}"/>
              </a:ext>
            </a:extLst>
          </p:cNvPr>
          <p:cNvSpPr txBox="1"/>
          <p:nvPr/>
        </p:nvSpPr>
        <p:spPr>
          <a:xfrm>
            <a:off x="4434555" y="4722104"/>
            <a:ext cx="2967656" cy="1077218"/>
          </a:xfrm>
          <a:prstGeom prst="rect">
            <a:avLst/>
          </a:prstGeom>
          <a:noFill/>
        </p:spPr>
        <p:txBody>
          <a:bodyPr wrap="square">
            <a:spAutoFit/>
          </a:bodyPr>
          <a:lstStyle/>
          <a:p>
            <a:pPr algn="ctr"/>
            <a:r>
              <a:rPr lang="en-US" sz="1600" dirty="0">
                <a:latin typeface="Montserrat" panose="02000505000000020004" pitchFamily="2" charset="77"/>
                <a:cs typeface="Calibri"/>
              </a:rPr>
              <a:t>Enhancing accessibility of university extracurricular activities for youth in difficult situations </a:t>
            </a:r>
          </a:p>
        </p:txBody>
      </p:sp>
      <p:pic>
        <p:nvPicPr>
          <p:cNvPr id="28" name="Picture 27">
            <a:extLst>
              <a:ext uri="{FF2B5EF4-FFF2-40B4-BE49-F238E27FC236}">
                <a16:creationId xmlns:a16="http://schemas.microsoft.com/office/drawing/2014/main" id="{4CFBE0B0-BE95-7347-7F30-29E7DB183E05}"/>
              </a:ext>
            </a:extLst>
          </p:cNvPr>
          <p:cNvPicPr>
            <a:picLocks noChangeAspect="1"/>
          </p:cNvPicPr>
          <p:nvPr/>
        </p:nvPicPr>
        <p:blipFill>
          <a:blip r:embed="rId10"/>
          <a:stretch>
            <a:fillRect/>
          </a:stretch>
        </p:blipFill>
        <p:spPr>
          <a:xfrm>
            <a:off x="613143" y="4309684"/>
            <a:ext cx="2908300" cy="1866900"/>
          </a:xfrm>
          <a:prstGeom prst="rect">
            <a:avLst/>
          </a:prstGeom>
        </p:spPr>
      </p:pic>
      <p:sp>
        <p:nvSpPr>
          <p:cNvPr id="29" name="Title 1">
            <a:extLst>
              <a:ext uri="{FF2B5EF4-FFF2-40B4-BE49-F238E27FC236}">
                <a16:creationId xmlns:a16="http://schemas.microsoft.com/office/drawing/2014/main" id="{CF5EFDB2-FC96-0E8D-D608-51B462A08B8B}"/>
              </a:ext>
            </a:extLst>
          </p:cNvPr>
          <p:cNvSpPr txBox="1">
            <a:spLocks/>
          </p:cNvSpPr>
          <p:nvPr/>
        </p:nvSpPr>
        <p:spPr>
          <a:xfrm>
            <a:off x="397806" y="4219222"/>
            <a:ext cx="3152530" cy="9249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2400" dirty="0" err="1">
                <a:solidFill>
                  <a:srgbClr val="D20036"/>
                </a:solidFill>
                <a:latin typeface="Norwester" pitchFamily="2" charset="0"/>
              </a:rPr>
              <a:t>Le</a:t>
            </a:r>
            <a:r>
              <a:rPr lang="fi-FI" sz="2400" dirty="0">
                <a:solidFill>
                  <a:srgbClr val="D20036"/>
                </a:solidFill>
                <a:latin typeface="Norwester" pitchFamily="2" charset="0"/>
              </a:rPr>
              <a:t> </a:t>
            </a:r>
            <a:r>
              <a:rPr lang="fi-FI" sz="2400" dirty="0" err="1">
                <a:solidFill>
                  <a:srgbClr val="D20036"/>
                </a:solidFill>
                <a:latin typeface="Norwester" pitchFamily="2" charset="0"/>
              </a:rPr>
              <a:t>Discipline</a:t>
            </a:r>
            <a:endParaRPr lang="fi-FI" sz="2400" dirty="0">
              <a:solidFill>
                <a:srgbClr val="D20036"/>
              </a:solidFill>
              <a:latin typeface="Norwester" pitchFamily="2" charset="0"/>
            </a:endParaRPr>
          </a:p>
        </p:txBody>
      </p:sp>
      <p:sp>
        <p:nvSpPr>
          <p:cNvPr id="30" name="TextBox 29">
            <a:extLst>
              <a:ext uri="{FF2B5EF4-FFF2-40B4-BE49-F238E27FC236}">
                <a16:creationId xmlns:a16="http://schemas.microsoft.com/office/drawing/2014/main" id="{40195868-74B8-4008-FA24-0729B88448FD}"/>
              </a:ext>
            </a:extLst>
          </p:cNvPr>
          <p:cNvSpPr txBox="1"/>
          <p:nvPr/>
        </p:nvSpPr>
        <p:spPr>
          <a:xfrm>
            <a:off x="550951" y="4845214"/>
            <a:ext cx="2967656" cy="830997"/>
          </a:xfrm>
          <a:prstGeom prst="rect">
            <a:avLst/>
          </a:prstGeom>
          <a:noFill/>
        </p:spPr>
        <p:txBody>
          <a:bodyPr wrap="square">
            <a:spAutoFit/>
          </a:bodyPr>
          <a:lstStyle/>
          <a:p>
            <a:pPr algn="ctr"/>
            <a:r>
              <a:rPr lang="en-US" sz="1600" dirty="0">
                <a:latin typeface="Montserrat" panose="02000505000000020004" pitchFamily="2" charset="77"/>
                <a:cs typeface="Calibri"/>
              </a:rPr>
              <a:t>Inclusion and active citizenship: Citizenship Education Group</a:t>
            </a:r>
            <a:endParaRPr lang="en-US" sz="1600" dirty="0">
              <a:latin typeface="Montserrat" panose="02000505000000020004" pitchFamily="2" charset="77"/>
            </a:endParaRPr>
          </a:p>
        </p:txBody>
      </p:sp>
    </p:spTree>
    <p:extLst>
      <p:ext uri="{BB962C8B-B14F-4D97-AF65-F5344CB8AC3E}">
        <p14:creationId xmlns:p14="http://schemas.microsoft.com/office/powerpoint/2010/main" val="151955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FCA"/>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C50370-A57A-81E4-E3A9-86C7CD1B9A78}"/>
              </a:ext>
            </a:extLst>
          </p:cNvPr>
          <p:cNvSpPr>
            <a:spLocks noGrp="1"/>
          </p:cNvSpPr>
          <p:nvPr>
            <p:ph idx="1"/>
          </p:nvPr>
        </p:nvSpPr>
        <p:spPr>
          <a:xfrm>
            <a:off x="6079219" y="1127394"/>
            <a:ext cx="5565341" cy="4703887"/>
          </a:xfrm>
        </p:spPr>
        <p:txBody>
          <a:bodyPr>
            <a:normAutofit fontScale="92500" lnSpcReduction="10000"/>
          </a:bodyPr>
          <a:lstStyle/>
          <a:p>
            <a:pPr>
              <a:lnSpc>
                <a:spcPct val="100000"/>
              </a:lnSpc>
            </a:pPr>
            <a:r>
              <a:rPr lang="fi-FI" dirty="0" err="1">
                <a:latin typeface="Montserrat" panose="02000505000000020004" pitchFamily="2" charset="77"/>
              </a:rPr>
              <a:t>Introduction</a:t>
            </a:r>
            <a:r>
              <a:rPr lang="fi-FI" dirty="0">
                <a:latin typeface="Montserrat" panose="02000505000000020004" pitchFamily="2" charset="77"/>
              </a:rPr>
              <a:t> of </a:t>
            </a:r>
            <a:r>
              <a:rPr lang="fi-FI" dirty="0" err="1">
                <a:latin typeface="Montserrat" panose="02000505000000020004" pitchFamily="2" charset="77"/>
              </a:rPr>
              <a:t>the</a:t>
            </a:r>
            <a:r>
              <a:rPr lang="fi-FI" dirty="0">
                <a:latin typeface="Montserrat" panose="02000505000000020004" pitchFamily="2" charset="77"/>
              </a:rPr>
              <a:t> </a:t>
            </a:r>
            <a:r>
              <a:rPr lang="fi-FI" dirty="0" err="1">
                <a:latin typeface="Montserrat" panose="02000505000000020004" pitchFamily="2" charset="77"/>
              </a:rPr>
              <a:t>project</a:t>
            </a:r>
            <a:endParaRPr lang="fi-FI" dirty="0">
              <a:latin typeface="Montserrat" panose="02000505000000020004" pitchFamily="2" charset="77"/>
            </a:endParaRPr>
          </a:p>
          <a:p>
            <a:pPr>
              <a:lnSpc>
                <a:spcPct val="100000"/>
              </a:lnSpc>
            </a:pPr>
            <a:r>
              <a:rPr lang="fi-FI" dirty="0" err="1">
                <a:latin typeface="Montserrat" panose="02000505000000020004" pitchFamily="2" charset="77"/>
              </a:rPr>
              <a:t>Warm-up</a:t>
            </a:r>
            <a:r>
              <a:rPr lang="fi-FI" dirty="0">
                <a:latin typeface="Montserrat" panose="02000505000000020004" pitchFamily="2" charset="77"/>
              </a:rPr>
              <a:t> </a:t>
            </a:r>
            <a:r>
              <a:rPr lang="fi-FI" dirty="0" err="1">
                <a:latin typeface="Montserrat" panose="02000505000000020004" pitchFamily="2" charset="77"/>
              </a:rPr>
              <a:t>activities</a:t>
            </a:r>
            <a:endParaRPr lang="fi-FI" dirty="0">
              <a:latin typeface="Montserrat" panose="02000505000000020004" pitchFamily="2" charset="77"/>
            </a:endParaRPr>
          </a:p>
          <a:p>
            <a:pPr>
              <a:lnSpc>
                <a:spcPct val="100000"/>
              </a:lnSpc>
            </a:pPr>
            <a:r>
              <a:rPr lang="fi-FI" dirty="0" err="1">
                <a:latin typeface="Montserrat" panose="02000505000000020004" pitchFamily="2" charset="77"/>
              </a:rPr>
              <a:t>Quiz</a:t>
            </a:r>
            <a:r>
              <a:rPr lang="fi-FI" dirty="0">
                <a:latin typeface="Montserrat" panose="02000505000000020004" pitchFamily="2" charset="77"/>
              </a:rPr>
              <a:t> on </a:t>
            </a:r>
            <a:r>
              <a:rPr lang="fi-FI" dirty="0" err="1">
                <a:latin typeface="Montserrat" panose="02000505000000020004" pitchFamily="2" charset="77"/>
              </a:rPr>
              <a:t>social</a:t>
            </a:r>
            <a:r>
              <a:rPr lang="fi-FI" dirty="0">
                <a:latin typeface="Montserrat" panose="02000505000000020004" pitchFamily="2" charset="77"/>
              </a:rPr>
              <a:t> </a:t>
            </a:r>
            <a:r>
              <a:rPr lang="fi-FI" dirty="0" err="1">
                <a:latin typeface="Montserrat" panose="02000505000000020004" pitchFamily="2" charset="77"/>
              </a:rPr>
              <a:t>inclusion</a:t>
            </a:r>
            <a:r>
              <a:rPr lang="fi-FI" dirty="0">
                <a:latin typeface="Montserrat" panose="02000505000000020004" pitchFamily="2" charset="77"/>
              </a:rPr>
              <a:t> </a:t>
            </a:r>
          </a:p>
          <a:p>
            <a:pPr>
              <a:lnSpc>
                <a:spcPct val="100000"/>
              </a:lnSpc>
            </a:pPr>
            <a:r>
              <a:rPr lang="fi-FI" dirty="0" err="1">
                <a:latin typeface="Montserrat" panose="02000505000000020004" pitchFamily="2" charset="77"/>
              </a:rPr>
              <a:t>About</a:t>
            </a:r>
            <a:r>
              <a:rPr lang="fi-FI" dirty="0">
                <a:latin typeface="Montserrat" panose="02000505000000020004" pitchFamily="2" charset="77"/>
              </a:rPr>
              <a:t> </a:t>
            </a:r>
            <a:r>
              <a:rPr lang="fi-FI" dirty="0" err="1">
                <a:latin typeface="Montserrat" panose="02000505000000020004" pitchFamily="2" charset="77"/>
              </a:rPr>
              <a:t>safer</a:t>
            </a:r>
            <a:r>
              <a:rPr lang="fi-FI" dirty="0">
                <a:latin typeface="Montserrat" panose="02000505000000020004" pitchFamily="2" charset="77"/>
              </a:rPr>
              <a:t> </a:t>
            </a:r>
            <a:r>
              <a:rPr lang="fi-FI" dirty="0" err="1">
                <a:latin typeface="Montserrat" panose="02000505000000020004" pitchFamily="2" charset="77"/>
              </a:rPr>
              <a:t>spaces</a:t>
            </a:r>
            <a:endParaRPr lang="fi-FI" dirty="0">
              <a:latin typeface="Montserrat" panose="02000505000000020004" pitchFamily="2" charset="77"/>
            </a:endParaRPr>
          </a:p>
          <a:p>
            <a:pPr>
              <a:lnSpc>
                <a:spcPct val="100000"/>
              </a:lnSpc>
            </a:pPr>
            <a:r>
              <a:rPr lang="fi-FI" dirty="0" err="1">
                <a:latin typeface="Montserrat" panose="02000505000000020004" pitchFamily="2" charset="77"/>
              </a:rPr>
              <a:t>Good</a:t>
            </a:r>
            <a:r>
              <a:rPr lang="fi-FI" dirty="0">
                <a:latin typeface="Montserrat" panose="02000505000000020004" pitchFamily="2" charset="77"/>
              </a:rPr>
              <a:t> </a:t>
            </a:r>
            <a:r>
              <a:rPr lang="fi-FI" dirty="0" err="1">
                <a:latin typeface="Montserrat" panose="02000505000000020004" pitchFamily="2" charset="77"/>
              </a:rPr>
              <a:t>practices</a:t>
            </a:r>
            <a:endParaRPr lang="fi-FI" dirty="0">
              <a:latin typeface="Montserrat" panose="02000505000000020004" pitchFamily="2" charset="77"/>
            </a:endParaRPr>
          </a:p>
          <a:p>
            <a:pPr>
              <a:lnSpc>
                <a:spcPct val="100000"/>
              </a:lnSpc>
            </a:pPr>
            <a:r>
              <a:rPr lang="fi-FI" dirty="0" err="1">
                <a:latin typeface="Montserrat" panose="02000505000000020004" pitchFamily="2" charset="77"/>
              </a:rPr>
              <a:t>Innovating</a:t>
            </a:r>
            <a:r>
              <a:rPr lang="fi-FI" dirty="0">
                <a:latin typeface="Montserrat" panose="02000505000000020004" pitchFamily="2" charset="77"/>
              </a:rPr>
              <a:t> </a:t>
            </a:r>
            <a:r>
              <a:rPr lang="fi-FI" dirty="0" err="1">
                <a:latin typeface="Montserrat" panose="02000505000000020004" pitchFamily="2" charset="77"/>
              </a:rPr>
              <a:t>new</a:t>
            </a:r>
            <a:r>
              <a:rPr lang="fi-FI" dirty="0">
                <a:latin typeface="Montserrat" panose="02000505000000020004" pitchFamily="2" charset="77"/>
              </a:rPr>
              <a:t> </a:t>
            </a:r>
            <a:r>
              <a:rPr lang="fi-FI" dirty="0" err="1">
                <a:latin typeface="Montserrat" panose="02000505000000020004" pitchFamily="2" charset="77"/>
              </a:rPr>
              <a:t>tools</a:t>
            </a:r>
            <a:r>
              <a:rPr lang="fi-FI" dirty="0">
                <a:latin typeface="Montserrat" panose="02000505000000020004" pitchFamily="2" charset="77"/>
              </a:rPr>
              <a:t>: </a:t>
            </a:r>
            <a:r>
              <a:rPr lang="fi-FI" dirty="0" err="1">
                <a:latin typeface="Montserrat" panose="02000505000000020004" pitchFamily="2" charset="77"/>
              </a:rPr>
              <a:t>Take</a:t>
            </a:r>
            <a:r>
              <a:rPr lang="fi-FI" dirty="0">
                <a:latin typeface="Montserrat" panose="02000505000000020004" pitchFamily="2" charset="77"/>
              </a:rPr>
              <a:t> </a:t>
            </a:r>
            <a:r>
              <a:rPr lang="fi-FI" dirty="0" err="1">
                <a:latin typeface="Montserrat" panose="02000505000000020004" pitchFamily="2" charset="77"/>
              </a:rPr>
              <a:t>the</a:t>
            </a:r>
            <a:r>
              <a:rPr lang="fi-FI" dirty="0">
                <a:latin typeface="Montserrat" panose="02000505000000020004" pitchFamily="2" charset="77"/>
              </a:rPr>
              <a:t> </a:t>
            </a:r>
            <a:r>
              <a:rPr lang="fi-FI" dirty="0" err="1">
                <a:latin typeface="Montserrat" panose="02000505000000020004" pitchFamily="2" charset="77"/>
              </a:rPr>
              <a:t>first</a:t>
            </a:r>
            <a:r>
              <a:rPr lang="fi-FI" dirty="0">
                <a:latin typeface="Montserrat" panose="02000505000000020004" pitchFamily="2" charset="77"/>
              </a:rPr>
              <a:t> </a:t>
            </a:r>
            <a:r>
              <a:rPr lang="fi-FI" dirty="0" err="1">
                <a:latin typeface="Montserrat" panose="02000505000000020004" pitchFamily="2" charset="77"/>
              </a:rPr>
              <a:t>steps</a:t>
            </a:r>
            <a:r>
              <a:rPr lang="fi-FI" dirty="0">
                <a:latin typeface="Montserrat" panose="02000505000000020004" pitchFamily="2" charset="77"/>
              </a:rPr>
              <a:t> to </a:t>
            </a:r>
            <a:r>
              <a:rPr lang="fi-FI" dirty="0" err="1">
                <a:latin typeface="Montserrat" panose="02000505000000020004" pitchFamily="2" charset="77"/>
              </a:rPr>
              <a:t>create</a:t>
            </a:r>
            <a:r>
              <a:rPr lang="fi-FI" dirty="0">
                <a:latin typeface="Montserrat" panose="02000505000000020004" pitchFamily="2" charset="77"/>
              </a:rPr>
              <a:t> a </a:t>
            </a:r>
            <a:r>
              <a:rPr lang="fi-FI" dirty="0" err="1">
                <a:latin typeface="Montserrat" panose="02000505000000020004" pitchFamily="2" charset="77"/>
              </a:rPr>
              <a:t>tool</a:t>
            </a:r>
            <a:endParaRPr lang="fi-FI" dirty="0">
              <a:latin typeface="Montserrat" panose="02000505000000020004" pitchFamily="2" charset="77"/>
            </a:endParaRPr>
          </a:p>
          <a:p>
            <a:pPr>
              <a:lnSpc>
                <a:spcPct val="100000"/>
              </a:lnSpc>
            </a:pPr>
            <a:r>
              <a:rPr lang="fi-FI" dirty="0">
                <a:latin typeface="Montserrat" panose="02000505000000020004" pitchFamily="2" charset="77"/>
              </a:rPr>
              <a:t>Tools </a:t>
            </a:r>
            <a:r>
              <a:rPr lang="fi-FI" dirty="0" err="1">
                <a:latin typeface="Montserrat" panose="02000505000000020004" pitchFamily="2" charset="77"/>
              </a:rPr>
              <a:t>produced</a:t>
            </a:r>
            <a:r>
              <a:rPr lang="fi-FI" dirty="0">
                <a:latin typeface="Montserrat" panose="02000505000000020004" pitchFamily="2" charset="77"/>
              </a:rPr>
              <a:t> </a:t>
            </a:r>
            <a:r>
              <a:rPr lang="fi-FI" dirty="0" err="1">
                <a:latin typeface="Montserrat" panose="02000505000000020004" pitchFamily="2" charset="77"/>
              </a:rPr>
              <a:t>by</a:t>
            </a:r>
            <a:r>
              <a:rPr lang="fi-FI" dirty="0">
                <a:latin typeface="Montserrat" panose="02000505000000020004" pitchFamily="2" charset="77"/>
              </a:rPr>
              <a:t> </a:t>
            </a:r>
            <a:r>
              <a:rPr lang="fi-FI" dirty="0" err="1">
                <a:latin typeface="Montserrat" panose="02000505000000020004" pitchFamily="2" charset="77"/>
              </a:rPr>
              <a:t>the</a:t>
            </a:r>
            <a:r>
              <a:rPr lang="fi-FI" dirty="0">
                <a:latin typeface="Montserrat" panose="02000505000000020004" pitchFamily="2" charset="77"/>
              </a:rPr>
              <a:t> </a:t>
            </a:r>
            <a:r>
              <a:rPr lang="fi-FI" dirty="0" err="1">
                <a:latin typeface="Montserrat" panose="02000505000000020004" pitchFamily="2" charset="77"/>
              </a:rPr>
              <a:t>project</a:t>
            </a:r>
            <a:r>
              <a:rPr lang="fi-FI" dirty="0">
                <a:latin typeface="Montserrat" panose="02000505000000020004" pitchFamily="2" charset="77"/>
              </a:rPr>
              <a:t> </a:t>
            </a:r>
            <a:r>
              <a:rPr lang="fi-FI" dirty="0" err="1">
                <a:latin typeface="Montserrat" panose="02000505000000020004" pitchFamily="2" charset="77"/>
              </a:rPr>
              <a:t>partners</a:t>
            </a:r>
            <a:endParaRPr lang="fi-FI" dirty="0">
              <a:latin typeface="Montserrat" panose="02000505000000020004" pitchFamily="2" charset="77"/>
            </a:endParaRPr>
          </a:p>
          <a:p>
            <a:pPr>
              <a:lnSpc>
                <a:spcPct val="100000"/>
              </a:lnSpc>
            </a:pPr>
            <a:r>
              <a:rPr lang="fi-FI" dirty="0">
                <a:latin typeface="Montserrat" panose="02000505000000020004" pitchFamily="2" charset="77"/>
              </a:rPr>
              <a:t>Word </a:t>
            </a:r>
            <a:r>
              <a:rPr lang="fi-FI" dirty="0" err="1">
                <a:latin typeface="Montserrat" panose="02000505000000020004" pitchFamily="2" charset="77"/>
              </a:rPr>
              <a:t>explanations</a:t>
            </a:r>
            <a:endParaRPr lang="fi-FI" dirty="0">
              <a:latin typeface="Montserrat" panose="02000505000000020004" pitchFamily="2" charset="77"/>
            </a:endParaRPr>
          </a:p>
        </p:txBody>
      </p:sp>
      <p:pic>
        <p:nvPicPr>
          <p:cNvPr id="11" name="Picture 10">
            <a:extLst>
              <a:ext uri="{FF2B5EF4-FFF2-40B4-BE49-F238E27FC236}">
                <a16:creationId xmlns:a16="http://schemas.microsoft.com/office/drawing/2014/main" id="{6E0444C3-FA59-AFFF-2C20-49BD8B0A0509}"/>
              </a:ext>
            </a:extLst>
          </p:cNvPr>
          <p:cNvPicPr>
            <a:picLocks noChangeAspect="1"/>
          </p:cNvPicPr>
          <p:nvPr/>
        </p:nvPicPr>
        <p:blipFill>
          <a:blip r:embed="rId3"/>
          <a:stretch>
            <a:fillRect/>
          </a:stretch>
        </p:blipFill>
        <p:spPr>
          <a:xfrm>
            <a:off x="838199" y="-218904"/>
            <a:ext cx="3490993" cy="2766447"/>
          </a:xfrm>
          <a:prstGeom prst="rect">
            <a:avLst/>
          </a:prstGeom>
        </p:spPr>
      </p:pic>
      <p:sp>
        <p:nvSpPr>
          <p:cNvPr id="12" name="Title 1">
            <a:extLst>
              <a:ext uri="{FF2B5EF4-FFF2-40B4-BE49-F238E27FC236}">
                <a16:creationId xmlns:a16="http://schemas.microsoft.com/office/drawing/2014/main" id="{A0A1B03A-6B64-F6A1-923A-B57066EB6C9D}"/>
              </a:ext>
            </a:extLst>
          </p:cNvPr>
          <p:cNvSpPr txBox="1">
            <a:spLocks/>
          </p:cNvSpPr>
          <p:nvPr/>
        </p:nvSpPr>
        <p:spPr>
          <a:xfrm>
            <a:off x="1515336" y="102671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err="1">
                <a:solidFill>
                  <a:srgbClr val="D20036"/>
                </a:solidFill>
                <a:latin typeface="Norwester" pitchFamily="2" charset="0"/>
              </a:rPr>
              <a:t>Contents</a:t>
            </a:r>
            <a:endParaRPr lang="fi-FI" dirty="0">
              <a:solidFill>
                <a:srgbClr val="D20036"/>
              </a:solidFill>
              <a:latin typeface="Norwester" pitchFamily="2" charset="0"/>
            </a:endParaRPr>
          </a:p>
        </p:txBody>
      </p:sp>
      <p:pic>
        <p:nvPicPr>
          <p:cNvPr id="8" name="Picture 7" descr="A white and black logo&#10;&#10;Description automatically generated with medium confidence">
            <a:extLst>
              <a:ext uri="{FF2B5EF4-FFF2-40B4-BE49-F238E27FC236}">
                <a16:creationId xmlns:a16="http://schemas.microsoft.com/office/drawing/2014/main" id="{A86DCBCA-1B68-796C-A98A-D4197555EE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9" name="Picture 8">
            <a:extLst>
              <a:ext uri="{FF2B5EF4-FFF2-40B4-BE49-F238E27FC236}">
                <a16:creationId xmlns:a16="http://schemas.microsoft.com/office/drawing/2014/main" id="{0365D26C-22D3-105E-3CF6-AB9EF2A07CDE}"/>
              </a:ext>
            </a:extLst>
          </p:cNvPr>
          <p:cNvPicPr>
            <a:picLocks noChangeAspect="1"/>
          </p:cNvPicPr>
          <p:nvPr/>
        </p:nvPicPr>
        <p:blipFill>
          <a:blip r:embed="rId5"/>
          <a:stretch>
            <a:fillRect/>
          </a:stretch>
        </p:blipFill>
        <p:spPr>
          <a:xfrm>
            <a:off x="-899865" y="6382312"/>
            <a:ext cx="5229058" cy="147071"/>
          </a:xfrm>
          <a:prstGeom prst="rect">
            <a:avLst/>
          </a:prstGeom>
        </p:spPr>
      </p:pic>
      <p:pic>
        <p:nvPicPr>
          <p:cNvPr id="10" name="Picture 9">
            <a:extLst>
              <a:ext uri="{FF2B5EF4-FFF2-40B4-BE49-F238E27FC236}">
                <a16:creationId xmlns:a16="http://schemas.microsoft.com/office/drawing/2014/main" id="{3E6DB8EE-0B58-EF3F-9DF2-1B3E4CE0D57B}"/>
              </a:ext>
            </a:extLst>
          </p:cNvPr>
          <p:cNvPicPr>
            <a:picLocks noChangeAspect="1"/>
          </p:cNvPicPr>
          <p:nvPr/>
        </p:nvPicPr>
        <p:blipFill>
          <a:blip r:embed="rId5"/>
          <a:stretch>
            <a:fillRect/>
          </a:stretch>
        </p:blipFill>
        <p:spPr>
          <a:xfrm>
            <a:off x="11082301" y="6382312"/>
            <a:ext cx="5229058" cy="147071"/>
          </a:xfrm>
          <a:prstGeom prst="rect">
            <a:avLst/>
          </a:prstGeom>
        </p:spPr>
      </p:pic>
      <p:pic>
        <p:nvPicPr>
          <p:cNvPr id="4" name="Picture 3" descr="A cartoon of a person pointing&#10;&#10;Description automatically generated">
            <a:extLst>
              <a:ext uri="{FF2B5EF4-FFF2-40B4-BE49-F238E27FC236}">
                <a16:creationId xmlns:a16="http://schemas.microsoft.com/office/drawing/2014/main" id="{C74BE6C1-A1C0-8E4D-7FE8-9D77865C2C86}"/>
              </a:ext>
            </a:extLst>
          </p:cNvPr>
          <p:cNvPicPr>
            <a:picLocks noChangeAspect="1"/>
          </p:cNvPicPr>
          <p:nvPr/>
        </p:nvPicPr>
        <p:blipFill rotWithShape="1">
          <a:blip r:embed="rId6">
            <a:extLst>
              <a:ext uri="{28A0092B-C50C-407E-A947-70E740481C1C}">
                <a14:useLocalDpi xmlns:a14="http://schemas.microsoft.com/office/drawing/2010/main" val="0"/>
              </a:ext>
            </a:extLst>
          </a:blip>
          <a:srcRect l="52298" t="25811" r="23737"/>
          <a:stretch/>
        </p:blipFill>
        <p:spPr>
          <a:xfrm>
            <a:off x="3505352" y="803177"/>
            <a:ext cx="2573867" cy="5562928"/>
          </a:xfrm>
          <a:prstGeom prst="rect">
            <a:avLst/>
          </a:prstGeom>
        </p:spPr>
      </p:pic>
    </p:spTree>
    <p:extLst>
      <p:ext uri="{BB962C8B-B14F-4D97-AF65-F5344CB8AC3E}">
        <p14:creationId xmlns:p14="http://schemas.microsoft.com/office/powerpoint/2010/main" val="3930511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5D02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FA68C6-9B00-6CAC-30B6-29938A66B458}"/>
              </a:ext>
            </a:extLst>
          </p:cNvPr>
          <p:cNvPicPr>
            <a:picLocks noChangeAspect="1"/>
          </p:cNvPicPr>
          <p:nvPr/>
        </p:nvPicPr>
        <p:blipFill>
          <a:blip r:embed="rId2"/>
          <a:stretch>
            <a:fillRect/>
          </a:stretch>
        </p:blipFill>
        <p:spPr>
          <a:xfrm>
            <a:off x="0" y="1043094"/>
            <a:ext cx="5907651" cy="1924238"/>
          </a:xfrm>
          <a:prstGeom prst="rect">
            <a:avLst/>
          </a:prstGeom>
        </p:spPr>
      </p:pic>
      <p:sp>
        <p:nvSpPr>
          <p:cNvPr id="9" name="Title 1">
            <a:extLst>
              <a:ext uri="{FF2B5EF4-FFF2-40B4-BE49-F238E27FC236}">
                <a16:creationId xmlns:a16="http://schemas.microsoft.com/office/drawing/2014/main" id="{C5B35BA3-BD15-F646-6AFD-183BF974C86B}"/>
              </a:ext>
            </a:extLst>
          </p:cNvPr>
          <p:cNvSpPr txBox="1">
            <a:spLocks/>
          </p:cNvSpPr>
          <p:nvPr/>
        </p:nvSpPr>
        <p:spPr>
          <a:xfrm>
            <a:off x="896815" y="1304347"/>
            <a:ext cx="46169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Bef>
                <a:spcPts val="0"/>
              </a:spcBef>
            </a:pPr>
            <a:r>
              <a:rPr lang="en-US" sz="2800" b="0" i="0" u="none" strike="noStrike" dirty="0">
                <a:solidFill>
                  <a:srgbClr val="D20036"/>
                </a:solidFill>
                <a:effectLst/>
                <a:latin typeface="Norwester" pitchFamily="2" charset="0"/>
              </a:rPr>
              <a:t>What kind of thoughts does the good practice raise in you?</a:t>
            </a:r>
          </a:p>
        </p:txBody>
      </p:sp>
      <p:pic>
        <p:nvPicPr>
          <p:cNvPr id="5" name="Picture 4" descr="A white and black logo&#10;&#10;Description automatically generated with medium confidence">
            <a:extLst>
              <a:ext uri="{FF2B5EF4-FFF2-40B4-BE49-F238E27FC236}">
                <a16:creationId xmlns:a16="http://schemas.microsoft.com/office/drawing/2014/main" id="{CDDBFE76-4817-2B4B-4C62-B32A557BBA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6" name="Picture 5">
            <a:extLst>
              <a:ext uri="{FF2B5EF4-FFF2-40B4-BE49-F238E27FC236}">
                <a16:creationId xmlns:a16="http://schemas.microsoft.com/office/drawing/2014/main" id="{EF1F10EC-AC4C-F8BD-A495-BEC79B810ED6}"/>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A5B5DC69-C69E-AD22-F7F6-650F669D3470}"/>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3" name="Picture 2">
            <a:extLst>
              <a:ext uri="{FF2B5EF4-FFF2-40B4-BE49-F238E27FC236}">
                <a16:creationId xmlns:a16="http://schemas.microsoft.com/office/drawing/2014/main" id="{AABF1F8A-21CA-4272-83F6-CD9A7AECDC59}"/>
              </a:ext>
            </a:extLst>
          </p:cNvPr>
          <p:cNvPicPr>
            <a:picLocks noChangeAspect="1"/>
          </p:cNvPicPr>
          <p:nvPr/>
        </p:nvPicPr>
        <p:blipFill>
          <a:blip r:embed="rId2"/>
          <a:stretch>
            <a:fillRect/>
          </a:stretch>
        </p:blipFill>
        <p:spPr>
          <a:xfrm rot="10800000">
            <a:off x="6224652" y="905555"/>
            <a:ext cx="5739527" cy="1924237"/>
          </a:xfrm>
          <a:prstGeom prst="rect">
            <a:avLst/>
          </a:prstGeom>
        </p:spPr>
      </p:pic>
      <p:sp>
        <p:nvSpPr>
          <p:cNvPr id="12" name="Title 1">
            <a:extLst>
              <a:ext uri="{FF2B5EF4-FFF2-40B4-BE49-F238E27FC236}">
                <a16:creationId xmlns:a16="http://schemas.microsoft.com/office/drawing/2014/main" id="{108C768E-4220-8281-5A1C-6A38E1FECB5B}"/>
              </a:ext>
            </a:extLst>
          </p:cNvPr>
          <p:cNvSpPr txBox="1">
            <a:spLocks/>
          </p:cNvSpPr>
          <p:nvPr/>
        </p:nvSpPr>
        <p:spPr>
          <a:xfrm>
            <a:off x="6594231" y="1337323"/>
            <a:ext cx="45241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base">
              <a:spcBef>
                <a:spcPts val="0"/>
              </a:spcBef>
            </a:pPr>
            <a:r>
              <a:rPr lang="en-US" sz="2800" dirty="0">
                <a:solidFill>
                  <a:srgbClr val="D20036"/>
                </a:solidFill>
                <a:latin typeface="Norwester" pitchFamily="2" charset="0"/>
              </a:rPr>
              <a:t>Do you have anything in mind you would like to add on the good practice?</a:t>
            </a:r>
          </a:p>
        </p:txBody>
      </p:sp>
      <p:pic>
        <p:nvPicPr>
          <p:cNvPr id="15" name="Picture 14">
            <a:extLst>
              <a:ext uri="{FF2B5EF4-FFF2-40B4-BE49-F238E27FC236}">
                <a16:creationId xmlns:a16="http://schemas.microsoft.com/office/drawing/2014/main" id="{06A68589-44A3-BEA0-4CA1-CD8B0741943D}"/>
              </a:ext>
            </a:extLst>
          </p:cNvPr>
          <p:cNvPicPr>
            <a:picLocks noChangeAspect="1"/>
          </p:cNvPicPr>
          <p:nvPr/>
        </p:nvPicPr>
        <p:blipFill>
          <a:blip r:embed="rId2"/>
          <a:stretch>
            <a:fillRect/>
          </a:stretch>
        </p:blipFill>
        <p:spPr>
          <a:xfrm>
            <a:off x="46502" y="3223494"/>
            <a:ext cx="5920845" cy="1971651"/>
          </a:xfrm>
          <a:prstGeom prst="rect">
            <a:avLst/>
          </a:prstGeom>
        </p:spPr>
      </p:pic>
      <p:sp>
        <p:nvSpPr>
          <p:cNvPr id="22" name="Title 1">
            <a:extLst>
              <a:ext uri="{FF2B5EF4-FFF2-40B4-BE49-F238E27FC236}">
                <a16:creationId xmlns:a16="http://schemas.microsoft.com/office/drawing/2014/main" id="{F3BC2625-1227-809D-6361-6FAC5516F7D6}"/>
              </a:ext>
            </a:extLst>
          </p:cNvPr>
          <p:cNvSpPr txBox="1">
            <a:spLocks/>
          </p:cNvSpPr>
          <p:nvPr/>
        </p:nvSpPr>
        <p:spPr>
          <a:xfrm>
            <a:off x="747913" y="3504014"/>
            <a:ext cx="49147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Bef>
                <a:spcPts val="0"/>
              </a:spcBef>
            </a:pPr>
            <a:r>
              <a:rPr lang="en-US" sz="2800" dirty="0">
                <a:solidFill>
                  <a:srgbClr val="D20036"/>
                </a:solidFill>
                <a:latin typeface="Norwester" pitchFamily="2" charset="0"/>
              </a:rPr>
              <a:t>How would the good practice or parts of it fit to your own work?</a:t>
            </a:r>
          </a:p>
        </p:txBody>
      </p:sp>
      <p:pic>
        <p:nvPicPr>
          <p:cNvPr id="31" name="Picture 30">
            <a:extLst>
              <a:ext uri="{FF2B5EF4-FFF2-40B4-BE49-F238E27FC236}">
                <a16:creationId xmlns:a16="http://schemas.microsoft.com/office/drawing/2014/main" id="{F333D84F-092F-662E-6BCD-A3501F9822EC}"/>
              </a:ext>
            </a:extLst>
          </p:cNvPr>
          <p:cNvPicPr>
            <a:picLocks noChangeAspect="1"/>
          </p:cNvPicPr>
          <p:nvPr/>
        </p:nvPicPr>
        <p:blipFill>
          <a:blip r:embed="rId2"/>
          <a:stretch>
            <a:fillRect/>
          </a:stretch>
        </p:blipFill>
        <p:spPr>
          <a:xfrm rot="10800000">
            <a:off x="6224649" y="3138447"/>
            <a:ext cx="5819205" cy="1971650"/>
          </a:xfrm>
          <a:prstGeom prst="rect">
            <a:avLst/>
          </a:prstGeom>
        </p:spPr>
      </p:pic>
      <p:sp>
        <p:nvSpPr>
          <p:cNvPr id="32" name="Title 1">
            <a:extLst>
              <a:ext uri="{FF2B5EF4-FFF2-40B4-BE49-F238E27FC236}">
                <a16:creationId xmlns:a16="http://schemas.microsoft.com/office/drawing/2014/main" id="{59CD6B27-9273-E5A1-5BC1-5C0BAB5FDF94}"/>
              </a:ext>
            </a:extLst>
          </p:cNvPr>
          <p:cNvSpPr txBox="1">
            <a:spLocks/>
          </p:cNvSpPr>
          <p:nvPr/>
        </p:nvSpPr>
        <p:spPr>
          <a:xfrm>
            <a:off x="6432758" y="3504014"/>
            <a:ext cx="484710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base">
              <a:spcBef>
                <a:spcPts val="0"/>
              </a:spcBef>
              <a:spcAft>
                <a:spcPts val="1200"/>
              </a:spcAft>
            </a:pPr>
            <a:r>
              <a:rPr lang="en-US" sz="2800" dirty="0">
                <a:solidFill>
                  <a:srgbClr val="D20036"/>
                </a:solidFill>
                <a:latin typeface="Norwester" pitchFamily="2" charset="0"/>
              </a:rPr>
              <a:t>Do you have some other similar kind of good practices in mind you would like to share? </a:t>
            </a:r>
          </a:p>
        </p:txBody>
      </p:sp>
    </p:spTree>
    <p:extLst>
      <p:ext uri="{BB962C8B-B14F-4D97-AF65-F5344CB8AC3E}">
        <p14:creationId xmlns:p14="http://schemas.microsoft.com/office/powerpoint/2010/main" val="1658948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Google Shape;295;p13">
            <a:extLst>
              <a:ext uri="{FF2B5EF4-FFF2-40B4-BE49-F238E27FC236}">
                <a16:creationId xmlns:a16="http://schemas.microsoft.com/office/drawing/2014/main" id="{3A67C1AF-4E9B-1782-264D-2201E6E7BCDB}"/>
              </a:ext>
            </a:extLst>
          </p:cNvPr>
          <p:cNvSpPr/>
          <p:nvPr/>
        </p:nvSpPr>
        <p:spPr>
          <a:xfrm>
            <a:off x="-152693" y="-400757"/>
            <a:ext cx="12497386" cy="7422147"/>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015B56"/>
          </a:solidFill>
          <a:ln>
            <a:noFill/>
          </a:ln>
        </p:spPr>
        <p:txBody>
          <a:bodyPr/>
          <a:lstStyle/>
          <a:p>
            <a:endParaRPr lang="fi-FI" sz="1200" dirty="0"/>
          </a:p>
        </p:txBody>
      </p:sp>
      <p:pic>
        <p:nvPicPr>
          <p:cNvPr id="4" name="Picture 3" descr="A white and black logo&#10;&#10;Description automatically generated with medium confidence">
            <a:extLst>
              <a:ext uri="{FF2B5EF4-FFF2-40B4-BE49-F238E27FC236}">
                <a16:creationId xmlns:a16="http://schemas.microsoft.com/office/drawing/2014/main" id="{D51D1B15-6DA1-B5B7-27C0-EC0A54C5A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626" y="5737807"/>
            <a:ext cx="9518753" cy="1457416"/>
          </a:xfrm>
          <a:prstGeom prst="rect">
            <a:avLst/>
          </a:prstGeom>
        </p:spPr>
      </p:pic>
      <p:pic>
        <p:nvPicPr>
          <p:cNvPr id="9" name="Picture 8" descr="A group of people holding a sign&#10;&#10;Description automatically generated">
            <a:extLst>
              <a:ext uri="{FF2B5EF4-FFF2-40B4-BE49-F238E27FC236}">
                <a16:creationId xmlns:a16="http://schemas.microsoft.com/office/drawing/2014/main" id="{31C743DD-395F-03C6-DFCB-E86034D39B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329" y="0"/>
            <a:ext cx="6857342" cy="6858000"/>
          </a:xfrm>
          <a:prstGeom prst="rect">
            <a:avLst/>
          </a:prstGeom>
        </p:spPr>
      </p:pic>
      <p:sp>
        <p:nvSpPr>
          <p:cNvPr id="7" name="Title 1">
            <a:extLst>
              <a:ext uri="{FF2B5EF4-FFF2-40B4-BE49-F238E27FC236}">
                <a16:creationId xmlns:a16="http://schemas.microsoft.com/office/drawing/2014/main" id="{70C1ECB8-6AB9-46D2-3E50-6B20C942EDC7}"/>
              </a:ext>
            </a:extLst>
          </p:cNvPr>
          <p:cNvSpPr txBox="1">
            <a:spLocks/>
          </p:cNvSpPr>
          <p:nvPr/>
        </p:nvSpPr>
        <p:spPr>
          <a:xfrm>
            <a:off x="3023733" y="2459037"/>
            <a:ext cx="6144533"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fi-FI" sz="3600" b="1" dirty="0" err="1">
                <a:solidFill>
                  <a:schemeClr val="bg1"/>
                </a:solidFill>
                <a:latin typeface="Norwester"/>
              </a:rPr>
              <a:t>Innovating</a:t>
            </a:r>
            <a:r>
              <a:rPr lang="fi-FI" sz="3600" b="1" dirty="0">
                <a:solidFill>
                  <a:schemeClr val="bg1"/>
                </a:solidFill>
                <a:latin typeface="Norwester"/>
              </a:rPr>
              <a:t> </a:t>
            </a:r>
            <a:r>
              <a:rPr lang="fi-FI" sz="3600" b="1" dirty="0" err="1">
                <a:solidFill>
                  <a:schemeClr val="bg1"/>
                </a:solidFill>
                <a:latin typeface="Norwester"/>
              </a:rPr>
              <a:t>new</a:t>
            </a:r>
            <a:r>
              <a:rPr lang="fi-FI" sz="3600" b="1" dirty="0">
                <a:solidFill>
                  <a:schemeClr val="bg1"/>
                </a:solidFill>
                <a:latin typeface="Norwester"/>
              </a:rPr>
              <a:t> </a:t>
            </a:r>
            <a:r>
              <a:rPr lang="fi-FI" sz="3600" b="1" dirty="0" err="1">
                <a:solidFill>
                  <a:schemeClr val="bg1"/>
                </a:solidFill>
                <a:latin typeface="Norwester"/>
              </a:rPr>
              <a:t>tools</a:t>
            </a:r>
            <a:r>
              <a:rPr lang="fi-FI" sz="3600" b="1" dirty="0">
                <a:solidFill>
                  <a:schemeClr val="bg1"/>
                </a:solidFill>
                <a:latin typeface="Norwester"/>
              </a:rPr>
              <a:t>: </a:t>
            </a:r>
            <a:r>
              <a:rPr lang="fi-FI" sz="3600" b="1" dirty="0" err="1">
                <a:solidFill>
                  <a:schemeClr val="bg1"/>
                </a:solidFill>
                <a:latin typeface="Norwester"/>
              </a:rPr>
              <a:t>Take</a:t>
            </a:r>
            <a:r>
              <a:rPr lang="fi-FI" sz="3600" b="1" dirty="0">
                <a:solidFill>
                  <a:schemeClr val="bg1"/>
                </a:solidFill>
                <a:latin typeface="Norwester"/>
              </a:rPr>
              <a:t> </a:t>
            </a:r>
            <a:r>
              <a:rPr lang="fi-FI" sz="3600" b="1" dirty="0" err="1">
                <a:solidFill>
                  <a:schemeClr val="bg1"/>
                </a:solidFill>
                <a:latin typeface="Norwester"/>
              </a:rPr>
              <a:t>the</a:t>
            </a:r>
            <a:r>
              <a:rPr lang="fi-FI" sz="3600" b="1" dirty="0">
                <a:solidFill>
                  <a:schemeClr val="bg1"/>
                </a:solidFill>
                <a:latin typeface="Norwester"/>
              </a:rPr>
              <a:t> </a:t>
            </a:r>
            <a:r>
              <a:rPr lang="fi-FI" sz="3600" b="1" dirty="0" err="1">
                <a:solidFill>
                  <a:schemeClr val="bg1"/>
                </a:solidFill>
                <a:latin typeface="Norwester"/>
              </a:rPr>
              <a:t>first</a:t>
            </a:r>
            <a:r>
              <a:rPr lang="fi-FI" sz="3600" b="1" dirty="0">
                <a:solidFill>
                  <a:schemeClr val="bg1"/>
                </a:solidFill>
                <a:latin typeface="Norwester"/>
              </a:rPr>
              <a:t> </a:t>
            </a:r>
            <a:r>
              <a:rPr lang="fi-FI" sz="3600" b="1" dirty="0" err="1">
                <a:solidFill>
                  <a:schemeClr val="bg1"/>
                </a:solidFill>
                <a:latin typeface="Norwester"/>
              </a:rPr>
              <a:t>steps</a:t>
            </a:r>
            <a:r>
              <a:rPr lang="fi-FI" sz="3600" b="1" dirty="0">
                <a:solidFill>
                  <a:schemeClr val="bg1"/>
                </a:solidFill>
                <a:latin typeface="Norwester"/>
              </a:rPr>
              <a:t> to </a:t>
            </a:r>
            <a:r>
              <a:rPr lang="fi-FI" sz="3600" b="1" dirty="0" err="1">
                <a:solidFill>
                  <a:schemeClr val="bg1"/>
                </a:solidFill>
                <a:latin typeface="Norwester"/>
              </a:rPr>
              <a:t>create</a:t>
            </a:r>
            <a:r>
              <a:rPr lang="fi-FI" sz="3600" b="1" dirty="0">
                <a:solidFill>
                  <a:schemeClr val="bg1"/>
                </a:solidFill>
                <a:latin typeface="Norwester"/>
              </a:rPr>
              <a:t> a </a:t>
            </a:r>
            <a:r>
              <a:rPr lang="fi-FI" sz="3600" b="1" dirty="0" err="1">
                <a:solidFill>
                  <a:schemeClr val="bg1"/>
                </a:solidFill>
                <a:latin typeface="Norwester"/>
              </a:rPr>
              <a:t>tool</a:t>
            </a:r>
            <a:endParaRPr lang="fi-FI" sz="3600" b="1" dirty="0">
              <a:solidFill>
                <a:schemeClr val="bg1"/>
              </a:solidFill>
              <a:latin typeface="Norwester"/>
            </a:endParaRPr>
          </a:p>
        </p:txBody>
      </p:sp>
    </p:spTree>
    <p:extLst>
      <p:ext uri="{BB962C8B-B14F-4D97-AF65-F5344CB8AC3E}">
        <p14:creationId xmlns:p14="http://schemas.microsoft.com/office/powerpoint/2010/main" val="25904119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bg>
      <p:bgPr>
        <a:solidFill>
          <a:srgbClr val="015B56"/>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65125"/>
            <a:ext cx="8229600"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7" y="397387"/>
            <a:ext cx="10515600" cy="1325563"/>
          </a:xfrm>
        </p:spPr>
        <p:txBody>
          <a:bodyPr>
            <a:normAutofit/>
          </a:bodyPr>
          <a:lstStyle/>
          <a:p>
            <a:r>
              <a:rPr lang="fi-FI" sz="4000" dirty="0" err="1">
                <a:solidFill>
                  <a:srgbClr val="D20036"/>
                </a:solidFill>
                <a:latin typeface="Norwester" pitchFamily="2" charset="0"/>
              </a:rPr>
              <a:t>Facilitation</a:t>
            </a:r>
            <a:r>
              <a:rPr lang="fi-FI" sz="4000" dirty="0">
                <a:solidFill>
                  <a:srgbClr val="D20036"/>
                </a:solidFill>
                <a:latin typeface="Norwester" pitchFamily="2" charset="0"/>
              </a:rPr>
              <a:t> </a:t>
            </a:r>
            <a:r>
              <a:rPr lang="fi-FI" sz="4000" dirty="0" err="1">
                <a:solidFill>
                  <a:srgbClr val="D20036"/>
                </a:solidFill>
                <a:latin typeface="Norwester" pitchFamily="2" charset="0"/>
              </a:rPr>
              <a:t>instructions</a:t>
            </a:r>
            <a:endParaRPr lang="fi-FI" sz="4000" dirty="0">
              <a:solidFill>
                <a:srgbClr val="D20036"/>
              </a:solidFill>
              <a:latin typeface="Norwester"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248664"/>
          </a:xfrm>
        </p:spPr>
        <p:txBody>
          <a:bodyPr vert="horz" lIns="91440" tIns="45720" rIns="91440" bIns="45720" rtlCol="0" anchor="t">
            <a:normAutofit lnSpcReduction="10000"/>
          </a:bodyPr>
          <a:lstStyle/>
          <a:p>
            <a:pPr fontAlgn="base">
              <a:lnSpc>
                <a:spcPct val="110000"/>
              </a:lnSpc>
            </a:pPr>
            <a:r>
              <a:rPr lang="en-AU" sz="2000" dirty="0">
                <a:solidFill>
                  <a:schemeClr val="bg1"/>
                </a:solidFill>
                <a:latin typeface="Montserrat" panose="02000505000000020004" pitchFamily="2" charset="77"/>
              </a:rPr>
              <a:t>Facilitate the problem tree and five whys workshop for the participants (last slide). Tell the participants to come up with a problem related to the topic of the training, i.e. social inclusion. </a:t>
            </a:r>
            <a:r>
              <a:rPr lang="en-AU" sz="2000" b="1" dirty="0">
                <a:solidFill>
                  <a:schemeClr val="bg1"/>
                </a:solidFill>
                <a:latin typeface="Montserrat" panose="02000505000000020004" pitchFamily="2" charset="77"/>
              </a:rPr>
              <a:t>20-30 minutes</a:t>
            </a:r>
            <a:r>
              <a:rPr lang="en-AU" sz="2000" dirty="0">
                <a:solidFill>
                  <a:schemeClr val="bg1"/>
                </a:solidFill>
                <a:latin typeface="Montserrat" panose="02000505000000020004" pitchFamily="2" charset="77"/>
              </a:rPr>
              <a:t>. Participants need blank sheets of paper and (</a:t>
            </a:r>
            <a:r>
              <a:rPr lang="en-AU" sz="2000" dirty="0" err="1">
                <a:solidFill>
                  <a:schemeClr val="bg1"/>
                </a:solidFill>
                <a:latin typeface="Montserrat" panose="02000505000000020004" pitchFamily="2" charset="77"/>
              </a:rPr>
              <a:t>color</a:t>
            </a:r>
            <a:r>
              <a:rPr lang="en-AU" sz="2000" dirty="0">
                <a:solidFill>
                  <a:schemeClr val="bg1"/>
                </a:solidFill>
                <a:latin typeface="Montserrat" panose="02000505000000020004" pitchFamily="2" charset="77"/>
              </a:rPr>
              <a:t>) pens. (Online they can use e.g. </a:t>
            </a:r>
            <a:r>
              <a:rPr lang="en-AU" sz="2000" dirty="0">
                <a:solidFill>
                  <a:schemeClr val="bg1"/>
                </a:solidFill>
                <a:latin typeface="Montserrat" panose="02000505000000020004" pitchFamily="2" charset="77"/>
                <a:hlinkClick r:id="rId3"/>
              </a:rPr>
              <a:t>Sketchpad</a:t>
            </a:r>
            <a:r>
              <a:rPr lang="en-AU" sz="2000" dirty="0">
                <a:solidFill>
                  <a:schemeClr val="bg1"/>
                </a:solidFill>
                <a:latin typeface="Montserrat" panose="02000505000000020004" pitchFamily="2" charset="77"/>
              </a:rPr>
              <a:t> or similar.)</a:t>
            </a:r>
          </a:p>
          <a:p>
            <a:pPr fontAlgn="base">
              <a:lnSpc>
                <a:spcPct val="110000"/>
              </a:lnSpc>
            </a:pPr>
            <a:r>
              <a:rPr lang="en-AU" sz="2000" dirty="0">
                <a:solidFill>
                  <a:schemeClr val="bg1"/>
                </a:solidFill>
                <a:latin typeface="Montserrat" panose="02000505000000020004" pitchFamily="2" charset="77"/>
              </a:rPr>
              <a:t>The following slides also include an explanation of the basic idea and simplified presentations of all the steps of the innovation model. Give the participants a brief overview on these before you start the workshop.</a:t>
            </a:r>
          </a:p>
          <a:p>
            <a:pPr fontAlgn="base">
              <a:lnSpc>
                <a:spcPct val="110000"/>
              </a:lnSpc>
            </a:pPr>
            <a:r>
              <a:rPr lang="en-AU" sz="2000" b="0" i="0" dirty="0">
                <a:solidFill>
                  <a:schemeClr val="bg1"/>
                </a:solidFill>
                <a:effectLst/>
                <a:latin typeface="Montserrat" panose="02000505000000020004" pitchFamily="2" charset="77"/>
              </a:rPr>
              <a:t>Remind the participants the problem tree and </a:t>
            </a:r>
            <a:r>
              <a:rPr lang="en-AU" sz="2000" dirty="0">
                <a:solidFill>
                  <a:schemeClr val="bg1"/>
                </a:solidFill>
                <a:latin typeface="Montserrat" panose="02000505000000020004" pitchFamily="2" charset="77"/>
              </a:rPr>
              <a:t>five whys are the starting point for the innovation process. If they got interested creating their own tool, they can find detailed instructions and the long version of the innovation model from </a:t>
            </a:r>
            <a:r>
              <a:rPr lang="en-AU" sz="2000" dirty="0">
                <a:solidFill>
                  <a:schemeClr val="bg1"/>
                </a:solidFill>
                <a:latin typeface="Montserrat" panose="02000505000000020004" pitchFamily="2" charset="77"/>
                <a:hlinkClick r:id="rId4"/>
              </a:rPr>
              <a:t>https://nuortenakatemia.fi/en/incon-projectresults/</a:t>
            </a:r>
            <a:r>
              <a:rPr lang="en-AU" sz="2000" dirty="0">
                <a:solidFill>
                  <a:schemeClr val="bg1"/>
                </a:solidFill>
                <a:latin typeface="Montserrat" panose="02000505000000020004" pitchFamily="2" charset="77"/>
              </a:rPr>
              <a:t> (under the project results).</a:t>
            </a:r>
            <a:endParaRPr lang="en-AU" sz="2000" b="0" i="0" dirty="0">
              <a:solidFill>
                <a:schemeClr val="bg1"/>
              </a:solidFill>
              <a:effectLst/>
              <a:latin typeface="Montserrat" panose="02000505000000020004" pitchFamily="2" charset="77"/>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6" name="Picture 5">
            <a:extLst>
              <a:ext uri="{FF2B5EF4-FFF2-40B4-BE49-F238E27FC236}">
                <a16:creationId xmlns:a16="http://schemas.microsoft.com/office/drawing/2014/main" id="{7942084B-DED1-F260-733F-44E143890531}"/>
              </a:ext>
            </a:extLst>
          </p:cNvPr>
          <p:cNvPicPr>
            <a:picLocks noChangeAspect="1"/>
          </p:cNvPicPr>
          <p:nvPr/>
        </p:nvPicPr>
        <p:blipFill>
          <a:blip r:embed="rId6"/>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A7F00DAB-1D8A-28A6-456B-31F2BCD27972}"/>
              </a:ext>
            </a:extLst>
          </p:cNvPr>
          <p:cNvPicPr>
            <a:picLocks noChangeAspect="1"/>
          </p:cNvPicPr>
          <p:nvPr/>
        </p:nvPicPr>
        <p:blipFill>
          <a:blip r:embed="rId6"/>
          <a:stretch>
            <a:fillRect/>
          </a:stretch>
        </p:blipFill>
        <p:spPr>
          <a:xfrm>
            <a:off x="11082301" y="6382312"/>
            <a:ext cx="5229058" cy="147071"/>
          </a:xfrm>
          <a:prstGeom prst="rect">
            <a:avLst/>
          </a:prstGeom>
        </p:spPr>
      </p:pic>
    </p:spTree>
    <p:extLst>
      <p:ext uri="{BB962C8B-B14F-4D97-AF65-F5344CB8AC3E}">
        <p14:creationId xmlns:p14="http://schemas.microsoft.com/office/powerpoint/2010/main" val="3107665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5EA2329-952E-4049-C063-A66BC477EDE1}"/>
              </a:ext>
            </a:extLst>
          </p:cNvPr>
          <p:cNvSpPr txBox="1">
            <a:spLocks/>
          </p:cNvSpPr>
          <p:nvPr/>
        </p:nvSpPr>
        <p:spPr>
          <a:xfrm>
            <a:off x="516664" y="2121574"/>
            <a:ext cx="1369811" cy="24304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12000" dirty="0">
                <a:solidFill>
                  <a:schemeClr val="bg1"/>
                </a:solidFill>
                <a:latin typeface="Norwester" pitchFamily="2" charset="0"/>
              </a:rPr>
              <a:t>1</a:t>
            </a:r>
          </a:p>
        </p:txBody>
      </p:sp>
      <p:sp>
        <p:nvSpPr>
          <p:cNvPr id="3" name="Content Placeholder 2">
            <a:extLst>
              <a:ext uri="{FF2B5EF4-FFF2-40B4-BE49-F238E27FC236}">
                <a16:creationId xmlns:a16="http://schemas.microsoft.com/office/drawing/2014/main" id="{4DD2365E-3F94-0845-E780-9AC8DC00EDC4}"/>
              </a:ext>
            </a:extLst>
          </p:cNvPr>
          <p:cNvSpPr>
            <a:spLocks noGrp="1"/>
          </p:cNvSpPr>
          <p:nvPr>
            <p:ph idx="1"/>
          </p:nvPr>
        </p:nvSpPr>
        <p:spPr>
          <a:xfrm>
            <a:off x="1554480" y="2758104"/>
            <a:ext cx="9917853" cy="2104370"/>
          </a:xfrm>
        </p:spPr>
        <p:txBody>
          <a:bodyPr vert="horz" lIns="91440" tIns="45720" rIns="91440" bIns="45720" rtlCol="0" anchor="t">
            <a:normAutofit/>
          </a:bodyPr>
          <a:lstStyle/>
          <a:p>
            <a:pPr algn="l" rtl="0" fontAlgn="base">
              <a:lnSpc>
                <a:spcPct val="100000"/>
              </a:lnSpc>
              <a:buFont typeface="Arial" panose="020B0604020202020204" pitchFamily="34" charset="0"/>
              <a:buChar char="•"/>
            </a:pPr>
            <a:r>
              <a:rPr lang="en-US" sz="2000" b="0" i="0" u="none" strike="noStrike" dirty="0">
                <a:solidFill>
                  <a:schemeClr val="bg1"/>
                </a:solidFill>
                <a:effectLst/>
                <a:latin typeface="Montserrat" panose="02000505000000020004" pitchFamily="2" charset="77"/>
              </a:rPr>
              <a:t>The innovation model can be used to create one’s own tools to promote social inclusion and accessibility, or it can also be applied to other thematical areas.</a:t>
            </a:r>
          </a:p>
          <a:p>
            <a:pPr fontAlgn="base">
              <a:lnSpc>
                <a:spcPct val="100000"/>
              </a:lnSpc>
            </a:pPr>
            <a:r>
              <a:rPr lang="en-US" sz="2000" b="0" i="0" u="none" strike="noStrike" dirty="0">
                <a:solidFill>
                  <a:schemeClr val="bg1"/>
                </a:solidFill>
                <a:effectLst/>
                <a:latin typeface="Montserrat" panose="02000505000000020004" pitchFamily="2" charset="77"/>
              </a:rPr>
              <a:t>It is based on design thinking methods and the steps offer a systematic approach and structured framework to problem-solving.</a:t>
            </a:r>
            <a:r>
              <a:rPr lang="en-US" sz="2000" b="0" i="0" dirty="0">
                <a:solidFill>
                  <a:schemeClr val="bg1"/>
                </a:solidFill>
                <a:effectLst/>
                <a:latin typeface="Montserrat" panose="02000505000000020004" pitchFamily="2" charset="77"/>
              </a:rPr>
              <a:t>​</a:t>
            </a:r>
          </a:p>
        </p:txBody>
      </p:sp>
      <p:pic>
        <p:nvPicPr>
          <p:cNvPr id="5" name="Picture 4">
            <a:extLst>
              <a:ext uri="{FF2B5EF4-FFF2-40B4-BE49-F238E27FC236}">
                <a16:creationId xmlns:a16="http://schemas.microsoft.com/office/drawing/2014/main" id="{9B7A2630-1F1F-0E41-B4AF-0A719571B42C}"/>
              </a:ext>
            </a:extLst>
          </p:cNvPr>
          <p:cNvPicPr>
            <a:picLocks noChangeAspect="1"/>
          </p:cNvPicPr>
          <p:nvPr/>
        </p:nvPicPr>
        <p:blipFill>
          <a:blip r:embed="rId3"/>
          <a:stretch>
            <a:fillRect/>
          </a:stretch>
        </p:blipFill>
        <p:spPr>
          <a:xfrm>
            <a:off x="516664" y="-137898"/>
            <a:ext cx="5020733" cy="2315943"/>
          </a:xfrm>
          <a:prstGeom prst="rect">
            <a:avLst/>
          </a:prstGeom>
        </p:spPr>
      </p:pic>
      <p:sp>
        <p:nvSpPr>
          <p:cNvPr id="6" name="Title 1">
            <a:extLst>
              <a:ext uri="{FF2B5EF4-FFF2-40B4-BE49-F238E27FC236}">
                <a16:creationId xmlns:a16="http://schemas.microsoft.com/office/drawing/2014/main" id="{E7CB0C95-4ACA-414F-E9E3-0F8973000EB5}"/>
              </a:ext>
            </a:extLst>
          </p:cNvPr>
          <p:cNvSpPr txBox="1">
            <a:spLocks/>
          </p:cNvSpPr>
          <p:nvPr/>
        </p:nvSpPr>
        <p:spPr>
          <a:xfrm>
            <a:off x="956733" y="7960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a:solidFill>
                  <a:srgbClr val="D20036"/>
                </a:solidFill>
                <a:latin typeface="Norwester" pitchFamily="2" charset="0"/>
              </a:rPr>
              <a:t>Innovation </a:t>
            </a:r>
            <a:r>
              <a:rPr lang="fi-FI" dirty="0" err="1">
                <a:solidFill>
                  <a:srgbClr val="D20036"/>
                </a:solidFill>
                <a:latin typeface="Norwester" pitchFamily="2" charset="0"/>
              </a:rPr>
              <a:t>model</a:t>
            </a:r>
            <a:endParaRPr lang="fi-FI" dirty="0">
              <a:solidFill>
                <a:srgbClr val="D20036"/>
              </a:solidFill>
              <a:latin typeface="Norwester" pitchFamily="2" charset="0"/>
            </a:endParaRPr>
          </a:p>
        </p:txBody>
      </p:sp>
      <p:pic>
        <p:nvPicPr>
          <p:cNvPr id="11" name="Picture 10" descr="A white and black logo&#10;&#10;Description automatically generated with medium confidence">
            <a:extLst>
              <a:ext uri="{FF2B5EF4-FFF2-40B4-BE49-F238E27FC236}">
                <a16:creationId xmlns:a16="http://schemas.microsoft.com/office/drawing/2014/main" id="{7A34E504-29F7-D884-07C8-7D173426B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12" name="Picture 11">
            <a:extLst>
              <a:ext uri="{FF2B5EF4-FFF2-40B4-BE49-F238E27FC236}">
                <a16:creationId xmlns:a16="http://schemas.microsoft.com/office/drawing/2014/main" id="{9B96867F-DD74-D805-A47F-BC212834251F}"/>
              </a:ext>
            </a:extLst>
          </p:cNvPr>
          <p:cNvPicPr>
            <a:picLocks noChangeAspect="1"/>
          </p:cNvPicPr>
          <p:nvPr/>
        </p:nvPicPr>
        <p:blipFill>
          <a:blip r:embed="rId5"/>
          <a:stretch>
            <a:fillRect/>
          </a:stretch>
        </p:blipFill>
        <p:spPr>
          <a:xfrm>
            <a:off x="-899865" y="6382312"/>
            <a:ext cx="5229058" cy="147071"/>
          </a:xfrm>
          <a:prstGeom prst="rect">
            <a:avLst/>
          </a:prstGeom>
        </p:spPr>
      </p:pic>
      <p:pic>
        <p:nvPicPr>
          <p:cNvPr id="13" name="Picture 12">
            <a:extLst>
              <a:ext uri="{FF2B5EF4-FFF2-40B4-BE49-F238E27FC236}">
                <a16:creationId xmlns:a16="http://schemas.microsoft.com/office/drawing/2014/main" id="{8595466B-4C6B-8E5E-9302-D62214F06362}"/>
              </a:ext>
            </a:extLst>
          </p:cNvPr>
          <p:cNvPicPr>
            <a:picLocks noChangeAspect="1"/>
          </p:cNvPicPr>
          <p:nvPr/>
        </p:nvPicPr>
        <p:blipFill>
          <a:blip r:embed="rId5"/>
          <a:stretch>
            <a:fillRect/>
          </a:stretch>
        </p:blipFill>
        <p:spPr>
          <a:xfrm>
            <a:off x="11082301" y="6382312"/>
            <a:ext cx="5229058" cy="147071"/>
          </a:xfrm>
          <a:prstGeom prst="rect">
            <a:avLst/>
          </a:prstGeom>
        </p:spPr>
      </p:pic>
    </p:spTree>
    <p:extLst>
      <p:ext uri="{BB962C8B-B14F-4D97-AF65-F5344CB8AC3E}">
        <p14:creationId xmlns:p14="http://schemas.microsoft.com/office/powerpoint/2010/main" val="13231062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15BDC4E-9EDA-4DA6-97A1-EE18C7641C2D}"/>
              </a:ext>
            </a:extLst>
          </p:cNvPr>
          <p:cNvSpPr txBox="1">
            <a:spLocks/>
          </p:cNvSpPr>
          <p:nvPr/>
        </p:nvSpPr>
        <p:spPr>
          <a:xfrm>
            <a:off x="516664" y="2070572"/>
            <a:ext cx="1369811" cy="24304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12000" dirty="0">
                <a:solidFill>
                  <a:schemeClr val="bg1"/>
                </a:solidFill>
                <a:latin typeface="Norwester" pitchFamily="2" charset="0"/>
              </a:rPr>
              <a:t>2</a:t>
            </a:r>
          </a:p>
        </p:txBody>
      </p:sp>
      <p:pic>
        <p:nvPicPr>
          <p:cNvPr id="5" name="Picture 4">
            <a:extLst>
              <a:ext uri="{FF2B5EF4-FFF2-40B4-BE49-F238E27FC236}">
                <a16:creationId xmlns:a16="http://schemas.microsoft.com/office/drawing/2014/main" id="{9B7A2630-1F1F-0E41-B4AF-0A719571B42C}"/>
              </a:ext>
            </a:extLst>
          </p:cNvPr>
          <p:cNvPicPr>
            <a:picLocks noChangeAspect="1"/>
          </p:cNvPicPr>
          <p:nvPr/>
        </p:nvPicPr>
        <p:blipFill>
          <a:blip r:embed="rId3"/>
          <a:stretch>
            <a:fillRect/>
          </a:stretch>
        </p:blipFill>
        <p:spPr>
          <a:xfrm>
            <a:off x="516664" y="-137898"/>
            <a:ext cx="5020733" cy="2315943"/>
          </a:xfrm>
          <a:prstGeom prst="rect">
            <a:avLst/>
          </a:prstGeom>
        </p:spPr>
      </p:pic>
      <p:sp>
        <p:nvSpPr>
          <p:cNvPr id="6" name="Title 1">
            <a:extLst>
              <a:ext uri="{FF2B5EF4-FFF2-40B4-BE49-F238E27FC236}">
                <a16:creationId xmlns:a16="http://schemas.microsoft.com/office/drawing/2014/main" id="{E7CB0C95-4ACA-414F-E9E3-0F8973000EB5}"/>
              </a:ext>
            </a:extLst>
          </p:cNvPr>
          <p:cNvSpPr txBox="1">
            <a:spLocks/>
          </p:cNvSpPr>
          <p:nvPr/>
        </p:nvSpPr>
        <p:spPr>
          <a:xfrm>
            <a:off x="956733" y="7960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a:solidFill>
                  <a:srgbClr val="D20036"/>
                </a:solidFill>
                <a:latin typeface="Norwester" pitchFamily="2" charset="0"/>
              </a:rPr>
              <a:t>Innovation </a:t>
            </a:r>
            <a:r>
              <a:rPr lang="fi-FI" dirty="0" err="1">
                <a:solidFill>
                  <a:srgbClr val="D20036"/>
                </a:solidFill>
                <a:latin typeface="Norwester" pitchFamily="2" charset="0"/>
              </a:rPr>
              <a:t>model</a:t>
            </a:r>
            <a:endParaRPr lang="fi-FI" dirty="0">
              <a:solidFill>
                <a:srgbClr val="D20036"/>
              </a:solidFill>
              <a:latin typeface="Norwester" pitchFamily="2" charset="0"/>
            </a:endParaRPr>
          </a:p>
        </p:txBody>
      </p:sp>
      <p:pic>
        <p:nvPicPr>
          <p:cNvPr id="11" name="Picture 10" descr="A white and black logo&#10;&#10;Description automatically generated with medium confidence">
            <a:extLst>
              <a:ext uri="{FF2B5EF4-FFF2-40B4-BE49-F238E27FC236}">
                <a16:creationId xmlns:a16="http://schemas.microsoft.com/office/drawing/2014/main" id="{7A34E504-29F7-D884-07C8-7D173426B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12" name="Picture 11">
            <a:extLst>
              <a:ext uri="{FF2B5EF4-FFF2-40B4-BE49-F238E27FC236}">
                <a16:creationId xmlns:a16="http://schemas.microsoft.com/office/drawing/2014/main" id="{9B96867F-DD74-D805-A47F-BC212834251F}"/>
              </a:ext>
            </a:extLst>
          </p:cNvPr>
          <p:cNvPicPr>
            <a:picLocks noChangeAspect="1"/>
          </p:cNvPicPr>
          <p:nvPr/>
        </p:nvPicPr>
        <p:blipFill>
          <a:blip r:embed="rId5"/>
          <a:stretch>
            <a:fillRect/>
          </a:stretch>
        </p:blipFill>
        <p:spPr>
          <a:xfrm>
            <a:off x="-899865" y="6382312"/>
            <a:ext cx="5229058" cy="147071"/>
          </a:xfrm>
          <a:prstGeom prst="rect">
            <a:avLst/>
          </a:prstGeom>
        </p:spPr>
      </p:pic>
      <p:pic>
        <p:nvPicPr>
          <p:cNvPr id="13" name="Picture 12">
            <a:extLst>
              <a:ext uri="{FF2B5EF4-FFF2-40B4-BE49-F238E27FC236}">
                <a16:creationId xmlns:a16="http://schemas.microsoft.com/office/drawing/2014/main" id="{8595466B-4C6B-8E5E-9302-D62214F06362}"/>
              </a:ext>
            </a:extLst>
          </p:cNvPr>
          <p:cNvPicPr>
            <a:picLocks noChangeAspect="1"/>
          </p:cNvPicPr>
          <p:nvPr/>
        </p:nvPicPr>
        <p:blipFill>
          <a:blip r:embed="rId5"/>
          <a:stretch>
            <a:fillRect/>
          </a:stretch>
        </p:blipFill>
        <p:spPr>
          <a:xfrm>
            <a:off x="11082301" y="6382312"/>
            <a:ext cx="5229058" cy="147071"/>
          </a:xfrm>
          <a:prstGeom prst="rect">
            <a:avLst/>
          </a:prstGeom>
        </p:spPr>
      </p:pic>
      <p:sp>
        <p:nvSpPr>
          <p:cNvPr id="2" name="Content Placeholder 2">
            <a:extLst>
              <a:ext uri="{FF2B5EF4-FFF2-40B4-BE49-F238E27FC236}">
                <a16:creationId xmlns:a16="http://schemas.microsoft.com/office/drawing/2014/main" id="{CCE652E2-1DA1-5CEA-BAAC-DB2577E56B0F}"/>
              </a:ext>
            </a:extLst>
          </p:cNvPr>
          <p:cNvSpPr txBox="1">
            <a:spLocks/>
          </p:cNvSpPr>
          <p:nvPr/>
        </p:nvSpPr>
        <p:spPr>
          <a:xfrm>
            <a:off x="1577504" y="2619700"/>
            <a:ext cx="9696834"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pPr>
            <a:r>
              <a:rPr lang="en-US" sz="2000" dirty="0">
                <a:solidFill>
                  <a:schemeClr val="bg1"/>
                </a:solidFill>
                <a:latin typeface="Montserrat" panose="02000505000000020004" pitchFamily="2" charset="77"/>
              </a:rPr>
              <a:t>You can work individually or in a group</a:t>
            </a:r>
          </a:p>
          <a:p>
            <a:pPr lvl="1" fontAlgn="base">
              <a:lnSpc>
                <a:spcPct val="100000"/>
              </a:lnSpc>
            </a:pPr>
            <a:r>
              <a:rPr lang="en-US" sz="2000" dirty="0">
                <a:solidFill>
                  <a:schemeClr val="bg1"/>
                </a:solidFill>
                <a:latin typeface="Montserrat" panose="02000505000000020004" pitchFamily="2" charset="77"/>
              </a:rPr>
              <a:t>Preferably 3-5 participants per group. </a:t>
            </a:r>
          </a:p>
          <a:p>
            <a:pPr fontAlgn="base">
              <a:lnSpc>
                <a:spcPct val="100000"/>
              </a:lnSpc>
            </a:pPr>
            <a:r>
              <a:rPr lang="en-US" sz="2000" dirty="0">
                <a:solidFill>
                  <a:schemeClr val="bg1"/>
                </a:solidFill>
                <a:latin typeface="Montserrat" panose="02000505000000020004" pitchFamily="2" charset="77"/>
              </a:rPr>
              <a:t>You need paper, (color) pens and time. </a:t>
            </a:r>
          </a:p>
        </p:txBody>
      </p:sp>
    </p:spTree>
    <p:extLst>
      <p:ext uri="{BB962C8B-B14F-4D97-AF65-F5344CB8AC3E}">
        <p14:creationId xmlns:p14="http://schemas.microsoft.com/office/powerpoint/2010/main" val="1741553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8EAB453-19A2-0703-46EB-488E9849A4E0}"/>
              </a:ext>
            </a:extLst>
          </p:cNvPr>
          <p:cNvSpPr txBox="1">
            <a:spLocks/>
          </p:cNvSpPr>
          <p:nvPr/>
        </p:nvSpPr>
        <p:spPr>
          <a:xfrm>
            <a:off x="516664" y="2049137"/>
            <a:ext cx="1369811" cy="24304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12000" dirty="0">
                <a:solidFill>
                  <a:schemeClr val="bg1"/>
                </a:solidFill>
                <a:latin typeface="Norwester" pitchFamily="2" charset="0"/>
              </a:rPr>
              <a:t>3</a:t>
            </a:r>
          </a:p>
        </p:txBody>
      </p:sp>
      <p:pic>
        <p:nvPicPr>
          <p:cNvPr id="5" name="Picture 4">
            <a:extLst>
              <a:ext uri="{FF2B5EF4-FFF2-40B4-BE49-F238E27FC236}">
                <a16:creationId xmlns:a16="http://schemas.microsoft.com/office/drawing/2014/main" id="{9B7A2630-1F1F-0E41-B4AF-0A719571B42C}"/>
              </a:ext>
            </a:extLst>
          </p:cNvPr>
          <p:cNvPicPr>
            <a:picLocks noChangeAspect="1"/>
          </p:cNvPicPr>
          <p:nvPr/>
        </p:nvPicPr>
        <p:blipFill>
          <a:blip r:embed="rId3"/>
          <a:stretch>
            <a:fillRect/>
          </a:stretch>
        </p:blipFill>
        <p:spPr>
          <a:xfrm>
            <a:off x="516664" y="-137898"/>
            <a:ext cx="5020733" cy="2315943"/>
          </a:xfrm>
          <a:prstGeom prst="rect">
            <a:avLst/>
          </a:prstGeom>
        </p:spPr>
      </p:pic>
      <p:sp>
        <p:nvSpPr>
          <p:cNvPr id="6" name="Title 1">
            <a:extLst>
              <a:ext uri="{FF2B5EF4-FFF2-40B4-BE49-F238E27FC236}">
                <a16:creationId xmlns:a16="http://schemas.microsoft.com/office/drawing/2014/main" id="{E7CB0C95-4ACA-414F-E9E3-0F8973000EB5}"/>
              </a:ext>
            </a:extLst>
          </p:cNvPr>
          <p:cNvSpPr txBox="1">
            <a:spLocks/>
          </p:cNvSpPr>
          <p:nvPr/>
        </p:nvSpPr>
        <p:spPr>
          <a:xfrm>
            <a:off x="956733" y="7960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a:solidFill>
                  <a:srgbClr val="D20036"/>
                </a:solidFill>
                <a:latin typeface="Norwester" pitchFamily="2" charset="0"/>
              </a:rPr>
              <a:t>Innovation </a:t>
            </a:r>
            <a:r>
              <a:rPr lang="fi-FI" dirty="0" err="1">
                <a:solidFill>
                  <a:srgbClr val="D20036"/>
                </a:solidFill>
                <a:latin typeface="Norwester" pitchFamily="2" charset="0"/>
              </a:rPr>
              <a:t>model</a:t>
            </a:r>
            <a:endParaRPr lang="fi-FI" dirty="0">
              <a:solidFill>
                <a:srgbClr val="D20036"/>
              </a:solidFill>
              <a:latin typeface="Norwester" pitchFamily="2" charset="0"/>
            </a:endParaRPr>
          </a:p>
        </p:txBody>
      </p:sp>
      <p:pic>
        <p:nvPicPr>
          <p:cNvPr id="11" name="Picture 10" descr="A white and black logo&#10;&#10;Description automatically generated with medium confidence">
            <a:extLst>
              <a:ext uri="{FF2B5EF4-FFF2-40B4-BE49-F238E27FC236}">
                <a16:creationId xmlns:a16="http://schemas.microsoft.com/office/drawing/2014/main" id="{7A34E504-29F7-D884-07C8-7D173426B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12" name="Picture 11">
            <a:extLst>
              <a:ext uri="{FF2B5EF4-FFF2-40B4-BE49-F238E27FC236}">
                <a16:creationId xmlns:a16="http://schemas.microsoft.com/office/drawing/2014/main" id="{9B96867F-DD74-D805-A47F-BC212834251F}"/>
              </a:ext>
            </a:extLst>
          </p:cNvPr>
          <p:cNvPicPr>
            <a:picLocks noChangeAspect="1"/>
          </p:cNvPicPr>
          <p:nvPr/>
        </p:nvPicPr>
        <p:blipFill>
          <a:blip r:embed="rId5"/>
          <a:stretch>
            <a:fillRect/>
          </a:stretch>
        </p:blipFill>
        <p:spPr>
          <a:xfrm>
            <a:off x="-899865" y="6382312"/>
            <a:ext cx="5229058" cy="147071"/>
          </a:xfrm>
          <a:prstGeom prst="rect">
            <a:avLst/>
          </a:prstGeom>
        </p:spPr>
      </p:pic>
      <p:pic>
        <p:nvPicPr>
          <p:cNvPr id="13" name="Picture 12">
            <a:extLst>
              <a:ext uri="{FF2B5EF4-FFF2-40B4-BE49-F238E27FC236}">
                <a16:creationId xmlns:a16="http://schemas.microsoft.com/office/drawing/2014/main" id="{8595466B-4C6B-8E5E-9302-D62214F06362}"/>
              </a:ext>
            </a:extLst>
          </p:cNvPr>
          <p:cNvPicPr>
            <a:picLocks noChangeAspect="1"/>
          </p:cNvPicPr>
          <p:nvPr/>
        </p:nvPicPr>
        <p:blipFill>
          <a:blip r:embed="rId5"/>
          <a:stretch>
            <a:fillRect/>
          </a:stretch>
        </p:blipFill>
        <p:spPr>
          <a:xfrm>
            <a:off x="11082301" y="6382312"/>
            <a:ext cx="5229058" cy="147071"/>
          </a:xfrm>
          <a:prstGeom prst="rect">
            <a:avLst/>
          </a:prstGeom>
        </p:spPr>
      </p:pic>
      <p:sp>
        <p:nvSpPr>
          <p:cNvPr id="4" name="Content Placeholder 2">
            <a:extLst>
              <a:ext uri="{FF2B5EF4-FFF2-40B4-BE49-F238E27FC236}">
                <a16:creationId xmlns:a16="http://schemas.microsoft.com/office/drawing/2014/main" id="{4BA1C3DC-0692-5992-6B12-EBA57D493D6D}"/>
              </a:ext>
            </a:extLst>
          </p:cNvPr>
          <p:cNvSpPr txBox="1">
            <a:spLocks/>
          </p:cNvSpPr>
          <p:nvPr/>
        </p:nvSpPr>
        <p:spPr>
          <a:xfrm>
            <a:off x="1539240" y="2563228"/>
            <a:ext cx="9933093" cy="31979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pPr>
            <a:r>
              <a:rPr lang="en-US" sz="2000" dirty="0">
                <a:solidFill>
                  <a:schemeClr val="bg1"/>
                </a:solidFill>
                <a:latin typeface="Montserrat" panose="02000505000000020004" pitchFamily="2" charset="77"/>
              </a:rPr>
              <a:t>Before starting the process, it is recommended to also conduct a short survey/mapping with relevant beneficiaries about the problem to solve. </a:t>
            </a:r>
          </a:p>
          <a:p>
            <a:pPr fontAlgn="base">
              <a:lnSpc>
                <a:spcPct val="100000"/>
              </a:lnSpc>
            </a:pPr>
            <a:r>
              <a:rPr lang="en-US" sz="2000" dirty="0">
                <a:solidFill>
                  <a:schemeClr val="bg1"/>
                </a:solidFill>
                <a:latin typeface="Montserrat" panose="02000505000000020004" pitchFamily="2" charset="77"/>
              </a:rPr>
              <a:t>It is also recommended to have feedback rounds with beneficiaries and stakeholders between the different steps of the model. However, these feedback rounds are not included in the simplified version which follows</a:t>
            </a:r>
            <a:r>
              <a:rPr lang="en-US" sz="2000" dirty="0">
                <a:solidFill>
                  <a:srgbClr val="000000"/>
                </a:solidFill>
                <a:latin typeface="Montserrat" panose="02000505000000020004" pitchFamily="2" charset="77"/>
              </a:rPr>
              <a:t>.</a:t>
            </a:r>
          </a:p>
        </p:txBody>
      </p:sp>
    </p:spTree>
    <p:extLst>
      <p:ext uri="{BB962C8B-B14F-4D97-AF65-F5344CB8AC3E}">
        <p14:creationId xmlns:p14="http://schemas.microsoft.com/office/powerpoint/2010/main" val="1123833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sp>
        <p:nvSpPr>
          <p:cNvPr id="21" name="Google Shape;188;p7">
            <a:extLst>
              <a:ext uri="{FF2B5EF4-FFF2-40B4-BE49-F238E27FC236}">
                <a16:creationId xmlns:a16="http://schemas.microsoft.com/office/drawing/2014/main" id="{ED014732-8570-35C2-92B1-67AC3448D78C}"/>
              </a:ext>
            </a:extLst>
          </p:cNvPr>
          <p:cNvSpPr/>
          <p:nvPr/>
        </p:nvSpPr>
        <p:spPr>
          <a:xfrm>
            <a:off x="8494537" y="601035"/>
            <a:ext cx="2873574" cy="3423221"/>
          </a:xfrm>
          <a:custGeom>
            <a:avLst/>
            <a:gdLst/>
            <a:ahLst/>
            <a:cxnLst/>
            <a:rect l="l" t="t" r="r" b="b"/>
            <a:pathLst>
              <a:path w="9269813" h="10175236" extrusionOk="0">
                <a:moveTo>
                  <a:pt x="0" y="0"/>
                </a:moveTo>
                <a:lnTo>
                  <a:pt x="9269813" y="0"/>
                </a:lnTo>
                <a:lnTo>
                  <a:pt x="9269813" y="10175236"/>
                </a:lnTo>
                <a:lnTo>
                  <a:pt x="0" y="10175236"/>
                </a:lnTo>
                <a:lnTo>
                  <a:pt x="0" y="0"/>
                </a:lnTo>
                <a:close/>
              </a:path>
            </a:pathLst>
          </a:custGeom>
          <a:blipFill rotWithShape="1">
            <a:blip r:embed="rId3">
              <a:alphaModFix/>
            </a:blip>
            <a:stretch>
              <a:fillRect/>
            </a:stretch>
          </a:blipFill>
          <a:ln>
            <a:noFill/>
          </a:ln>
        </p:spPr>
        <p:txBody>
          <a:bodyPr/>
          <a:lstStyle/>
          <a:p>
            <a:endParaRPr lang="fi-FI" sz="1200"/>
          </a:p>
        </p:txBody>
      </p:sp>
      <p:pic>
        <p:nvPicPr>
          <p:cNvPr id="20" name="Picture 19">
            <a:extLst>
              <a:ext uri="{FF2B5EF4-FFF2-40B4-BE49-F238E27FC236}">
                <a16:creationId xmlns:a16="http://schemas.microsoft.com/office/drawing/2014/main" id="{1A9B61D7-2C95-FF5F-EE2B-18944179F11A}"/>
              </a:ext>
            </a:extLst>
          </p:cNvPr>
          <p:cNvPicPr>
            <a:picLocks noChangeAspect="1"/>
          </p:cNvPicPr>
          <p:nvPr/>
        </p:nvPicPr>
        <p:blipFill>
          <a:blip r:embed="rId4"/>
          <a:stretch>
            <a:fillRect/>
          </a:stretch>
        </p:blipFill>
        <p:spPr>
          <a:xfrm>
            <a:off x="7304729" y="2839835"/>
            <a:ext cx="4395984" cy="2189552"/>
          </a:xfrm>
          <a:prstGeom prst="rect">
            <a:avLst/>
          </a:prstGeom>
        </p:spPr>
      </p:pic>
      <p:sp>
        <p:nvSpPr>
          <p:cNvPr id="19" name="Rectangle 18">
            <a:extLst>
              <a:ext uri="{FF2B5EF4-FFF2-40B4-BE49-F238E27FC236}">
                <a16:creationId xmlns:a16="http://schemas.microsoft.com/office/drawing/2014/main" id="{27BFDD15-775D-8B28-D0B8-237919725185}"/>
              </a:ext>
            </a:extLst>
          </p:cNvPr>
          <p:cNvSpPr/>
          <p:nvPr/>
        </p:nvSpPr>
        <p:spPr>
          <a:xfrm>
            <a:off x="0" y="-158261"/>
            <a:ext cx="6945923" cy="58567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14" name="Picture 13">
            <a:extLst>
              <a:ext uri="{FF2B5EF4-FFF2-40B4-BE49-F238E27FC236}">
                <a16:creationId xmlns:a16="http://schemas.microsoft.com/office/drawing/2014/main" id="{B49EC553-0355-CADF-5098-C34DB2089D92}"/>
              </a:ext>
            </a:extLst>
          </p:cNvPr>
          <p:cNvPicPr>
            <a:picLocks noChangeAspect="1"/>
          </p:cNvPicPr>
          <p:nvPr/>
        </p:nvPicPr>
        <p:blipFill>
          <a:blip r:embed="rId5"/>
          <a:stretch>
            <a:fillRect/>
          </a:stretch>
        </p:blipFill>
        <p:spPr>
          <a:xfrm>
            <a:off x="11082301" y="6382312"/>
            <a:ext cx="5229058" cy="147071"/>
          </a:xfrm>
          <a:prstGeom prst="rect">
            <a:avLst/>
          </a:prstGeom>
        </p:spPr>
      </p:pic>
      <p:pic>
        <p:nvPicPr>
          <p:cNvPr id="13" name="Picture 12">
            <a:extLst>
              <a:ext uri="{FF2B5EF4-FFF2-40B4-BE49-F238E27FC236}">
                <a16:creationId xmlns:a16="http://schemas.microsoft.com/office/drawing/2014/main" id="{3C8D5E2D-41F3-FA97-CCE6-F21518E44545}"/>
              </a:ext>
            </a:extLst>
          </p:cNvPr>
          <p:cNvPicPr>
            <a:picLocks noChangeAspect="1"/>
          </p:cNvPicPr>
          <p:nvPr/>
        </p:nvPicPr>
        <p:blipFill>
          <a:blip r:embed="rId5"/>
          <a:stretch>
            <a:fillRect/>
          </a:stretch>
        </p:blipFill>
        <p:spPr>
          <a:xfrm>
            <a:off x="-899865" y="6382312"/>
            <a:ext cx="5229058" cy="147071"/>
          </a:xfrm>
          <a:prstGeom prst="rect">
            <a:avLst/>
          </a:prstGeom>
        </p:spPr>
      </p:pic>
      <p:sp>
        <p:nvSpPr>
          <p:cNvPr id="7" name="Title 1">
            <a:extLst>
              <a:ext uri="{FF2B5EF4-FFF2-40B4-BE49-F238E27FC236}">
                <a16:creationId xmlns:a16="http://schemas.microsoft.com/office/drawing/2014/main" id="{C08DE3B4-DE08-C5E8-11A1-CFD9A7C8EB39}"/>
              </a:ext>
            </a:extLst>
          </p:cNvPr>
          <p:cNvSpPr txBox="1">
            <a:spLocks/>
          </p:cNvSpPr>
          <p:nvPr/>
        </p:nvSpPr>
        <p:spPr>
          <a:xfrm>
            <a:off x="7644614" y="3502894"/>
            <a:ext cx="37162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dirty="0" err="1">
                <a:solidFill>
                  <a:srgbClr val="015B56"/>
                </a:solidFill>
                <a:latin typeface="Norwester" pitchFamily="2" charset="0"/>
              </a:rPr>
              <a:t>Problem</a:t>
            </a:r>
            <a:r>
              <a:rPr lang="fi-FI" dirty="0">
                <a:solidFill>
                  <a:srgbClr val="015B56"/>
                </a:solidFill>
                <a:latin typeface="Norwester" pitchFamily="2" charset="0"/>
              </a:rPr>
              <a:t> </a:t>
            </a:r>
            <a:r>
              <a:rPr lang="fi-FI" dirty="0" err="1">
                <a:solidFill>
                  <a:srgbClr val="015B56"/>
                </a:solidFill>
                <a:latin typeface="Norwester" pitchFamily="2" charset="0"/>
              </a:rPr>
              <a:t>tree</a:t>
            </a:r>
            <a:r>
              <a:rPr lang="fi-FI" dirty="0">
                <a:solidFill>
                  <a:srgbClr val="015B56"/>
                </a:solidFill>
                <a:latin typeface="Norwester" pitchFamily="2" charset="0"/>
              </a:rPr>
              <a:t> and </a:t>
            </a:r>
            <a:r>
              <a:rPr lang="fi-FI" dirty="0" err="1">
                <a:solidFill>
                  <a:srgbClr val="015B56"/>
                </a:solidFill>
                <a:latin typeface="Norwester" pitchFamily="2" charset="0"/>
              </a:rPr>
              <a:t>five</a:t>
            </a:r>
            <a:r>
              <a:rPr lang="fi-FI" dirty="0">
                <a:solidFill>
                  <a:srgbClr val="015B56"/>
                </a:solidFill>
                <a:latin typeface="Norwester" pitchFamily="2" charset="0"/>
              </a:rPr>
              <a:t> </a:t>
            </a:r>
            <a:r>
              <a:rPr lang="fi-FI" dirty="0" err="1">
                <a:solidFill>
                  <a:srgbClr val="015B56"/>
                </a:solidFill>
                <a:latin typeface="Norwester" pitchFamily="2" charset="0"/>
              </a:rPr>
              <a:t>whys</a:t>
            </a:r>
            <a:endParaRPr lang="fi-FI" dirty="0">
              <a:solidFill>
                <a:srgbClr val="015B56"/>
              </a:solidFill>
              <a:latin typeface="Norwester" pitchFamily="2" charset="0"/>
              <a:cs typeface="Calibri Light"/>
            </a:endParaRPr>
          </a:p>
        </p:txBody>
      </p:sp>
      <p:pic>
        <p:nvPicPr>
          <p:cNvPr id="10" name="Picture 9" descr="A white and black logo&#10;&#10;Description automatically generated with medium confidence">
            <a:extLst>
              <a:ext uri="{FF2B5EF4-FFF2-40B4-BE49-F238E27FC236}">
                <a16:creationId xmlns:a16="http://schemas.microsoft.com/office/drawing/2014/main" id="{F74ED22A-C953-5B36-7662-425D43FB3A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sp>
        <p:nvSpPr>
          <p:cNvPr id="11" name="Google Shape;188;p7">
            <a:extLst>
              <a:ext uri="{FF2B5EF4-FFF2-40B4-BE49-F238E27FC236}">
                <a16:creationId xmlns:a16="http://schemas.microsoft.com/office/drawing/2014/main" id="{0F7E32E7-1501-882B-1F3E-5F9AC335093C}"/>
              </a:ext>
            </a:extLst>
          </p:cNvPr>
          <p:cNvSpPr/>
          <p:nvPr/>
        </p:nvSpPr>
        <p:spPr>
          <a:xfrm>
            <a:off x="1548614" y="68965"/>
            <a:ext cx="4547386" cy="5417193"/>
          </a:xfrm>
          <a:custGeom>
            <a:avLst/>
            <a:gdLst/>
            <a:ahLst/>
            <a:cxnLst/>
            <a:rect l="l" t="t" r="r" b="b"/>
            <a:pathLst>
              <a:path w="9269813" h="10175236" extrusionOk="0">
                <a:moveTo>
                  <a:pt x="0" y="0"/>
                </a:moveTo>
                <a:lnTo>
                  <a:pt x="9269813" y="0"/>
                </a:lnTo>
                <a:lnTo>
                  <a:pt x="9269813" y="10175236"/>
                </a:lnTo>
                <a:lnTo>
                  <a:pt x="0" y="10175236"/>
                </a:lnTo>
                <a:lnTo>
                  <a:pt x="0" y="0"/>
                </a:lnTo>
                <a:close/>
              </a:path>
            </a:pathLst>
          </a:custGeom>
          <a:blipFill rotWithShape="1">
            <a:blip r:embed="rId3">
              <a:alphaModFix/>
            </a:blip>
            <a:stretch>
              <a:fillRect/>
            </a:stretch>
          </a:blipFill>
          <a:ln>
            <a:noFill/>
          </a:ln>
        </p:spPr>
        <p:txBody>
          <a:bodyPr/>
          <a:lstStyle/>
          <a:p>
            <a:endParaRPr lang="fi-FI" sz="1200"/>
          </a:p>
        </p:txBody>
      </p:sp>
      <p:sp>
        <p:nvSpPr>
          <p:cNvPr id="12" name="Google Shape;194;p7">
            <a:extLst>
              <a:ext uri="{FF2B5EF4-FFF2-40B4-BE49-F238E27FC236}">
                <a16:creationId xmlns:a16="http://schemas.microsoft.com/office/drawing/2014/main" id="{00DF3950-B0FF-2971-F1AC-0F3BE7260BDD}"/>
              </a:ext>
            </a:extLst>
          </p:cNvPr>
          <p:cNvSpPr txBox="1"/>
          <p:nvPr/>
        </p:nvSpPr>
        <p:spPr>
          <a:xfrm>
            <a:off x="2500141" y="2803588"/>
            <a:ext cx="2644332" cy="482696"/>
          </a:xfrm>
          <a:prstGeom prst="rect">
            <a:avLst/>
          </a:prstGeom>
          <a:noFill/>
          <a:ln>
            <a:noFill/>
          </a:ln>
        </p:spPr>
        <p:txBody>
          <a:bodyPr spcFirstLastPara="1" wrap="square" lIns="0" tIns="0" rIns="0" bIns="0" anchor="t" anchorCtr="0">
            <a:spAutoFit/>
          </a:bodyPr>
          <a:lstStyle/>
          <a:p>
            <a:pPr>
              <a:lnSpc>
                <a:spcPct val="167986"/>
              </a:lnSpc>
            </a:pPr>
            <a:r>
              <a:rPr lang="en-US" sz="1867" dirty="0">
                <a:solidFill>
                  <a:srgbClr val="000000"/>
                </a:solidFill>
                <a:highlight>
                  <a:srgbClr val="FAFFCA"/>
                </a:highlight>
                <a:latin typeface="Montserrat"/>
                <a:ea typeface="Montserrat"/>
                <a:cs typeface="Montserrat"/>
                <a:sym typeface="Montserrat"/>
              </a:rPr>
              <a:t>Specify the problem</a:t>
            </a:r>
            <a:endParaRPr sz="1200" dirty="0">
              <a:highlight>
                <a:srgbClr val="FAFFCA"/>
              </a:highlight>
            </a:endParaRPr>
          </a:p>
        </p:txBody>
      </p:sp>
      <p:sp>
        <p:nvSpPr>
          <p:cNvPr id="15" name="Google Shape;195;p7">
            <a:extLst>
              <a:ext uri="{FF2B5EF4-FFF2-40B4-BE49-F238E27FC236}">
                <a16:creationId xmlns:a16="http://schemas.microsoft.com/office/drawing/2014/main" id="{F6625F99-6E75-3F3C-3932-A5259C31CB7B}"/>
              </a:ext>
            </a:extLst>
          </p:cNvPr>
          <p:cNvSpPr txBox="1"/>
          <p:nvPr/>
        </p:nvSpPr>
        <p:spPr>
          <a:xfrm>
            <a:off x="3004993" y="4719740"/>
            <a:ext cx="1634627" cy="482696"/>
          </a:xfrm>
          <a:prstGeom prst="rect">
            <a:avLst/>
          </a:prstGeom>
          <a:noFill/>
          <a:ln>
            <a:noFill/>
          </a:ln>
        </p:spPr>
        <p:txBody>
          <a:bodyPr spcFirstLastPara="1" wrap="square" lIns="0" tIns="0" rIns="0" bIns="0" anchor="t" anchorCtr="0">
            <a:spAutoFit/>
          </a:bodyPr>
          <a:lstStyle/>
          <a:p>
            <a:pPr algn="ctr">
              <a:lnSpc>
                <a:spcPct val="167986"/>
              </a:lnSpc>
            </a:pPr>
            <a:r>
              <a:rPr lang="en-US" sz="1867" dirty="0">
                <a:solidFill>
                  <a:srgbClr val="000000"/>
                </a:solidFill>
                <a:highlight>
                  <a:srgbClr val="FAFFCA"/>
                </a:highlight>
                <a:latin typeface="Montserrat"/>
                <a:ea typeface="Montserrat"/>
                <a:cs typeface="Montserrat"/>
                <a:sym typeface="Montserrat"/>
              </a:rPr>
              <a:t>Causes</a:t>
            </a:r>
            <a:endParaRPr sz="1200" dirty="0">
              <a:highlight>
                <a:srgbClr val="FAFFCA"/>
              </a:highlight>
            </a:endParaRPr>
          </a:p>
        </p:txBody>
      </p:sp>
      <p:sp>
        <p:nvSpPr>
          <p:cNvPr id="16" name="Google Shape;196;p7">
            <a:extLst>
              <a:ext uri="{FF2B5EF4-FFF2-40B4-BE49-F238E27FC236}">
                <a16:creationId xmlns:a16="http://schemas.microsoft.com/office/drawing/2014/main" id="{C94F6E7B-7EA1-E20C-434B-DD19A00507EB}"/>
              </a:ext>
            </a:extLst>
          </p:cNvPr>
          <p:cNvSpPr txBox="1"/>
          <p:nvPr/>
        </p:nvSpPr>
        <p:spPr>
          <a:xfrm>
            <a:off x="923958" y="3534747"/>
            <a:ext cx="2081035" cy="1964256"/>
          </a:xfrm>
          <a:prstGeom prst="rect">
            <a:avLst/>
          </a:prstGeom>
          <a:noFill/>
          <a:ln>
            <a:noFill/>
          </a:ln>
        </p:spPr>
        <p:txBody>
          <a:bodyPr spcFirstLastPara="1" wrap="square" lIns="0" tIns="0" rIns="0" bIns="0" anchor="t" anchorCtr="0">
            <a:spAutoFit/>
          </a:bodyPr>
          <a:lstStyle/>
          <a:p>
            <a:pPr>
              <a:lnSpc>
                <a:spcPct val="167985"/>
              </a:lnSpc>
            </a:pPr>
            <a:r>
              <a:rPr lang="en-US" sz="1333" dirty="0">
                <a:solidFill>
                  <a:srgbClr val="F09833"/>
                </a:solidFill>
                <a:latin typeface="Montserrat" panose="02000505000000020004" pitchFamily="2" charset="77"/>
                <a:ea typeface="Montserrat"/>
                <a:cs typeface="Montserrat"/>
                <a:sym typeface="Montserrat"/>
              </a:rPr>
              <a:t>Why</a:t>
            </a:r>
            <a:r>
              <a:rPr lang="en-US" sz="1333" dirty="0">
                <a:solidFill>
                  <a:srgbClr val="000000"/>
                </a:solidFill>
                <a:latin typeface="Montserrat" panose="02000505000000020004" pitchFamily="2" charset="77"/>
                <a:ea typeface="Montserrat"/>
                <a:cs typeface="Montserrat"/>
                <a:sym typeface="Montserrat"/>
              </a:rPr>
              <a:t> is it happening?</a:t>
            </a:r>
            <a:endParaRPr sz="1333" dirty="0">
              <a:solidFill>
                <a:srgbClr val="000000"/>
              </a:solidFill>
              <a:latin typeface="Montserrat" panose="02000505000000020004" pitchFamily="2" charset="77"/>
              <a:ea typeface="Montserrat"/>
              <a:cs typeface="Montserrat"/>
              <a:sym typeface="Montserrat"/>
            </a:endParaRPr>
          </a:p>
          <a:p>
            <a:pPr>
              <a:lnSpc>
                <a:spcPct val="167985"/>
              </a:lnSpc>
            </a:pPr>
            <a:r>
              <a:rPr lang="en-US" sz="1333" dirty="0">
                <a:solidFill>
                  <a:srgbClr val="F09833"/>
                </a:solidFill>
                <a:latin typeface="Montserrat" panose="02000505000000020004" pitchFamily="2" charset="77"/>
                <a:ea typeface="Montserrat"/>
                <a:cs typeface="Montserrat"/>
                <a:sym typeface="Montserrat"/>
              </a:rPr>
              <a:t>Why</a:t>
            </a:r>
            <a:r>
              <a:rPr lang="en-US" sz="1333" dirty="0">
                <a:solidFill>
                  <a:srgbClr val="000000"/>
                </a:solidFill>
                <a:latin typeface="Montserrat" panose="02000505000000020004" pitchFamily="2" charset="77"/>
                <a:ea typeface="Montserrat"/>
                <a:cs typeface="Montserrat"/>
                <a:sym typeface="Montserrat"/>
              </a:rPr>
              <a:t> is that?</a:t>
            </a:r>
            <a:endParaRPr sz="1333" dirty="0">
              <a:solidFill>
                <a:srgbClr val="000000"/>
              </a:solidFill>
              <a:latin typeface="Montserrat" panose="02000505000000020004" pitchFamily="2" charset="77"/>
              <a:ea typeface="Montserrat"/>
              <a:cs typeface="Montserrat"/>
              <a:sym typeface="Montserrat"/>
            </a:endParaRPr>
          </a:p>
          <a:p>
            <a:pPr>
              <a:lnSpc>
                <a:spcPct val="167985"/>
              </a:lnSpc>
            </a:pPr>
            <a:r>
              <a:rPr lang="en-US" sz="1333" dirty="0">
                <a:solidFill>
                  <a:srgbClr val="F09833"/>
                </a:solidFill>
                <a:latin typeface="Montserrat" panose="02000505000000020004" pitchFamily="2" charset="77"/>
                <a:ea typeface="Montserrat"/>
                <a:cs typeface="Montserrat"/>
                <a:sym typeface="Montserrat"/>
              </a:rPr>
              <a:t>Why</a:t>
            </a:r>
            <a:r>
              <a:rPr lang="en-US" sz="1333" dirty="0">
                <a:solidFill>
                  <a:srgbClr val="000000"/>
                </a:solidFill>
                <a:latin typeface="Montserrat" panose="02000505000000020004" pitchFamily="2" charset="77"/>
                <a:ea typeface="Montserrat"/>
                <a:cs typeface="Montserrat"/>
                <a:sym typeface="Montserrat"/>
              </a:rPr>
              <a:t> is that?</a:t>
            </a:r>
            <a:endParaRPr sz="1333" dirty="0">
              <a:solidFill>
                <a:srgbClr val="000000"/>
              </a:solidFill>
              <a:latin typeface="Montserrat" panose="02000505000000020004" pitchFamily="2" charset="77"/>
              <a:ea typeface="Montserrat"/>
              <a:cs typeface="Montserrat"/>
              <a:sym typeface="Montserrat"/>
            </a:endParaRPr>
          </a:p>
          <a:p>
            <a:pPr>
              <a:lnSpc>
                <a:spcPct val="167985"/>
              </a:lnSpc>
            </a:pPr>
            <a:r>
              <a:rPr lang="en-US" sz="1333" dirty="0">
                <a:solidFill>
                  <a:srgbClr val="F09833"/>
                </a:solidFill>
                <a:latin typeface="Montserrat" panose="02000505000000020004" pitchFamily="2" charset="77"/>
                <a:ea typeface="Montserrat"/>
                <a:cs typeface="Montserrat"/>
                <a:sym typeface="Montserrat"/>
              </a:rPr>
              <a:t>Why</a:t>
            </a:r>
            <a:r>
              <a:rPr lang="en-US" sz="1333" dirty="0">
                <a:solidFill>
                  <a:srgbClr val="000000"/>
                </a:solidFill>
                <a:latin typeface="Montserrat" panose="02000505000000020004" pitchFamily="2" charset="77"/>
                <a:ea typeface="Montserrat"/>
                <a:cs typeface="Montserrat"/>
                <a:sym typeface="Montserrat"/>
              </a:rPr>
              <a:t> is that?</a:t>
            </a:r>
            <a:endParaRPr sz="1333" dirty="0">
              <a:solidFill>
                <a:srgbClr val="000000"/>
              </a:solidFill>
              <a:latin typeface="Montserrat" panose="02000505000000020004" pitchFamily="2" charset="77"/>
              <a:ea typeface="Montserrat"/>
              <a:cs typeface="Montserrat"/>
              <a:sym typeface="Montserrat"/>
            </a:endParaRPr>
          </a:p>
          <a:p>
            <a:pPr>
              <a:lnSpc>
                <a:spcPct val="167985"/>
              </a:lnSpc>
            </a:pPr>
            <a:r>
              <a:rPr lang="en-US" sz="1333" dirty="0">
                <a:solidFill>
                  <a:srgbClr val="F09833"/>
                </a:solidFill>
                <a:latin typeface="Montserrat" panose="02000505000000020004" pitchFamily="2" charset="77"/>
                <a:ea typeface="Montserrat"/>
                <a:cs typeface="Montserrat"/>
                <a:sym typeface="Montserrat"/>
              </a:rPr>
              <a:t>Why</a:t>
            </a:r>
            <a:r>
              <a:rPr lang="en-US" sz="1333" dirty="0">
                <a:solidFill>
                  <a:srgbClr val="000000"/>
                </a:solidFill>
                <a:latin typeface="Montserrat" panose="02000505000000020004" pitchFamily="2" charset="77"/>
                <a:ea typeface="Montserrat"/>
                <a:cs typeface="Montserrat"/>
                <a:sym typeface="Montserrat"/>
              </a:rPr>
              <a:t> is that?</a:t>
            </a:r>
            <a:endParaRPr sz="1333" dirty="0">
              <a:latin typeface="Montserrat" panose="02000505000000020004" pitchFamily="2" charset="77"/>
            </a:endParaRPr>
          </a:p>
          <a:p>
            <a:pPr>
              <a:lnSpc>
                <a:spcPct val="106957"/>
              </a:lnSpc>
            </a:pPr>
            <a:endParaRPr sz="1466" dirty="0">
              <a:solidFill>
                <a:srgbClr val="000000"/>
              </a:solidFill>
              <a:latin typeface="Montserrat" panose="02000505000000020004" pitchFamily="2" charset="77"/>
              <a:ea typeface="Montserrat"/>
              <a:cs typeface="Montserrat"/>
              <a:sym typeface="Montserrat"/>
            </a:endParaRPr>
          </a:p>
        </p:txBody>
      </p:sp>
      <p:sp>
        <p:nvSpPr>
          <p:cNvPr id="17" name="Google Shape;198;p7">
            <a:extLst>
              <a:ext uri="{FF2B5EF4-FFF2-40B4-BE49-F238E27FC236}">
                <a16:creationId xmlns:a16="http://schemas.microsoft.com/office/drawing/2014/main" id="{FD225C52-78DB-9C5C-76EB-3C2A17400699}"/>
              </a:ext>
            </a:extLst>
          </p:cNvPr>
          <p:cNvSpPr txBox="1"/>
          <p:nvPr/>
        </p:nvSpPr>
        <p:spPr>
          <a:xfrm>
            <a:off x="2606784" y="904429"/>
            <a:ext cx="1970508" cy="482696"/>
          </a:xfrm>
          <a:prstGeom prst="rect">
            <a:avLst/>
          </a:prstGeom>
          <a:noFill/>
          <a:ln>
            <a:noFill/>
          </a:ln>
        </p:spPr>
        <p:txBody>
          <a:bodyPr spcFirstLastPara="1" wrap="square" lIns="0" tIns="0" rIns="0" bIns="0" anchor="t" anchorCtr="0">
            <a:spAutoFit/>
          </a:bodyPr>
          <a:lstStyle/>
          <a:p>
            <a:pPr algn="ctr">
              <a:lnSpc>
                <a:spcPct val="167986"/>
              </a:lnSpc>
            </a:pPr>
            <a:r>
              <a:rPr lang="en-US" sz="1867">
                <a:solidFill>
                  <a:srgbClr val="000000"/>
                </a:solidFill>
                <a:highlight>
                  <a:srgbClr val="FAFFCA"/>
                </a:highlight>
                <a:latin typeface="Montserrat"/>
                <a:ea typeface="Montserrat"/>
                <a:cs typeface="Montserrat"/>
                <a:sym typeface="Montserrat"/>
              </a:rPr>
              <a:t>Consequences</a:t>
            </a:r>
            <a:endParaRPr sz="1200">
              <a:highlight>
                <a:srgbClr val="FAFFCA"/>
              </a:highlight>
            </a:endParaRPr>
          </a:p>
        </p:txBody>
      </p:sp>
      <p:cxnSp>
        <p:nvCxnSpPr>
          <p:cNvPr id="4" name="Straight Arrow Connector 3">
            <a:extLst>
              <a:ext uri="{FF2B5EF4-FFF2-40B4-BE49-F238E27FC236}">
                <a16:creationId xmlns:a16="http://schemas.microsoft.com/office/drawing/2014/main" id="{BB3F3CB7-5320-66AC-9C70-A133AB9A11E6}"/>
              </a:ext>
            </a:extLst>
          </p:cNvPr>
          <p:cNvCxnSpPr/>
          <p:nvPr/>
        </p:nvCxnSpPr>
        <p:spPr>
          <a:xfrm>
            <a:off x="2103120" y="4472940"/>
            <a:ext cx="1135380" cy="44958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821223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2587C91-5D97-24C7-4904-37C32C4FF01F}"/>
              </a:ext>
            </a:extLst>
          </p:cNvPr>
          <p:cNvPicPr>
            <a:picLocks noChangeAspect="1"/>
          </p:cNvPicPr>
          <p:nvPr/>
        </p:nvPicPr>
        <p:blipFill>
          <a:blip r:embed="rId3"/>
          <a:stretch>
            <a:fillRect/>
          </a:stretch>
        </p:blipFill>
        <p:spPr>
          <a:xfrm>
            <a:off x="7411522" y="2824512"/>
            <a:ext cx="4395984" cy="1800557"/>
          </a:xfrm>
          <a:prstGeom prst="rect">
            <a:avLst/>
          </a:prstGeom>
        </p:spPr>
      </p:pic>
      <p:sp>
        <p:nvSpPr>
          <p:cNvPr id="19" name="Rectangle 18">
            <a:extLst>
              <a:ext uri="{FF2B5EF4-FFF2-40B4-BE49-F238E27FC236}">
                <a16:creationId xmlns:a16="http://schemas.microsoft.com/office/drawing/2014/main" id="{27BFDD15-775D-8B28-D0B8-237919725185}"/>
              </a:ext>
            </a:extLst>
          </p:cNvPr>
          <p:cNvSpPr/>
          <p:nvPr/>
        </p:nvSpPr>
        <p:spPr>
          <a:xfrm>
            <a:off x="0" y="-1"/>
            <a:ext cx="6945923" cy="56985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14" name="Picture 13">
            <a:extLst>
              <a:ext uri="{FF2B5EF4-FFF2-40B4-BE49-F238E27FC236}">
                <a16:creationId xmlns:a16="http://schemas.microsoft.com/office/drawing/2014/main" id="{B49EC553-0355-CADF-5098-C34DB2089D92}"/>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13" name="Picture 12">
            <a:extLst>
              <a:ext uri="{FF2B5EF4-FFF2-40B4-BE49-F238E27FC236}">
                <a16:creationId xmlns:a16="http://schemas.microsoft.com/office/drawing/2014/main" id="{3C8D5E2D-41F3-FA97-CCE6-F21518E44545}"/>
              </a:ext>
            </a:extLst>
          </p:cNvPr>
          <p:cNvPicPr>
            <a:picLocks noChangeAspect="1"/>
          </p:cNvPicPr>
          <p:nvPr/>
        </p:nvPicPr>
        <p:blipFill>
          <a:blip r:embed="rId4"/>
          <a:stretch>
            <a:fillRect/>
          </a:stretch>
        </p:blipFill>
        <p:spPr>
          <a:xfrm>
            <a:off x="-899865" y="6382312"/>
            <a:ext cx="5229058" cy="147071"/>
          </a:xfrm>
          <a:prstGeom prst="rect">
            <a:avLst/>
          </a:prstGeom>
        </p:spPr>
      </p:pic>
      <p:sp>
        <p:nvSpPr>
          <p:cNvPr id="7" name="Title 1">
            <a:extLst>
              <a:ext uri="{FF2B5EF4-FFF2-40B4-BE49-F238E27FC236}">
                <a16:creationId xmlns:a16="http://schemas.microsoft.com/office/drawing/2014/main" id="{C08DE3B4-DE08-C5E8-11A1-CFD9A7C8EB39}"/>
              </a:ext>
            </a:extLst>
          </p:cNvPr>
          <p:cNvSpPr txBox="1">
            <a:spLocks/>
          </p:cNvSpPr>
          <p:nvPr/>
        </p:nvSpPr>
        <p:spPr>
          <a:xfrm>
            <a:off x="7562193" y="3317352"/>
            <a:ext cx="4013986"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dirty="0">
                <a:solidFill>
                  <a:srgbClr val="015B56"/>
                </a:solidFill>
                <a:latin typeface="Norwester" pitchFamily="2" charset="0"/>
              </a:rPr>
              <a:t>Target </a:t>
            </a:r>
            <a:r>
              <a:rPr lang="fi-FI" dirty="0" err="1">
                <a:solidFill>
                  <a:srgbClr val="015B56"/>
                </a:solidFill>
                <a:latin typeface="Norwester" pitchFamily="2" charset="0"/>
              </a:rPr>
              <a:t>group</a:t>
            </a:r>
            <a:r>
              <a:rPr lang="fi-FI" dirty="0">
                <a:solidFill>
                  <a:srgbClr val="015B56"/>
                </a:solidFill>
                <a:latin typeface="Norwester" pitchFamily="2" charset="0"/>
              </a:rPr>
              <a:t> and </a:t>
            </a:r>
            <a:r>
              <a:rPr lang="fi-FI" dirty="0" err="1">
                <a:solidFill>
                  <a:srgbClr val="015B56"/>
                </a:solidFill>
                <a:latin typeface="Norwester" pitchFamily="2" charset="0"/>
              </a:rPr>
              <a:t>stakeholders</a:t>
            </a:r>
            <a:endParaRPr lang="fi-FI" dirty="0">
              <a:solidFill>
                <a:srgbClr val="015B56"/>
              </a:solidFill>
              <a:latin typeface="Norwester" pitchFamily="2" charset="0"/>
              <a:cs typeface="Calibri Light"/>
            </a:endParaRPr>
          </a:p>
        </p:txBody>
      </p:sp>
      <p:pic>
        <p:nvPicPr>
          <p:cNvPr id="10" name="Picture 9" descr="A white and black logo&#10;&#10;Description automatically generated with medium confidence">
            <a:extLst>
              <a:ext uri="{FF2B5EF4-FFF2-40B4-BE49-F238E27FC236}">
                <a16:creationId xmlns:a16="http://schemas.microsoft.com/office/drawing/2014/main" id="{F74ED22A-C953-5B36-7662-425D43FB3A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sp>
        <p:nvSpPr>
          <p:cNvPr id="2" name="Google Shape;209;p8">
            <a:extLst>
              <a:ext uri="{FF2B5EF4-FFF2-40B4-BE49-F238E27FC236}">
                <a16:creationId xmlns:a16="http://schemas.microsoft.com/office/drawing/2014/main" id="{111D14CF-126C-B5EF-BB86-199B532B8BB7}"/>
              </a:ext>
            </a:extLst>
          </p:cNvPr>
          <p:cNvSpPr/>
          <p:nvPr/>
        </p:nvSpPr>
        <p:spPr>
          <a:xfrm>
            <a:off x="837424" y="291988"/>
            <a:ext cx="5172347" cy="5172347"/>
          </a:xfrm>
          <a:custGeom>
            <a:avLst/>
            <a:gdLst/>
            <a:ahLst/>
            <a:cxnLst/>
            <a:rect l="l" t="t" r="r" b="b"/>
            <a:pathLst>
              <a:path w="7758520" h="7758520" extrusionOk="0">
                <a:moveTo>
                  <a:pt x="0" y="0"/>
                </a:moveTo>
                <a:lnTo>
                  <a:pt x="7758520" y="0"/>
                </a:lnTo>
                <a:lnTo>
                  <a:pt x="7758520" y="7758520"/>
                </a:lnTo>
                <a:lnTo>
                  <a:pt x="0" y="7758520"/>
                </a:lnTo>
                <a:lnTo>
                  <a:pt x="0" y="0"/>
                </a:lnTo>
                <a:close/>
              </a:path>
            </a:pathLst>
          </a:custGeom>
          <a:blipFill rotWithShape="1">
            <a:blip r:embed="rId6">
              <a:alphaModFix/>
            </a:blip>
            <a:stretch>
              <a:fillRect/>
            </a:stretch>
          </a:blipFill>
          <a:ln>
            <a:noFill/>
          </a:ln>
        </p:spPr>
        <p:txBody>
          <a:bodyPr/>
          <a:lstStyle/>
          <a:p>
            <a:endParaRPr lang="fi-FI" sz="1200"/>
          </a:p>
        </p:txBody>
      </p:sp>
      <p:sp>
        <p:nvSpPr>
          <p:cNvPr id="3" name="Google Shape;212;p8">
            <a:extLst>
              <a:ext uri="{FF2B5EF4-FFF2-40B4-BE49-F238E27FC236}">
                <a16:creationId xmlns:a16="http://schemas.microsoft.com/office/drawing/2014/main" id="{2D11900B-C05A-DFF9-14B9-3CC4391335E6}"/>
              </a:ext>
            </a:extLst>
          </p:cNvPr>
          <p:cNvSpPr/>
          <p:nvPr/>
        </p:nvSpPr>
        <p:spPr>
          <a:xfrm>
            <a:off x="1628980" y="1083545"/>
            <a:ext cx="3589235" cy="3589235"/>
          </a:xfrm>
          <a:custGeom>
            <a:avLst/>
            <a:gdLst/>
            <a:ahLst/>
            <a:cxnLst/>
            <a:rect l="l" t="t" r="r" b="b"/>
            <a:pathLst>
              <a:path w="5383853" h="5383853" extrusionOk="0">
                <a:moveTo>
                  <a:pt x="0" y="0"/>
                </a:moveTo>
                <a:lnTo>
                  <a:pt x="5383853" y="0"/>
                </a:lnTo>
                <a:lnTo>
                  <a:pt x="5383853" y="5383853"/>
                </a:lnTo>
                <a:lnTo>
                  <a:pt x="0" y="5383853"/>
                </a:lnTo>
                <a:lnTo>
                  <a:pt x="0" y="0"/>
                </a:lnTo>
                <a:close/>
              </a:path>
            </a:pathLst>
          </a:custGeom>
          <a:blipFill rotWithShape="1">
            <a:blip r:embed="rId7">
              <a:alphaModFix/>
            </a:blip>
            <a:stretch>
              <a:fillRect/>
            </a:stretch>
          </a:blipFill>
          <a:ln>
            <a:noFill/>
          </a:ln>
        </p:spPr>
        <p:txBody>
          <a:bodyPr/>
          <a:lstStyle/>
          <a:p>
            <a:endParaRPr lang="fi-FI" sz="1200"/>
          </a:p>
        </p:txBody>
      </p:sp>
      <p:sp>
        <p:nvSpPr>
          <p:cNvPr id="4" name="Google Shape;213;p8">
            <a:extLst>
              <a:ext uri="{FF2B5EF4-FFF2-40B4-BE49-F238E27FC236}">
                <a16:creationId xmlns:a16="http://schemas.microsoft.com/office/drawing/2014/main" id="{799C63CA-74E7-AE73-17BE-1AE11E46A40B}"/>
              </a:ext>
            </a:extLst>
          </p:cNvPr>
          <p:cNvSpPr/>
          <p:nvPr/>
        </p:nvSpPr>
        <p:spPr>
          <a:xfrm>
            <a:off x="2518002" y="1972567"/>
            <a:ext cx="1811191" cy="1811191"/>
          </a:xfrm>
          <a:custGeom>
            <a:avLst/>
            <a:gdLst/>
            <a:ahLst/>
            <a:cxnLst/>
            <a:rect l="l" t="t" r="r" b="b"/>
            <a:pathLst>
              <a:path w="2716787" h="2716787" extrusionOk="0">
                <a:moveTo>
                  <a:pt x="0" y="0"/>
                </a:moveTo>
                <a:lnTo>
                  <a:pt x="2716787" y="0"/>
                </a:lnTo>
                <a:lnTo>
                  <a:pt x="2716787" y="2716787"/>
                </a:lnTo>
                <a:lnTo>
                  <a:pt x="0" y="2716787"/>
                </a:lnTo>
                <a:lnTo>
                  <a:pt x="0" y="0"/>
                </a:lnTo>
                <a:close/>
              </a:path>
            </a:pathLst>
          </a:custGeom>
          <a:blipFill rotWithShape="1">
            <a:blip r:embed="rId8">
              <a:alphaModFix/>
            </a:blip>
            <a:stretch>
              <a:fillRect/>
            </a:stretch>
          </a:blipFill>
          <a:ln>
            <a:noFill/>
          </a:ln>
        </p:spPr>
        <p:txBody>
          <a:bodyPr/>
          <a:lstStyle/>
          <a:p>
            <a:endParaRPr lang="fi-FI" sz="1200"/>
          </a:p>
        </p:txBody>
      </p:sp>
      <p:sp>
        <p:nvSpPr>
          <p:cNvPr id="5" name="Google Shape;214;p8">
            <a:extLst>
              <a:ext uri="{FF2B5EF4-FFF2-40B4-BE49-F238E27FC236}">
                <a16:creationId xmlns:a16="http://schemas.microsoft.com/office/drawing/2014/main" id="{2C0D43F5-AA78-748D-C6A7-084CD3B645E8}"/>
              </a:ext>
            </a:extLst>
          </p:cNvPr>
          <p:cNvSpPr txBox="1"/>
          <p:nvPr/>
        </p:nvSpPr>
        <p:spPr>
          <a:xfrm rot="67161">
            <a:off x="2396933" y="2534866"/>
            <a:ext cx="2053326" cy="541687"/>
          </a:xfrm>
          <a:prstGeom prst="rect">
            <a:avLst/>
          </a:prstGeom>
          <a:noFill/>
          <a:ln>
            <a:noFill/>
          </a:ln>
        </p:spPr>
        <p:txBody>
          <a:bodyPr spcFirstLastPara="1" wrap="square" lIns="0" tIns="0" rIns="0" bIns="0" anchor="t" anchorCtr="0">
            <a:spAutoFit/>
          </a:bodyPr>
          <a:lstStyle/>
          <a:p>
            <a:pPr algn="ctr">
              <a:lnSpc>
                <a:spcPct val="219633"/>
              </a:lnSpc>
            </a:pPr>
            <a:r>
              <a:rPr lang="en-US" sz="1600" b="1" dirty="0">
                <a:solidFill>
                  <a:srgbClr val="000000"/>
                </a:solidFill>
                <a:latin typeface="Montserrat"/>
                <a:ea typeface="Montserrat"/>
                <a:cs typeface="Montserrat"/>
                <a:sym typeface="Montserrat"/>
              </a:rPr>
              <a:t>Target group</a:t>
            </a:r>
            <a:endParaRPr sz="1067" b="1" dirty="0"/>
          </a:p>
        </p:txBody>
      </p:sp>
      <p:sp>
        <p:nvSpPr>
          <p:cNvPr id="6" name="Google Shape;215;p8">
            <a:extLst>
              <a:ext uri="{FF2B5EF4-FFF2-40B4-BE49-F238E27FC236}">
                <a16:creationId xmlns:a16="http://schemas.microsoft.com/office/drawing/2014/main" id="{5C80E885-EA72-FC7B-E020-7CB40CEF5F8D}"/>
              </a:ext>
            </a:extLst>
          </p:cNvPr>
          <p:cNvSpPr txBox="1"/>
          <p:nvPr/>
        </p:nvSpPr>
        <p:spPr>
          <a:xfrm rot="67161">
            <a:off x="2187700" y="1366825"/>
            <a:ext cx="2471795" cy="541430"/>
          </a:xfrm>
          <a:prstGeom prst="rect">
            <a:avLst/>
          </a:prstGeom>
          <a:noFill/>
          <a:ln>
            <a:noFill/>
          </a:ln>
        </p:spPr>
        <p:txBody>
          <a:bodyPr spcFirstLastPara="1" wrap="square" lIns="0" tIns="0" rIns="0" bIns="0" anchor="t" anchorCtr="0">
            <a:spAutoFit/>
          </a:bodyPr>
          <a:lstStyle/>
          <a:p>
            <a:pPr algn="ctr">
              <a:lnSpc>
                <a:spcPct val="219633"/>
              </a:lnSpc>
            </a:pPr>
            <a:r>
              <a:rPr lang="en-US" sz="1599" b="1">
                <a:solidFill>
                  <a:srgbClr val="000000"/>
                </a:solidFill>
                <a:latin typeface="Montserrat"/>
                <a:ea typeface="Montserrat"/>
                <a:cs typeface="Montserrat"/>
                <a:sym typeface="Montserrat"/>
              </a:rPr>
              <a:t>Who is also affected?</a:t>
            </a:r>
            <a:endParaRPr sz="1200" b="1"/>
          </a:p>
        </p:txBody>
      </p:sp>
      <p:sp>
        <p:nvSpPr>
          <p:cNvPr id="8" name="Google Shape;216;p8">
            <a:extLst>
              <a:ext uri="{FF2B5EF4-FFF2-40B4-BE49-F238E27FC236}">
                <a16:creationId xmlns:a16="http://schemas.microsoft.com/office/drawing/2014/main" id="{B1768465-FC29-B5A9-2C59-2D7E426AF32B}"/>
              </a:ext>
            </a:extLst>
          </p:cNvPr>
          <p:cNvSpPr txBox="1"/>
          <p:nvPr/>
        </p:nvSpPr>
        <p:spPr>
          <a:xfrm rot="67161">
            <a:off x="2396934" y="425621"/>
            <a:ext cx="2053326" cy="541430"/>
          </a:xfrm>
          <a:prstGeom prst="rect">
            <a:avLst/>
          </a:prstGeom>
          <a:noFill/>
          <a:ln>
            <a:noFill/>
          </a:ln>
        </p:spPr>
        <p:txBody>
          <a:bodyPr spcFirstLastPara="1" wrap="square" lIns="0" tIns="0" rIns="0" bIns="0" anchor="t" anchorCtr="0">
            <a:spAutoFit/>
          </a:bodyPr>
          <a:lstStyle/>
          <a:p>
            <a:pPr algn="ctr">
              <a:lnSpc>
                <a:spcPct val="219633"/>
              </a:lnSpc>
            </a:pPr>
            <a:r>
              <a:rPr lang="en-US" sz="1599" b="1">
                <a:solidFill>
                  <a:srgbClr val="FFFFFF"/>
                </a:solidFill>
                <a:latin typeface="Montserrat"/>
                <a:ea typeface="Montserrat"/>
                <a:cs typeface="Montserrat"/>
                <a:sym typeface="Montserrat"/>
              </a:rPr>
              <a:t>Who can affect?</a:t>
            </a:r>
            <a:endParaRPr sz="1200" b="1"/>
          </a:p>
        </p:txBody>
      </p:sp>
      <p:sp>
        <p:nvSpPr>
          <p:cNvPr id="9" name="Google Shape;208;p8">
            <a:extLst>
              <a:ext uri="{FF2B5EF4-FFF2-40B4-BE49-F238E27FC236}">
                <a16:creationId xmlns:a16="http://schemas.microsoft.com/office/drawing/2014/main" id="{5F6BB587-FAEA-4480-27D0-100EBB448F57}"/>
              </a:ext>
            </a:extLst>
          </p:cNvPr>
          <p:cNvSpPr/>
          <p:nvPr/>
        </p:nvSpPr>
        <p:spPr>
          <a:xfrm>
            <a:off x="2245250" y="3790901"/>
            <a:ext cx="2356691" cy="1353153"/>
          </a:xfrm>
          <a:custGeom>
            <a:avLst/>
            <a:gdLst/>
            <a:ahLst/>
            <a:cxnLst/>
            <a:rect l="l" t="t" r="r" b="b"/>
            <a:pathLst>
              <a:path w="5323165" h="2634967" extrusionOk="0">
                <a:moveTo>
                  <a:pt x="0" y="0"/>
                </a:moveTo>
                <a:lnTo>
                  <a:pt x="5323165" y="0"/>
                </a:lnTo>
                <a:lnTo>
                  <a:pt x="5323165" y="2634967"/>
                </a:lnTo>
                <a:lnTo>
                  <a:pt x="0" y="2634967"/>
                </a:lnTo>
                <a:lnTo>
                  <a:pt x="0" y="0"/>
                </a:lnTo>
                <a:close/>
              </a:path>
            </a:pathLst>
          </a:custGeom>
          <a:blipFill rotWithShape="1">
            <a:blip r:embed="rId9">
              <a:alphaModFix/>
            </a:blip>
            <a:stretch>
              <a:fillRect b="-168"/>
            </a:stretch>
          </a:blipFill>
          <a:ln>
            <a:noFill/>
          </a:ln>
        </p:spPr>
        <p:txBody>
          <a:bodyPr/>
          <a:lstStyle/>
          <a:p>
            <a:endParaRPr lang="fi-FI" sz="1200"/>
          </a:p>
        </p:txBody>
      </p:sp>
      <p:sp>
        <p:nvSpPr>
          <p:cNvPr id="20" name="Google Shape;208;p8">
            <a:extLst>
              <a:ext uri="{FF2B5EF4-FFF2-40B4-BE49-F238E27FC236}">
                <a16:creationId xmlns:a16="http://schemas.microsoft.com/office/drawing/2014/main" id="{7ABF1202-2C55-C4B4-7E4A-F4ACC3B1FFD6}"/>
              </a:ext>
            </a:extLst>
          </p:cNvPr>
          <p:cNvSpPr/>
          <p:nvPr/>
        </p:nvSpPr>
        <p:spPr>
          <a:xfrm>
            <a:off x="8702175" y="1224939"/>
            <a:ext cx="2356691" cy="1353153"/>
          </a:xfrm>
          <a:custGeom>
            <a:avLst/>
            <a:gdLst/>
            <a:ahLst/>
            <a:cxnLst/>
            <a:rect l="l" t="t" r="r" b="b"/>
            <a:pathLst>
              <a:path w="5323165" h="2634967" extrusionOk="0">
                <a:moveTo>
                  <a:pt x="0" y="0"/>
                </a:moveTo>
                <a:lnTo>
                  <a:pt x="5323165" y="0"/>
                </a:lnTo>
                <a:lnTo>
                  <a:pt x="5323165" y="2634967"/>
                </a:lnTo>
                <a:lnTo>
                  <a:pt x="0" y="2634967"/>
                </a:lnTo>
                <a:lnTo>
                  <a:pt x="0" y="0"/>
                </a:lnTo>
                <a:close/>
              </a:path>
            </a:pathLst>
          </a:custGeom>
          <a:blipFill rotWithShape="1">
            <a:blip r:embed="rId9">
              <a:alphaModFix/>
            </a:blip>
            <a:stretch>
              <a:fillRect b="-168"/>
            </a:stretch>
          </a:blipFill>
          <a:ln>
            <a:noFill/>
          </a:ln>
        </p:spPr>
        <p:txBody>
          <a:bodyPr/>
          <a:lstStyle/>
          <a:p>
            <a:endParaRPr lang="fi-FI" sz="1200"/>
          </a:p>
        </p:txBody>
      </p:sp>
    </p:spTree>
    <p:extLst>
      <p:ext uri="{BB962C8B-B14F-4D97-AF65-F5344CB8AC3E}">
        <p14:creationId xmlns:p14="http://schemas.microsoft.com/office/powerpoint/2010/main" val="5648373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D3AA486-7269-A30F-B9B0-9BF4E220C631}"/>
              </a:ext>
            </a:extLst>
          </p:cNvPr>
          <p:cNvPicPr>
            <a:picLocks noChangeAspect="1"/>
          </p:cNvPicPr>
          <p:nvPr/>
        </p:nvPicPr>
        <p:blipFill>
          <a:blip r:embed="rId3"/>
          <a:stretch>
            <a:fillRect/>
          </a:stretch>
        </p:blipFill>
        <p:spPr>
          <a:xfrm>
            <a:off x="7411522" y="2612319"/>
            <a:ext cx="4395984" cy="1800557"/>
          </a:xfrm>
          <a:prstGeom prst="rect">
            <a:avLst/>
          </a:prstGeom>
        </p:spPr>
      </p:pic>
      <p:sp>
        <p:nvSpPr>
          <p:cNvPr id="19" name="Rectangle 18">
            <a:extLst>
              <a:ext uri="{FF2B5EF4-FFF2-40B4-BE49-F238E27FC236}">
                <a16:creationId xmlns:a16="http://schemas.microsoft.com/office/drawing/2014/main" id="{27BFDD15-775D-8B28-D0B8-237919725185}"/>
              </a:ext>
            </a:extLst>
          </p:cNvPr>
          <p:cNvSpPr/>
          <p:nvPr/>
        </p:nvSpPr>
        <p:spPr>
          <a:xfrm>
            <a:off x="0" y="-1"/>
            <a:ext cx="6945923" cy="56985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14" name="Picture 13">
            <a:extLst>
              <a:ext uri="{FF2B5EF4-FFF2-40B4-BE49-F238E27FC236}">
                <a16:creationId xmlns:a16="http://schemas.microsoft.com/office/drawing/2014/main" id="{B49EC553-0355-CADF-5098-C34DB2089D92}"/>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13" name="Picture 12">
            <a:extLst>
              <a:ext uri="{FF2B5EF4-FFF2-40B4-BE49-F238E27FC236}">
                <a16:creationId xmlns:a16="http://schemas.microsoft.com/office/drawing/2014/main" id="{3C8D5E2D-41F3-FA97-CCE6-F21518E44545}"/>
              </a:ext>
            </a:extLst>
          </p:cNvPr>
          <p:cNvPicPr>
            <a:picLocks noChangeAspect="1"/>
          </p:cNvPicPr>
          <p:nvPr/>
        </p:nvPicPr>
        <p:blipFill>
          <a:blip r:embed="rId4"/>
          <a:stretch>
            <a:fillRect/>
          </a:stretch>
        </p:blipFill>
        <p:spPr>
          <a:xfrm>
            <a:off x="-899865" y="6382312"/>
            <a:ext cx="5229058" cy="147071"/>
          </a:xfrm>
          <a:prstGeom prst="rect">
            <a:avLst/>
          </a:prstGeom>
        </p:spPr>
      </p:pic>
      <p:sp>
        <p:nvSpPr>
          <p:cNvPr id="7" name="Title 1">
            <a:extLst>
              <a:ext uri="{FF2B5EF4-FFF2-40B4-BE49-F238E27FC236}">
                <a16:creationId xmlns:a16="http://schemas.microsoft.com/office/drawing/2014/main" id="{C08DE3B4-DE08-C5E8-11A1-CFD9A7C8EB39}"/>
              </a:ext>
            </a:extLst>
          </p:cNvPr>
          <p:cNvSpPr txBox="1">
            <a:spLocks/>
          </p:cNvSpPr>
          <p:nvPr/>
        </p:nvSpPr>
        <p:spPr>
          <a:xfrm>
            <a:off x="8169848" y="3087313"/>
            <a:ext cx="40139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err="1">
                <a:solidFill>
                  <a:srgbClr val="015B56"/>
                </a:solidFill>
                <a:latin typeface="Norwester" pitchFamily="2" charset="0"/>
              </a:rPr>
              <a:t>Personas</a:t>
            </a:r>
            <a:endParaRPr lang="fi-FI" dirty="0">
              <a:solidFill>
                <a:srgbClr val="015B56"/>
              </a:solidFill>
              <a:latin typeface="Norwester" pitchFamily="2" charset="0"/>
              <a:cs typeface="Calibri Light"/>
            </a:endParaRPr>
          </a:p>
        </p:txBody>
      </p:sp>
      <p:pic>
        <p:nvPicPr>
          <p:cNvPr id="10" name="Picture 9" descr="A white and black logo&#10;&#10;Description automatically generated with medium confidence">
            <a:extLst>
              <a:ext uri="{FF2B5EF4-FFF2-40B4-BE49-F238E27FC236}">
                <a16:creationId xmlns:a16="http://schemas.microsoft.com/office/drawing/2014/main" id="{F74ED22A-C953-5B36-7662-425D43FB3A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sp>
        <p:nvSpPr>
          <p:cNvPr id="8" name="Google Shape;216;p8">
            <a:extLst>
              <a:ext uri="{FF2B5EF4-FFF2-40B4-BE49-F238E27FC236}">
                <a16:creationId xmlns:a16="http://schemas.microsoft.com/office/drawing/2014/main" id="{B1768465-FC29-B5A9-2C59-2D7E426AF32B}"/>
              </a:ext>
            </a:extLst>
          </p:cNvPr>
          <p:cNvSpPr txBox="1"/>
          <p:nvPr/>
        </p:nvSpPr>
        <p:spPr>
          <a:xfrm rot="67161">
            <a:off x="2396934" y="425621"/>
            <a:ext cx="2053326" cy="541430"/>
          </a:xfrm>
          <a:prstGeom prst="rect">
            <a:avLst/>
          </a:prstGeom>
          <a:noFill/>
          <a:ln>
            <a:noFill/>
          </a:ln>
        </p:spPr>
        <p:txBody>
          <a:bodyPr spcFirstLastPara="1" wrap="square" lIns="0" tIns="0" rIns="0" bIns="0" anchor="t" anchorCtr="0">
            <a:spAutoFit/>
          </a:bodyPr>
          <a:lstStyle/>
          <a:p>
            <a:pPr algn="ctr">
              <a:lnSpc>
                <a:spcPct val="219633"/>
              </a:lnSpc>
            </a:pPr>
            <a:r>
              <a:rPr lang="en-US" sz="1599" b="1">
                <a:solidFill>
                  <a:srgbClr val="FFFFFF"/>
                </a:solidFill>
                <a:latin typeface="Montserrat"/>
                <a:ea typeface="Montserrat"/>
                <a:cs typeface="Montserrat"/>
                <a:sym typeface="Montserrat"/>
              </a:rPr>
              <a:t>Who can affect?</a:t>
            </a:r>
            <a:endParaRPr sz="1200" b="1"/>
          </a:p>
        </p:txBody>
      </p:sp>
      <p:sp>
        <p:nvSpPr>
          <p:cNvPr id="11" name="Google Shape;226;p9">
            <a:extLst>
              <a:ext uri="{FF2B5EF4-FFF2-40B4-BE49-F238E27FC236}">
                <a16:creationId xmlns:a16="http://schemas.microsoft.com/office/drawing/2014/main" id="{9EBA6D8A-4CD7-C127-54B9-601B5380DC25}"/>
              </a:ext>
            </a:extLst>
          </p:cNvPr>
          <p:cNvSpPr/>
          <p:nvPr/>
        </p:nvSpPr>
        <p:spPr>
          <a:xfrm>
            <a:off x="2314871" y="3750095"/>
            <a:ext cx="2337567" cy="1569479"/>
          </a:xfrm>
          <a:custGeom>
            <a:avLst/>
            <a:gdLst/>
            <a:ahLst/>
            <a:cxnLst/>
            <a:rect l="l" t="t" r="r" b="b"/>
            <a:pathLst>
              <a:path w="4734803" h="2900067" extrusionOk="0">
                <a:moveTo>
                  <a:pt x="0" y="0"/>
                </a:moveTo>
                <a:lnTo>
                  <a:pt x="4734803" y="0"/>
                </a:lnTo>
                <a:lnTo>
                  <a:pt x="4734803" y="2900067"/>
                </a:lnTo>
                <a:lnTo>
                  <a:pt x="0" y="2900067"/>
                </a:lnTo>
                <a:lnTo>
                  <a:pt x="0" y="0"/>
                </a:lnTo>
                <a:close/>
              </a:path>
            </a:pathLst>
          </a:custGeom>
          <a:blipFill rotWithShape="1">
            <a:blip r:embed="rId6">
              <a:alphaModFix/>
            </a:blip>
            <a:stretch>
              <a:fillRect r="-59"/>
            </a:stretch>
          </a:blipFill>
          <a:ln>
            <a:noFill/>
          </a:ln>
        </p:spPr>
        <p:txBody>
          <a:bodyPr/>
          <a:lstStyle/>
          <a:p>
            <a:endParaRPr lang="fi-FI" sz="1200"/>
          </a:p>
        </p:txBody>
      </p:sp>
      <p:sp>
        <p:nvSpPr>
          <p:cNvPr id="12" name="Google Shape;229;p9">
            <a:extLst>
              <a:ext uri="{FF2B5EF4-FFF2-40B4-BE49-F238E27FC236}">
                <a16:creationId xmlns:a16="http://schemas.microsoft.com/office/drawing/2014/main" id="{8C094D1F-9970-F0FB-CBB4-D5AA92B0D665}"/>
              </a:ext>
            </a:extLst>
          </p:cNvPr>
          <p:cNvSpPr txBox="1"/>
          <p:nvPr/>
        </p:nvSpPr>
        <p:spPr>
          <a:xfrm rot="-512948">
            <a:off x="4011810" y="1400137"/>
            <a:ext cx="1627541" cy="541430"/>
          </a:xfrm>
          <a:prstGeom prst="rect">
            <a:avLst/>
          </a:prstGeom>
          <a:noFill/>
          <a:ln>
            <a:noFill/>
          </a:ln>
        </p:spPr>
        <p:txBody>
          <a:bodyPr spcFirstLastPara="1" wrap="square" lIns="0" tIns="0" rIns="0" bIns="0" anchor="t" anchorCtr="0">
            <a:spAutoFit/>
          </a:bodyPr>
          <a:lstStyle/>
          <a:p>
            <a:pPr algn="ctr">
              <a:lnSpc>
                <a:spcPct val="219633"/>
              </a:lnSpc>
            </a:pPr>
            <a:r>
              <a:rPr lang="en-US" sz="1599" b="1">
                <a:solidFill>
                  <a:srgbClr val="000000"/>
                </a:solidFill>
                <a:latin typeface="Montserrat"/>
                <a:ea typeface="Montserrat"/>
                <a:cs typeface="Montserrat"/>
                <a:sym typeface="Montserrat"/>
              </a:rPr>
              <a:t>Desires?</a:t>
            </a:r>
            <a:endParaRPr sz="1200"/>
          </a:p>
        </p:txBody>
      </p:sp>
      <p:sp>
        <p:nvSpPr>
          <p:cNvPr id="15" name="Google Shape;230;p9">
            <a:extLst>
              <a:ext uri="{FF2B5EF4-FFF2-40B4-BE49-F238E27FC236}">
                <a16:creationId xmlns:a16="http://schemas.microsoft.com/office/drawing/2014/main" id="{9560D13F-3D03-CAEB-1358-28F627EFA073}"/>
              </a:ext>
            </a:extLst>
          </p:cNvPr>
          <p:cNvSpPr txBox="1"/>
          <p:nvPr/>
        </p:nvSpPr>
        <p:spPr>
          <a:xfrm rot="404166">
            <a:off x="1656802" y="1564552"/>
            <a:ext cx="1627541" cy="541430"/>
          </a:xfrm>
          <a:prstGeom prst="rect">
            <a:avLst/>
          </a:prstGeom>
          <a:noFill/>
          <a:ln>
            <a:noFill/>
          </a:ln>
        </p:spPr>
        <p:txBody>
          <a:bodyPr spcFirstLastPara="1" wrap="square" lIns="0" tIns="0" rIns="0" bIns="0" anchor="t" anchorCtr="0">
            <a:spAutoFit/>
          </a:bodyPr>
          <a:lstStyle/>
          <a:p>
            <a:pPr algn="ctr">
              <a:lnSpc>
                <a:spcPct val="219633"/>
              </a:lnSpc>
            </a:pPr>
            <a:r>
              <a:rPr lang="en-US" sz="1599" b="1">
                <a:solidFill>
                  <a:srgbClr val="000000"/>
                </a:solidFill>
                <a:latin typeface="Montserrat"/>
                <a:ea typeface="Montserrat"/>
                <a:cs typeface="Montserrat"/>
                <a:sym typeface="Montserrat"/>
              </a:rPr>
              <a:t>Needs?</a:t>
            </a:r>
            <a:endParaRPr sz="1200"/>
          </a:p>
        </p:txBody>
      </p:sp>
      <p:sp>
        <p:nvSpPr>
          <p:cNvPr id="16" name="Google Shape;231;p9">
            <a:extLst>
              <a:ext uri="{FF2B5EF4-FFF2-40B4-BE49-F238E27FC236}">
                <a16:creationId xmlns:a16="http://schemas.microsoft.com/office/drawing/2014/main" id="{9A344F4A-DF43-C7E4-3D7A-3A99B81E59A8}"/>
              </a:ext>
            </a:extLst>
          </p:cNvPr>
          <p:cNvSpPr txBox="1"/>
          <p:nvPr/>
        </p:nvSpPr>
        <p:spPr>
          <a:xfrm rot="593436">
            <a:off x="2888996" y="2117467"/>
            <a:ext cx="1627541" cy="541430"/>
          </a:xfrm>
          <a:prstGeom prst="rect">
            <a:avLst/>
          </a:prstGeom>
          <a:noFill/>
          <a:ln>
            <a:noFill/>
          </a:ln>
        </p:spPr>
        <p:txBody>
          <a:bodyPr spcFirstLastPara="1" wrap="square" lIns="0" tIns="0" rIns="0" bIns="0" anchor="t" anchorCtr="0">
            <a:spAutoFit/>
          </a:bodyPr>
          <a:lstStyle/>
          <a:p>
            <a:pPr algn="ctr">
              <a:lnSpc>
                <a:spcPct val="219633"/>
              </a:lnSpc>
            </a:pPr>
            <a:r>
              <a:rPr lang="en-US" sz="1599" b="1">
                <a:solidFill>
                  <a:srgbClr val="000000"/>
                </a:solidFill>
                <a:latin typeface="Montserrat"/>
                <a:ea typeface="Montserrat"/>
                <a:cs typeface="Montserrat"/>
                <a:sym typeface="Montserrat"/>
              </a:rPr>
              <a:t>Frustrations?</a:t>
            </a:r>
            <a:endParaRPr sz="1200"/>
          </a:p>
        </p:txBody>
      </p:sp>
      <p:sp>
        <p:nvSpPr>
          <p:cNvPr id="17" name="Google Shape;232;p9">
            <a:extLst>
              <a:ext uri="{FF2B5EF4-FFF2-40B4-BE49-F238E27FC236}">
                <a16:creationId xmlns:a16="http://schemas.microsoft.com/office/drawing/2014/main" id="{C1A5EC41-11E4-1BC9-17B4-E9DFB759702E}"/>
              </a:ext>
            </a:extLst>
          </p:cNvPr>
          <p:cNvSpPr txBox="1"/>
          <p:nvPr/>
        </p:nvSpPr>
        <p:spPr>
          <a:xfrm>
            <a:off x="3834224" y="2921073"/>
            <a:ext cx="1627541" cy="541430"/>
          </a:xfrm>
          <a:prstGeom prst="rect">
            <a:avLst/>
          </a:prstGeom>
          <a:noFill/>
          <a:ln>
            <a:noFill/>
          </a:ln>
        </p:spPr>
        <p:txBody>
          <a:bodyPr spcFirstLastPara="1" wrap="square" lIns="0" tIns="0" rIns="0" bIns="0" anchor="t" anchorCtr="0">
            <a:spAutoFit/>
          </a:bodyPr>
          <a:lstStyle/>
          <a:p>
            <a:pPr algn="ctr">
              <a:lnSpc>
                <a:spcPct val="219633"/>
              </a:lnSpc>
            </a:pPr>
            <a:r>
              <a:rPr lang="en-US" sz="1599" b="1">
                <a:solidFill>
                  <a:srgbClr val="000000"/>
                </a:solidFill>
                <a:latin typeface="Montserrat"/>
                <a:ea typeface="Montserrat"/>
                <a:cs typeface="Montserrat"/>
                <a:sym typeface="Montserrat"/>
              </a:rPr>
              <a:t>Pain points?</a:t>
            </a:r>
            <a:endParaRPr sz="1200"/>
          </a:p>
        </p:txBody>
      </p:sp>
      <p:sp>
        <p:nvSpPr>
          <p:cNvPr id="18" name="Google Shape;233;p9">
            <a:extLst>
              <a:ext uri="{FF2B5EF4-FFF2-40B4-BE49-F238E27FC236}">
                <a16:creationId xmlns:a16="http://schemas.microsoft.com/office/drawing/2014/main" id="{3C3EA379-FA43-586D-1AAF-F795D1456DC8}"/>
              </a:ext>
            </a:extLst>
          </p:cNvPr>
          <p:cNvSpPr txBox="1"/>
          <p:nvPr/>
        </p:nvSpPr>
        <p:spPr>
          <a:xfrm rot="-1210160">
            <a:off x="1812659" y="2704137"/>
            <a:ext cx="1627541" cy="541430"/>
          </a:xfrm>
          <a:prstGeom prst="rect">
            <a:avLst/>
          </a:prstGeom>
          <a:noFill/>
          <a:ln>
            <a:noFill/>
          </a:ln>
        </p:spPr>
        <p:txBody>
          <a:bodyPr spcFirstLastPara="1" wrap="square" lIns="0" tIns="0" rIns="0" bIns="0" anchor="t" anchorCtr="0">
            <a:spAutoFit/>
          </a:bodyPr>
          <a:lstStyle/>
          <a:p>
            <a:pPr algn="ctr">
              <a:lnSpc>
                <a:spcPct val="219633"/>
              </a:lnSpc>
            </a:pPr>
            <a:r>
              <a:rPr lang="en-US" sz="1599" b="1">
                <a:solidFill>
                  <a:srgbClr val="000000"/>
                </a:solidFill>
                <a:latin typeface="Montserrat"/>
                <a:ea typeface="Montserrat"/>
                <a:cs typeface="Montserrat"/>
                <a:sym typeface="Montserrat"/>
              </a:rPr>
              <a:t>Challenges?</a:t>
            </a:r>
            <a:endParaRPr sz="1200"/>
          </a:p>
        </p:txBody>
      </p:sp>
      <p:sp>
        <p:nvSpPr>
          <p:cNvPr id="20" name="Google Shape;234;p9">
            <a:extLst>
              <a:ext uri="{FF2B5EF4-FFF2-40B4-BE49-F238E27FC236}">
                <a16:creationId xmlns:a16="http://schemas.microsoft.com/office/drawing/2014/main" id="{456C997E-8DBB-D670-07A9-5D8D6873F297}"/>
              </a:ext>
            </a:extLst>
          </p:cNvPr>
          <p:cNvSpPr txBox="1"/>
          <p:nvPr/>
        </p:nvSpPr>
        <p:spPr>
          <a:xfrm>
            <a:off x="2807561" y="590649"/>
            <a:ext cx="1627541" cy="1107419"/>
          </a:xfrm>
          <a:prstGeom prst="rect">
            <a:avLst/>
          </a:prstGeom>
          <a:noFill/>
          <a:ln>
            <a:noFill/>
          </a:ln>
        </p:spPr>
        <p:txBody>
          <a:bodyPr spcFirstLastPara="1" wrap="square" lIns="0" tIns="0" rIns="0" bIns="0" anchor="t" anchorCtr="0">
            <a:spAutoFit/>
          </a:bodyPr>
          <a:lstStyle/>
          <a:p>
            <a:pPr algn="ctr">
              <a:lnSpc>
                <a:spcPct val="150000"/>
              </a:lnSpc>
            </a:pPr>
            <a:r>
              <a:rPr lang="en-US" sz="1599" b="1" dirty="0">
                <a:solidFill>
                  <a:srgbClr val="000000"/>
                </a:solidFill>
                <a:latin typeface="Montserrat"/>
                <a:ea typeface="Montserrat"/>
                <a:cs typeface="Montserrat"/>
                <a:sym typeface="Montserrat"/>
              </a:rPr>
              <a:t>Basic demographical info</a:t>
            </a:r>
            <a:endParaRPr sz="1200" dirty="0"/>
          </a:p>
        </p:txBody>
      </p:sp>
      <p:sp>
        <p:nvSpPr>
          <p:cNvPr id="23" name="Google Shape;226;p9">
            <a:extLst>
              <a:ext uri="{FF2B5EF4-FFF2-40B4-BE49-F238E27FC236}">
                <a16:creationId xmlns:a16="http://schemas.microsoft.com/office/drawing/2014/main" id="{7F0C27EA-CAAC-8D4B-28B1-DF1F51A7AA4B}"/>
              </a:ext>
            </a:extLst>
          </p:cNvPr>
          <p:cNvSpPr/>
          <p:nvPr/>
        </p:nvSpPr>
        <p:spPr>
          <a:xfrm>
            <a:off x="8894405" y="1282171"/>
            <a:ext cx="2128123" cy="1428854"/>
          </a:xfrm>
          <a:custGeom>
            <a:avLst/>
            <a:gdLst/>
            <a:ahLst/>
            <a:cxnLst/>
            <a:rect l="l" t="t" r="r" b="b"/>
            <a:pathLst>
              <a:path w="4734803" h="2900067" extrusionOk="0">
                <a:moveTo>
                  <a:pt x="0" y="0"/>
                </a:moveTo>
                <a:lnTo>
                  <a:pt x="4734803" y="0"/>
                </a:lnTo>
                <a:lnTo>
                  <a:pt x="4734803" y="2900067"/>
                </a:lnTo>
                <a:lnTo>
                  <a:pt x="0" y="2900067"/>
                </a:lnTo>
                <a:lnTo>
                  <a:pt x="0" y="0"/>
                </a:lnTo>
                <a:close/>
              </a:path>
            </a:pathLst>
          </a:custGeom>
          <a:blipFill rotWithShape="1">
            <a:blip r:embed="rId6">
              <a:alphaModFix/>
            </a:blip>
            <a:stretch>
              <a:fillRect r="-59"/>
            </a:stretch>
          </a:blipFill>
          <a:ln>
            <a:noFill/>
          </a:ln>
        </p:spPr>
        <p:txBody>
          <a:bodyPr/>
          <a:lstStyle/>
          <a:p>
            <a:endParaRPr lang="fi-FI" sz="1200"/>
          </a:p>
        </p:txBody>
      </p:sp>
    </p:spTree>
    <p:extLst>
      <p:ext uri="{BB962C8B-B14F-4D97-AF65-F5344CB8AC3E}">
        <p14:creationId xmlns:p14="http://schemas.microsoft.com/office/powerpoint/2010/main" val="11008697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7BFDD15-775D-8B28-D0B8-237919725185}"/>
              </a:ext>
            </a:extLst>
          </p:cNvPr>
          <p:cNvSpPr/>
          <p:nvPr/>
        </p:nvSpPr>
        <p:spPr>
          <a:xfrm>
            <a:off x="0" y="-1"/>
            <a:ext cx="6945923" cy="56985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14" name="Picture 13">
            <a:extLst>
              <a:ext uri="{FF2B5EF4-FFF2-40B4-BE49-F238E27FC236}">
                <a16:creationId xmlns:a16="http://schemas.microsoft.com/office/drawing/2014/main" id="{B49EC553-0355-CADF-5098-C34DB2089D92}"/>
              </a:ext>
            </a:extLst>
          </p:cNvPr>
          <p:cNvPicPr>
            <a:picLocks noChangeAspect="1"/>
          </p:cNvPicPr>
          <p:nvPr/>
        </p:nvPicPr>
        <p:blipFill>
          <a:blip r:embed="rId3"/>
          <a:stretch>
            <a:fillRect/>
          </a:stretch>
        </p:blipFill>
        <p:spPr>
          <a:xfrm>
            <a:off x="11082301" y="6382312"/>
            <a:ext cx="5229058" cy="147071"/>
          </a:xfrm>
          <a:prstGeom prst="rect">
            <a:avLst/>
          </a:prstGeom>
        </p:spPr>
      </p:pic>
      <p:pic>
        <p:nvPicPr>
          <p:cNvPr id="13" name="Picture 12">
            <a:extLst>
              <a:ext uri="{FF2B5EF4-FFF2-40B4-BE49-F238E27FC236}">
                <a16:creationId xmlns:a16="http://schemas.microsoft.com/office/drawing/2014/main" id="{3C8D5E2D-41F3-FA97-CCE6-F21518E44545}"/>
              </a:ext>
            </a:extLst>
          </p:cNvPr>
          <p:cNvPicPr>
            <a:picLocks noChangeAspect="1"/>
          </p:cNvPicPr>
          <p:nvPr/>
        </p:nvPicPr>
        <p:blipFill>
          <a:blip r:embed="rId3"/>
          <a:stretch>
            <a:fillRect/>
          </a:stretch>
        </p:blipFill>
        <p:spPr>
          <a:xfrm>
            <a:off x="-899865" y="6382312"/>
            <a:ext cx="5229058" cy="147071"/>
          </a:xfrm>
          <a:prstGeom prst="rect">
            <a:avLst/>
          </a:prstGeom>
        </p:spPr>
      </p:pic>
      <p:pic>
        <p:nvPicPr>
          <p:cNvPr id="10" name="Picture 9" descr="A white and black logo&#10;&#10;Description automatically generated with medium confidence">
            <a:extLst>
              <a:ext uri="{FF2B5EF4-FFF2-40B4-BE49-F238E27FC236}">
                <a16:creationId xmlns:a16="http://schemas.microsoft.com/office/drawing/2014/main" id="{F74ED22A-C953-5B36-7662-425D43FB3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2" name="Picture 1">
            <a:extLst>
              <a:ext uri="{FF2B5EF4-FFF2-40B4-BE49-F238E27FC236}">
                <a16:creationId xmlns:a16="http://schemas.microsoft.com/office/drawing/2014/main" id="{6E7222BD-F065-D268-F719-49981E5F4301}"/>
              </a:ext>
            </a:extLst>
          </p:cNvPr>
          <p:cNvPicPr>
            <a:picLocks noChangeAspect="1"/>
          </p:cNvPicPr>
          <p:nvPr/>
        </p:nvPicPr>
        <p:blipFill>
          <a:blip r:embed="rId5"/>
          <a:stretch>
            <a:fillRect/>
          </a:stretch>
        </p:blipFill>
        <p:spPr>
          <a:xfrm>
            <a:off x="7411522" y="2954006"/>
            <a:ext cx="4395984" cy="1800557"/>
          </a:xfrm>
          <a:prstGeom prst="rect">
            <a:avLst/>
          </a:prstGeom>
        </p:spPr>
      </p:pic>
      <p:sp>
        <p:nvSpPr>
          <p:cNvPr id="3" name="Title 1">
            <a:extLst>
              <a:ext uri="{FF2B5EF4-FFF2-40B4-BE49-F238E27FC236}">
                <a16:creationId xmlns:a16="http://schemas.microsoft.com/office/drawing/2014/main" id="{CECC571A-AF98-252F-9EE9-82B6896A59B8}"/>
              </a:ext>
            </a:extLst>
          </p:cNvPr>
          <p:cNvSpPr txBox="1">
            <a:spLocks/>
          </p:cNvSpPr>
          <p:nvPr/>
        </p:nvSpPr>
        <p:spPr>
          <a:xfrm>
            <a:off x="7793520" y="3429000"/>
            <a:ext cx="40139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err="1">
                <a:solidFill>
                  <a:srgbClr val="015B56"/>
                </a:solidFill>
                <a:latin typeface="Norwester" pitchFamily="2" charset="0"/>
              </a:rPr>
              <a:t>Brainstorming</a:t>
            </a:r>
            <a:endParaRPr lang="fi-FI" dirty="0">
              <a:solidFill>
                <a:srgbClr val="015B56"/>
              </a:solidFill>
              <a:latin typeface="Norwester" pitchFamily="2" charset="0"/>
              <a:cs typeface="Calibri Light"/>
            </a:endParaRPr>
          </a:p>
        </p:txBody>
      </p:sp>
      <p:sp>
        <p:nvSpPr>
          <p:cNvPr id="4" name="Content Placeholder 2">
            <a:extLst>
              <a:ext uri="{FF2B5EF4-FFF2-40B4-BE49-F238E27FC236}">
                <a16:creationId xmlns:a16="http://schemas.microsoft.com/office/drawing/2014/main" id="{3BCD30D1-C2C4-E6F6-5E09-E13EDE577AAD}"/>
              </a:ext>
            </a:extLst>
          </p:cNvPr>
          <p:cNvSpPr>
            <a:spLocks noGrp="1"/>
          </p:cNvSpPr>
          <p:nvPr>
            <p:ph idx="1"/>
          </p:nvPr>
        </p:nvSpPr>
        <p:spPr>
          <a:xfrm>
            <a:off x="767259" y="1227676"/>
            <a:ext cx="5698067" cy="1009489"/>
          </a:xfrm>
        </p:spPr>
        <p:txBody>
          <a:bodyPr vert="horz" lIns="91440" tIns="45720" rIns="91440" bIns="45720" rtlCol="0" anchor="t">
            <a:normAutofit/>
          </a:bodyPr>
          <a:lstStyle/>
          <a:p>
            <a:pPr marL="0" indent="0">
              <a:lnSpc>
                <a:spcPct val="100000"/>
              </a:lnSpc>
              <a:buNone/>
            </a:pPr>
            <a:r>
              <a:rPr lang="en-US" sz="2400" dirty="0">
                <a:solidFill>
                  <a:srgbClr val="015B56"/>
                </a:solidFill>
                <a:latin typeface="Norwester" pitchFamily="2" charset="0"/>
                <a:ea typeface="+mj-ea"/>
                <a:cs typeface="+mj-cs"/>
                <a:sym typeface="Montserrat"/>
              </a:rPr>
              <a:t>Generating as many ideas as possible to tackle the problem!</a:t>
            </a:r>
            <a:endParaRPr lang="en-US" sz="2400" dirty="0">
              <a:solidFill>
                <a:srgbClr val="015B56"/>
              </a:solidFill>
              <a:latin typeface="Norwester" pitchFamily="2" charset="0"/>
              <a:ea typeface="+mj-ea"/>
              <a:cs typeface="+mj-cs"/>
            </a:endParaRPr>
          </a:p>
        </p:txBody>
      </p:sp>
      <p:sp>
        <p:nvSpPr>
          <p:cNvPr id="5" name="Content Placeholder 2">
            <a:extLst>
              <a:ext uri="{FF2B5EF4-FFF2-40B4-BE49-F238E27FC236}">
                <a16:creationId xmlns:a16="http://schemas.microsoft.com/office/drawing/2014/main" id="{128582FD-9AF7-69EC-2904-D87FB2DDF1E5}"/>
              </a:ext>
            </a:extLst>
          </p:cNvPr>
          <p:cNvSpPr txBox="1">
            <a:spLocks/>
          </p:cNvSpPr>
          <p:nvPr/>
        </p:nvSpPr>
        <p:spPr>
          <a:xfrm>
            <a:off x="623927" y="2178045"/>
            <a:ext cx="5698067"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304" lvl="1" indent="-115152">
              <a:lnSpc>
                <a:spcPct val="100000"/>
              </a:lnSpc>
              <a:buClr>
                <a:srgbClr val="000000"/>
              </a:buClr>
              <a:buSzPts val="1599"/>
              <a:buFont typeface="Arial"/>
              <a:buChar char="•"/>
            </a:pPr>
            <a:r>
              <a:rPr lang="en-US" sz="2000" dirty="0">
                <a:solidFill>
                  <a:srgbClr val="000000"/>
                </a:solidFill>
                <a:latin typeface="Montserrat" panose="02000505000000020004" pitchFamily="2" charset="77"/>
                <a:ea typeface="Montserrat"/>
                <a:cs typeface="Montserrat"/>
                <a:sym typeface="Montserrat"/>
              </a:rPr>
              <a:t>Grouping ideas based on relevance and similarities.</a:t>
            </a:r>
            <a:endParaRPr lang="en-US" sz="2000" dirty="0">
              <a:latin typeface="Montserrat" panose="02000505000000020004" pitchFamily="2" charset="77"/>
            </a:endParaRPr>
          </a:p>
          <a:p>
            <a:pPr marL="230304" lvl="1" indent="-115152">
              <a:lnSpc>
                <a:spcPct val="100000"/>
              </a:lnSpc>
              <a:buClr>
                <a:srgbClr val="000000"/>
              </a:buClr>
              <a:buSzPts val="1599"/>
              <a:buFont typeface="Arial"/>
              <a:buChar char="•"/>
            </a:pPr>
            <a:r>
              <a:rPr lang="en-US" sz="2000" dirty="0">
                <a:solidFill>
                  <a:srgbClr val="000000"/>
                </a:solidFill>
                <a:latin typeface="Montserrat" panose="02000505000000020004" pitchFamily="2" charset="77"/>
                <a:ea typeface="Montserrat"/>
                <a:cs typeface="Montserrat"/>
                <a:sym typeface="Montserrat"/>
              </a:rPr>
              <a:t>Defining the pros and cons of each idea to assess its viability.</a:t>
            </a:r>
            <a:endParaRPr lang="en-US" sz="2000" dirty="0">
              <a:latin typeface="Montserrat" panose="02000505000000020004" pitchFamily="2" charset="77"/>
            </a:endParaRPr>
          </a:p>
          <a:p>
            <a:pPr marL="230304" lvl="1" indent="-115152">
              <a:lnSpc>
                <a:spcPct val="100000"/>
              </a:lnSpc>
              <a:buClr>
                <a:srgbClr val="000000"/>
              </a:buClr>
              <a:buSzPts val="1599"/>
              <a:buFont typeface="Arial"/>
              <a:buChar char="•"/>
            </a:pPr>
            <a:r>
              <a:rPr lang="en-US" sz="2000" dirty="0">
                <a:solidFill>
                  <a:srgbClr val="000000"/>
                </a:solidFill>
                <a:latin typeface="Montserrat" panose="02000505000000020004" pitchFamily="2" charset="77"/>
                <a:ea typeface="Montserrat"/>
                <a:cs typeface="Montserrat"/>
                <a:sym typeface="Montserrat"/>
              </a:rPr>
              <a:t>Choosing the most promising idea as the foundation for your prototype.</a:t>
            </a:r>
            <a:endParaRPr lang="en-US" sz="2000" dirty="0">
              <a:latin typeface="Montserrat" panose="02000505000000020004" pitchFamily="2" charset="77"/>
            </a:endParaRPr>
          </a:p>
        </p:txBody>
      </p:sp>
      <p:sp>
        <p:nvSpPr>
          <p:cNvPr id="6" name="Google Shape;264;p11">
            <a:extLst>
              <a:ext uri="{FF2B5EF4-FFF2-40B4-BE49-F238E27FC236}">
                <a16:creationId xmlns:a16="http://schemas.microsoft.com/office/drawing/2014/main" id="{393FF98E-22F5-E89D-0DE0-B389264EEDE7}"/>
              </a:ext>
            </a:extLst>
          </p:cNvPr>
          <p:cNvSpPr/>
          <p:nvPr/>
        </p:nvSpPr>
        <p:spPr>
          <a:xfrm>
            <a:off x="8538972" y="748334"/>
            <a:ext cx="2141084" cy="1968175"/>
          </a:xfrm>
          <a:custGeom>
            <a:avLst/>
            <a:gdLst/>
            <a:ahLst/>
            <a:cxnLst/>
            <a:rect l="l" t="t" r="r" b="b"/>
            <a:pathLst>
              <a:path w="4262034" h="4114800" extrusionOk="0">
                <a:moveTo>
                  <a:pt x="0" y="0"/>
                </a:moveTo>
                <a:lnTo>
                  <a:pt x="4262034" y="0"/>
                </a:lnTo>
                <a:lnTo>
                  <a:pt x="4262034" y="4114800"/>
                </a:lnTo>
                <a:lnTo>
                  <a:pt x="0" y="4114800"/>
                </a:lnTo>
                <a:lnTo>
                  <a:pt x="0" y="0"/>
                </a:lnTo>
                <a:close/>
              </a:path>
            </a:pathLst>
          </a:custGeom>
          <a:blipFill rotWithShape="1">
            <a:blip r:embed="rId6">
              <a:alphaModFix/>
            </a:blip>
            <a:stretch>
              <a:fillRect/>
            </a:stretch>
          </a:blipFill>
          <a:ln>
            <a:noFill/>
          </a:ln>
        </p:spPr>
        <p:txBody>
          <a:bodyPr/>
          <a:lstStyle/>
          <a:p>
            <a:endParaRPr lang="fi-FI" sz="1200"/>
          </a:p>
        </p:txBody>
      </p:sp>
    </p:spTree>
    <p:extLst>
      <p:ext uri="{BB962C8B-B14F-4D97-AF65-F5344CB8AC3E}">
        <p14:creationId xmlns:p14="http://schemas.microsoft.com/office/powerpoint/2010/main" val="3348177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5" name="Picture 4" descr="A group of people holding a large rectangular sign&#10;&#10;Description automatically generated">
            <a:extLst>
              <a:ext uri="{FF2B5EF4-FFF2-40B4-BE49-F238E27FC236}">
                <a16:creationId xmlns:a16="http://schemas.microsoft.com/office/drawing/2014/main" id="{1F61744C-4751-F1F8-D4EA-D10F17AD4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329" y="0"/>
            <a:ext cx="6857342" cy="6858000"/>
          </a:xfrm>
          <a:prstGeom prst="rect">
            <a:avLst/>
          </a:prstGeom>
        </p:spPr>
      </p:pic>
      <p:sp>
        <p:nvSpPr>
          <p:cNvPr id="2" name="Title 1">
            <a:extLst>
              <a:ext uri="{FF2B5EF4-FFF2-40B4-BE49-F238E27FC236}">
                <a16:creationId xmlns:a16="http://schemas.microsoft.com/office/drawing/2014/main" id="{130EBC89-F169-DE0B-D0BE-461A5D9564E8}"/>
              </a:ext>
            </a:extLst>
          </p:cNvPr>
          <p:cNvSpPr>
            <a:spLocks noGrp="1"/>
          </p:cNvSpPr>
          <p:nvPr>
            <p:ph type="title"/>
          </p:nvPr>
        </p:nvSpPr>
        <p:spPr>
          <a:xfrm>
            <a:off x="3023733" y="2452374"/>
            <a:ext cx="6144533" cy="1325563"/>
          </a:xfrm>
        </p:spPr>
        <p:txBody>
          <a:bodyPr>
            <a:noAutofit/>
          </a:bodyPr>
          <a:lstStyle/>
          <a:p>
            <a:pPr algn="ctr"/>
            <a:r>
              <a:rPr lang="fi-FI" sz="4800" b="1" dirty="0" err="1">
                <a:solidFill>
                  <a:schemeClr val="bg1"/>
                </a:solidFill>
                <a:latin typeface="Norwester" pitchFamily="2" charset="0"/>
              </a:rPr>
              <a:t>Introduction</a:t>
            </a:r>
            <a:r>
              <a:rPr lang="fi-FI" sz="4800" b="1" dirty="0">
                <a:solidFill>
                  <a:schemeClr val="bg1"/>
                </a:solidFill>
                <a:latin typeface="Norwester" pitchFamily="2" charset="0"/>
              </a:rPr>
              <a:t> </a:t>
            </a:r>
            <a:br>
              <a:rPr lang="fi-FI" sz="4800" b="1" dirty="0">
                <a:solidFill>
                  <a:schemeClr val="bg1"/>
                </a:solidFill>
                <a:latin typeface="Norwester" pitchFamily="2" charset="0"/>
              </a:rPr>
            </a:br>
            <a:r>
              <a:rPr lang="fi-FI" sz="4800" b="1" dirty="0">
                <a:solidFill>
                  <a:schemeClr val="bg1"/>
                </a:solidFill>
                <a:latin typeface="Norwester" pitchFamily="2" charset="0"/>
              </a:rPr>
              <a:t>of </a:t>
            </a:r>
            <a:r>
              <a:rPr lang="fi-FI" sz="4800" b="1" dirty="0" err="1">
                <a:solidFill>
                  <a:schemeClr val="bg1"/>
                </a:solidFill>
                <a:latin typeface="Norwester" pitchFamily="2" charset="0"/>
              </a:rPr>
              <a:t>the</a:t>
            </a:r>
            <a:r>
              <a:rPr lang="fi-FI" sz="4800" b="1" dirty="0">
                <a:solidFill>
                  <a:schemeClr val="bg1"/>
                </a:solidFill>
                <a:latin typeface="Norwester" pitchFamily="2" charset="0"/>
              </a:rPr>
              <a:t> </a:t>
            </a:r>
            <a:r>
              <a:rPr lang="fi-FI" sz="4800" b="1" dirty="0" err="1">
                <a:solidFill>
                  <a:schemeClr val="bg1"/>
                </a:solidFill>
                <a:latin typeface="Norwester" pitchFamily="2" charset="0"/>
              </a:rPr>
              <a:t>project</a:t>
            </a:r>
            <a:endParaRPr lang="fi-FI" sz="4800" b="1" dirty="0">
              <a:solidFill>
                <a:schemeClr val="bg1"/>
              </a:solidFill>
              <a:latin typeface="Norwester" pitchFamily="2" charset="0"/>
            </a:endParaRPr>
          </a:p>
        </p:txBody>
      </p:sp>
      <p:pic>
        <p:nvPicPr>
          <p:cNvPr id="7" name="Picture 6" descr="A white and black logo&#10;&#10;Description automatically generated with medium confidence">
            <a:extLst>
              <a:ext uri="{FF2B5EF4-FFF2-40B4-BE49-F238E27FC236}">
                <a16:creationId xmlns:a16="http://schemas.microsoft.com/office/drawing/2014/main" id="{6D4C5A5F-8BC8-3337-89FC-4EDAD681E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632" y="5516710"/>
            <a:ext cx="10387168" cy="1590379"/>
          </a:xfrm>
          <a:prstGeom prst="rect">
            <a:avLst/>
          </a:prstGeom>
        </p:spPr>
      </p:pic>
    </p:spTree>
    <p:extLst>
      <p:ext uri="{BB962C8B-B14F-4D97-AF65-F5344CB8AC3E}">
        <p14:creationId xmlns:p14="http://schemas.microsoft.com/office/powerpoint/2010/main" val="1222393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7BFDD15-775D-8B28-D0B8-237919725185}"/>
              </a:ext>
            </a:extLst>
          </p:cNvPr>
          <p:cNvSpPr/>
          <p:nvPr/>
        </p:nvSpPr>
        <p:spPr>
          <a:xfrm>
            <a:off x="0" y="-1"/>
            <a:ext cx="6945923" cy="56985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14" name="Picture 13">
            <a:extLst>
              <a:ext uri="{FF2B5EF4-FFF2-40B4-BE49-F238E27FC236}">
                <a16:creationId xmlns:a16="http://schemas.microsoft.com/office/drawing/2014/main" id="{B49EC553-0355-CADF-5098-C34DB2089D92}"/>
              </a:ext>
            </a:extLst>
          </p:cNvPr>
          <p:cNvPicPr>
            <a:picLocks noChangeAspect="1"/>
          </p:cNvPicPr>
          <p:nvPr/>
        </p:nvPicPr>
        <p:blipFill>
          <a:blip r:embed="rId3"/>
          <a:stretch>
            <a:fillRect/>
          </a:stretch>
        </p:blipFill>
        <p:spPr>
          <a:xfrm>
            <a:off x="11082301" y="6382312"/>
            <a:ext cx="5229058" cy="147071"/>
          </a:xfrm>
          <a:prstGeom prst="rect">
            <a:avLst/>
          </a:prstGeom>
        </p:spPr>
      </p:pic>
      <p:pic>
        <p:nvPicPr>
          <p:cNvPr id="13" name="Picture 12">
            <a:extLst>
              <a:ext uri="{FF2B5EF4-FFF2-40B4-BE49-F238E27FC236}">
                <a16:creationId xmlns:a16="http://schemas.microsoft.com/office/drawing/2014/main" id="{3C8D5E2D-41F3-FA97-CCE6-F21518E44545}"/>
              </a:ext>
            </a:extLst>
          </p:cNvPr>
          <p:cNvPicPr>
            <a:picLocks noChangeAspect="1"/>
          </p:cNvPicPr>
          <p:nvPr/>
        </p:nvPicPr>
        <p:blipFill>
          <a:blip r:embed="rId3"/>
          <a:stretch>
            <a:fillRect/>
          </a:stretch>
        </p:blipFill>
        <p:spPr>
          <a:xfrm>
            <a:off x="-899865" y="6382312"/>
            <a:ext cx="5229058" cy="147071"/>
          </a:xfrm>
          <a:prstGeom prst="rect">
            <a:avLst/>
          </a:prstGeom>
        </p:spPr>
      </p:pic>
      <p:pic>
        <p:nvPicPr>
          <p:cNvPr id="10" name="Picture 9" descr="A white and black logo&#10;&#10;Description automatically generated with medium confidence">
            <a:extLst>
              <a:ext uri="{FF2B5EF4-FFF2-40B4-BE49-F238E27FC236}">
                <a16:creationId xmlns:a16="http://schemas.microsoft.com/office/drawing/2014/main" id="{F74ED22A-C953-5B36-7662-425D43FB3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2" name="Picture 1">
            <a:extLst>
              <a:ext uri="{FF2B5EF4-FFF2-40B4-BE49-F238E27FC236}">
                <a16:creationId xmlns:a16="http://schemas.microsoft.com/office/drawing/2014/main" id="{6E7222BD-F065-D268-F719-49981E5F4301}"/>
              </a:ext>
            </a:extLst>
          </p:cNvPr>
          <p:cNvPicPr>
            <a:picLocks noChangeAspect="1"/>
          </p:cNvPicPr>
          <p:nvPr/>
        </p:nvPicPr>
        <p:blipFill>
          <a:blip r:embed="rId5"/>
          <a:stretch>
            <a:fillRect/>
          </a:stretch>
        </p:blipFill>
        <p:spPr>
          <a:xfrm>
            <a:off x="7270845" y="2743639"/>
            <a:ext cx="4395984" cy="1800557"/>
          </a:xfrm>
          <a:prstGeom prst="rect">
            <a:avLst/>
          </a:prstGeom>
        </p:spPr>
      </p:pic>
      <p:sp>
        <p:nvSpPr>
          <p:cNvPr id="3" name="Title 1">
            <a:extLst>
              <a:ext uri="{FF2B5EF4-FFF2-40B4-BE49-F238E27FC236}">
                <a16:creationId xmlns:a16="http://schemas.microsoft.com/office/drawing/2014/main" id="{CECC571A-AF98-252F-9EE9-82B6896A59B8}"/>
              </a:ext>
            </a:extLst>
          </p:cNvPr>
          <p:cNvSpPr txBox="1">
            <a:spLocks/>
          </p:cNvSpPr>
          <p:nvPr/>
        </p:nvSpPr>
        <p:spPr>
          <a:xfrm>
            <a:off x="7166689" y="3218633"/>
            <a:ext cx="40139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dirty="0" err="1">
                <a:solidFill>
                  <a:srgbClr val="015B56"/>
                </a:solidFill>
                <a:latin typeface="Norwester" pitchFamily="2" charset="0"/>
                <a:cs typeface="Calibri Light"/>
              </a:rPr>
              <a:t>Prototype</a:t>
            </a:r>
            <a:endParaRPr lang="fi-FI" dirty="0">
              <a:solidFill>
                <a:srgbClr val="015B56"/>
              </a:solidFill>
              <a:latin typeface="Norwester" pitchFamily="2" charset="0"/>
              <a:cs typeface="Calibri Light"/>
            </a:endParaRPr>
          </a:p>
        </p:txBody>
      </p:sp>
      <p:sp>
        <p:nvSpPr>
          <p:cNvPr id="5" name="Content Placeholder 2">
            <a:extLst>
              <a:ext uri="{FF2B5EF4-FFF2-40B4-BE49-F238E27FC236}">
                <a16:creationId xmlns:a16="http://schemas.microsoft.com/office/drawing/2014/main" id="{128582FD-9AF7-69EC-2904-D87FB2DDF1E5}"/>
              </a:ext>
            </a:extLst>
          </p:cNvPr>
          <p:cNvSpPr txBox="1">
            <a:spLocks/>
          </p:cNvSpPr>
          <p:nvPr/>
        </p:nvSpPr>
        <p:spPr>
          <a:xfrm>
            <a:off x="762591" y="1589319"/>
            <a:ext cx="5698067"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latin typeface="Montserrat"/>
              </a:rPr>
              <a:t>Creating a tangible representation of the product or service. This is an iterative process, which means you develop different versions of the prototype little by little (prototype 1, prototype 2, prototype 3).</a:t>
            </a:r>
          </a:p>
        </p:txBody>
      </p:sp>
      <p:sp>
        <p:nvSpPr>
          <p:cNvPr id="8" name="Google Shape;281;p12">
            <a:extLst>
              <a:ext uri="{FF2B5EF4-FFF2-40B4-BE49-F238E27FC236}">
                <a16:creationId xmlns:a16="http://schemas.microsoft.com/office/drawing/2014/main" id="{5CFEDEBF-C875-D18E-8269-5565C11C2191}"/>
              </a:ext>
            </a:extLst>
          </p:cNvPr>
          <p:cNvSpPr/>
          <p:nvPr/>
        </p:nvSpPr>
        <p:spPr>
          <a:xfrm>
            <a:off x="8015707" y="1182224"/>
            <a:ext cx="2840935" cy="2054543"/>
          </a:xfrm>
          <a:custGeom>
            <a:avLst/>
            <a:gdLst/>
            <a:ahLst/>
            <a:cxnLst/>
            <a:rect l="l" t="t" r="r" b="b"/>
            <a:pathLst>
              <a:path w="5744921" h="4114800" extrusionOk="0">
                <a:moveTo>
                  <a:pt x="0" y="0"/>
                </a:moveTo>
                <a:lnTo>
                  <a:pt x="5744922" y="0"/>
                </a:lnTo>
                <a:lnTo>
                  <a:pt x="5744922" y="4114800"/>
                </a:lnTo>
                <a:lnTo>
                  <a:pt x="0" y="4114800"/>
                </a:lnTo>
                <a:lnTo>
                  <a:pt x="0" y="0"/>
                </a:lnTo>
                <a:close/>
              </a:path>
            </a:pathLst>
          </a:custGeom>
          <a:blipFill rotWithShape="1">
            <a:blip r:embed="rId6">
              <a:alphaModFix/>
            </a:blip>
            <a:stretch>
              <a:fillRect/>
            </a:stretch>
          </a:blipFill>
          <a:ln>
            <a:noFill/>
          </a:ln>
        </p:spPr>
        <p:txBody>
          <a:bodyPr/>
          <a:lstStyle/>
          <a:p>
            <a:endParaRPr lang="fi-FI" sz="1200"/>
          </a:p>
        </p:txBody>
      </p:sp>
    </p:spTree>
    <p:extLst>
      <p:ext uri="{BB962C8B-B14F-4D97-AF65-F5344CB8AC3E}">
        <p14:creationId xmlns:p14="http://schemas.microsoft.com/office/powerpoint/2010/main" val="1166041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7BFDD15-775D-8B28-D0B8-237919725185}"/>
              </a:ext>
            </a:extLst>
          </p:cNvPr>
          <p:cNvSpPr/>
          <p:nvPr/>
        </p:nvSpPr>
        <p:spPr>
          <a:xfrm>
            <a:off x="0" y="-1"/>
            <a:ext cx="6945923" cy="56985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14" name="Picture 13">
            <a:extLst>
              <a:ext uri="{FF2B5EF4-FFF2-40B4-BE49-F238E27FC236}">
                <a16:creationId xmlns:a16="http://schemas.microsoft.com/office/drawing/2014/main" id="{B49EC553-0355-CADF-5098-C34DB2089D92}"/>
              </a:ext>
            </a:extLst>
          </p:cNvPr>
          <p:cNvPicPr>
            <a:picLocks noChangeAspect="1"/>
          </p:cNvPicPr>
          <p:nvPr/>
        </p:nvPicPr>
        <p:blipFill>
          <a:blip r:embed="rId3"/>
          <a:stretch>
            <a:fillRect/>
          </a:stretch>
        </p:blipFill>
        <p:spPr>
          <a:xfrm>
            <a:off x="11082301" y="6382312"/>
            <a:ext cx="5229058" cy="147071"/>
          </a:xfrm>
          <a:prstGeom prst="rect">
            <a:avLst/>
          </a:prstGeom>
        </p:spPr>
      </p:pic>
      <p:pic>
        <p:nvPicPr>
          <p:cNvPr id="13" name="Picture 12">
            <a:extLst>
              <a:ext uri="{FF2B5EF4-FFF2-40B4-BE49-F238E27FC236}">
                <a16:creationId xmlns:a16="http://schemas.microsoft.com/office/drawing/2014/main" id="{3C8D5E2D-41F3-FA97-CCE6-F21518E44545}"/>
              </a:ext>
            </a:extLst>
          </p:cNvPr>
          <p:cNvPicPr>
            <a:picLocks noChangeAspect="1"/>
          </p:cNvPicPr>
          <p:nvPr/>
        </p:nvPicPr>
        <p:blipFill>
          <a:blip r:embed="rId3"/>
          <a:stretch>
            <a:fillRect/>
          </a:stretch>
        </p:blipFill>
        <p:spPr>
          <a:xfrm>
            <a:off x="-899865" y="6382312"/>
            <a:ext cx="5229058" cy="147071"/>
          </a:xfrm>
          <a:prstGeom prst="rect">
            <a:avLst/>
          </a:prstGeom>
        </p:spPr>
      </p:pic>
      <p:pic>
        <p:nvPicPr>
          <p:cNvPr id="10" name="Picture 9" descr="A white and black logo&#10;&#10;Description automatically generated with medium confidence">
            <a:extLst>
              <a:ext uri="{FF2B5EF4-FFF2-40B4-BE49-F238E27FC236}">
                <a16:creationId xmlns:a16="http://schemas.microsoft.com/office/drawing/2014/main" id="{F74ED22A-C953-5B36-7662-425D43FB3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2" name="Picture 1">
            <a:extLst>
              <a:ext uri="{FF2B5EF4-FFF2-40B4-BE49-F238E27FC236}">
                <a16:creationId xmlns:a16="http://schemas.microsoft.com/office/drawing/2014/main" id="{6E7222BD-F065-D268-F719-49981E5F4301}"/>
              </a:ext>
            </a:extLst>
          </p:cNvPr>
          <p:cNvPicPr>
            <a:picLocks noChangeAspect="1"/>
          </p:cNvPicPr>
          <p:nvPr/>
        </p:nvPicPr>
        <p:blipFill>
          <a:blip r:embed="rId5"/>
          <a:stretch>
            <a:fillRect/>
          </a:stretch>
        </p:blipFill>
        <p:spPr>
          <a:xfrm>
            <a:off x="7270845" y="2743639"/>
            <a:ext cx="4395984" cy="1800557"/>
          </a:xfrm>
          <a:prstGeom prst="rect">
            <a:avLst/>
          </a:prstGeom>
        </p:spPr>
      </p:pic>
      <p:sp>
        <p:nvSpPr>
          <p:cNvPr id="3" name="Title 1">
            <a:extLst>
              <a:ext uri="{FF2B5EF4-FFF2-40B4-BE49-F238E27FC236}">
                <a16:creationId xmlns:a16="http://schemas.microsoft.com/office/drawing/2014/main" id="{CECC571A-AF98-252F-9EE9-82B6896A59B8}"/>
              </a:ext>
            </a:extLst>
          </p:cNvPr>
          <p:cNvSpPr txBox="1">
            <a:spLocks/>
          </p:cNvSpPr>
          <p:nvPr/>
        </p:nvSpPr>
        <p:spPr>
          <a:xfrm>
            <a:off x="7307366" y="3218633"/>
            <a:ext cx="40139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dirty="0">
                <a:solidFill>
                  <a:srgbClr val="015B56"/>
                </a:solidFill>
                <a:latin typeface="Norwester" pitchFamily="2" charset="0"/>
                <a:cs typeface="Calibri Light"/>
              </a:rPr>
              <a:t>Make it </a:t>
            </a:r>
            <a:r>
              <a:rPr lang="fi-FI" dirty="0" err="1">
                <a:solidFill>
                  <a:srgbClr val="015B56"/>
                </a:solidFill>
                <a:latin typeface="Norwester" pitchFamily="2" charset="0"/>
                <a:cs typeface="Calibri Light"/>
              </a:rPr>
              <a:t>real</a:t>
            </a:r>
            <a:endParaRPr lang="fi-FI" dirty="0">
              <a:solidFill>
                <a:srgbClr val="015B56"/>
              </a:solidFill>
              <a:latin typeface="Norwester" pitchFamily="2" charset="0"/>
              <a:cs typeface="Calibri Light"/>
            </a:endParaRPr>
          </a:p>
        </p:txBody>
      </p:sp>
      <p:sp>
        <p:nvSpPr>
          <p:cNvPr id="5" name="Content Placeholder 2">
            <a:extLst>
              <a:ext uri="{FF2B5EF4-FFF2-40B4-BE49-F238E27FC236}">
                <a16:creationId xmlns:a16="http://schemas.microsoft.com/office/drawing/2014/main" id="{128582FD-9AF7-69EC-2904-D87FB2DDF1E5}"/>
              </a:ext>
            </a:extLst>
          </p:cNvPr>
          <p:cNvSpPr txBox="1">
            <a:spLocks/>
          </p:cNvSpPr>
          <p:nvPr/>
        </p:nvSpPr>
        <p:spPr>
          <a:xfrm>
            <a:off x="870648" y="1247422"/>
            <a:ext cx="5698067"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11" indent="-228611" algn="just">
              <a:lnSpc>
                <a:spcPct val="100000"/>
              </a:lnSpc>
              <a:buFont typeface="Symbol" panose="05050102010706020507" pitchFamily="18" charset="2"/>
              <a:buChar char=""/>
            </a:pPr>
            <a:r>
              <a:rPr lang="en-US" sz="2400" dirty="0">
                <a:latin typeface="Montserrat" panose="00000500000000000000" pitchFamily="2" charset="0"/>
                <a:ea typeface="MS Mincho" panose="02020609040205080304" pitchFamily="49" charset="-128"/>
                <a:cs typeface="Arial" panose="020B0604020202020204" pitchFamily="34" charset="0"/>
              </a:rPr>
              <a:t>Resource Planning</a:t>
            </a:r>
            <a:endParaRPr lang="fi-FI" sz="2400" dirty="0">
              <a:latin typeface="Montserrat" panose="00000500000000000000" pitchFamily="2" charset="0"/>
              <a:ea typeface="MS Mincho" panose="02020609040205080304" pitchFamily="49" charset="-128"/>
              <a:cs typeface="Arial" panose="020B0604020202020204" pitchFamily="34" charset="0"/>
            </a:endParaRPr>
          </a:p>
          <a:p>
            <a:pPr marL="228611" indent="-228611" algn="just">
              <a:lnSpc>
                <a:spcPct val="100000"/>
              </a:lnSpc>
              <a:buFont typeface="Symbol" panose="05050102010706020507" pitchFamily="18" charset="2"/>
              <a:buChar char=""/>
            </a:pPr>
            <a:r>
              <a:rPr lang="en-US" sz="2400" dirty="0">
                <a:latin typeface="Montserrat" panose="00000500000000000000" pitchFamily="2" charset="0"/>
                <a:ea typeface="MS Mincho" panose="02020609040205080304" pitchFamily="49" charset="-128"/>
                <a:cs typeface="Arial" panose="020B0604020202020204" pitchFamily="34" charset="0"/>
              </a:rPr>
              <a:t>Activity Planning</a:t>
            </a:r>
            <a:endParaRPr lang="fi-FI" sz="2400" dirty="0">
              <a:latin typeface="Montserrat" panose="00000500000000000000" pitchFamily="2" charset="0"/>
              <a:ea typeface="MS Mincho" panose="02020609040205080304" pitchFamily="49" charset="-128"/>
              <a:cs typeface="Arial" panose="020B0604020202020204" pitchFamily="34" charset="0"/>
            </a:endParaRPr>
          </a:p>
          <a:p>
            <a:pPr marL="228611" indent="-228611" algn="just">
              <a:lnSpc>
                <a:spcPct val="100000"/>
              </a:lnSpc>
              <a:buFont typeface="Symbol" panose="05050102010706020507" pitchFamily="18" charset="2"/>
              <a:buChar char=""/>
            </a:pPr>
            <a:r>
              <a:rPr lang="en-US" sz="2400" dirty="0">
                <a:latin typeface="Montserrat" panose="00000500000000000000" pitchFamily="2" charset="0"/>
                <a:ea typeface="MS Mincho" panose="02020609040205080304" pitchFamily="49" charset="-128"/>
                <a:cs typeface="Arial" panose="020B0604020202020204" pitchFamily="34" charset="0"/>
              </a:rPr>
              <a:t>Sustainability Assessment</a:t>
            </a:r>
          </a:p>
          <a:p>
            <a:pPr marL="228611" indent="-228611" algn="just">
              <a:lnSpc>
                <a:spcPct val="100000"/>
              </a:lnSpc>
              <a:buFont typeface="Symbol" panose="05050102010706020507" pitchFamily="18" charset="2"/>
              <a:buChar char=""/>
            </a:pPr>
            <a:r>
              <a:rPr lang="en-US" sz="2400" dirty="0">
                <a:latin typeface="Montserrat" panose="00000500000000000000" pitchFamily="2" charset="0"/>
                <a:ea typeface="MS Mincho" panose="02020609040205080304" pitchFamily="49" charset="-128"/>
                <a:cs typeface="Arial" panose="020B0604020202020204" pitchFamily="34" charset="0"/>
              </a:rPr>
              <a:t>Cost Estimation</a:t>
            </a:r>
            <a:endParaRPr lang="fi-FI" sz="2400" dirty="0">
              <a:latin typeface="Montserrat" panose="00000500000000000000" pitchFamily="2" charset="0"/>
              <a:ea typeface="MS Mincho" panose="02020609040205080304" pitchFamily="49" charset="-128"/>
              <a:cs typeface="Arial" panose="020B0604020202020204" pitchFamily="34" charset="0"/>
            </a:endParaRPr>
          </a:p>
          <a:p>
            <a:pPr marL="228611" indent="-228611" algn="just">
              <a:lnSpc>
                <a:spcPct val="100000"/>
              </a:lnSpc>
              <a:buFont typeface="Symbol" panose="05050102010706020507" pitchFamily="18" charset="2"/>
              <a:buChar char=""/>
            </a:pPr>
            <a:r>
              <a:rPr lang="en-US" sz="2400" dirty="0">
                <a:latin typeface="Montserrat" panose="00000500000000000000" pitchFamily="2" charset="0"/>
                <a:ea typeface="MS Mincho" panose="02020609040205080304" pitchFamily="49" charset="-128"/>
                <a:cs typeface="Arial" panose="020B0604020202020204" pitchFamily="34" charset="0"/>
              </a:rPr>
              <a:t>Risk Assessment and Mitigation</a:t>
            </a:r>
            <a:endParaRPr lang="fi-FI" sz="2400" dirty="0">
              <a:latin typeface="Montserrat" panose="00000500000000000000" pitchFamily="2" charset="0"/>
              <a:ea typeface="MS Mincho" panose="02020609040205080304" pitchFamily="49" charset="-128"/>
              <a:cs typeface="Arial" panose="020B0604020202020204" pitchFamily="34" charset="0"/>
            </a:endParaRPr>
          </a:p>
          <a:p>
            <a:pPr marL="228611" indent="-228611" algn="just">
              <a:lnSpc>
                <a:spcPct val="100000"/>
              </a:lnSpc>
              <a:buFont typeface="Symbol" panose="05050102010706020507" pitchFamily="18" charset="2"/>
              <a:buChar char=""/>
            </a:pPr>
            <a:r>
              <a:rPr lang="en-US" sz="2400" dirty="0">
                <a:latin typeface="Montserrat" panose="00000500000000000000" pitchFamily="2" charset="0"/>
                <a:ea typeface="MS Mincho" panose="02020609040205080304" pitchFamily="49" charset="-128"/>
                <a:cs typeface="Arial" panose="020B0604020202020204" pitchFamily="34" charset="0"/>
              </a:rPr>
              <a:t>Stakeholder Communication</a:t>
            </a:r>
            <a:endParaRPr lang="fi-FI" sz="2400" dirty="0">
              <a:latin typeface="Montserrat" panose="00000500000000000000" pitchFamily="2" charset="0"/>
              <a:ea typeface="MS Mincho" panose="02020609040205080304" pitchFamily="49" charset="-128"/>
              <a:cs typeface="Arial" panose="020B0604020202020204" pitchFamily="34" charset="0"/>
            </a:endParaRPr>
          </a:p>
        </p:txBody>
      </p:sp>
      <p:pic>
        <p:nvPicPr>
          <p:cNvPr id="6" name="Graphic 5" descr="Aspiration with solid fill">
            <a:extLst>
              <a:ext uri="{FF2B5EF4-FFF2-40B4-BE49-F238E27FC236}">
                <a16:creationId xmlns:a16="http://schemas.microsoft.com/office/drawing/2014/main" id="{1D7D7178-E185-E383-6D3F-B5ED5A7F9C7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49151" y="908918"/>
            <a:ext cx="2309715" cy="2309715"/>
          </a:xfrm>
          <a:prstGeom prst="rect">
            <a:avLst/>
          </a:prstGeom>
        </p:spPr>
      </p:pic>
    </p:spTree>
    <p:extLst>
      <p:ext uri="{BB962C8B-B14F-4D97-AF65-F5344CB8AC3E}">
        <p14:creationId xmlns:p14="http://schemas.microsoft.com/office/powerpoint/2010/main" val="5227032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7BFDD15-775D-8B28-D0B8-237919725185}"/>
              </a:ext>
            </a:extLst>
          </p:cNvPr>
          <p:cNvSpPr/>
          <p:nvPr/>
        </p:nvSpPr>
        <p:spPr>
          <a:xfrm>
            <a:off x="0" y="-1"/>
            <a:ext cx="6945923" cy="56985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14" name="Picture 13">
            <a:extLst>
              <a:ext uri="{FF2B5EF4-FFF2-40B4-BE49-F238E27FC236}">
                <a16:creationId xmlns:a16="http://schemas.microsoft.com/office/drawing/2014/main" id="{B49EC553-0355-CADF-5098-C34DB2089D92}"/>
              </a:ext>
            </a:extLst>
          </p:cNvPr>
          <p:cNvPicPr>
            <a:picLocks noChangeAspect="1"/>
          </p:cNvPicPr>
          <p:nvPr/>
        </p:nvPicPr>
        <p:blipFill>
          <a:blip r:embed="rId3"/>
          <a:stretch>
            <a:fillRect/>
          </a:stretch>
        </p:blipFill>
        <p:spPr>
          <a:xfrm>
            <a:off x="11082301" y="6382312"/>
            <a:ext cx="5229058" cy="147071"/>
          </a:xfrm>
          <a:prstGeom prst="rect">
            <a:avLst/>
          </a:prstGeom>
        </p:spPr>
      </p:pic>
      <p:pic>
        <p:nvPicPr>
          <p:cNvPr id="13" name="Picture 12">
            <a:extLst>
              <a:ext uri="{FF2B5EF4-FFF2-40B4-BE49-F238E27FC236}">
                <a16:creationId xmlns:a16="http://schemas.microsoft.com/office/drawing/2014/main" id="{3C8D5E2D-41F3-FA97-CCE6-F21518E44545}"/>
              </a:ext>
            </a:extLst>
          </p:cNvPr>
          <p:cNvPicPr>
            <a:picLocks noChangeAspect="1"/>
          </p:cNvPicPr>
          <p:nvPr/>
        </p:nvPicPr>
        <p:blipFill>
          <a:blip r:embed="rId3"/>
          <a:stretch>
            <a:fillRect/>
          </a:stretch>
        </p:blipFill>
        <p:spPr>
          <a:xfrm>
            <a:off x="-899865" y="6382312"/>
            <a:ext cx="5229058" cy="147071"/>
          </a:xfrm>
          <a:prstGeom prst="rect">
            <a:avLst/>
          </a:prstGeom>
        </p:spPr>
      </p:pic>
      <p:pic>
        <p:nvPicPr>
          <p:cNvPr id="10" name="Picture 9" descr="A white and black logo&#10;&#10;Description automatically generated with medium confidence">
            <a:extLst>
              <a:ext uri="{FF2B5EF4-FFF2-40B4-BE49-F238E27FC236}">
                <a16:creationId xmlns:a16="http://schemas.microsoft.com/office/drawing/2014/main" id="{F74ED22A-C953-5B36-7662-425D43FB3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2" name="Picture 1">
            <a:extLst>
              <a:ext uri="{FF2B5EF4-FFF2-40B4-BE49-F238E27FC236}">
                <a16:creationId xmlns:a16="http://schemas.microsoft.com/office/drawing/2014/main" id="{6E7222BD-F065-D268-F719-49981E5F4301}"/>
              </a:ext>
            </a:extLst>
          </p:cNvPr>
          <p:cNvPicPr>
            <a:picLocks noChangeAspect="1"/>
          </p:cNvPicPr>
          <p:nvPr/>
        </p:nvPicPr>
        <p:blipFill>
          <a:blip r:embed="rId5"/>
          <a:stretch>
            <a:fillRect/>
          </a:stretch>
        </p:blipFill>
        <p:spPr>
          <a:xfrm>
            <a:off x="7270845" y="2743639"/>
            <a:ext cx="4395984" cy="1800557"/>
          </a:xfrm>
          <a:prstGeom prst="rect">
            <a:avLst/>
          </a:prstGeom>
        </p:spPr>
      </p:pic>
      <p:sp>
        <p:nvSpPr>
          <p:cNvPr id="3" name="Title 1">
            <a:extLst>
              <a:ext uri="{FF2B5EF4-FFF2-40B4-BE49-F238E27FC236}">
                <a16:creationId xmlns:a16="http://schemas.microsoft.com/office/drawing/2014/main" id="{CECC571A-AF98-252F-9EE9-82B6896A59B8}"/>
              </a:ext>
            </a:extLst>
          </p:cNvPr>
          <p:cNvSpPr txBox="1">
            <a:spLocks/>
          </p:cNvSpPr>
          <p:nvPr/>
        </p:nvSpPr>
        <p:spPr>
          <a:xfrm>
            <a:off x="7307366" y="3218633"/>
            <a:ext cx="40139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dirty="0">
                <a:solidFill>
                  <a:srgbClr val="015B56"/>
                </a:solidFill>
                <a:latin typeface="Norwester" pitchFamily="2" charset="0"/>
                <a:cs typeface="Calibri Light"/>
              </a:rPr>
              <a:t>Pitch</a:t>
            </a:r>
          </a:p>
        </p:txBody>
      </p:sp>
      <p:sp>
        <p:nvSpPr>
          <p:cNvPr id="5" name="Content Placeholder 2">
            <a:extLst>
              <a:ext uri="{FF2B5EF4-FFF2-40B4-BE49-F238E27FC236}">
                <a16:creationId xmlns:a16="http://schemas.microsoft.com/office/drawing/2014/main" id="{128582FD-9AF7-69EC-2904-D87FB2DDF1E5}"/>
              </a:ext>
            </a:extLst>
          </p:cNvPr>
          <p:cNvSpPr txBox="1">
            <a:spLocks/>
          </p:cNvSpPr>
          <p:nvPr/>
        </p:nvSpPr>
        <p:spPr>
          <a:xfrm>
            <a:off x="870649" y="2145323"/>
            <a:ext cx="5225352" cy="30971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21"/>
              </a:lnSpc>
              <a:buNone/>
            </a:pPr>
            <a:r>
              <a:rPr lang="en-US" dirty="0">
                <a:solidFill>
                  <a:srgbClr val="000000"/>
                </a:solidFill>
                <a:latin typeface="Montserrat"/>
                <a:ea typeface="Montserrat"/>
                <a:cs typeface="Montserrat"/>
                <a:sym typeface="Montserrat"/>
              </a:rPr>
              <a:t>Presentation to introduce your proposed </a:t>
            </a:r>
            <a:r>
              <a:rPr lang="en-US" dirty="0">
                <a:latin typeface="Montserrat"/>
                <a:ea typeface="Montserrat"/>
                <a:cs typeface="Montserrat"/>
                <a:sym typeface="Montserrat"/>
              </a:rPr>
              <a:t>s</a:t>
            </a:r>
            <a:r>
              <a:rPr lang="en-US" dirty="0">
                <a:solidFill>
                  <a:srgbClr val="000000"/>
                </a:solidFill>
                <a:latin typeface="Montserrat"/>
                <a:ea typeface="Montserrat"/>
                <a:cs typeface="Montserrat"/>
                <a:sym typeface="Montserrat"/>
              </a:rPr>
              <a:t>olutions</a:t>
            </a:r>
            <a:endParaRPr lang="en-US" dirty="0"/>
          </a:p>
        </p:txBody>
      </p:sp>
      <p:sp>
        <p:nvSpPr>
          <p:cNvPr id="4" name="Google Shape;296;p13">
            <a:extLst>
              <a:ext uri="{FF2B5EF4-FFF2-40B4-BE49-F238E27FC236}">
                <a16:creationId xmlns:a16="http://schemas.microsoft.com/office/drawing/2014/main" id="{5CB4FBEA-5FAC-8931-96B7-9FCDF74B0191}"/>
              </a:ext>
            </a:extLst>
          </p:cNvPr>
          <p:cNvSpPr/>
          <p:nvPr/>
        </p:nvSpPr>
        <p:spPr>
          <a:xfrm>
            <a:off x="8785555" y="691973"/>
            <a:ext cx="2296746" cy="2260395"/>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6">
              <a:alphaModFix/>
            </a:blip>
            <a:stretch>
              <a:fillRect/>
            </a:stretch>
          </a:blipFill>
          <a:ln>
            <a:noFill/>
          </a:ln>
        </p:spPr>
        <p:txBody>
          <a:bodyPr/>
          <a:lstStyle/>
          <a:p>
            <a:endParaRPr lang="fi-FI" sz="1200"/>
          </a:p>
        </p:txBody>
      </p:sp>
    </p:spTree>
    <p:extLst>
      <p:ext uri="{BB962C8B-B14F-4D97-AF65-F5344CB8AC3E}">
        <p14:creationId xmlns:p14="http://schemas.microsoft.com/office/powerpoint/2010/main" val="7610389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49EC553-0355-CADF-5098-C34DB2089D92}"/>
              </a:ext>
            </a:extLst>
          </p:cNvPr>
          <p:cNvPicPr>
            <a:picLocks noChangeAspect="1"/>
          </p:cNvPicPr>
          <p:nvPr/>
        </p:nvPicPr>
        <p:blipFill>
          <a:blip r:embed="rId3"/>
          <a:stretch>
            <a:fillRect/>
          </a:stretch>
        </p:blipFill>
        <p:spPr>
          <a:xfrm>
            <a:off x="11082301" y="6382312"/>
            <a:ext cx="5229058" cy="147071"/>
          </a:xfrm>
          <a:prstGeom prst="rect">
            <a:avLst/>
          </a:prstGeom>
        </p:spPr>
      </p:pic>
      <p:pic>
        <p:nvPicPr>
          <p:cNvPr id="13" name="Picture 12">
            <a:extLst>
              <a:ext uri="{FF2B5EF4-FFF2-40B4-BE49-F238E27FC236}">
                <a16:creationId xmlns:a16="http://schemas.microsoft.com/office/drawing/2014/main" id="{3C8D5E2D-41F3-FA97-CCE6-F21518E44545}"/>
              </a:ext>
            </a:extLst>
          </p:cNvPr>
          <p:cNvPicPr>
            <a:picLocks noChangeAspect="1"/>
          </p:cNvPicPr>
          <p:nvPr/>
        </p:nvPicPr>
        <p:blipFill>
          <a:blip r:embed="rId3"/>
          <a:stretch>
            <a:fillRect/>
          </a:stretch>
        </p:blipFill>
        <p:spPr>
          <a:xfrm>
            <a:off x="-899865" y="6382312"/>
            <a:ext cx="5229058" cy="147071"/>
          </a:xfrm>
          <a:prstGeom prst="rect">
            <a:avLst/>
          </a:prstGeom>
        </p:spPr>
      </p:pic>
      <p:sp>
        <p:nvSpPr>
          <p:cNvPr id="3" name="Content Placeholder 2">
            <a:extLst>
              <a:ext uri="{FF2B5EF4-FFF2-40B4-BE49-F238E27FC236}">
                <a16:creationId xmlns:a16="http://schemas.microsoft.com/office/drawing/2014/main" id="{C69F455C-BC6E-DEF8-BD2D-6A24EEE2815E}"/>
              </a:ext>
            </a:extLst>
          </p:cNvPr>
          <p:cNvSpPr>
            <a:spLocks noGrp="1"/>
          </p:cNvSpPr>
          <p:nvPr>
            <p:ph idx="1"/>
          </p:nvPr>
        </p:nvSpPr>
        <p:spPr>
          <a:xfrm>
            <a:off x="6468673" y="2178045"/>
            <a:ext cx="4547386" cy="4351338"/>
          </a:xfrm>
        </p:spPr>
        <p:txBody>
          <a:bodyPr vert="horz" lIns="91440" tIns="45720" rIns="91440" bIns="45720" rtlCol="0" anchor="t">
            <a:normAutofit/>
          </a:bodyPr>
          <a:lstStyle/>
          <a:p>
            <a:pPr>
              <a:lnSpc>
                <a:spcPct val="100000"/>
              </a:lnSpc>
            </a:pPr>
            <a:r>
              <a:rPr lang="fi-FI" sz="2400" dirty="0" err="1">
                <a:solidFill>
                  <a:schemeClr val="bg1"/>
                </a:solidFill>
                <a:latin typeface="Montserrat" panose="02000505000000020004" pitchFamily="2" charset="77"/>
              </a:rPr>
              <a:t>Start</a:t>
            </a:r>
            <a:r>
              <a:rPr lang="fi-FI" sz="2400" dirty="0">
                <a:solidFill>
                  <a:schemeClr val="bg1"/>
                </a:solidFill>
                <a:latin typeface="Montserrat" panose="02000505000000020004" pitchFamily="2" charset="77"/>
              </a:rPr>
              <a:t> </a:t>
            </a:r>
            <a:r>
              <a:rPr lang="fi-FI" sz="2400" dirty="0" err="1">
                <a:solidFill>
                  <a:schemeClr val="bg1"/>
                </a:solidFill>
                <a:latin typeface="Montserrat" panose="02000505000000020004" pitchFamily="2" charset="77"/>
              </a:rPr>
              <a:t>the</a:t>
            </a:r>
            <a:r>
              <a:rPr lang="fi-FI" sz="2400" dirty="0">
                <a:solidFill>
                  <a:schemeClr val="bg1"/>
                </a:solidFill>
                <a:latin typeface="Montserrat" panose="02000505000000020004" pitchFamily="2" charset="77"/>
              </a:rPr>
              <a:t> </a:t>
            </a:r>
            <a:r>
              <a:rPr lang="fi-FI" sz="2400" dirty="0" err="1">
                <a:solidFill>
                  <a:schemeClr val="bg1"/>
                </a:solidFill>
                <a:latin typeface="Montserrat" panose="02000505000000020004" pitchFamily="2" charset="77"/>
              </a:rPr>
              <a:t>innovation</a:t>
            </a:r>
            <a:r>
              <a:rPr lang="fi-FI" sz="2400" dirty="0">
                <a:solidFill>
                  <a:schemeClr val="bg1"/>
                </a:solidFill>
                <a:latin typeface="Montserrat" panose="02000505000000020004" pitchFamily="2" charset="77"/>
              </a:rPr>
              <a:t> </a:t>
            </a:r>
            <a:r>
              <a:rPr lang="fi-FI" sz="2400" dirty="0" err="1">
                <a:solidFill>
                  <a:schemeClr val="bg1"/>
                </a:solidFill>
                <a:latin typeface="Montserrat" panose="02000505000000020004" pitchFamily="2" charset="77"/>
              </a:rPr>
              <a:t>process</a:t>
            </a:r>
            <a:r>
              <a:rPr lang="fi-FI" sz="2400" dirty="0">
                <a:solidFill>
                  <a:schemeClr val="bg1"/>
                </a:solidFill>
                <a:latin typeface="Montserrat" panose="02000505000000020004" pitchFamily="2" charset="77"/>
              </a:rPr>
              <a:t> </a:t>
            </a:r>
            <a:r>
              <a:rPr lang="fi-FI" sz="2400" dirty="0" err="1">
                <a:solidFill>
                  <a:schemeClr val="bg1"/>
                </a:solidFill>
                <a:latin typeface="Montserrat" panose="02000505000000020004" pitchFamily="2" charset="77"/>
              </a:rPr>
              <a:t>by</a:t>
            </a:r>
            <a:r>
              <a:rPr lang="fi-FI" sz="2400" dirty="0">
                <a:solidFill>
                  <a:schemeClr val="bg1"/>
                </a:solidFill>
                <a:latin typeface="Montserrat" panose="02000505000000020004" pitchFamily="2" charset="77"/>
              </a:rPr>
              <a:t> </a:t>
            </a:r>
            <a:r>
              <a:rPr lang="fi-FI" sz="2400" dirty="0" err="1">
                <a:solidFill>
                  <a:schemeClr val="bg1"/>
                </a:solidFill>
                <a:latin typeface="Montserrat" panose="02000505000000020004" pitchFamily="2" charset="77"/>
              </a:rPr>
              <a:t>creating</a:t>
            </a:r>
            <a:r>
              <a:rPr lang="fi-FI" sz="2400" dirty="0">
                <a:solidFill>
                  <a:schemeClr val="bg1"/>
                </a:solidFill>
                <a:latin typeface="Montserrat" panose="02000505000000020004" pitchFamily="2" charset="77"/>
              </a:rPr>
              <a:t> a </a:t>
            </a:r>
            <a:r>
              <a:rPr lang="fi-FI" sz="2400" dirty="0" err="1">
                <a:solidFill>
                  <a:schemeClr val="bg1"/>
                </a:solidFill>
                <a:latin typeface="Montserrat" panose="02000505000000020004" pitchFamily="2" charset="77"/>
              </a:rPr>
              <a:t>problem</a:t>
            </a:r>
            <a:r>
              <a:rPr lang="fi-FI" sz="2400" dirty="0">
                <a:solidFill>
                  <a:schemeClr val="bg1"/>
                </a:solidFill>
                <a:latin typeface="Montserrat" panose="02000505000000020004" pitchFamily="2" charset="77"/>
              </a:rPr>
              <a:t> </a:t>
            </a:r>
            <a:r>
              <a:rPr lang="fi-FI" sz="2400" dirty="0" err="1">
                <a:solidFill>
                  <a:schemeClr val="bg1"/>
                </a:solidFill>
                <a:latin typeface="Montserrat" panose="02000505000000020004" pitchFamily="2" charset="77"/>
              </a:rPr>
              <a:t>tree</a:t>
            </a:r>
            <a:r>
              <a:rPr lang="fi-FI" sz="2400" dirty="0">
                <a:solidFill>
                  <a:schemeClr val="bg1"/>
                </a:solidFill>
                <a:latin typeface="Montserrat" panose="02000505000000020004" pitchFamily="2" charset="77"/>
              </a:rPr>
              <a:t> and </a:t>
            </a:r>
            <a:r>
              <a:rPr lang="fi-FI" sz="2400" dirty="0" err="1">
                <a:solidFill>
                  <a:schemeClr val="bg1"/>
                </a:solidFill>
                <a:latin typeface="Montserrat" panose="02000505000000020004" pitchFamily="2" charset="77"/>
              </a:rPr>
              <a:t>answering</a:t>
            </a:r>
            <a:r>
              <a:rPr lang="fi-FI" sz="2400" dirty="0">
                <a:solidFill>
                  <a:schemeClr val="bg1"/>
                </a:solidFill>
                <a:latin typeface="Montserrat" panose="02000505000000020004" pitchFamily="2" charset="77"/>
              </a:rPr>
              <a:t> </a:t>
            </a:r>
            <a:r>
              <a:rPr lang="fi-FI" sz="2400" dirty="0" err="1">
                <a:solidFill>
                  <a:schemeClr val="bg1"/>
                </a:solidFill>
                <a:latin typeface="Montserrat" panose="02000505000000020004" pitchFamily="2" charset="77"/>
              </a:rPr>
              <a:t>the</a:t>
            </a:r>
            <a:r>
              <a:rPr lang="fi-FI" sz="2400" dirty="0">
                <a:solidFill>
                  <a:schemeClr val="bg1"/>
                </a:solidFill>
                <a:latin typeface="Montserrat" panose="02000505000000020004" pitchFamily="2" charset="77"/>
              </a:rPr>
              <a:t> </a:t>
            </a:r>
            <a:r>
              <a:rPr lang="fi-FI" sz="2400" dirty="0" err="1">
                <a:solidFill>
                  <a:schemeClr val="bg1"/>
                </a:solidFill>
                <a:latin typeface="Montserrat" panose="02000505000000020004" pitchFamily="2" charset="77"/>
              </a:rPr>
              <a:t>five</a:t>
            </a:r>
            <a:r>
              <a:rPr lang="fi-FI" sz="2400" dirty="0">
                <a:solidFill>
                  <a:schemeClr val="bg1"/>
                </a:solidFill>
                <a:latin typeface="Montserrat" panose="02000505000000020004" pitchFamily="2" charset="77"/>
              </a:rPr>
              <a:t> </a:t>
            </a:r>
            <a:r>
              <a:rPr lang="fi-FI" sz="2400" dirty="0" err="1">
                <a:solidFill>
                  <a:schemeClr val="bg1"/>
                </a:solidFill>
                <a:latin typeface="Montserrat" panose="02000505000000020004" pitchFamily="2" charset="77"/>
              </a:rPr>
              <a:t>whys</a:t>
            </a:r>
            <a:r>
              <a:rPr lang="fi-FI" sz="2400" dirty="0">
                <a:solidFill>
                  <a:schemeClr val="bg1"/>
                </a:solidFill>
                <a:latin typeface="Montserrat" panose="02000505000000020004" pitchFamily="2" charset="77"/>
              </a:rPr>
              <a:t>. </a:t>
            </a:r>
          </a:p>
          <a:p>
            <a:pPr>
              <a:lnSpc>
                <a:spcPct val="100000"/>
              </a:lnSpc>
            </a:pPr>
            <a:r>
              <a:rPr lang="fi-FI" sz="2400" dirty="0" err="1">
                <a:solidFill>
                  <a:schemeClr val="bg1"/>
                </a:solidFill>
                <a:latin typeface="Montserrat" panose="02000505000000020004" pitchFamily="2" charset="77"/>
              </a:rPr>
              <a:t>Work</a:t>
            </a:r>
            <a:r>
              <a:rPr lang="fi-FI" sz="2400" dirty="0">
                <a:solidFill>
                  <a:schemeClr val="bg1"/>
                </a:solidFill>
                <a:latin typeface="Montserrat" panose="02000505000000020004" pitchFamily="2" charset="77"/>
              </a:rPr>
              <a:t> </a:t>
            </a:r>
            <a:r>
              <a:rPr lang="fi-FI" sz="2400" dirty="0" err="1">
                <a:solidFill>
                  <a:schemeClr val="bg1"/>
                </a:solidFill>
                <a:latin typeface="Montserrat" panose="02000505000000020004" pitchFamily="2" charset="77"/>
              </a:rPr>
              <a:t>either</a:t>
            </a:r>
            <a:r>
              <a:rPr lang="fi-FI" sz="2400" dirty="0">
                <a:solidFill>
                  <a:schemeClr val="bg1"/>
                </a:solidFill>
                <a:latin typeface="Montserrat" panose="02000505000000020004" pitchFamily="2" charset="77"/>
              </a:rPr>
              <a:t> </a:t>
            </a:r>
            <a:r>
              <a:rPr lang="fi-FI" sz="2400" dirty="0" err="1">
                <a:solidFill>
                  <a:schemeClr val="bg1"/>
                </a:solidFill>
                <a:latin typeface="Montserrat" panose="02000505000000020004" pitchFamily="2" charset="77"/>
              </a:rPr>
              <a:t>individually</a:t>
            </a:r>
            <a:r>
              <a:rPr lang="fi-FI" sz="2400" dirty="0">
                <a:solidFill>
                  <a:schemeClr val="bg1"/>
                </a:solidFill>
                <a:latin typeface="Montserrat" panose="02000505000000020004" pitchFamily="2" charset="77"/>
              </a:rPr>
              <a:t> </a:t>
            </a:r>
            <a:r>
              <a:rPr lang="fi-FI" sz="2400" dirty="0" err="1">
                <a:solidFill>
                  <a:schemeClr val="bg1"/>
                </a:solidFill>
                <a:latin typeface="Montserrat" panose="02000505000000020004" pitchFamily="2" charset="77"/>
              </a:rPr>
              <a:t>or</a:t>
            </a:r>
            <a:r>
              <a:rPr lang="fi-FI" sz="2400" dirty="0">
                <a:solidFill>
                  <a:schemeClr val="bg1"/>
                </a:solidFill>
                <a:latin typeface="Montserrat" panose="02000505000000020004" pitchFamily="2" charset="77"/>
              </a:rPr>
              <a:t> in </a:t>
            </a:r>
            <a:r>
              <a:rPr lang="fi-FI" sz="2400" dirty="0" err="1">
                <a:solidFill>
                  <a:schemeClr val="bg1"/>
                </a:solidFill>
                <a:latin typeface="Montserrat" panose="02000505000000020004" pitchFamily="2" charset="77"/>
              </a:rPr>
              <a:t>small</a:t>
            </a:r>
            <a:r>
              <a:rPr lang="fi-FI" sz="2400" dirty="0">
                <a:solidFill>
                  <a:schemeClr val="bg1"/>
                </a:solidFill>
                <a:latin typeface="Montserrat" panose="02000505000000020004" pitchFamily="2" charset="77"/>
              </a:rPr>
              <a:t> </a:t>
            </a:r>
            <a:r>
              <a:rPr lang="fi-FI" sz="2400" dirty="0" err="1">
                <a:solidFill>
                  <a:schemeClr val="bg1"/>
                </a:solidFill>
                <a:latin typeface="Montserrat" panose="02000505000000020004" pitchFamily="2" charset="77"/>
              </a:rPr>
              <a:t>groups</a:t>
            </a:r>
            <a:r>
              <a:rPr lang="fi-FI" sz="2400" dirty="0">
                <a:solidFill>
                  <a:schemeClr val="bg1"/>
                </a:solidFill>
                <a:latin typeface="Montserrat" panose="02000505000000020004" pitchFamily="2" charset="77"/>
              </a:rPr>
              <a:t> of </a:t>
            </a:r>
            <a:r>
              <a:rPr lang="fi-FI" sz="2400" dirty="0" err="1">
                <a:solidFill>
                  <a:schemeClr val="bg1"/>
                </a:solidFill>
                <a:latin typeface="Montserrat" panose="02000505000000020004" pitchFamily="2" charset="77"/>
              </a:rPr>
              <a:t>people</a:t>
            </a:r>
            <a:r>
              <a:rPr lang="fi-FI" sz="2400" dirty="0">
                <a:solidFill>
                  <a:schemeClr val="bg1"/>
                </a:solidFill>
                <a:latin typeface="Montserrat" panose="02000505000000020004" pitchFamily="2" charset="77"/>
              </a:rPr>
              <a:t> </a:t>
            </a:r>
            <a:r>
              <a:rPr lang="fi-FI" sz="2400" dirty="0" err="1">
                <a:solidFill>
                  <a:schemeClr val="bg1"/>
                </a:solidFill>
                <a:latin typeface="Montserrat" panose="02000505000000020004" pitchFamily="2" charset="77"/>
              </a:rPr>
              <a:t>preferably</a:t>
            </a:r>
            <a:r>
              <a:rPr lang="fi-FI" sz="2400" dirty="0">
                <a:solidFill>
                  <a:schemeClr val="bg1"/>
                </a:solidFill>
                <a:latin typeface="Montserrat" panose="02000505000000020004" pitchFamily="2" charset="77"/>
              </a:rPr>
              <a:t> </a:t>
            </a:r>
            <a:r>
              <a:rPr lang="fi-FI" sz="2400" dirty="0" err="1">
                <a:solidFill>
                  <a:schemeClr val="bg1"/>
                </a:solidFill>
                <a:latin typeface="Montserrat" panose="02000505000000020004" pitchFamily="2" charset="77"/>
              </a:rPr>
              <a:t>from</a:t>
            </a:r>
            <a:r>
              <a:rPr lang="fi-FI" sz="2400" dirty="0">
                <a:solidFill>
                  <a:schemeClr val="bg1"/>
                </a:solidFill>
                <a:latin typeface="Montserrat" panose="02000505000000020004" pitchFamily="2" charset="77"/>
              </a:rPr>
              <a:t> </a:t>
            </a:r>
            <a:r>
              <a:rPr lang="fi-FI" sz="2400" dirty="0" err="1">
                <a:solidFill>
                  <a:schemeClr val="bg1"/>
                </a:solidFill>
                <a:latin typeface="Montserrat" panose="02000505000000020004" pitchFamily="2" charset="77"/>
              </a:rPr>
              <a:t>the</a:t>
            </a:r>
            <a:r>
              <a:rPr lang="fi-FI" sz="2400" dirty="0">
                <a:solidFill>
                  <a:schemeClr val="bg1"/>
                </a:solidFill>
                <a:latin typeface="Montserrat" panose="02000505000000020004" pitchFamily="2" charset="77"/>
              </a:rPr>
              <a:t> </a:t>
            </a:r>
            <a:r>
              <a:rPr lang="fi-FI" sz="2400" dirty="0" err="1">
                <a:solidFill>
                  <a:schemeClr val="bg1"/>
                </a:solidFill>
                <a:latin typeface="Montserrat" panose="02000505000000020004" pitchFamily="2" charset="77"/>
              </a:rPr>
              <a:t>same</a:t>
            </a:r>
            <a:r>
              <a:rPr lang="fi-FI" sz="2400" dirty="0">
                <a:solidFill>
                  <a:schemeClr val="bg1"/>
                </a:solidFill>
                <a:latin typeface="Montserrat" panose="02000505000000020004" pitchFamily="2" charset="77"/>
              </a:rPr>
              <a:t> </a:t>
            </a:r>
            <a:r>
              <a:rPr lang="fi-FI" sz="2400" dirty="0" err="1">
                <a:solidFill>
                  <a:schemeClr val="bg1"/>
                </a:solidFill>
                <a:latin typeface="Montserrat" panose="02000505000000020004" pitchFamily="2" charset="77"/>
              </a:rPr>
              <a:t>organization</a:t>
            </a:r>
            <a:r>
              <a:rPr lang="fi-FI" sz="2400" dirty="0">
                <a:solidFill>
                  <a:schemeClr val="bg1"/>
                </a:solidFill>
                <a:latin typeface="Montserrat" panose="02000505000000020004" pitchFamily="2" charset="77"/>
              </a:rPr>
              <a:t>.</a:t>
            </a:r>
          </a:p>
        </p:txBody>
      </p:sp>
      <p:sp>
        <p:nvSpPr>
          <p:cNvPr id="7" name="Title 1">
            <a:extLst>
              <a:ext uri="{FF2B5EF4-FFF2-40B4-BE49-F238E27FC236}">
                <a16:creationId xmlns:a16="http://schemas.microsoft.com/office/drawing/2014/main" id="{C08DE3B4-DE08-C5E8-11A1-CFD9A7C8EB39}"/>
              </a:ext>
            </a:extLst>
          </p:cNvPr>
          <p:cNvSpPr txBox="1">
            <a:spLocks/>
          </p:cNvSpPr>
          <p:nvPr/>
        </p:nvSpPr>
        <p:spPr>
          <a:xfrm>
            <a:off x="6468673" y="757266"/>
            <a:ext cx="56799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4000" dirty="0" err="1">
                <a:solidFill>
                  <a:schemeClr val="bg1"/>
                </a:solidFill>
                <a:latin typeface="Norwester" pitchFamily="2" charset="0"/>
              </a:rPr>
              <a:t>Problem</a:t>
            </a:r>
            <a:r>
              <a:rPr lang="fi-FI" sz="4000" dirty="0">
                <a:solidFill>
                  <a:schemeClr val="bg1"/>
                </a:solidFill>
                <a:latin typeface="Norwester" pitchFamily="2" charset="0"/>
              </a:rPr>
              <a:t> </a:t>
            </a:r>
            <a:r>
              <a:rPr lang="fi-FI" sz="4000" dirty="0" err="1">
                <a:solidFill>
                  <a:schemeClr val="bg1"/>
                </a:solidFill>
                <a:latin typeface="Norwester" pitchFamily="2" charset="0"/>
              </a:rPr>
              <a:t>tree</a:t>
            </a:r>
            <a:r>
              <a:rPr lang="fi-FI" sz="4000" dirty="0">
                <a:solidFill>
                  <a:schemeClr val="bg1"/>
                </a:solidFill>
                <a:latin typeface="Norwester" pitchFamily="2" charset="0"/>
              </a:rPr>
              <a:t> </a:t>
            </a:r>
          </a:p>
          <a:p>
            <a:r>
              <a:rPr lang="fi-FI" sz="4000" dirty="0">
                <a:solidFill>
                  <a:schemeClr val="bg1"/>
                </a:solidFill>
                <a:latin typeface="Norwester" pitchFamily="2" charset="0"/>
              </a:rPr>
              <a:t>and </a:t>
            </a:r>
            <a:r>
              <a:rPr lang="fi-FI" sz="4000" dirty="0" err="1">
                <a:solidFill>
                  <a:schemeClr val="bg1"/>
                </a:solidFill>
                <a:latin typeface="Norwester" pitchFamily="2" charset="0"/>
              </a:rPr>
              <a:t>five</a:t>
            </a:r>
            <a:r>
              <a:rPr lang="fi-FI" sz="4000" dirty="0">
                <a:solidFill>
                  <a:schemeClr val="bg1"/>
                </a:solidFill>
                <a:latin typeface="Norwester" pitchFamily="2" charset="0"/>
              </a:rPr>
              <a:t> </a:t>
            </a:r>
            <a:r>
              <a:rPr lang="fi-FI" sz="4000" dirty="0" err="1">
                <a:solidFill>
                  <a:schemeClr val="bg1"/>
                </a:solidFill>
                <a:latin typeface="Norwester" pitchFamily="2" charset="0"/>
              </a:rPr>
              <a:t>whys</a:t>
            </a:r>
            <a:endParaRPr lang="fi-FI" sz="4000" dirty="0">
              <a:solidFill>
                <a:schemeClr val="bg1"/>
              </a:solidFill>
              <a:latin typeface="Norwester" pitchFamily="2" charset="0"/>
              <a:cs typeface="Calibri Light"/>
            </a:endParaRPr>
          </a:p>
        </p:txBody>
      </p:sp>
      <p:pic>
        <p:nvPicPr>
          <p:cNvPr id="10" name="Picture 9" descr="A white and black logo&#10;&#10;Description automatically generated with medium confidence">
            <a:extLst>
              <a:ext uri="{FF2B5EF4-FFF2-40B4-BE49-F238E27FC236}">
                <a16:creationId xmlns:a16="http://schemas.microsoft.com/office/drawing/2014/main" id="{F74ED22A-C953-5B36-7662-425D43FB3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sp>
        <p:nvSpPr>
          <p:cNvPr id="4" name="Google Shape;188;p7">
            <a:extLst>
              <a:ext uri="{FF2B5EF4-FFF2-40B4-BE49-F238E27FC236}">
                <a16:creationId xmlns:a16="http://schemas.microsoft.com/office/drawing/2014/main" id="{1991538F-5607-12FA-F0F7-D173EDCD5CB1}"/>
              </a:ext>
            </a:extLst>
          </p:cNvPr>
          <p:cNvSpPr/>
          <p:nvPr/>
        </p:nvSpPr>
        <p:spPr>
          <a:xfrm>
            <a:off x="1472694" y="455764"/>
            <a:ext cx="4547386" cy="5417193"/>
          </a:xfrm>
          <a:custGeom>
            <a:avLst/>
            <a:gdLst/>
            <a:ahLst/>
            <a:cxnLst/>
            <a:rect l="l" t="t" r="r" b="b"/>
            <a:pathLst>
              <a:path w="9269813" h="10175236" extrusionOk="0">
                <a:moveTo>
                  <a:pt x="0" y="0"/>
                </a:moveTo>
                <a:lnTo>
                  <a:pt x="9269813" y="0"/>
                </a:lnTo>
                <a:lnTo>
                  <a:pt x="9269813" y="10175236"/>
                </a:lnTo>
                <a:lnTo>
                  <a:pt x="0" y="10175236"/>
                </a:lnTo>
                <a:lnTo>
                  <a:pt x="0" y="0"/>
                </a:lnTo>
                <a:close/>
              </a:path>
            </a:pathLst>
          </a:custGeom>
          <a:blipFill rotWithShape="1">
            <a:blip r:embed="rId5">
              <a:alphaModFix/>
            </a:blip>
            <a:stretch>
              <a:fillRect/>
            </a:stretch>
          </a:blipFill>
          <a:ln>
            <a:noFill/>
          </a:ln>
        </p:spPr>
        <p:txBody>
          <a:bodyPr/>
          <a:lstStyle/>
          <a:p>
            <a:endParaRPr lang="fi-FI" sz="1200"/>
          </a:p>
        </p:txBody>
      </p:sp>
      <p:sp>
        <p:nvSpPr>
          <p:cNvPr id="5" name="Google Shape;194;p7">
            <a:extLst>
              <a:ext uri="{FF2B5EF4-FFF2-40B4-BE49-F238E27FC236}">
                <a16:creationId xmlns:a16="http://schemas.microsoft.com/office/drawing/2014/main" id="{6B6513F4-6989-B1C0-3B5B-AF00A4F1A59B}"/>
              </a:ext>
            </a:extLst>
          </p:cNvPr>
          <p:cNvSpPr txBox="1"/>
          <p:nvPr/>
        </p:nvSpPr>
        <p:spPr>
          <a:xfrm>
            <a:off x="2348180" y="3073161"/>
            <a:ext cx="2644332" cy="482696"/>
          </a:xfrm>
          <a:prstGeom prst="rect">
            <a:avLst/>
          </a:prstGeom>
          <a:noFill/>
          <a:ln>
            <a:noFill/>
          </a:ln>
        </p:spPr>
        <p:txBody>
          <a:bodyPr spcFirstLastPara="1" wrap="square" lIns="0" tIns="0" rIns="0" bIns="0" anchor="t" anchorCtr="0">
            <a:spAutoFit/>
          </a:bodyPr>
          <a:lstStyle/>
          <a:p>
            <a:pPr>
              <a:lnSpc>
                <a:spcPct val="167986"/>
              </a:lnSpc>
            </a:pPr>
            <a:r>
              <a:rPr lang="en-US" sz="1867" dirty="0">
                <a:solidFill>
                  <a:srgbClr val="000000"/>
                </a:solidFill>
                <a:highlight>
                  <a:srgbClr val="FAFFCA"/>
                </a:highlight>
                <a:latin typeface="Montserrat"/>
                <a:ea typeface="Montserrat"/>
                <a:cs typeface="Montserrat"/>
                <a:sym typeface="Montserrat"/>
              </a:rPr>
              <a:t>Specify the problem</a:t>
            </a:r>
            <a:endParaRPr sz="1200" dirty="0">
              <a:highlight>
                <a:srgbClr val="FAFFCA"/>
              </a:highlight>
            </a:endParaRPr>
          </a:p>
        </p:txBody>
      </p:sp>
      <p:sp>
        <p:nvSpPr>
          <p:cNvPr id="6" name="Google Shape;195;p7">
            <a:extLst>
              <a:ext uri="{FF2B5EF4-FFF2-40B4-BE49-F238E27FC236}">
                <a16:creationId xmlns:a16="http://schemas.microsoft.com/office/drawing/2014/main" id="{46A223D8-DC18-7559-DCEC-5BC71393B74F}"/>
              </a:ext>
            </a:extLst>
          </p:cNvPr>
          <p:cNvSpPr txBox="1"/>
          <p:nvPr/>
        </p:nvSpPr>
        <p:spPr>
          <a:xfrm>
            <a:off x="2853033" y="5133512"/>
            <a:ext cx="1634627" cy="482696"/>
          </a:xfrm>
          <a:prstGeom prst="rect">
            <a:avLst/>
          </a:prstGeom>
          <a:noFill/>
          <a:ln>
            <a:noFill/>
          </a:ln>
        </p:spPr>
        <p:txBody>
          <a:bodyPr spcFirstLastPara="1" wrap="square" lIns="0" tIns="0" rIns="0" bIns="0" anchor="t" anchorCtr="0">
            <a:spAutoFit/>
          </a:bodyPr>
          <a:lstStyle/>
          <a:p>
            <a:pPr algn="ctr">
              <a:lnSpc>
                <a:spcPct val="167986"/>
              </a:lnSpc>
            </a:pPr>
            <a:r>
              <a:rPr lang="en-US" sz="1867" dirty="0">
                <a:solidFill>
                  <a:srgbClr val="000000"/>
                </a:solidFill>
                <a:highlight>
                  <a:srgbClr val="FAFFCA"/>
                </a:highlight>
                <a:latin typeface="Montserrat"/>
                <a:ea typeface="Montserrat"/>
                <a:cs typeface="Montserrat"/>
                <a:sym typeface="Montserrat"/>
              </a:rPr>
              <a:t>Causes</a:t>
            </a:r>
            <a:endParaRPr sz="1200" dirty="0">
              <a:highlight>
                <a:srgbClr val="FAFFCA"/>
              </a:highlight>
            </a:endParaRPr>
          </a:p>
        </p:txBody>
      </p:sp>
      <p:sp>
        <p:nvSpPr>
          <p:cNvPr id="8" name="Google Shape;196;p7">
            <a:extLst>
              <a:ext uri="{FF2B5EF4-FFF2-40B4-BE49-F238E27FC236}">
                <a16:creationId xmlns:a16="http://schemas.microsoft.com/office/drawing/2014/main" id="{D44D16AB-1F13-9C89-0892-29C2C5738274}"/>
              </a:ext>
            </a:extLst>
          </p:cNvPr>
          <p:cNvSpPr txBox="1"/>
          <p:nvPr/>
        </p:nvSpPr>
        <p:spPr>
          <a:xfrm>
            <a:off x="691329" y="3631114"/>
            <a:ext cx="2443642" cy="2309543"/>
          </a:xfrm>
          <a:prstGeom prst="rect">
            <a:avLst/>
          </a:prstGeom>
          <a:noFill/>
          <a:ln>
            <a:noFill/>
          </a:ln>
        </p:spPr>
        <p:txBody>
          <a:bodyPr spcFirstLastPara="1" wrap="square" lIns="0" tIns="0" rIns="0" bIns="0" anchor="t" anchorCtr="0">
            <a:spAutoFit/>
          </a:bodyPr>
          <a:lstStyle/>
          <a:p>
            <a:pPr>
              <a:lnSpc>
                <a:spcPct val="167985"/>
              </a:lnSpc>
            </a:pPr>
            <a:r>
              <a:rPr lang="en-US" sz="1600" dirty="0">
                <a:solidFill>
                  <a:schemeClr val="bg1"/>
                </a:solidFill>
                <a:latin typeface="Montserrat" panose="02000505000000020004" pitchFamily="2" charset="77"/>
                <a:ea typeface="Montserrat"/>
                <a:cs typeface="Montserrat"/>
                <a:sym typeface="Montserrat"/>
              </a:rPr>
              <a:t>Why is it happening?</a:t>
            </a:r>
            <a:endParaRPr sz="1600" dirty="0">
              <a:solidFill>
                <a:schemeClr val="bg1"/>
              </a:solidFill>
              <a:latin typeface="Montserrat" panose="02000505000000020004" pitchFamily="2" charset="77"/>
              <a:ea typeface="Montserrat"/>
              <a:cs typeface="Montserrat"/>
              <a:sym typeface="Montserrat"/>
            </a:endParaRPr>
          </a:p>
          <a:p>
            <a:pPr>
              <a:lnSpc>
                <a:spcPct val="167985"/>
              </a:lnSpc>
            </a:pPr>
            <a:r>
              <a:rPr lang="en-US" sz="1600" dirty="0">
                <a:solidFill>
                  <a:schemeClr val="bg1"/>
                </a:solidFill>
                <a:latin typeface="Montserrat" panose="02000505000000020004" pitchFamily="2" charset="77"/>
                <a:ea typeface="Montserrat"/>
                <a:cs typeface="Montserrat"/>
                <a:sym typeface="Montserrat"/>
              </a:rPr>
              <a:t>Why is that?</a:t>
            </a:r>
            <a:endParaRPr sz="1600" dirty="0">
              <a:solidFill>
                <a:schemeClr val="bg1"/>
              </a:solidFill>
              <a:latin typeface="Montserrat" panose="02000505000000020004" pitchFamily="2" charset="77"/>
              <a:ea typeface="Montserrat"/>
              <a:cs typeface="Montserrat"/>
              <a:sym typeface="Montserrat"/>
            </a:endParaRPr>
          </a:p>
          <a:p>
            <a:pPr>
              <a:lnSpc>
                <a:spcPct val="167985"/>
              </a:lnSpc>
            </a:pPr>
            <a:r>
              <a:rPr lang="en-US" sz="1600" dirty="0">
                <a:solidFill>
                  <a:schemeClr val="bg1"/>
                </a:solidFill>
                <a:latin typeface="Montserrat" panose="02000505000000020004" pitchFamily="2" charset="77"/>
                <a:ea typeface="Montserrat"/>
                <a:cs typeface="Montserrat"/>
                <a:sym typeface="Montserrat"/>
              </a:rPr>
              <a:t>Why is that?</a:t>
            </a:r>
            <a:endParaRPr sz="1600" dirty="0">
              <a:solidFill>
                <a:schemeClr val="bg1"/>
              </a:solidFill>
              <a:latin typeface="Montserrat" panose="02000505000000020004" pitchFamily="2" charset="77"/>
              <a:ea typeface="Montserrat"/>
              <a:cs typeface="Montserrat"/>
              <a:sym typeface="Montserrat"/>
            </a:endParaRPr>
          </a:p>
          <a:p>
            <a:pPr>
              <a:lnSpc>
                <a:spcPct val="167985"/>
              </a:lnSpc>
            </a:pPr>
            <a:r>
              <a:rPr lang="en-US" sz="1600" dirty="0">
                <a:solidFill>
                  <a:schemeClr val="bg1"/>
                </a:solidFill>
                <a:latin typeface="Montserrat" panose="02000505000000020004" pitchFamily="2" charset="77"/>
                <a:ea typeface="Montserrat"/>
                <a:cs typeface="Montserrat"/>
                <a:sym typeface="Montserrat"/>
              </a:rPr>
              <a:t>Why is that?</a:t>
            </a:r>
            <a:endParaRPr sz="1600" dirty="0">
              <a:solidFill>
                <a:schemeClr val="bg1"/>
              </a:solidFill>
              <a:latin typeface="Montserrat" panose="02000505000000020004" pitchFamily="2" charset="77"/>
              <a:ea typeface="Montserrat"/>
              <a:cs typeface="Montserrat"/>
              <a:sym typeface="Montserrat"/>
            </a:endParaRPr>
          </a:p>
          <a:p>
            <a:pPr>
              <a:lnSpc>
                <a:spcPct val="167985"/>
              </a:lnSpc>
            </a:pPr>
            <a:r>
              <a:rPr lang="en-US" sz="1600" dirty="0">
                <a:solidFill>
                  <a:schemeClr val="bg1"/>
                </a:solidFill>
                <a:latin typeface="Montserrat" panose="02000505000000020004" pitchFamily="2" charset="77"/>
                <a:ea typeface="Montserrat"/>
                <a:cs typeface="Montserrat"/>
                <a:sym typeface="Montserrat"/>
              </a:rPr>
              <a:t>Why is that?</a:t>
            </a:r>
            <a:endParaRPr sz="1600" dirty="0">
              <a:solidFill>
                <a:schemeClr val="bg1"/>
              </a:solidFill>
              <a:latin typeface="Montserrat" panose="02000505000000020004" pitchFamily="2" charset="77"/>
            </a:endParaRPr>
          </a:p>
          <a:p>
            <a:pPr>
              <a:lnSpc>
                <a:spcPct val="106957"/>
              </a:lnSpc>
            </a:pPr>
            <a:endParaRPr sz="1466" dirty="0">
              <a:solidFill>
                <a:schemeClr val="bg1"/>
              </a:solidFill>
              <a:latin typeface="Montserrat" panose="02000505000000020004" pitchFamily="2" charset="77"/>
              <a:ea typeface="Montserrat"/>
              <a:cs typeface="Montserrat"/>
              <a:sym typeface="Montserrat"/>
            </a:endParaRPr>
          </a:p>
        </p:txBody>
      </p:sp>
      <p:sp>
        <p:nvSpPr>
          <p:cNvPr id="11" name="Google Shape;198;p7">
            <a:extLst>
              <a:ext uri="{FF2B5EF4-FFF2-40B4-BE49-F238E27FC236}">
                <a16:creationId xmlns:a16="http://schemas.microsoft.com/office/drawing/2014/main" id="{AF669340-E295-6280-2B6D-EC592D9854F2}"/>
              </a:ext>
            </a:extLst>
          </p:cNvPr>
          <p:cNvSpPr txBox="1"/>
          <p:nvPr/>
        </p:nvSpPr>
        <p:spPr>
          <a:xfrm>
            <a:off x="2606277" y="1287476"/>
            <a:ext cx="1970508" cy="482696"/>
          </a:xfrm>
          <a:prstGeom prst="rect">
            <a:avLst/>
          </a:prstGeom>
          <a:noFill/>
          <a:ln>
            <a:noFill/>
          </a:ln>
        </p:spPr>
        <p:txBody>
          <a:bodyPr spcFirstLastPara="1" wrap="square" lIns="0" tIns="0" rIns="0" bIns="0" anchor="t" anchorCtr="0">
            <a:spAutoFit/>
          </a:bodyPr>
          <a:lstStyle/>
          <a:p>
            <a:pPr algn="ctr">
              <a:lnSpc>
                <a:spcPct val="167986"/>
              </a:lnSpc>
            </a:pPr>
            <a:r>
              <a:rPr lang="en-US" sz="1867" dirty="0">
                <a:solidFill>
                  <a:srgbClr val="000000"/>
                </a:solidFill>
                <a:highlight>
                  <a:srgbClr val="FAFFCA"/>
                </a:highlight>
                <a:latin typeface="Montserrat"/>
                <a:ea typeface="Montserrat"/>
                <a:cs typeface="Montserrat"/>
                <a:sym typeface="Montserrat"/>
              </a:rPr>
              <a:t>Consequences</a:t>
            </a:r>
            <a:endParaRPr sz="1200" dirty="0">
              <a:highlight>
                <a:srgbClr val="FAFFCA"/>
              </a:highlight>
            </a:endParaRPr>
          </a:p>
        </p:txBody>
      </p:sp>
      <p:pic>
        <p:nvPicPr>
          <p:cNvPr id="9" name="Picture 8">
            <a:extLst>
              <a:ext uri="{FF2B5EF4-FFF2-40B4-BE49-F238E27FC236}">
                <a16:creationId xmlns:a16="http://schemas.microsoft.com/office/drawing/2014/main" id="{ABA4BFCD-CC01-3CCB-B439-9F3B7CAE61C5}"/>
              </a:ext>
            </a:extLst>
          </p:cNvPr>
          <p:cNvPicPr>
            <a:picLocks noChangeAspect="1"/>
          </p:cNvPicPr>
          <p:nvPr/>
        </p:nvPicPr>
        <p:blipFill>
          <a:blip r:embed="rId6"/>
          <a:stretch>
            <a:fillRect/>
          </a:stretch>
        </p:blipFill>
        <p:spPr>
          <a:xfrm>
            <a:off x="9657944" y="6807"/>
            <a:ext cx="2207139" cy="1526660"/>
          </a:xfrm>
          <a:prstGeom prst="rect">
            <a:avLst/>
          </a:prstGeom>
        </p:spPr>
      </p:pic>
      <p:sp>
        <p:nvSpPr>
          <p:cNvPr id="2" name="Title 1">
            <a:extLst>
              <a:ext uri="{FF2B5EF4-FFF2-40B4-BE49-F238E27FC236}">
                <a16:creationId xmlns:a16="http://schemas.microsoft.com/office/drawing/2014/main" id="{E16A2E3B-4DAA-B581-9FDB-1B22517CC998}"/>
              </a:ext>
            </a:extLst>
          </p:cNvPr>
          <p:cNvSpPr>
            <a:spLocks noGrp="1"/>
          </p:cNvSpPr>
          <p:nvPr>
            <p:ph type="title"/>
          </p:nvPr>
        </p:nvSpPr>
        <p:spPr>
          <a:xfrm>
            <a:off x="9870426" y="538012"/>
            <a:ext cx="1970508" cy="870739"/>
          </a:xfrm>
        </p:spPr>
        <p:txBody>
          <a:bodyPr>
            <a:noAutofit/>
          </a:bodyPr>
          <a:lstStyle/>
          <a:p>
            <a:r>
              <a:rPr lang="fi-FI" sz="3000" dirty="0">
                <a:solidFill>
                  <a:srgbClr val="015B56"/>
                </a:solidFill>
                <a:latin typeface="Norwester" pitchFamily="2" charset="0"/>
              </a:rPr>
              <a:t>Workshop</a:t>
            </a:r>
            <a:endParaRPr lang="fi-FI" sz="3000" dirty="0">
              <a:solidFill>
                <a:srgbClr val="015B56"/>
              </a:solidFill>
              <a:latin typeface="Norwester" pitchFamily="2" charset="0"/>
              <a:cs typeface="Calibri Light"/>
            </a:endParaRPr>
          </a:p>
        </p:txBody>
      </p:sp>
      <p:cxnSp>
        <p:nvCxnSpPr>
          <p:cNvPr id="12" name="Straight Arrow Connector 11">
            <a:extLst>
              <a:ext uri="{FF2B5EF4-FFF2-40B4-BE49-F238E27FC236}">
                <a16:creationId xmlns:a16="http://schemas.microsoft.com/office/drawing/2014/main" id="{0DA47830-FD42-9BF2-F222-3639410FF6EB}"/>
              </a:ext>
            </a:extLst>
          </p:cNvPr>
          <p:cNvCxnSpPr>
            <a:cxnSpLocks/>
          </p:cNvCxnSpPr>
          <p:nvPr/>
        </p:nvCxnSpPr>
        <p:spPr>
          <a:xfrm>
            <a:off x="2083882" y="4413223"/>
            <a:ext cx="1051089" cy="745323"/>
          </a:xfrm>
          <a:prstGeom prst="straightConnector1">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396145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4" name="Picture 3" descr="A group of people holding a rectangular sign&#10;&#10;Description automatically generated">
            <a:extLst>
              <a:ext uri="{FF2B5EF4-FFF2-40B4-BE49-F238E27FC236}">
                <a16:creationId xmlns:a16="http://schemas.microsoft.com/office/drawing/2014/main" id="{41B5627A-BEB2-5D5E-7A65-FA3F20F1A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329" y="0"/>
            <a:ext cx="6857342" cy="6858000"/>
          </a:xfrm>
          <a:prstGeom prst="rect">
            <a:avLst/>
          </a:prstGeom>
        </p:spPr>
      </p:pic>
      <p:sp>
        <p:nvSpPr>
          <p:cNvPr id="2" name="Title 1">
            <a:extLst>
              <a:ext uri="{FF2B5EF4-FFF2-40B4-BE49-F238E27FC236}">
                <a16:creationId xmlns:a16="http://schemas.microsoft.com/office/drawing/2014/main" id="{130EBC89-F169-DE0B-D0BE-461A5D9564E8}"/>
              </a:ext>
            </a:extLst>
          </p:cNvPr>
          <p:cNvSpPr>
            <a:spLocks noGrp="1"/>
          </p:cNvSpPr>
          <p:nvPr>
            <p:ph type="title"/>
          </p:nvPr>
        </p:nvSpPr>
        <p:spPr>
          <a:xfrm>
            <a:off x="3023733" y="2504024"/>
            <a:ext cx="6144533" cy="1325563"/>
          </a:xfrm>
        </p:spPr>
        <p:txBody>
          <a:bodyPr>
            <a:noAutofit/>
          </a:bodyPr>
          <a:lstStyle/>
          <a:p>
            <a:pPr algn="ctr"/>
            <a:r>
              <a:rPr lang="fi-FI" sz="4800" b="1" dirty="0">
                <a:latin typeface="Norwester" pitchFamily="2" charset="0"/>
              </a:rPr>
              <a:t>Tools </a:t>
            </a:r>
            <a:r>
              <a:rPr lang="fi-FI" sz="4800" b="1" dirty="0" err="1">
                <a:latin typeface="Norwester" pitchFamily="2" charset="0"/>
              </a:rPr>
              <a:t>produced</a:t>
            </a:r>
            <a:r>
              <a:rPr lang="fi-FI" sz="4800" b="1" dirty="0">
                <a:latin typeface="Norwester" pitchFamily="2" charset="0"/>
              </a:rPr>
              <a:t> </a:t>
            </a:r>
            <a:r>
              <a:rPr lang="fi-FI" sz="4800" b="1" dirty="0" err="1">
                <a:latin typeface="Norwester" pitchFamily="2" charset="0"/>
              </a:rPr>
              <a:t>by</a:t>
            </a:r>
            <a:r>
              <a:rPr lang="fi-FI" sz="4800" b="1" dirty="0">
                <a:latin typeface="Norwester" pitchFamily="2" charset="0"/>
              </a:rPr>
              <a:t> </a:t>
            </a:r>
            <a:r>
              <a:rPr lang="fi-FI" sz="4800" b="1" dirty="0" err="1">
                <a:latin typeface="Norwester" pitchFamily="2" charset="0"/>
              </a:rPr>
              <a:t>the</a:t>
            </a:r>
            <a:r>
              <a:rPr lang="fi-FI" sz="4800" b="1" dirty="0">
                <a:latin typeface="Norwester" pitchFamily="2" charset="0"/>
              </a:rPr>
              <a:t> </a:t>
            </a:r>
            <a:r>
              <a:rPr lang="fi-FI" sz="4800" b="1" dirty="0" err="1">
                <a:latin typeface="Norwester" pitchFamily="2" charset="0"/>
              </a:rPr>
              <a:t>project</a:t>
            </a:r>
            <a:r>
              <a:rPr lang="fi-FI" sz="4800" b="1" dirty="0">
                <a:latin typeface="Norwester" pitchFamily="2" charset="0"/>
              </a:rPr>
              <a:t> </a:t>
            </a:r>
            <a:r>
              <a:rPr lang="fi-FI" sz="4800" b="1" dirty="0" err="1">
                <a:latin typeface="Norwester" pitchFamily="2" charset="0"/>
              </a:rPr>
              <a:t>partners</a:t>
            </a:r>
            <a:endParaRPr lang="fi-FI" sz="4800" b="1" dirty="0">
              <a:latin typeface="Norwester" pitchFamily="2" charset="0"/>
            </a:endParaRPr>
          </a:p>
        </p:txBody>
      </p:sp>
      <p:pic>
        <p:nvPicPr>
          <p:cNvPr id="7" name="Picture 6" descr="A white and black logo&#10;&#10;Description automatically generated with medium confidence">
            <a:extLst>
              <a:ext uri="{FF2B5EF4-FFF2-40B4-BE49-F238E27FC236}">
                <a16:creationId xmlns:a16="http://schemas.microsoft.com/office/drawing/2014/main" id="{6D4C5A5F-8BC8-3337-89FC-4EDAD681E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632" y="5516710"/>
            <a:ext cx="10387168" cy="1590379"/>
          </a:xfrm>
          <a:prstGeom prst="rect">
            <a:avLst/>
          </a:prstGeom>
        </p:spPr>
      </p:pic>
    </p:spTree>
    <p:extLst>
      <p:ext uri="{BB962C8B-B14F-4D97-AF65-F5344CB8AC3E}">
        <p14:creationId xmlns:p14="http://schemas.microsoft.com/office/powerpoint/2010/main" val="36591360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65125"/>
            <a:ext cx="8229600"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7" y="397387"/>
            <a:ext cx="10515600" cy="1325563"/>
          </a:xfrm>
        </p:spPr>
        <p:txBody>
          <a:bodyPr>
            <a:normAutofit/>
          </a:bodyPr>
          <a:lstStyle/>
          <a:p>
            <a:r>
              <a:rPr lang="fi-FI" sz="4000" dirty="0" err="1">
                <a:solidFill>
                  <a:srgbClr val="D20036"/>
                </a:solidFill>
                <a:latin typeface="Norwester" pitchFamily="2" charset="0"/>
              </a:rPr>
              <a:t>Facilitation</a:t>
            </a:r>
            <a:r>
              <a:rPr lang="fi-FI" sz="4000" dirty="0">
                <a:solidFill>
                  <a:srgbClr val="D20036"/>
                </a:solidFill>
                <a:latin typeface="Norwester" pitchFamily="2" charset="0"/>
              </a:rPr>
              <a:t> </a:t>
            </a:r>
            <a:r>
              <a:rPr lang="fi-FI" sz="4000" dirty="0" err="1">
                <a:solidFill>
                  <a:srgbClr val="D20036"/>
                </a:solidFill>
                <a:latin typeface="Norwester" pitchFamily="2" charset="0"/>
              </a:rPr>
              <a:t>instructions</a:t>
            </a:r>
            <a:endParaRPr lang="fi-FI" sz="4000" dirty="0">
              <a:solidFill>
                <a:srgbClr val="D20036"/>
              </a:solidFill>
              <a:latin typeface="Norwester"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248664"/>
          </a:xfrm>
        </p:spPr>
        <p:txBody>
          <a:bodyPr vert="horz" lIns="91440" tIns="45720" rIns="91440" bIns="45720" rtlCol="0" anchor="t">
            <a:normAutofit/>
          </a:bodyPr>
          <a:lstStyle/>
          <a:p>
            <a:pPr fontAlgn="base">
              <a:lnSpc>
                <a:spcPct val="110000"/>
              </a:lnSpc>
            </a:pPr>
            <a:r>
              <a:rPr lang="fi-FI" sz="1800" b="0" i="0" dirty="0" err="1">
                <a:solidFill>
                  <a:srgbClr val="000000"/>
                </a:solidFill>
                <a:effectLst/>
                <a:latin typeface="Montserrat" panose="02000505000000020004" pitchFamily="2" charset="77"/>
              </a:rPr>
              <a:t>Steps</a:t>
            </a:r>
            <a:r>
              <a:rPr lang="fi-FI" sz="1800" b="0" i="0" dirty="0">
                <a:solidFill>
                  <a:srgbClr val="000000"/>
                </a:solidFill>
                <a:effectLst/>
                <a:latin typeface="Montserrat" panose="02000505000000020004" pitchFamily="2" charset="77"/>
              </a:rPr>
              <a:t>, </a:t>
            </a:r>
            <a:r>
              <a:rPr lang="fi-FI" sz="1800" b="0" i="0" dirty="0" err="1">
                <a:solidFill>
                  <a:srgbClr val="000000"/>
                </a:solidFill>
                <a:effectLst/>
                <a:latin typeface="Montserrat" panose="02000505000000020004" pitchFamily="2" charset="77"/>
              </a:rPr>
              <a:t>equipment</a:t>
            </a:r>
            <a:r>
              <a:rPr lang="fi-FI" sz="1800" b="0" i="0" dirty="0">
                <a:solidFill>
                  <a:srgbClr val="000000"/>
                </a:solidFill>
                <a:effectLst/>
                <a:latin typeface="Montserrat" panose="02000505000000020004" pitchFamily="2" charset="77"/>
              </a:rPr>
              <a:t> and </a:t>
            </a:r>
            <a:r>
              <a:rPr lang="fi-FI" sz="1800" b="0" i="0" dirty="0" err="1">
                <a:solidFill>
                  <a:srgbClr val="000000"/>
                </a:solidFill>
                <a:effectLst/>
                <a:latin typeface="Montserrat" panose="02000505000000020004" pitchFamily="2" charset="77"/>
              </a:rPr>
              <a:t>time</a:t>
            </a:r>
            <a:r>
              <a:rPr lang="fi-FI" sz="1800" b="0" i="0" dirty="0">
                <a:solidFill>
                  <a:srgbClr val="000000"/>
                </a:solidFill>
                <a:effectLst/>
                <a:latin typeface="Montserrat" panose="02000505000000020004" pitchFamily="2" charset="77"/>
              </a:rPr>
              <a:t>:</a:t>
            </a:r>
          </a:p>
          <a:p>
            <a:pPr lvl="1" fontAlgn="base">
              <a:lnSpc>
                <a:spcPct val="110000"/>
              </a:lnSpc>
            </a:pPr>
            <a:r>
              <a:rPr lang="fi-FI" sz="1800" dirty="0">
                <a:solidFill>
                  <a:srgbClr val="000000"/>
                </a:solidFill>
                <a:latin typeface="Montserrat" panose="02000505000000020004" pitchFamily="2" charset="77"/>
              </a:rPr>
              <a:t>Tell </a:t>
            </a:r>
            <a:r>
              <a:rPr lang="fi-FI" sz="1800" dirty="0" err="1">
                <a:solidFill>
                  <a:srgbClr val="000000"/>
                </a:solidFill>
                <a:latin typeface="Montserrat" panose="02000505000000020004" pitchFamily="2" charset="77"/>
              </a:rPr>
              <a:t>the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participants</a:t>
            </a:r>
            <a:r>
              <a:rPr lang="fi-FI" sz="1800" dirty="0">
                <a:solidFill>
                  <a:srgbClr val="000000"/>
                </a:solidFill>
                <a:latin typeface="Montserrat" panose="02000505000000020004" pitchFamily="2" charset="77"/>
              </a:rPr>
              <a:t> to </a:t>
            </a:r>
            <a:r>
              <a:rPr lang="fi-FI" sz="1800" dirty="0" err="1">
                <a:solidFill>
                  <a:srgbClr val="000000"/>
                </a:solidFill>
                <a:latin typeface="Montserrat" panose="02000505000000020004" pitchFamily="2" charset="77"/>
              </a:rPr>
              <a:t>have</a:t>
            </a:r>
            <a:r>
              <a:rPr lang="fi-FI" sz="1800" dirty="0">
                <a:solidFill>
                  <a:srgbClr val="000000"/>
                </a:solidFill>
                <a:latin typeface="Montserrat" panose="02000505000000020004" pitchFamily="2" charset="77"/>
              </a:rPr>
              <a:t> a look at </a:t>
            </a:r>
            <a:r>
              <a:rPr lang="fi-FI" sz="1800" dirty="0" err="1">
                <a:solidFill>
                  <a:srgbClr val="000000"/>
                </a:solidFill>
                <a:latin typeface="Montserrat" panose="02000505000000020004" pitchFamily="2" charset="77"/>
              </a:rPr>
              <a:t>the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topics</a:t>
            </a:r>
            <a:r>
              <a:rPr lang="fi-FI" sz="1800" dirty="0">
                <a:solidFill>
                  <a:srgbClr val="000000"/>
                </a:solidFill>
                <a:latin typeface="Montserrat" panose="02000505000000020004" pitchFamily="2" charset="77"/>
              </a:rPr>
              <a:t> of </a:t>
            </a:r>
            <a:r>
              <a:rPr lang="fi-FI" sz="1800" dirty="0" err="1">
                <a:solidFill>
                  <a:srgbClr val="000000"/>
                </a:solidFill>
                <a:latin typeface="Montserrat" panose="02000505000000020004" pitchFamily="2" charset="77"/>
              </a:rPr>
              <a:t>the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different</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tools</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titles</a:t>
            </a:r>
            <a:r>
              <a:rPr lang="fi-FI" sz="1800" dirty="0">
                <a:solidFill>
                  <a:srgbClr val="000000"/>
                </a:solidFill>
                <a:latin typeface="Montserrat" panose="02000505000000020004" pitchFamily="2" charset="77"/>
              </a:rPr>
              <a:t> of </a:t>
            </a:r>
            <a:r>
              <a:rPr lang="fi-FI" sz="1800" dirty="0" err="1">
                <a:solidFill>
                  <a:srgbClr val="000000"/>
                </a:solidFill>
                <a:latin typeface="Montserrat" panose="02000505000000020004" pitchFamily="2" charset="77"/>
              </a:rPr>
              <a:t>the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tools</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are</a:t>
            </a:r>
            <a:r>
              <a:rPr lang="fi-FI" sz="1800" dirty="0">
                <a:solidFill>
                  <a:srgbClr val="000000"/>
                </a:solidFill>
                <a:latin typeface="Montserrat" panose="02000505000000020004" pitchFamily="2" charset="77"/>
              </a:rPr>
              <a:t> on </a:t>
            </a:r>
            <a:r>
              <a:rPr lang="fi-FI" sz="1800" dirty="0" err="1">
                <a:solidFill>
                  <a:srgbClr val="000000"/>
                </a:solidFill>
                <a:latin typeface="Montserrat" panose="02000505000000020004" pitchFamily="2" charset="77"/>
              </a:rPr>
              <a:t>the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next</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slide</a:t>
            </a:r>
            <a:r>
              <a:rPr lang="fi-FI" sz="1800" dirty="0">
                <a:solidFill>
                  <a:srgbClr val="000000"/>
                </a:solidFill>
                <a:latin typeface="Montserrat" panose="02000505000000020004" pitchFamily="2" charset="77"/>
              </a:rPr>
              <a:t>). </a:t>
            </a:r>
            <a:r>
              <a:rPr lang="fi-FI" sz="1800" b="1" dirty="0">
                <a:solidFill>
                  <a:srgbClr val="000000"/>
                </a:solidFill>
                <a:latin typeface="Montserrat" panose="02000505000000020004" pitchFamily="2" charset="77"/>
              </a:rPr>
              <a:t>~2 </a:t>
            </a:r>
            <a:r>
              <a:rPr lang="fi-FI" sz="1800" b="1" dirty="0" err="1">
                <a:solidFill>
                  <a:srgbClr val="000000"/>
                </a:solidFill>
                <a:latin typeface="Montserrat" panose="02000505000000020004" pitchFamily="2" charset="77"/>
              </a:rPr>
              <a:t>minutes</a:t>
            </a:r>
            <a:r>
              <a:rPr lang="fi-FI" sz="1800" dirty="0">
                <a:solidFill>
                  <a:srgbClr val="000000"/>
                </a:solidFill>
                <a:latin typeface="Montserrat" panose="02000505000000020004" pitchFamily="2" charset="77"/>
              </a:rPr>
              <a:t>.</a:t>
            </a:r>
          </a:p>
          <a:p>
            <a:pPr lvl="1" fontAlgn="base">
              <a:lnSpc>
                <a:spcPct val="110000"/>
              </a:lnSpc>
            </a:pPr>
            <a:r>
              <a:rPr lang="fi-FI" sz="1800" dirty="0">
                <a:solidFill>
                  <a:srgbClr val="000000"/>
                </a:solidFill>
                <a:latin typeface="Montserrat" panose="02000505000000020004" pitchFamily="2" charset="77"/>
              </a:rPr>
              <a:t>Tell </a:t>
            </a:r>
            <a:r>
              <a:rPr lang="fi-FI" sz="1800" dirty="0" err="1">
                <a:solidFill>
                  <a:srgbClr val="000000"/>
                </a:solidFill>
                <a:latin typeface="Montserrat" panose="02000505000000020004" pitchFamily="2" charset="77"/>
              </a:rPr>
              <a:t>each</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participant</a:t>
            </a:r>
            <a:r>
              <a:rPr lang="fi-FI" sz="1800" dirty="0">
                <a:solidFill>
                  <a:srgbClr val="000000"/>
                </a:solidFill>
                <a:latin typeface="Montserrat" panose="02000505000000020004" pitchFamily="2" charset="77"/>
              </a:rPr>
              <a:t>/</a:t>
            </a:r>
            <a:r>
              <a:rPr lang="fi-FI" sz="1800" dirty="0" err="1">
                <a:solidFill>
                  <a:srgbClr val="000000"/>
                </a:solidFill>
                <a:latin typeface="Montserrat" panose="02000505000000020004" pitchFamily="2" charset="77"/>
              </a:rPr>
              <a:t>pair</a:t>
            </a:r>
            <a:r>
              <a:rPr lang="fi-FI" sz="1800" dirty="0">
                <a:solidFill>
                  <a:srgbClr val="000000"/>
                </a:solidFill>
                <a:latin typeface="Montserrat" panose="02000505000000020004" pitchFamily="2" charset="77"/>
              </a:rPr>
              <a:t>/</a:t>
            </a:r>
            <a:r>
              <a:rPr lang="fi-FI" sz="1800" dirty="0" err="1">
                <a:solidFill>
                  <a:srgbClr val="000000"/>
                </a:solidFill>
                <a:latin typeface="Montserrat" panose="02000505000000020004" pitchFamily="2" charset="77"/>
              </a:rPr>
              <a:t>group</a:t>
            </a:r>
            <a:r>
              <a:rPr lang="fi-FI" sz="1800" dirty="0">
                <a:solidFill>
                  <a:srgbClr val="000000"/>
                </a:solidFill>
                <a:latin typeface="Montserrat" panose="02000505000000020004" pitchFamily="2" charset="77"/>
              </a:rPr>
              <a:t> to </a:t>
            </a:r>
            <a:r>
              <a:rPr lang="fi-FI" sz="1800" dirty="0" err="1">
                <a:solidFill>
                  <a:srgbClr val="000000"/>
                </a:solidFill>
                <a:latin typeface="Montserrat" panose="02000505000000020004" pitchFamily="2" charset="77"/>
              </a:rPr>
              <a:t>choose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one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tool</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they</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want</a:t>
            </a:r>
            <a:r>
              <a:rPr lang="fi-FI" sz="1800" dirty="0">
                <a:solidFill>
                  <a:srgbClr val="000000"/>
                </a:solidFill>
                <a:latin typeface="Montserrat" panose="02000505000000020004" pitchFamily="2" charset="77"/>
              </a:rPr>
              <a:t> to </a:t>
            </a:r>
            <a:r>
              <a:rPr lang="fi-FI" sz="1800" dirty="0" err="1">
                <a:solidFill>
                  <a:srgbClr val="000000"/>
                </a:solidFill>
                <a:latin typeface="Montserrat" panose="02000505000000020004" pitchFamily="2" charset="77"/>
              </a:rPr>
              <a:t>know</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more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about</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Preferably</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each</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participant</a:t>
            </a:r>
            <a:r>
              <a:rPr lang="fi-FI" sz="1800" dirty="0">
                <a:solidFill>
                  <a:srgbClr val="000000"/>
                </a:solidFill>
                <a:latin typeface="Montserrat" panose="02000505000000020004" pitchFamily="2" charset="77"/>
              </a:rPr>
              <a:t>/</a:t>
            </a:r>
            <a:r>
              <a:rPr lang="fi-FI" sz="1800" dirty="0" err="1">
                <a:solidFill>
                  <a:srgbClr val="000000"/>
                </a:solidFill>
                <a:latin typeface="Montserrat" panose="02000505000000020004" pitchFamily="2" charset="77"/>
              </a:rPr>
              <a:t>pair</a:t>
            </a:r>
            <a:r>
              <a:rPr lang="fi-FI" sz="1800" dirty="0">
                <a:solidFill>
                  <a:srgbClr val="000000"/>
                </a:solidFill>
                <a:latin typeface="Montserrat" panose="02000505000000020004" pitchFamily="2" charset="77"/>
              </a:rPr>
              <a:t>/</a:t>
            </a:r>
            <a:r>
              <a:rPr lang="fi-FI" sz="1800" dirty="0" err="1">
                <a:solidFill>
                  <a:srgbClr val="000000"/>
                </a:solidFill>
                <a:latin typeface="Montserrat" panose="02000505000000020004" pitchFamily="2" charset="77"/>
              </a:rPr>
              <a:t>group</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chooses</a:t>
            </a:r>
            <a:r>
              <a:rPr lang="fi-FI" sz="1800" dirty="0">
                <a:solidFill>
                  <a:srgbClr val="000000"/>
                </a:solidFill>
                <a:latin typeface="Montserrat" panose="02000505000000020004" pitchFamily="2" charset="77"/>
              </a:rPr>
              <a:t> a </a:t>
            </a:r>
            <a:r>
              <a:rPr lang="fi-FI" sz="1800" dirty="0" err="1">
                <a:solidFill>
                  <a:srgbClr val="000000"/>
                </a:solidFill>
                <a:latin typeface="Montserrat" panose="02000505000000020004" pitchFamily="2" charset="77"/>
              </a:rPr>
              <a:t>different</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one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but</a:t>
            </a:r>
            <a:r>
              <a:rPr lang="fi-FI" sz="1800" dirty="0">
                <a:solidFill>
                  <a:srgbClr val="000000"/>
                </a:solidFill>
                <a:latin typeface="Montserrat" panose="02000505000000020004" pitchFamily="2" charset="77"/>
              </a:rPr>
              <a:t> it </a:t>
            </a:r>
            <a:r>
              <a:rPr lang="fi-FI" sz="1800" dirty="0" err="1">
                <a:solidFill>
                  <a:srgbClr val="000000"/>
                </a:solidFill>
                <a:latin typeface="Montserrat" panose="02000505000000020004" pitchFamily="2" charset="77"/>
              </a:rPr>
              <a:t>does</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not</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matter</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if</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you</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don’t</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get</a:t>
            </a:r>
            <a:r>
              <a:rPr lang="fi-FI" sz="1800" dirty="0">
                <a:solidFill>
                  <a:srgbClr val="000000"/>
                </a:solidFill>
                <a:latin typeface="Montserrat" panose="02000505000000020004" pitchFamily="2" charset="77"/>
              </a:rPr>
              <a:t> to </a:t>
            </a:r>
            <a:r>
              <a:rPr lang="fi-FI" sz="1800" dirty="0" err="1">
                <a:solidFill>
                  <a:srgbClr val="000000"/>
                </a:solidFill>
                <a:latin typeface="Montserrat" panose="02000505000000020004" pitchFamily="2" charset="77"/>
              </a:rPr>
              <a:t>know</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all</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the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tools</a:t>
            </a:r>
            <a:r>
              <a:rPr lang="fi-FI" sz="1800" dirty="0">
                <a:solidFill>
                  <a:srgbClr val="000000"/>
                </a:solidFill>
                <a:latin typeface="Montserrat" panose="02000505000000020004" pitchFamily="2" charset="77"/>
              </a:rPr>
              <a:t>.) </a:t>
            </a:r>
            <a:r>
              <a:rPr lang="fi-FI" sz="1800" b="1" dirty="0">
                <a:solidFill>
                  <a:srgbClr val="000000"/>
                </a:solidFill>
                <a:latin typeface="Montserrat" panose="02000505000000020004" pitchFamily="2" charset="77"/>
              </a:rPr>
              <a:t>~1 </a:t>
            </a:r>
            <a:r>
              <a:rPr lang="fi-FI" sz="1800" b="1" dirty="0" err="1">
                <a:solidFill>
                  <a:srgbClr val="000000"/>
                </a:solidFill>
                <a:latin typeface="Montserrat" panose="02000505000000020004" pitchFamily="2" charset="77"/>
              </a:rPr>
              <a:t>minute</a:t>
            </a:r>
            <a:r>
              <a:rPr lang="fi-FI" sz="1800" dirty="0">
                <a:solidFill>
                  <a:srgbClr val="000000"/>
                </a:solidFill>
                <a:latin typeface="Montserrat" panose="02000505000000020004" pitchFamily="2" charset="77"/>
              </a:rPr>
              <a:t>.</a:t>
            </a:r>
          </a:p>
          <a:p>
            <a:pPr lvl="1" fontAlgn="base">
              <a:lnSpc>
                <a:spcPct val="110000"/>
              </a:lnSpc>
            </a:pPr>
            <a:r>
              <a:rPr lang="fi-FI" sz="1800" dirty="0">
                <a:solidFill>
                  <a:srgbClr val="000000"/>
                </a:solidFill>
                <a:latin typeface="Montserrat" panose="02000505000000020004" pitchFamily="2" charset="77"/>
              </a:rPr>
              <a:t>Tell </a:t>
            </a:r>
            <a:r>
              <a:rPr lang="fi-FI" sz="1800" dirty="0" err="1">
                <a:solidFill>
                  <a:srgbClr val="000000"/>
                </a:solidFill>
                <a:latin typeface="Montserrat" panose="02000505000000020004" pitchFamily="2" charset="77"/>
              </a:rPr>
              <a:t>them</a:t>
            </a:r>
            <a:r>
              <a:rPr lang="fi-FI" sz="1800" dirty="0">
                <a:solidFill>
                  <a:srgbClr val="000000"/>
                </a:solidFill>
                <a:latin typeface="Montserrat" panose="02000505000000020004" pitchFamily="2" charset="77"/>
              </a:rPr>
              <a:t> to go to </a:t>
            </a:r>
            <a:r>
              <a:rPr lang="fi-FI" sz="1800" dirty="0">
                <a:solidFill>
                  <a:srgbClr val="000000"/>
                </a:solidFill>
                <a:latin typeface="Montserrat" panose="02000505000000020004" pitchFamily="2" charset="77"/>
                <a:hlinkClick r:id="rId3"/>
              </a:rPr>
              <a:t>https://nuortenakatemia.fi/en/incon-projectresults/</a:t>
            </a:r>
            <a:r>
              <a:rPr lang="fi-FI" sz="1800" dirty="0">
                <a:solidFill>
                  <a:srgbClr val="000000"/>
                </a:solidFill>
                <a:latin typeface="Montserrat" panose="02000505000000020004" pitchFamily="2" charset="77"/>
              </a:rPr>
              <a:t> and </a:t>
            </a:r>
            <a:r>
              <a:rPr lang="fi-FI" sz="1800" dirty="0" err="1">
                <a:solidFill>
                  <a:srgbClr val="000000"/>
                </a:solidFill>
                <a:latin typeface="Montserrat" panose="02000505000000020004" pitchFamily="2" charset="77"/>
              </a:rPr>
              <a:t>give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them</a:t>
            </a:r>
            <a:r>
              <a:rPr lang="fi-FI" sz="1800" dirty="0">
                <a:solidFill>
                  <a:srgbClr val="000000"/>
                </a:solidFill>
                <a:latin typeface="Montserrat" panose="02000505000000020004" pitchFamily="2" charset="77"/>
              </a:rPr>
              <a:t> some </a:t>
            </a:r>
            <a:r>
              <a:rPr lang="fi-FI" sz="1800" b="1" dirty="0">
                <a:solidFill>
                  <a:srgbClr val="000000"/>
                </a:solidFill>
                <a:latin typeface="Montserrat" panose="02000505000000020004" pitchFamily="2" charset="77"/>
              </a:rPr>
              <a:t>8-10 </a:t>
            </a:r>
            <a:r>
              <a:rPr lang="fi-FI" sz="1800" b="1" dirty="0" err="1">
                <a:solidFill>
                  <a:srgbClr val="000000"/>
                </a:solidFill>
                <a:latin typeface="Montserrat" panose="02000505000000020004" pitchFamily="2" charset="77"/>
              </a:rPr>
              <a:t>minutes</a:t>
            </a:r>
            <a:r>
              <a:rPr lang="fi-FI" sz="1800" b="1" dirty="0">
                <a:solidFill>
                  <a:srgbClr val="000000"/>
                </a:solidFill>
                <a:latin typeface="Montserrat" panose="02000505000000020004" pitchFamily="2" charset="77"/>
              </a:rPr>
              <a:t> </a:t>
            </a:r>
            <a:r>
              <a:rPr lang="fi-FI" sz="1800" dirty="0">
                <a:solidFill>
                  <a:srgbClr val="000000"/>
                </a:solidFill>
                <a:latin typeface="Montserrat" panose="02000505000000020004" pitchFamily="2" charset="77"/>
              </a:rPr>
              <a:t>to </a:t>
            </a:r>
            <a:r>
              <a:rPr lang="fi-FI" sz="1800" dirty="0" err="1">
                <a:solidFill>
                  <a:srgbClr val="000000"/>
                </a:solidFill>
                <a:latin typeface="Montserrat" panose="02000505000000020004" pitchFamily="2" charset="77"/>
              </a:rPr>
              <a:t>learn</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more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about</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their</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selected</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tool</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after</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which</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they</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will</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brief</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the</a:t>
            </a:r>
            <a:r>
              <a:rPr lang="fi-FI" sz="1800" dirty="0">
                <a:solidFill>
                  <a:srgbClr val="000000"/>
                </a:solidFill>
                <a:latin typeface="Montserrat" panose="02000505000000020004" pitchFamily="2" charset="77"/>
              </a:rPr>
              <a:t> idea and some main </a:t>
            </a:r>
            <a:r>
              <a:rPr lang="fi-FI" sz="1800" dirty="0" err="1">
                <a:solidFill>
                  <a:srgbClr val="000000"/>
                </a:solidFill>
                <a:latin typeface="Montserrat" panose="02000505000000020004" pitchFamily="2" charset="77"/>
              </a:rPr>
              <a:t>points</a:t>
            </a:r>
            <a:r>
              <a:rPr lang="fi-FI" sz="1800" dirty="0">
                <a:solidFill>
                  <a:srgbClr val="000000"/>
                </a:solidFill>
                <a:latin typeface="Montserrat" panose="02000505000000020004" pitchFamily="2" charset="77"/>
              </a:rPr>
              <a:t> of it to </a:t>
            </a:r>
            <a:r>
              <a:rPr lang="fi-FI" sz="1800" dirty="0" err="1">
                <a:solidFill>
                  <a:srgbClr val="000000"/>
                </a:solidFill>
                <a:latin typeface="Montserrat" panose="02000505000000020004" pitchFamily="2" charset="77"/>
              </a:rPr>
              <a:t>others</a:t>
            </a:r>
            <a:r>
              <a:rPr lang="fi-FI" sz="1800" dirty="0">
                <a:solidFill>
                  <a:srgbClr val="000000"/>
                </a:solidFill>
                <a:latin typeface="Montserrat" panose="02000505000000020004" pitchFamily="2" charset="77"/>
              </a:rPr>
              <a:t> </a:t>
            </a:r>
            <a:r>
              <a:rPr lang="fi-FI" sz="1800" b="1" dirty="0">
                <a:solidFill>
                  <a:srgbClr val="000000"/>
                </a:solidFill>
                <a:latin typeface="Montserrat" panose="02000505000000020004" pitchFamily="2" charset="77"/>
              </a:rPr>
              <a:t>(~3 </a:t>
            </a:r>
            <a:r>
              <a:rPr lang="fi-FI" sz="1800" b="1" dirty="0" err="1">
                <a:solidFill>
                  <a:srgbClr val="000000"/>
                </a:solidFill>
                <a:latin typeface="Montserrat" panose="02000505000000020004" pitchFamily="2" charset="77"/>
              </a:rPr>
              <a:t>minutes</a:t>
            </a:r>
            <a:r>
              <a:rPr lang="fi-FI" sz="1800" b="1" dirty="0">
                <a:solidFill>
                  <a:srgbClr val="000000"/>
                </a:solidFill>
                <a:latin typeface="Montserrat" panose="02000505000000020004" pitchFamily="2" charset="77"/>
              </a:rPr>
              <a:t> per </a:t>
            </a:r>
            <a:r>
              <a:rPr lang="fi-FI" sz="1800" b="1" dirty="0" err="1">
                <a:solidFill>
                  <a:srgbClr val="000000"/>
                </a:solidFill>
                <a:latin typeface="Montserrat" panose="02000505000000020004" pitchFamily="2" charset="77"/>
              </a:rPr>
              <a:t>tool</a:t>
            </a:r>
            <a:r>
              <a:rPr lang="fi-FI" sz="1800" dirty="0">
                <a:solidFill>
                  <a:srgbClr val="000000"/>
                </a:solidFill>
                <a:latin typeface="Montserrat" panose="02000505000000020004" pitchFamily="2" charset="77"/>
              </a:rPr>
              <a:t>). </a:t>
            </a:r>
          </a:p>
          <a:p>
            <a:pPr lvl="1" fontAlgn="base">
              <a:lnSpc>
                <a:spcPct val="110000"/>
              </a:lnSpc>
            </a:pPr>
            <a:r>
              <a:rPr lang="fi-FI" sz="1800" dirty="0" err="1">
                <a:solidFill>
                  <a:srgbClr val="000000"/>
                </a:solidFill>
                <a:latin typeface="Montserrat" panose="02000505000000020004" pitchFamily="2" charset="77"/>
              </a:rPr>
              <a:t>Let</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the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participants</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discuss</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the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questions</a:t>
            </a:r>
            <a:r>
              <a:rPr lang="fi-FI" sz="1800" dirty="0">
                <a:solidFill>
                  <a:srgbClr val="000000"/>
                </a:solidFill>
                <a:latin typeface="Montserrat" panose="02000505000000020004" pitchFamily="2" charset="77"/>
              </a:rPr>
              <a:t> on </a:t>
            </a:r>
            <a:r>
              <a:rPr lang="fi-FI" sz="1800" dirty="0" err="1">
                <a:solidFill>
                  <a:srgbClr val="000000"/>
                </a:solidFill>
                <a:latin typeface="Montserrat" panose="02000505000000020004" pitchFamily="2" charset="77"/>
              </a:rPr>
              <a:t>the</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last</a:t>
            </a:r>
            <a:r>
              <a:rPr lang="fi-FI" sz="1800" dirty="0">
                <a:solidFill>
                  <a:srgbClr val="000000"/>
                </a:solidFill>
                <a:latin typeface="Montserrat" panose="02000505000000020004" pitchFamily="2" charset="77"/>
              </a:rPr>
              <a:t> </a:t>
            </a:r>
            <a:r>
              <a:rPr lang="fi-FI" sz="1800" dirty="0" err="1">
                <a:solidFill>
                  <a:srgbClr val="000000"/>
                </a:solidFill>
                <a:latin typeface="Montserrat" panose="02000505000000020004" pitchFamily="2" charset="77"/>
              </a:rPr>
              <a:t>slide</a:t>
            </a:r>
            <a:r>
              <a:rPr lang="fi-FI" sz="1800" dirty="0">
                <a:solidFill>
                  <a:srgbClr val="000000"/>
                </a:solidFill>
                <a:latin typeface="Montserrat" panose="02000505000000020004" pitchFamily="2" charset="77"/>
              </a:rPr>
              <a:t>. </a:t>
            </a:r>
            <a:r>
              <a:rPr lang="fi-FI" sz="1800" b="1" dirty="0">
                <a:solidFill>
                  <a:srgbClr val="000000"/>
                </a:solidFill>
                <a:latin typeface="Montserrat" panose="02000505000000020004" pitchFamily="2" charset="77"/>
              </a:rPr>
              <a:t>~5 </a:t>
            </a:r>
            <a:r>
              <a:rPr lang="fi-FI" sz="1800" b="1" dirty="0" err="1">
                <a:solidFill>
                  <a:srgbClr val="000000"/>
                </a:solidFill>
                <a:latin typeface="Montserrat" panose="02000505000000020004" pitchFamily="2" charset="77"/>
              </a:rPr>
              <a:t>minutes</a:t>
            </a:r>
            <a:r>
              <a:rPr lang="fi-FI" sz="1800" b="1" dirty="0">
                <a:solidFill>
                  <a:srgbClr val="000000"/>
                </a:solidFill>
                <a:latin typeface="Montserrat" panose="02000505000000020004" pitchFamily="2" charset="77"/>
              </a:rPr>
              <a:t> per </a:t>
            </a:r>
            <a:r>
              <a:rPr lang="fi-FI" sz="1800" b="1" dirty="0" err="1">
                <a:solidFill>
                  <a:srgbClr val="000000"/>
                </a:solidFill>
                <a:latin typeface="Montserrat" panose="02000505000000020004" pitchFamily="2" charset="77"/>
              </a:rPr>
              <a:t>tool</a:t>
            </a:r>
            <a:r>
              <a:rPr lang="fi-FI" sz="1800" b="1" dirty="0">
                <a:solidFill>
                  <a:srgbClr val="000000"/>
                </a:solidFill>
                <a:latin typeface="Montserrat" panose="02000505000000020004" pitchFamily="2" charset="77"/>
              </a:rPr>
              <a:t>.</a:t>
            </a: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6" name="Picture 5">
            <a:extLst>
              <a:ext uri="{FF2B5EF4-FFF2-40B4-BE49-F238E27FC236}">
                <a16:creationId xmlns:a16="http://schemas.microsoft.com/office/drawing/2014/main" id="{7942084B-DED1-F260-733F-44E143890531}"/>
              </a:ext>
            </a:extLst>
          </p:cNvPr>
          <p:cNvPicPr>
            <a:picLocks noChangeAspect="1"/>
          </p:cNvPicPr>
          <p:nvPr/>
        </p:nvPicPr>
        <p:blipFill>
          <a:blip r:embed="rId5"/>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A7F00DAB-1D8A-28A6-456B-31F2BCD27972}"/>
              </a:ext>
            </a:extLst>
          </p:cNvPr>
          <p:cNvPicPr>
            <a:picLocks noChangeAspect="1"/>
          </p:cNvPicPr>
          <p:nvPr/>
        </p:nvPicPr>
        <p:blipFill>
          <a:blip r:embed="rId5"/>
          <a:stretch>
            <a:fillRect/>
          </a:stretch>
        </p:blipFill>
        <p:spPr>
          <a:xfrm>
            <a:off x="11082301" y="6382312"/>
            <a:ext cx="5229058" cy="147071"/>
          </a:xfrm>
          <a:prstGeom prst="rect">
            <a:avLst/>
          </a:prstGeom>
        </p:spPr>
      </p:pic>
    </p:spTree>
    <p:extLst>
      <p:ext uri="{BB962C8B-B14F-4D97-AF65-F5344CB8AC3E}">
        <p14:creationId xmlns:p14="http://schemas.microsoft.com/office/powerpoint/2010/main" val="34216656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7556ECD-16F9-9BCB-8984-4CB93A7030D4}"/>
              </a:ext>
            </a:extLst>
          </p:cNvPr>
          <p:cNvPicPr>
            <a:picLocks noChangeAspect="1"/>
          </p:cNvPicPr>
          <p:nvPr/>
        </p:nvPicPr>
        <p:blipFill>
          <a:blip r:embed="rId2"/>
          <a:stretch>
            <a:fillRect/>
          </a:stretch>
        </p:blipFill>
        <p:spPr>
          <a:xfrm>
            <a:off x="8410484" y="1395542"/>
            <a:ext cx="3335306" cy="3647991"/>
          </a:xfrm>
          <a:prstGeom prst="rect">
            <a:avLst/>
          </a:prstGeom>
        </p:spPr>
      </p:pic>
      <p:pic>
        <p:nvPicPr>
          <p:cNvPr id="8" name="Picture 7">
            <a:extLst>
              <a:ext uri="{FF2B5EF4-FFF2-40B4-BE49-F238E27FC236}">
                <a16:creationId xmlns:a16="http://schemas.microsoft.com/office/drawing/2014/main" id="{D6FA68C6-9B00-6CAC-30B6-29938A66B458}"/>
              </a:ext>
            </a:extLst>
          </p:cNvPr>
          <p:cNvPicPr>
            <a:picLocks noChangeAspect="1"/>
          </p:cNvPicPr>
          <p:nvPr/>
        </p:nvPicPr>
        <p:blipFill>
          <a:blip r:embed="rId3"/>
          <a:stretch>
            <a:fillRect/>
          </a:stretch>
        </p:blipFill>
        <p:spPr>
          <a:xfrm>
            <a:off x="-6476" y="139319"/>
            <a:ext cx="3215326" cy="1346200"/>
          </a:xfrm>
          <a:prstGeom prst="rect">
            <a:avLst/>
          </a:prstGeom>
        </p:spPr>
      </p:pic>
      <p:sp>
        <p:nvSpPr>
          <p:cNvPr id="9" name="Title 1">
            <a:extLst>
              <a:ext uri="{FF2B5EF4-FFF2-40B4-BE49-F238E27FC236}">
                <a16:creationId xmlns:a16="http://schemas.microsoft.com/office/drawing/2014/main" id="{C5B35BA3-BD15-F646-6AFD-183BF974C86B}"/>
              </a:ext>
            </a:extLst>
          </p:cNvPr>
          <p:cNvSpPr txBox="1">
            <a:spLocks/>
          </p:cNvSpPr>
          <p:nvPr/>
        </p:nvSpPr>
        <p:spPr>
          <a:xfrm>
            <a:off x="1068790" y="1715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4000" dirty="0">
                <a:solidFill>
                  <a:srgbClr val="D20036"/>
                </a:solidFill>
                <a:latin typeface="Norwester" pitchFamily="2" charset="0"/>
              </a:rPr>
              <a:t>Tools</a:t>
            </a:r>
          </a:p>
        </p:txBody>
      </p:sp>
      <p:pic>
        <p:nvPicPr>
          <p:cNvPr id="5" name="Picture 4" descr="A white and black logo&#10;&#10;Description automatically generated with medium confidence">
            <a:extLst>
              <a:ext uri="{FF2B5EF4-FFF2-40B4-BE49-F238E27FC236}">
                <a16:creationId xmlns:a16="http://schemas.microsoft.com/office/drawing/2014/main" id="{CDDBFE76-4817-2B4B-4C62-B32A557BBA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6" name="Picture 5">
            <a:extLst>
              <a:ext uri="{FF2B5EF4-FFF2-40B4-BE49-F238E27FC236}">
                <a16:creationId xmlns:a16="http://schemas.microsoft.com/office/drawing/2014/main" id="{EF1F10EC-AC4C-F8BD-A495-BEC79B810ED6}"/>
              </a:ext>
            </a:extLst>
          </p:cNvPr>
          <p:cNvPicPr>
            <a:picLocks noChangeAspect="1"/>
          </p:cNvPicPr>
          <p:nvPr/>
        </p:nvPicPr>
        <p:blipFill>
          <a:blip r:embed="rId5"/>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A5B5DC69-C69E-AD22-F7F6-650F669D3470}"/>
              </a:ext>
            </a:extLst>
          </p:cNvPr>
          <p:cNvPicPr>
            <a:picLocks noChangeAspect="1"/>
          </p:cNvPicPr>
          <p:nvPr/>
        </p:nvPicPr>
        <p:blipFill>
          <a:blip r:embed="rId5"/>
          <a:stretch>
            <a:fillRect/>
          </a:stretch>
        </p:blipFill>
        <p:spPr>
          <a:xfrm>
            <a:off x="11082301" y="6382312"/>
            <a:ext cx="5229058" cy="147071"/>
          </a:xfrm>
          <a:prstGeom prst="rect">
            <a:avLst/>
          </a:prstGeom>
        </p:spPr>
      </p:pic>
      <p:pic>
        <p:nvPicPr>
          <p:cNvPr id="14" name="Picture 13">
            <a:extLst>
              <a:ext uri="{FF2B5EF4-FFF2-40B4-BE49-F238E27FC236}">
                <a16:creationId xmlns:a16="http://schemas.microsoft.com/office/drawing/2014/main" id="{401CA3C5-D15A-1906-201D-139DD6D726EE}"/>
              </a:ext>
            </a:extLst>
          </p:cNvPr>
          <p:cNvPicPr>
            <a:picLocks noChangeAspect="1"/>
          </p:cNvPicPr>
          <p:nvPr/>
        </p:nvPicPr>
        <p:blipFill>
          <a:blip r:embed="rId6"/>
          <a:stretch>
            <a:fillRect/>
          </a:stretch>
        </p:blipFill>
        <p:spPr>
          <a:xfrm>
            <a:off x="1727404" y="1479014"/>
            <a:ext cx="4103972" cy="2616753"/>
          </a:xfrm>
          <a:prstGeom prst="rect">
            <a:avLst/>
          </a:prstGeom>
        </p:spPr>
      </p:pic>
      <p:sp>
        <p:nvSpPr>
          <p:cNvPr id="16" name="Title 1">
            <a:extLst>
              <a:ext uri="{FF2B5EF4-FFF2-40B4-BE49-F238E27FC236}">
                <a16:creationId xmlns:a16="http://schemas.microsoft.com/office/drawing/2014/main" id="{6ECB70AE-8305-D94B-6E99-0F40901D12EC}"/>
              </a:ext>
            </a:extLst>
          </p:cNvPr>
          <p:cNvSpPr txBox="1">
            <a:spLocks/>
          </p:cNvSpPr>
          <p:nvPr/>
        </p:nvSpPr>
        <p:spPr>
          <a:xfrm>
            <a:off x="2120298" y="1780844"/>
            <a:ext cx="31525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2400" dirty="0" err="1">
                <a:solidFill>
                  <a:srgbClr val="D20036"/>
                </a:solidFill>
                <a:latin typeface="Norwester" pitchFamily="2" charset="0"/>
              </a:rPr>
              <a:t>The</a:t>
            </a:r>
            <a:r>
              <a:rPr lang="fi-FI" sz="2400" dirty="0">
                <a:solidFill>
                  <a:srgbClr val="D20036"/>
                </a:solidFill>
                <a:latin typeface="Norwester" pitchFamily="2" charset="0"/>
              </a:rPr>
              <a:t> </a:t>
            </a:r>
            <a:r>
              <a:rPr lang="fi-FI" sz="2400" dirty="0" err="1">
                <a:solidFill>
                  <a:srgbClr val="D20036"/>
                </a:solidFill>
                <a:latin typeface="Norwester" pitchFamily="2" charset="0"/>
              </a:rPr>
              <a:t>Finnish</a:t>
            </a:r>
            <a:r>
              <a:rPr lang="fi-FI" sz="2400" dirty="0">
                <a:solidFill>
                  <a:srgbClr val="D20036"/>
                </a:solidFill>
                <a:latin typeface="Norwester" pitchFamily="2" charset="0"/>
              </a:rPr>
              <a:t> </a:t>
            </a:r>
            <a:r>
              <a:rPr lang="fi-FI" sz="2400" dirty="0" err="1">
                <a:solidFill>
                  <a:srgbClr val="D20036"/>
                </a:solidFill>
                <a:latin typeface="Norwester" pitchFamily="2" charset="0"/>
              </a:rPr>
              <a:t>Youth</a:t>
            </a:r>
            <a:r>
              <a:rPr lang="fi-FI" sz="2400" dirty="0">
                <a:solidFill>
                  <a:srgbClr val="D20036"/>
                </a:solidFill>
                <a:latin typeface="Norwester" pitchFamily="2" charset="0"/>
              </a:rPr>
              <a:t> Association</a:t>
            </a:r>
          </a:p>
        </p:txBody>
      </p:sp>
      <p:sp>
        <p:nvSpPr>
          <p:cNvPr id="17" name="TextBox 16">
            <a:extLst>
              <a:ext uri="{FF2B5EF4-FFF2-40B4-BE49-F238E27FC236}">
                <a16:creationId xmlns:a16="http://schemas.microsoft.com/office/drawing/2014/main" id="{C1E0365D-771B-1AD1-4E1B-02DBE679F6A6}"/>
              </a:ext>
            </a:extLst>
          </p:cNvPr>
          <p:cNvSpPr txBox="1"/>
          <p:nvPr/>
        </p:nvSpPr>
        <p:spPr>
          <a:xfrm>
            <a:off x="2098427" y="2704747"/>
            <a:ext cx="3194357" cy="923330"/>
          </a:xfrm>
          <a:prstGeom prst="rect">
            <a:avLst/>
          </a:prstGeom>
          <a:noFill/>
        </p:spPr>
        <p:txBody>
          <a:bodyPr wrap="square">
            <a:spAutoFit/>
          </a:bodyPr>
          <a:lstStyle/>
          <a:p>
            <a:pPr algn="ctr">
              <a:lnSpc>
                <a:spcPct val="100000"/>
              </a:lnSpc>
              <a:spcBef>
                <a:spcPts val="0"/>
              </a:spcBef>
              <a:spcAft>
                <a:spcPts val="600"/>
              </a:spcAft>
              <a:buSzPts val="1400"/>
            </a:pPr>
            <a:r>
              <a:rPr lang="en-AU" dirty="0">
                <a:latin typeface="Montserrat" panose="02000505000000020004" pitchFamily="2" charset="77"/>
                <a:cs typeface="Calibri"/>
              </a:rPr>
              <a:t>Plan to hire employees with the right attitude to safer spaces</a:t>
            </a:r>
          </a:p>
        </p:txBody>
      </p:sp>
      <p:pic>
        <p:nvPicPr>
          <p:cNvPr id="18" name="Picture 17">
            <a:extLst>
              <a:ext uri="{FF2B5EF4-FFF2-40B4-BE49-F238E27FC236}">
                <a16:creationId xmlns:a16="http://schemas.microsoft.com/office/drawing/2014/main" id="{557F3709-F7C2-4E54-7152-54383201B1E3}"/>
              </a:ext>
            </a:extLst>
          </p:cNvPr>
          <p:cNvPicPr>
            <a:picLocks noChangeAspect="1"/>
          </p:cNvPicPr>
          <p:nvPr/>
        </p:nvPicPr>
        <p:blipFill>
          <a:blip r:embed="rId7"/>
          <a:stretch>
            <a:fillRect/>
          </a:stretch>
        </p:blipFill>
        <p:spPr>
          <a:xfrm>
            <a:off x="6137351" y="157822"/>
            <a:ext cx="3215326" cy="3069836"/>
          </a:xfrm>
          <a:prstGeom prst="rect">
            <a:avLst/>
          </a:prstGeom>
        </p:spPr>
      </p:pic>
      <p:sp>
        <p:nvSpPr>
          <p:cNvPr id="19" name="Title 1">
            <a:extLst>
              <a:ext uri="{FF2B5EF4-FFF2-40B4-BE49-F238E27FC236}">
                <a16:creationId xmlns:a16="http://schemas.microsoft.com/office/drawing/2014/main" id="{DD0A568C-E7D4-12F5-EA5E-5BC0AD7BF18F}"/>
              </a:ext>
            </a:extLst>
          </p:cNvPr>
          <p:cNvSpPr txBox="1">
            <a:spLocks/>
          </p:cNvSpPr>
          <p:nvPr/>
        </p:nvSpPr>
        <p:spPr>
          <a:xfrm>
            <a:off x="6054650" y="865299"/>
            <a:ext cx="31525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2400" dirty="0">
                <a:solidFill>
                  <a:srgbClr val="D20036"/>
                </a:solidFill>
                <a:latin typeface="Norwester" pitchFamily="2" charset="0"/>
              </a:rPr>
              <a:t>Tartu </a:t>
            </a:r>
            <a:r>
              <a:rPr lang="fi-FI" sz="2400" dirty="0" err="1">
                <a:solidFill>
                  <a:srgbClr val="D20036"/>
                </a:solidFill>
                <a:latin typeface="Norwester" pitchFamily="2" charset="0"/>
              </a:rPr>
              <a:t>Youth</a:t>
            </a:r>
            <a:r>
              <a:rPr lang="fi-FI" sz="2400" dirty="0">
                <a:solidFill>
                  <a:srgbClr val="D20036"/>
                </a:solidFill>
                <a:latin typeface="Norwester" pitchFamily="2" charset="0"/>
              </a:rPr>
              <a:t> </a:t>
            </a:r>
            <a:r>
              <a:rPr lang="fi-FI" sz="2400" dirty="0" err="1">
                <a:solidFill>
                  <a:srgbClr val="D20036"/>
                </a:solidFill>
                <a:latin typeface="Norwester" pitchFamily="2" charset="0"/>
              </a:rPr>
              <a:t>Work</a:t>
            </a:r>
            <a:r>
              <a:rPr lang="fi-FI" sz="2400" dirty="0">
                <a:solidFill>
                  <a:srgbClr val="D20036"/>
                </a:solidFill>
                <a:latin typeface="Norwester" pitchFamily="2" charset="0"/>
              </a:rPr>
              <a:t> Center</a:t>
            </a:r>
          </a:p>
        </p:txBody>
      </p:sp>
      <p:sp>
        <p:nvSpPr>
          <p:cNvPr id="20" name="TextBox 19">
            <a:extLst>
              <a:ext uri="{FF2B5EF4-FFF2-40B4-BE49-F238E27FC236}">
                <a16:creationId xmlns:a16="http://schemas.microsoft.com/office/drawing/2014/main" id="{AEC4BC2B-FFD3-9EC0-DE46-2BE8B327C042}"/>
              </a:ext>
            </a:extLst>
          </p:cNvPr>
          <p:cNvSpPr txBox="1"/>
          <p:nvPr/>
        </p:nvSpPr>
        <p:spPr>
          <a:xfrm>
            <a:off x="6290756" y="1843969"/>
            <a:ext cx="2591233" cy="923330"/>
          </a:xfrm>
          <a:prstGeom prst="rect">
            <a:avLst/>
          </a:prstGeom>
          <a:noFill/>
        </p:spPr>
        <p:txBody>
          <a:bodyPr wrap="square">
            <a:spAutoFit/>
          </a:bodyPr>
          <a:lstStyle/>
          <a:p>
            <a:pPr algn="ctr">
              <a:lnSpc>
                <a:spcPct val="100000"/>
              </a:lnSpc>
              <a:spcBef>
                <a:spcPts val="0"/>
              </a:spcBef>
              <a:spcAft>
                <a:spcPts val="600"/>
              </a:spcAft>
            </a:pPr>
            <a:r>
              <a:rPr lang="en-AU" dirty="0">
                <a:latin typeface="Montserrat" panose="02000505000000020004" pitchFamily="2" charset="77"/>
                <a:cs typeface="Calibri"/>
              </a:rPr>
              <a:t>Plan to increase the reputation of youth work</a:t>
            </a:r>
          </a:p>
        </p:txBody>
      </p:sp>
      <p:sp>
        <p:nvSpPr>
          <p:cNvPr id="23" name="Title 1">
            <a:extLst>
              <a:ext uri="{FF2B5EF4-FFF2-40B4-BE49-F238E27FC236}">
                <a16:creationId xmlns:a16="http://schemas.microsoft.com/office/drawing/2014/main" id="{CC561546-FF84-2C88-4B78-8231BBF26583}"/>
              </a:ext>
            </a:extLst>
          </p:cNvPr>
          <p:cNvSpPr txBox="1">
            <a:spLocks/>
          </p:cNvSpPr>
          <p:nvPr/>
        </p:nvSpPr>
        <p:spPr>
          <a:xfrm>
            <a:off x="8415632" y="2382616"/>
            <a:ext cx="3152530" cy="9249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2400" dirty="0">
                <a:solidFill>
                  <a:srgbClr val="D20036"/>
                </a:solidFill>
                <a:latin typeface="Norwester" pitchFamily="2" charset="0"/>
              </a:rPr>
              <a:t>GYIOT</a:t>
            </a:r>
          </a:p>
        </p:txBody>
      </p:sp>
      <p:sp>
        <p:nvSpPr>
          <p:cNvPr id="24" name="TextBox 23">
            <a:extLst>
              <a:ext uri="{FF2B5EF4-FFF2-40B4-BE49-F238E27FC236}">
                <a16:creationId xmlns:a16="http://schemas.microsoft.com/office/drawing/2014/main" id="{BACFE56A-9214-FDD8-2EC9-FBF0976127C3}"/>
              </a:ext>
            </a:extLst>
          </p:cNvPr>
          <p:cNvSpPr txBox="1"/>
          <p:nvPr/>
        </p:nvSpPr>
        <p:spPr>
          <a:xfrm>
            <a:off x="8641308" y="3019885"/>
            <a:ext cx="2818810" cy="1754326"/>
          </a:xfrm>
          <a:prstGeom prst="rect">
            <a:avLst/>
          </a:prstGeom>
          <a:noFill/>
        </p:spPr>
        <p:txBody>
          <a:bodyPr wrap="square">
            <a:spAutoFit/>
          </a:bodyPr>
          <a:lstStyle/>
          <a:p>
            <a:pPr algn="ctr">
              <a:spcAft>
                <a:spcPts val="600"/>
              </a:spcAft>
            </a:pPr>
            <a:r>
              <a:rPr lang="en-AU" dirty="0">
                <a:latin typeface="Montserrat" panose="02000505000000020004" pitchFamily="2" charset="77"/>
                <a:cs typeface="Calibri"/>
              </a:rPr>
              <a:t>Plan to increase awareness about inclusion and safer space during events and programs in the youth sector</a:t>
            </a:r>
          </a:p>
        </p:txBody>
      </p:sp>
      <p:pic>
        <p:nvPicPr>
          <p:cNvPr id="25" name="Picture 24">
            <a:extLst>
              <a:ext uri="{FF2B5EF4-FFF2-40B4-BE49-F238E27FC236}">
                <a16:creationId xmlns:a16="http://schemas.microsoft.com/office/drawing/2014/main" id="{89DD05A0-AAD3-C5DB-CA90-7ED29790D250}"/>
              </a:ext>
            </a:extLst>
          </p:cNvPr>
          <p:cNvPicPr>
            <a:picLocks noChangeAspect="1"/>
          </p:cNvPicPr>
          <p:nvPr/>
        </p:nvPicPr>
        <p:blipFill>
          <a:blip r:embed="rId8"/>
          <a:stretch>
            <a:fillRect/>
          </a:stretch>
        </p:blipFill>
        <p:spPr>
          <a:xfrm>
            <a:off x="4001370" y="2980613"/>
            <a:ext cx="4445800" cy="3142733"/>
          </a:xfrm>
          <a:prstGeom prst="rect">
            <a:avLst/>
          </a:prstGeom>
        </p:spPr>
      </p:pic>
      <p:sp>
        <p:nvSpPr>
          <p:cNvPr id="26" name="Title 1">
            <a:extLst>
              <a:ext uri="{FF2B5EF4-FFF2-40B4-BE49-F238E27FC236}">
                <a16:creationId xmlns:a16="http://schemas.microsoft.com/office/drawing/2014/main" id="{6BE84140-68FA-40D8-83D6-72777CD54A5E}"/>
              </a:ext>
            </a:extLst>
          </p:cNvPr>
          <p:cNvSpPr txBox="1">
            <a:spLocks/>
          </p:cNvSpPr>
          <p:nvPr/>
        </p:nvSpPr>
        <p:spPr>
          <a:xfrm>
            <a:off x="4559918" y="3722368"/>
            <a:ext cx="3152530" cy="9249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2400" dirty="0">
                <a:solidFill>
                  <a:srgbClr val="D20036"/>
                </a:solidFill>
                <a:latin typeface="Norwester" pitchFamily="2" charset="0"/>
              </a:rPr>
              <a:t>Radio R</a:t>
            </a:r>
          </a:p>
        </p:txBody>
      </p:sp>
      <p:sp>
        <p:nvSpPr>
          <p:cNvPr id="27" name="TextBox 26">
            <a:extLst>
              <a:ext uri="{FF2B5EF4-FFF2-40B4-BE49-F238E27FC236}">
                <a16:creationId xmlns:a16="http://schemas.microsoft.com/office/drawing/2014/main" id="{350CFEAA-457C-2932-6626-737A9498940E}"/>
              </a:ext>
            </a:extLst>
          </p:cNvPr>
          <p:cNvSpPr txBox="1"/>
          <p:nvPr/>
        </p:nvSpPr>
        <p:spPr>
          <a:xfrm>
            <a:off x="4413292" y="4312328"/>
            <a:ext cx="3621956" cy="1200329"/>
          </a:xfrm>
          <a:prstGeom prst="rect">
            <a:avLst/>
          </a:prstGeom>
          <a:noFill/>
        </p:spPr>
        <p:txBody>
          <a:bodyPr wrap="square">
            <a:spAutoFit/>
          </a:bodyPr>
          <a:lstStyle/>
          <a:p>
            <a:pPr algn="ctr">
              <a:lnSpc>
                <a:spcPct val="100000"/>
              </a:lnSpc>
              <a:spcBef>
                <a:spcPts val="0"/>
              </a:spcBef>
              <a:spcAft>
                <a:spcPts val="600"/>
              </a:spcAft>
            </a:pPr>
            <a:r>
              <a:rPr lang="en-AU" dirty="0">
                <a:latin typeface="Montserrat" panose="02000505000000020004" pitchFamily="2" charset="77"/>
                <a:cs typeface="Calibri"/>
              </a:rPr>
              <a:t>Plan to increase motivation and participation level of volunteers inside the organization</a:t>
            </a:r>
          </a:p>
        </p:txBody>
      </p:sp>
      <p:pic>
        <p:nvPicPr>
          <p:cNvPr id="28" name="Picture 27">
            <a:extLst>
              <a:ext uri="{FF2B5EF4-FFF2-40B4-BE49-F238E27FC236}">
                <a16:creationId xmlns:a16="http://schemas.microsoft.com/office/drawing/2014/main" id="{4CFBE0B0-BE95-7347-7F30-29E7DB183E05}"/>
              </a:ext>
            </a:extLst>
          </p:cNvPr>
          <p:cNvPicPr>
            <a:picLocks noChangeAspect="1"/>
          </p:cNvPicPr>
          <p:nvPr/>
        </p:nvPicPr>
        <p:blipFill>
          <a:blip r:embed="rId9"/>
          <a:stretch>
            <a:fillRect/>
          </a:stretch>
        </p:blipFill>
        <p:spPr>
          <a:xfrm>
            <a:off x="613143" y="4309684"/>
            <a:ext cx="2908300" cy="1866900"/>
          </a:xfrm>
          <a:prstGeom prst="rect">
            <a:avLst/>
          </a:prstGeom>
        </p:spPr>
      </p:pic>
      <p:sp>
        <p:nvSpPr>
          <p:cNvPr id="29" name="Title 1">
            <a:extLst>
              <a:ext uri="{FF2B5EF4-FFF2-40B4-BE49-F238E27FC236}">
                <a16:creationId xmlns:a16="http://schemas.microsoft.com/office/drawing/2014/main" id="{CF5EFDB2-FC96-0E8D-D608-51B462A08B8B}"/>
              </a:ext>
            </a:extLst>
          </p:cNvPr>
          <p:cNvSpPr txBox="1">
            <a:spLocks/>
          </p:cNvSpPr>
          <p:nvPr/>
        </p:nvSpPr>
        <p:spPr>
          <a:xfrm>
            <a:off x="398972" y="4249680"/>
            <a:ext cx="3152530" cy="9249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2400" dirty="0" err="1">
                <a:solidFill>
                  <a:srgbClr val="D20036"/>
                </a:solidFill>
                <a:latin typeface="Norwester" pitchFamily="2" charset="0"/>
              </a:rPr>
              <a:t>Le</a:t>
            </a:r>
            <a:r>
              <a:rPr lang="fi-FI" sz="2400" dirty="0">
                <a:solidFill>
                  <a:srgbClr val="D20036"/>
                </a:solidFill>
                <a:latin typeface="Norwester" pitchFamily="2" charset="0"/>
              </a:rPr>
              <a:t> </a:t>
            </a:r>
            <a:r>
              <a:rPr lang="fi-FI" sz="2400" dirty="0" err="1">
                <a:solidFill>
                  <a:srgbClr val="D20036"/>
                </a:solidFill>
                <a:latin typeface="Norwester" pitchFamily="2" charset="0"/>
              </a:rPr>
              <a:t>Discipline</a:t>
            </a:r>
            <a:endParaRPr lang="fi-FI" sz="2400" dirty="0">
              <a:solidFill>
                <a:srgbClr val="D20036"/>
              </a:solidFill>
              <a:latin typeface="Norwester" pitchFamily="2" charset="0"/>
            </a:endParaRPr>
          </a:p>
        </p:txBody>
      </p:sp>
      <p:sp>
        <p:nvSpPr>
          <p:cNvPr id="30" name="TextBox 29">
            <a:extLst>
              <a:ext uri="{FF2B5EF4-FFF2-40B4-BE49-F238E27FC236}">
                <a16:creationId xmlns:a16="http://schemas.microsoft.com/office/drawing/2014/main" id="{40195868-74B8-4008-FA24-0729B88448FD}"/>
              </a:ext>
            </a:extLst>
          </p:cNvPr>
          <p:cNvSpPr txBox="1"/>
          <p:nvPr/>
        </p:nvSpPr>
        <p:spPr>
          <a:xfrm>
            <a:off x="577264" y="4854795"/>
            <a:ext cx="2967656" cy="923330"/>
          </a:xfrm>
          <a:prstGeom prst="rect">
            <a:avLst/>
          </a:prstGeom>
          <a:noFill/>
        </p:spPr>
        <p:txBody>
          <a:bodyPr wrap="square">
            <a:spAutoFit/>
          </a:bodyPr>
          <a:lstStyle/>
          <a:p>
            <a:pPr algn="ctr">
              <a:spcAft>
                <a:spcPts val="600"/>
              </a:spcAft>
            </a:pPr>
            <a:r>
              <a:rPr lang="en-AU" dirty="0">
                <a:latin typeface="Montserrat" panose="02000505000000020004" pitchFamily="2" charset="77"/>
                <a:cs typeface="Calibri"/>
              </a:rPr>
              <a:t>Plan for creating a safer spaces policy in our organization</a:t>
            </a:r>
          </a:p>
        </p:txBody>
      </p:sp>
    </p:spTree>
    <p:extLst>
      <p:ext uri="{BB962C8B-B14F-4D97-AF65-F5344CB8AC3E}">
        <p14:creationId xmlns:p14="http://schemas.microsoft.com/office/powerpoint/2010/main" val="37224343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FA68C6-9B00-6CAC-30B6-29938A66B458}"/>
              </a:ext>
            </a:extLst>
          </p:cNvPr>
          <p:cNvPicPr>
            <a:picLocks noChangeAspect="1"/>
          </p:cNvPicPr>
          <p:nvPr/>
        </p:nvPicPr>
        <p:blipFill>
          <a:blip r:embed="rId2"/>
          <a:stretch>
            <a:fillRect/>
          </a:stretch>
        </p:blipFill>
        <p:spPr>
          <a:xfrm>
            <a:off x="0" y="1043094"/>
            <a:ext cx="5907651" cy="1924238"/>
          </a:xfrm>
          <a:prstGeom prst="rect">
            <a:avLst/>
          </a:prstGeom>
        </p:spPr>
      </p:pic>
      <p:sp>
        <p:nvSpPr>
          <p:cNvPr id="9" name="Title 1">
            <a:extLst>
              <a:ext uri="{FF2B5EF4-FFF2-40B4-BE49-F238E27FC236}">
                <a16:creationId xmlns:a16="http://schemas.microsoft.com/office/drawing/2014/main" id="{C5B35BA3-BD15-F646-6AFD-183BF974C86B}"/>
              </a:ext>
            </a:extLst>
          </p:cNvPr>
          <p:cNvSpPr txBox="1">
            <a:spLocks/>
          </p:cNvSpPr>
          <p:nvPr/>
        </p:nvSpPr>
        <p:spPr>
          <a:xfrm>
            <a:off x="896815" y="1304347"/>
            <a:ext cx="46169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Bef>
                <a:spcPts val="0"/>
              </a:spcBef>
            </a:pPr>
            <a:r>
              <a:rPr lang="en-US" sz="2800" b="0" i="0" u="none" strike="noStrike" dirty="0">
                <a:solidFill>
                  <a:srgbClr val="D20036"/>
                </a:solidFill>
                <a:effectLst/>
                <a:latin typeface="Norwester" pitchFamily="2" charset="0"/>
              </a:rPr>
              <a:t>What kind of thoughts does the tool raise in you?</a:t>
            </a:r>
          </a:p>
        </p:txBody>
      </p:sp>
      <p:pic>
        <p:nvPicPr>
          <p:cNvPr id="5" name="Picture 4" descr="A white and black logo&#10;&#10;Description automatically generated with medium confidence">
            <a:extLst>
              <a:ext uri="{FF2B5EF4-FFF2-40B4-BE49-F238E27FC236}">
                <a16:creationId xmlns:a16="http://schemas.microsoft.com/office/drawing/2014/main" id="{CDDBFE76-4817-2B4B-4C62-B32A557BBA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6" name="Picture 5">
            <a:extLst>
              <a:ext uri="{FF2B5EF4-FFF2-40B4-BE49-F238E27FC236}">
                <a16:creationId xmlns:a16="http://schemas.microsoft.com/office/drawing/2014/main" id="{EF1F10EC-AC4C-F8BD-A495-BEC79B810ED6}"/>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A5B5DC69-C69E-AD22-F7F6-650F669D3470}"/>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3" name="Picture 2">
            <a:extLst>
              <a:ext uri="{FF2B5EF4-FFF2-40B4-BE49-F238E27FC236}">
                <a16:creationId xmlns:a16="http://schemas.microsoft.com/office/drawing/2014/main" id="{AABF1F8A-21CA-4272-83F6-CD9A7AECDC59}"/>
              </a:ext>
            </a:extLst>
          </p:cNvPr>
          <p:cNvPicPr>
            <a:picLocks noChangeAspect="1"/>
          </p:cNvPicPr>
          <p:nvPr/>
        </p:nvPicPr>
        <p:blipFill>
          <a:blip r:embed="rId2"/>
          <a:stretch>
            <a:fillRect/>
          </a:stretch>
        </p:blipFill>
        <p:spPr>
          <a:xfrm rot="10800000">
            <a:off x="6224652" y="905555"/>
            <a:ext cx="5739527" cy="1924237"/>
          </a:xfrm>
          <a:prstGeom prst="rect">
            <a:avLst/>
          </a:prstGeom>
        </p:spPr>
      </p:pic>
      <p:sp>
        <p:nvSpPr>
          <p:cNvPr id="12" name="Title 1">
            <a:extLst>
              <a:ext uri="{FF2B5EF4-FFF2-40B4-BE49-F238E27FC236}">
                <a16:creationId xmlns:a16="http://schemas.microsoft.com/office/drawing/2014/main" id="{108C768E-4220-8281-5A1C-6A38E1FECB5B}"/>
              </a:ext>
            </a:extLst>
          </p:cNvPr>
          <p:cNvSpPr txBox="1">
            <a:spLocks/>
          </p:cNvSpPr>
          <p:nvPr/>
        </p:nvSpPr>
        <p:spPr>
          <a:xfrm>
            <a:off x="6306150" y="1304346"/>
            <a:ext cx="51003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base">
              <a:spcBef>
                <a:spcPts val="0"/>
              </a:spcBef>
            </a:pPr>
            <a:r>
              <a:rPr lang="en-US" sz="2800" dirty="0">
                <a:solidFill>
                  <a:srgbClr val="D20036"/>
                </a:solidFill>
                <a:latin typeface="Norwester" pitchFamily="2" charset="0"/>
              </a:rPr>
              <a:t>Do you have anything in mind you would like to add on the tool?</a:t>
            </a:r>
          </a:p>
        </p:txBody>
      </p:sp>
      <p:pic>
        <p:nvPicPr>
          <p:cNvPr id="15" name="Picture 14">
            <a:extLst>
              <a:ext uri="{FF2B5EF4-FFF2-40B4-BE49-F238E27FC236}">
                <a16:creationId xmlns:a16="http://schemas.microsoft.com/office/drawing/2014/main" id="{06A68589-44A3-BEA0-4CA1-CD8B0741943D}"/>
              </a:ext>
            </a:extLst>
          </p:cNvPr>
          <p:cNvPicPr>
            <a:picLocks noChangeAspect="1"/>
          </p:cNvPicPr>
          <p:nvPr/>
        </p:nvPicPr>
        <p:blipFill>
          <a:blip r:embed="rId2"/>
          <a:stretch>
            <a:fillRect/>
          </a:stretch>
        </p:blipFill>
        <p:spPr>
          <a:xfrm>
            <a:off x="46502" y="3223494"/>
            <a:ext cx="5920845" cy="1971651"/>
          </a:xfrm>
          <a:prstGeom prst="rect">
            <a:avLst/>
          </a:prstGeom>
        </p:spPr>
      </p:pic>
      <p:sp>
        <p:nvSpPr>
          <p:cNvPr id="22" name="Title 1">
            <a:extLst>
              <a:ext uri="{FF2B5EF4-FFF2-40B4-BE49-F238E27FC236}">
                <a16:creationId xmlns:a16="http://schemas.microsoft.com/office/drawing/2014/main" id="{F3BC2625-1227-809D-6361-6FAC5516F7D6}"/>
              </a:ext>
            </a:extLst>
          </p:cNvPr>
          <p:cNvSpPr txBox="1">
            <a:spLocks/>
          </p:cNvSpPr>
          <p:nvPr/>
        </p:nvSpPr>
        <p:spPr>
          <a:xfrm>
            <a:off x="747913" y="3504014"/>
            <a:ext cx="49147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Bef>
                <a:spcPts val="0"/>
              </a:spcBef>
            </a:pPr>
            <a:r>
              <a:rPr lang="en-US" sz="2800" dirty="0">
                <a:solidFill>
                  <a:srgbClr val="D20036"/>
                </a:solidFill>
                <a:latin typeface="Norwester" pitchFamily="2" charset="0"/>
              </a:rPr>
              <a:t>How would the tool or parts of it fit to your own work?</a:t>
            </a:r>
          </a:p>
        </p:txBody>
      </p:sp>
      <p:pic>
        <p:nvPicPr>
          <p:cNvPr id="31" name="Picture 30">
            <a:extLst>
              <a:ext uri="{FF2B5EF4-FFF2-40B4-BE49-F238E27FC236}">
                <a16:creationId xmlns:a16="http://schemas.microsoft.com/office/drawing/2014/main" id="{F333D84F-092F-662E-6BCD-A3501F9822EC}"/>
              </a:ext>
            </a:extLst>
          </p:cNvPr>
          <p:cNvPicPr>
            <a:picLocks noChangeAspect="1"/>
          </p:cNvPicPr>
          <p:nvPr/>
        </p:nvPicPr>
        <p:blipFill>
          <a:blip r:embed="rId2"/>
          <a:stretch>
            <a:fillRect/>
          </a:stretch>
        </p:blipFill>
        <p:spPr>
          <a:xfrm rot="10800000">
            <a:off x="6224649" y="3138447"/>
            <a:ext cx="5819205" cy="1971650"/>
          </a:xfrm>
          <a:prstGeom prst="rect">
            <a:avLst/>
          </a:prstGeom>
        </p:spPr>
      </p:pic>
      <p:sp>
        <p:nvSpPr>
          <p:cNvPr id="32" name="Title 1">
            <a:extLst>
              <a:ext uri="{FF2B5EF4-FFF2-40B4-BE49-F238E27FC236}">
                <a16:creationId xmlns:a16="http://schemas.microsoft.com/office/drawing/2014/main" id="{59CD6B27-9273-E5A1-5BC1-5C0BAB5FDF94}"/>
              </a:ext>
            </a:extLst>
          </p:cNvPr>
          <p:cNvSpPr txBox="1">
            <a:spLocks/>
          </p:cNvSpPr>
          <p:nvPr/>
        </p:nvSpPr>
        <p:spPr>
          <a:xfrm>
            <a:off x="6432758" y="3504014"/>
            <a:ext cx="484710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base">
              <a:spcBef>
                <a:spcPts val="0"/>
              </a:spcBef>
              <a:spcAft>
                <a:spcPts val="1200"/>
              </a:spcAft>
            </a:pPr>
            <a:r>
              <a:rPr lang="en-US" sz="2800" dirty="0">
                <a:solidFill>
                  <a:srgbClr val="D20036"/>
                </a:solidFill>
                <a:latin typeface="Norwester" pitchFamily="2" charset="0"/>
              </a:rPr>
              <a:t>Do you have some other similar kind of tools in mind you would like to share? </a:t>
            </a:r>
          </a:p>
        </p:txBody>
      </p:sp>
    </p:spTree>
    <p:extLst>
      <p:ext uri="{BB962C8B-B14F-4D97-AF65-F5344CB8AC3E}">
        <p14:creationId xmlns:p14="http://schemas.microsoft.com/office/powerpoint/2010/main" val="20567723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8" name="Picture 7" descr="A group of people holding a large rectangular sign&#10;&#10;Description automatically generated">
            <a:extLst>
              <a:ext uri="{FF2B5EF4-FFF2-40B4-BE49-F238E27FC236}">
                <a16:creationId xmlns:a16="http://schemas.microsoft.com/office/drawing/2014/main" id="{716A1115-9AD7-24AB-C05D-BD5CD9C5F5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329" y="0"/>
            <a:ext cx="6857342" cy="6858000"/>
          </a:xfrm>
          <a:prstGeom prst="rect">
            <a:avLst/>
          </a:prstGeom>
        </p:spPr>
      </p:pic>
      <p:sp>
        <p:nvSpPr>
          <p:cNvPr id="2" name="Title 1">
            <a:extLst>
              <a:ext uri="{FF2B5EF4-FFF2-40B4-BE49-F238E27FC236}">
                <a16:creationId xmlns:a16="http://schemas.microsoft.com/office/drawing/2014/main" id="{130EBC89-F169-DE0B-D0BE-461A5D9564E8}"/>
              </a:ext>
            </a:extLst>
          </p:cNvPr>
          <p:cNvSpPr>
            <a:spLocks noGrp="1"/>
          </p:cNvSpPr>
          <p:nvPr>
            <p:ph type="title"/>
          </p:nvPr>
        </p:nvSpPr>
        <p:spPr>
          <a:xfrm>
            <a:off x="3023733" y="2145564"/>
            <a:ext cx="6144533" cy="1825934"/>
          </a:xfrm>
        </p:spPr>
        <p:txBody>
          <a:bodyPr>
            <a:noAutofit/>
          </a:bodyPr>
          <a:lstStyle/>
          <a:p>
            <a:pPr algn="ctr"/>
            <a:r>
              <a:rPr lang="fi-FI" sz="4800" b="1" dirty="0">
                <a:solidFill>
                  <a:schemeClr val="bg1"/>
                </a:solidFill>
                <a:latin typeface="Norwester" pitchFamily="2" charset="0"/>
              </a:rPr>
              <a:t>Word </a:t>
            </a:r>
            <a:r>
              <a:rPr lang="fi-FI" sz="4800" b="1" dirty="0" err="1">
                <a:solidFill>
                  <a:schemeClr val="bg1"/>
                </a:solidFill>
                <a:latin typeface="Norwester" pitchFamily="2" charset="0"/>
              </a:rPr>
              <a:t>explanations</a:t>
            </a:r>
            <a:endParaRPr lang="fi-FI" sz="5400" b="1" dirty="0">
              <a:solidFill>
                <a:schemeClr val="bg1"/>
              </a:solidFill>
              <a:highlight>
                <a:srgbClr val="FFFF00"/>
              </a:highlight>
              <a:latin typeface="Norwester" pitchFamily="2" charset="0"/>
            </a:endParaRPr>
          </a:p>
        </p:txBody>
      </p:sp>
      <p:pic>
        <p:nvPicPr>
          <p:cNvPr id="7" name="Picture 6" descr="A white and black logo&#10;&#10;Description automatically generated with medium confidence">
            <a:extLst>
              <a:ext uri="{FF2B5EF4-FFF2-40B4-BE49-F238E27FC236}">
                <a16:creationId xmlns:a16="http://schemas.microsoft.com/office/drawing/2014/main" id="{6D4C5A5F-8BC8-3337-89FC-4EDAD681E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632" y="5516710"/>
            <a:ext cx="10387168" cy="1590379"/>
          </a:xfrm>
          <a:prstGeom prst="rect">
            <a:avLst/>
          </a:prstGeom>
        </p:spPr>
      </p:pic>
    </p:spTree>
    <p:extLst>
      <p:ext uri="{BB962C8B-B14F-4D97-AF65-F5344CB8AC3E}">
        <p14:creationId xmlns:p14="http://schemas.microsoft.com/office/powerpoint/2010/main" val="3488651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bg>
      <p:bgPr>
        <a:solidFill>
          <a:srgbClr val="D20036"/>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65125"/>
            <a:ext cx="8229600"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7" y="397387"/>
            <a:ext cx="10515600" cy="1325563"/>
          </a:xfrm>
        </p:spPr>
        <p:txBody>
          <a:bodyPr>
            <a:normAutofit/>
          </a:bodyPr>
          <a:lstStyle/>
          <a:p>
            <a:r>
              <a:rPr lang="fi-FI" sz="4000" dirty="0" err="1">
                <a:solidFill>
                  <a:srgbClr val="D20036"/>
                </a:solidFill>
                <a:latin typeface="Norwester" pitchFamily="2" charset="0"/>
              </a:rPr>
              <a:t>Facilitation</a:t>
            </a:r>
            <a:r>
              <a:rPr lang="fi-FI" sz="4000" dirty="0">
                <a:solidFill>
                  <a:srgbClr val="D20036"/>
                </a:solidFill>
                <a:latin typeface="Norwester" pitchFamily="2" charset="0"/>
              </a:rPr>
              <a:t> </a:t>
            </a:r>
            <a:r>
              <a:rPr lang="fi-FI" sz="4000" dirty="0" err="1">
                <a:solidFill>
                  <a:srgbClr val="D20036"/>
                </a:solidFill>
                <a:latin typeface="Norwester" pitchFamily="2" charset="0"/>
              </a:rPr>
              <a:t>instructions</a:t>
            </a:r>
            <a:endParaRPr lang="fi-FI" sz="4000" dirty="0">
              <a:solidFill>
                <a:srgbClr val="D20036"/>
              </a:solidFill>
              <a:latin typeface="Norwester"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248664"/>
          </a:xfrm>
        </p:spPr>
        <p:txBody>
          <a:bodyPr vert="horz" lIns="91440" tIns="45720" rIns="91440" bIns="45720" rtlCol="0" anchor="t">
            <a:normAutofit/>
          </a:bodyPr>
          <a:lstStyle/>
          <a:p>
            <a:pPr fontAlgn="base">
              <a:lnSpc>
                <a:spcPct val="110000"/>
              </a:lnSpc>
            </a:pPr>
            <a:r>
              <a:rPr lang="en-AU" sz="1800" b="0" i="0" dirty="0">
                <a:solidFill>
                  <a:schemeClr val="bg1"/>
                </a:solidFill>
                <a:effectLst/>
                <a:latin typeface="Montserrat" panose="02000505000000020004" pitchFamily="2" charset="77"/>
              </a:rPr>
              <a:t>Steps, equipment and time:</a:t>
            </a:r>
          </a:p>
          <a:p>
            <a:pPr lvl="1" fontAlgn="base">
              <a:lnSpc>
                <a:spcPct val="110000"/>
              </a:lnSpc>
            </a:pPr>
            <a:r>
              <a:rPr lang="en-AU" sz="1800" b="0" i="0" dirty="0">
                <a:solidFill>
                  <a:schemeClr val="bg1"/>
                </a:solidFill>
                <a:effectLst/>
                <a:latin typeface="Montserrat" panose="02000505000000020004" pitchFamily="2" charset="77"/>
              </a:rPr>
              <a:t>In the following slides, there are </a:t>
            </a:r>
            <a:r>
              <a:rPr lang="en-AU" sz="1800" dirty="0">
                <a:solidFill>
                  <a:schemeClr val="bg1"/>
                </a:solidFill>
                <a:latin typeface="Montserrat" panose="02000505000000020004" pitchFamily="2" charset="77"/>
              </a:rPr>
              <a:t>eight words related to the topic addressed in the training model. The slides also include explanations of each word (animated).</a:t>
            </a:r>
          </a:p>
          <a:p>
            <a:pPr lvl="1" fontAlgn="base">
              <a:lnSpc>
                <a:spcPct val="110000"/>
              </a:lnSpc>
            </a:pPr>
            <a:r>
              <a:rPr lang="en-AU" sz="1800" dirty="0">
                <a:solidFill>
                  <a:schemeClr val="bg1"/>
                </a:solidFill>
                <a:latin typeface="Montserrat" panose="02000505000000020004" pitchFamily="2" charset="77"/>
              </a:rPr>
              <a:t>Show the words one-by-one to the participants, let them think for a while and then ask them to explain the meaning of each word (this can be done all together, in pairs or in small groups depending on the amount of participants). </a:t>
            </a:r>
          </a:p>
          <a:p>
            <a:pPr lvl="1" fontAlgn="base">
              <a:lnSpc>
                <a:spcPct val="110000"/>
              </a:lnSpc>
            </a:pPr>
            <a:r>
              <a:rPr lang="en-AU" sz="1800" dirty="0">
                <a:solidFill>
                  <a:schemeClr val="bg1"/>
                </a:solidFill>
                <a:latin typeface="Montserrat" panose="02000505000000020004" pitchFamily="2" charset="77"/>
              </a:rPr>
              <a:t>Encourage the participants to try to describe their ideas or even just guesses; it does not matter if they don’t know the specific meanings.</a:t>
            </a:r>
          </a:p>
          <a:p>
            <a:pPr lvl="1" fontAlgn="base">
              <a:lnSpc>
                <a:spcPct val="110000"/>
              </a:lnSpc>
            </a:pPr>
            <a:r>
              <a:rPr lang="en-AU" sz="1800" b="0" i="0" dirty="0">
                <a:solidFill>
                  <a:schemeClr val="bg1"/>
                </a:solidFill>
                <a:effectLst/>
                <a:latin typeface="Montserrat" panose="02000505000000020004" pitchFamily="2" charset="77"/>
              </a:rPr>
              <a:t>After the participants have first given their explanations, show them the description</a:t>
            </a:r>
            <a:r>
              <a:rPr lang="en-AU" sz="1800" dirty="0">
                <a:solidFill>
                  <a:schemeClr val="bg1"/>
                </a:solidFill>
                <a:latin typeface="Montserrat" panose="02000505000000020004" pitchFamily="2" charset="77"/>
              </a:rPr>
              <a:t> of the word. How did it go; did they more or less know the meaning or was it a new word? You can also ask, what do the participants think about the description provided in the slide.</a:t>
            </a:r>
            <a:endParaRPr lang="en-AU" sz="1800" b="0" i="0" dirty="0">
              <a:solidFill>
                <a:schemeClr val="bg1"/>
              </a:solidFill>
              <a:effectLst/>
              <a:latin typeface="Montserrat" panose="02000505000000020004" pitchFamily="2" charset="77"/>
            </a:endParaRPr>
          </a:p>
          <a:p>
            <a:pPr lvl="1" fontAlgn="base">
              <a:lnSpc>
                <a:spcPct val="110000"/>
              </a:lnSpc>
            </a:pPr>
            <a:endParaRPr lang="fi-FI" sz="1400" b="0" i="0" dirty="0">
              <a:solidFill>
                <a:srgbClr val="000000"/>
              </a:solidFill>
              <a:effectLst/>
              <a:latin typeface="Montserrat" panose="02000505000000020004" pitchFamily="2" charset="77"/>
            </a:endParaRPr>
          </a:p>
          <a:p>
            <a:pPr lvl="1" fontAlgn="base">
              <a:lnSpc>
                <a:spcPct val="110000"/>
              </a:lnSpc>
            </a:pPr>
            <a:endParaRPr lang="fi-FI" sz="1400" b="0" i="0" dirty="0">
              <a:solidFill>
                <a:srgbClr val="000000"/>
              </a:solidFill>
              <a:effectLst/>
              <a:latin typeface="Montserrat" panose="02000505000000020004" pitchFamily="2" charset="77"/>
            </a:endParaRPr>
          </a:p>
          <a:p>
            <a:pPr lvl="1" fontAlgn="base">
              <a:lnSpc>
                <a:spcPct val="110000"/>
              </a:lnSpc>
            </a:pPr>
            <a:endParaRPr lang="fi-FI" sz="1400" b="0" i="0" dirty="0">
              <a:solidFill>
                <a:srgbClr val="000000"/>
              </a:solidFill>
              <a:effectLst/>
              <a:latin typeface="Montserrat" panose="02000505000000020004" pitchFamily="2" charset="77"/>
            </a:endParaRPr>
          </a:p>
          <a:p>
            <a:pPr lvl="1" fontAlgn="base">
              <a:lnSpc>
                <a:spcPct val="110000"/>
              </a:lnSpc>
            </a:pPr>
            <a:endParaRPr lang="fi-FI" sz="1800" b="1" dirty="0">
              <a:solidFill>
                <a:srgbClr val="000000"/>
              </a:solidFill>
              <a:latin typeface="Montserrat" panose="02000505000000020004" pitchFamily="2" charset="77"/>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BDF21334-FC91-D6D2-9536-2E6636B65840}"/>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1EF68C37-B4F7-589A-38C1-2AB763AE7459}"/>
              </a:ext>
            </a:extLst>
          </p:cNvPr>
          <p:cNvPicPr>
            <a:picLocks noChangeAspect="1"/>
          </p:cNvPicPr>
          <p:nvPr/>
        </p:nvPicPr>
        <p:blipFill>
          <a:blip r:embed="rId4"/>
          <a:stretch>
            <a:fillRect/>
          </a:stretch>
        </p:blipFill>
        <p:spPr>
          <a:xfrm>
            <a:off x="-899865" y="6382312"/>
            <a:ext cx="5229058" cy="147071"/>
          </a:xfrm>
          <a:prstGeom prst="rect">
            <a:avLst/>
          </a:prstGeom>
        </p:spPr>
      </p:pic>
    </p:spTree>
    <p:extLst>
      <p:ext uri="{BB962C8B-B14F-4D97-AF65-F5344CB8AC3E}">
        <p14:creationId xmlns:p14="http://schemas.microsoft.com/office/powerpoint/2010/main" val="3735659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65125"/>
            <a:ext cx="5034888"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7" y="397387"/>
            <a:ext cx="10515600" cy="1325563"/>
          </a:xfrm>
        </p:spPr>
        <p:txBody>
          <a:bodyPr>
            <a:normAutofit/>
          </a:bodyPr>
          <a:lstStyle/>
          <a:p>
            <a:r>
              <a:rPr lang="fi-FI" sz="4000" dirty="0" err="1">
                <a:solidFill>
                  <a:srgbClr val="D20036"/>
                </a:solidFill>
                <a:latin typeface="Norwester" pitchFamily="2" charset="0"/>
              </a:rPr>
              <a:t>Inclusion</a:t>
            </a:r>
            <a:r>
              <a:rPr lang="fi-FI" sz="4000" dirty="0">
                <a:solidFill>
                  <a:srgbClr val="D20036"/>
                </a:solidFill>
                <a:latin typeface="Norwester" pitchFamily="2" charset="0"/>
              </a:rPr>
              <a:t> is On</a:t>
            </a: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24046" y="2321795"/>
            <a:ext cx="5034888" cy="4012358"/>
          </a:xfrm>
        </p:spPr>
        <p:txBody>
          <a:bodyPr vert="horz" lIns="91440" tIns="45720" rIns="91440" bIns="45720" rtlCol="0" anchor="t">
            <a:normAutofit/>
          </a:bodyPr>
          <a:lstStyle/>
          <a:p>
            <a:pPr fontAlgn="base">
              <a:lnSpc>
                <a:spcPct val="110000"/>
              </a:lnSpc>
            </a:pPr>
            <a:r>
              <a:rPr lang="fi-FI" sz="2000" dirty="0">
                <a:solidFill>
                  <a:schemeClr val="bg1"/>
                </a:solidFill>
                <a:latin typeface="Montserrat" panose="02000505000000020004" pitchFamily="2" charset="77"/>
              </a:rPr>
              <a:t>Erasmus+ </a:t>
            </a:r>
            <a:r>
              <a:rPr lang="fi-FI" sz="2000" dirty="0" err="1">
                <a:solidFill>
                  <a:schemeClr val="bg1"/>
                </a:solidFill>
                <a:latin typeface="Montserrat" panose="02000505000000020004" pitchFamily="2" charset="77"/>
              </a:rPr>
              <a:t>Youth</a:t>
            </a:r>
            <a:r>
              <a:rPr lang="fi-FI" sz="2000" dirty="0">
                <a:solidFill>
                  <a:schemeClr val="bg1"/>
                </a:solidFill>
                <a:latin typeface="Montserrat" panose="02000505000000020004" pitchFamily="2" charset="77"/>
              </a:rPr>
              <a:t> </a:t>
            </a:r>
            <a:r>
              <a:rPr lang="fi-FI" sz="2000" dirty="0" err="1">
                <a:solidFill>
                  <a:schemeClr val="bg1"/>
                </a:solidFill>
                <a:latin typeface="Montserrat" panose="02000505000000020004" pitchFamily="2" charset="77"/>
              </a:rPr>
              <a:t>Partnership</a:t>
            </a:r>
            <a:r>
              <a:rPr lang="fi-FI" sz="2000" dirty="0">
                <a:solidFill>
                  <a:schemeClr val="bg1"/>
                </a:solidFill>
                <a:latin typeface="Montserrat" panose="02000505000000020004" pitchFamily="2" charset="77"/>
              </a:rPr>
              <a:t> in 2021-2024</a:t>
            </a:r>
          </a:p>
          <a:p>
            <a:pPr fontAlgn="base">
              <a:lnSpc>
                <a:spcPct val="110000"/>
              </a:lnSpc>
            </a:pPr>
            <a:r>
              <a:rPr lang="fi-FI" sz="2000" dirty="0" err="1">
                <a:solidFill>
                  <a:schemeClr val="bg1"/>
                </a:solidFill>
                <a:latin typeface="Montserrat" panose="02000505000000020004" pitchFamily="2" charset="77"/>
              </a:rPr>
              <a:t>Topic</a:t>
            </a:r>
            <a:r>
              <a:rPr lang="fi-FI" sz="2000" dirty="0">
                <a:solidFill>
                  <a:schemeClr val="bg1"/>
                </a:solidFill>
                <a:latin typeface="Montserrat" panose="02000505000000020004" pitchFamily="2" charset="77"/>
              </a:rPr>
              <a:t>: </a:t>
            </a:r>
            <a:r>
              <a:rPr lang="fi-FI" sz="2000" dirty="0" err="1">
                <a:solidFill>
                  <a:schemeClr val="bg1"/>
                </a:solidFill>
                <a:latin typeface="Montserrat" panose="02000505000000020004" pitchFamily="2" charset="77"/>
              </a:rPr>
              <a:t>Social</a:t>
            </a:r>
            <a:r>
              <a:rPr lang="fi-FI" sz="2000" dirty="0">
                <a:solidFill>
                  <a:schemeClr val="bg1"/>
                </a:solidFill>
                <a:latin typeface="Montserrat" panose="02000505000000020004" pitchFamily="2" charset="77"/>
              </a:rPr>
              <a:t> </a:t>
            </a:r>
            <a:r>
              <a:rPr lang="fi-FI" sz="2000" dirty="0" err="1">
                <a:solidFill>
                  <a:schemeClr val="bg1"/>
                </a:solidFill>
                <a:latin typeface="Montserrat" panose="02000505000000020004" pitchFamily="2" charset="77"/>
              </a:rPr>
              <a:t>inclusion</a:t>
            </a:r>
            <a:r>
              <a:rPr lang="fi-FI" sz="2000" dirty="0">
                <a:solidFill>
                  <a:schemeClr val="bg1"/>
                </a:solidFill>
                <a:latin typeface="Montserrat" panose="02000505000000020004" pitchFamily="2" charset="77"/>
              </a:rPr>
              <a:t> in </a:t>
            </a:r>
            <a:r>
              <a:rPr lang="fi-FI" sz="2000" dirty="0" err="1">
                <a:solidFill>
                  <a:schemeClr val="bg1"/>
                </a:solidFill>
                <a:latin typeface="Montserrat" panose="02000505000000020004" pitchFamily="2" charset="77"/>
              </a:rPr>
              <a:t>youth</a:t>
            </a:r>
            <a:r>
              <a:rPr lang="fi-FI" sz="2000" dirty="0">
                <a:solidFill>
                  <a:schemeClr val="bg1"/>
                </a:solidFill>
                <a:latin typeface="Montserrat" panose="02000505000000020004" pitchFamily="2" charset="77"/>
              </a:rPr>
              <a:t> </a:t>
            </a:r>
            <a:r>
              <a:rPr lang="fi-FI" sz="2000" dirty="0" err="1">
                <a:solidFill>
                  <a:schemeClr val="bg1"/>
                </a:solidFill>
                <a:latin typeface="Montserrat" panose="02000505000000020004" pitchFamily="2" charset="77"/>
              </a:rPr>
              <a:t>free-time</a:t>
            </a:r>
            <a:r>
              <a:rPr lang="fi-FI" sz="2000" dirty="0">
                <a:solidFill>
                  <a:schemeClr val="bg1"/>
                </a:solidFill>
                <a:latin typeface="Montserrat" panose="02000505000000020004" pitchFamily="2" charset="77"/>
              </a:rPr>
              <a:t> </a:t>
            </a:r>
            <a:r>
              <a:rPr lang="fi-FI" sz="2000" dirty="0" err="1">
                <a:solidFill>
                  <a:schemeClr val="bg1"/>
                </a:solidFill>
                <a:latin typeface="Montserrat" panose="02000505000000020004" pitchFamily="2" charset="77"/>
              </a:rPr>
              <a:t>activities</a:t>
            </a:r>
            <a:endParaRPr lang="fi-FI" sz="2000" dirty="0">
              <a:solidFill>
                <a:schemeClr val="bg1"/>
              </a:solidFill>
              <a:latin typeface="Montserrat" panose="02000505000000020004" pitchFamily="2" charset="77"/>
            </a:endParaRPr>
          </a:p>
          <a:p>
            <a:pPr lvl="1" fontAlgn="base">
              <a:lnSpc>
                <a:spcPct val="110000"/>
              </a:lnSpc>
            </a:pPr>
            <a:r>
              <a:rPr lang="fi-FI" sz="2000" dirty="0" err="1">
                <a:solidFill>
                  <a:schemeClr val="bg1"/>
                </a:solidFill>
                <a:latin typeface="Montserrat" panose="02000505000000020004" pitchFamily="2" charset="77"/>
              </a:rPr>
              <a:t>Sharing</a:t>
            </a:r>
            <a:r>
              <a:rPr lang="fi-FI" sz="2000" dirty="0">
                <a:solidFill>
                  <a:schemeClr val="bg1"/>
                </a:solidFill>
                <a:latin typeface="Montserrat" panose="02000505000000020004" pitchFamily="2" charset="77"/>
              </a:rPr>
              <a:t> </a:t>
            </a:r>
            <a:r>
              <a:rPr lang="fi-FI" sz="2000" dirty="0" err="1">
                <a:solidFill>
                  <a:schemeClr val="bg1"/>
                </a:solidFill>
                <a:latin typeface="Montserrat" panose="02000505000000020004" pitchFamily="2" charset="77"/>
              </a:rPr>
              <a:t>good</a:t>
            </a:r>
            <a:r>
              <a:rPr lang="fi-FI" sz="2000" dirty="0">
                <a:solidFill>
                  <a:schemeClr val="bg1"/>
                </a:solidFill>
                <a:latin typeface="Montserrat" panose="02000505000000020004" pitchFamily="2" charset="77"/>
              </a:rPr>
              <a:t> </a:t>
            </a:r>
            <a:r>
              <a:rPr lang="fi-FI" sz="2000" dirty="0" err="1">
                <a:solidFill>
                  <a:schemeClr val="bg1"/>
                </a:solidFill>
                <a:latin typeface="Montserrat" panose="02000505000000020004" pitchFamily="2" charset="77"/>
              </a:rPr>
              <a:t>practices</a:t>
            </a:r>
            <a:r>
              <a:rPr lang="fi-FI" sz="2000" dirty="0">
                <a:solidFill>
                  <a:schemeClr val="bg1"/>
                </a:solidFill>
                <a:latin typeface="Montserrat" panose="02000505000000020004" pitchFamily="2" charset="77"/>
              </a:rPr>
              <a:t> and </a:t>
            </a:r>
            <a:r>
              <a:rPr lang="fi-FI" sz="2000" dirty="0" err="1">
                <a:solidFill>
                  <a:schemeClr val="bg1"/>
                </a:solidFill>
                <a:latin typeface="Montserrat" panose="02000505000000020004" pitchFamily="2" charset="77"/>
              </a:rPr>
              <a:t>innovating</a:t>
            </a:r>
            <a:r>
              <a:rPr lang="fi-FI" sz="2000" dirty="0">
                <a:solidFill>
                  <a:schemeClr val="bg1"/>
                </a:solidFill>
                <a:latin typeface="Montserrat" panose="02000505000000020004" pitchFamily="2" charset="77"/>
              </a:rPr>
              <a:t> </a:t>
            </a:r>
            <a:r>
              <a:rPr lang="fi-FI" sz="2000" dirty="0" err="1">
                <a:solidFill>
                  <a:schemeClr val="bg1"/>
                </a:solidFill>
                <a:latin typeface="Montserrat" panose="02000505000000020004" pitchFamily="2" charset="77"/>
              </a:rPr>
              <a:t>new</a:t>
            </a:r>
            <a:r>
              <a:rPr lang="fi-FI" sz="2000" dirty="0">
                <a:solidFill>
                  <a:schemeClr val="bg1"/>
                </a:solidFill>
                <a:latin typeface="Montserrat" panose="02000505000000020004" pitchFamily="2" charset="77"/>
              </a:rPr>
              <a:t> </a:t>
            </a:r>
            <a:r>
              <a:rPr lang="fi-FI" sz="2000" dirty="0" err="1">
                <a:solidFill>
                  <a:schemeClr val="bg1"/>
                </a:solidFill>
                <a:latin typeface="Montserrat" panose="02000505000000020004" pitchFamily="2" charset="77"/>
              </a:rPr>
              <a:t>tools</a:t>
            </a:r>
            <a:endParaRPr lang="en-US" sz="2000" b="0" i="0" dirty="0">
              <a:solidFill>
                <a:schemeClr val="bg1"/>
              </a:solidFill>
              <a:effectLst/>
              <a:latin typeface="Montserrat" panose="02000505000000020004" pitchFamily="2" charset="77"/>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sp>
        <p:nvSpPr>
          <p:cNvPr id="9" name="TextBox 8">
            <a:extLst>
              <a:ext uri="{FF2B5EF4-FFF2-40B4-BE49-F238E27FC236}">
                <a16:creationId xmlns:a16="http://schemas.microsoft.com/office/drawing/2014/main" id="{FD8303B6-C89B-A522-057F-7346ED66AE48}"/>
              </a:ext>
            </a:extLst>
          </p:cNvPr>
          <p:cNvSpPr txBox="1"/>
          <p:nvPr/>
        </p:nvSpPr>
        <p:spPr>
          <a:xfrm>
            <a:off x="6333067" y="2321795"/>
            <a:ext cx="5627663" cy="2444323"/>
          </a:xfrm>
          <a:prstGeom prst="rect">
            <a:avLst/>
          </a:prstGeom>
          <a:noFill/>
        </p:spPr>
        <p:txBody>
          <a:bodyPr wrap="square">
            <a:spAutoFit/>
          </a:bodyPr>
          <a:lstStyle/>
          <a:p>
            <a:pPr marL="342900" indent="-342900" algn="l" rtl="0" fontAlgn="base">
              <a:lnSpc>
                <a:spcPct val="110000"/>
              </a:lnSpc>
              <a:buFont typeface="Arial" panose="020B0604020202020204" pitchFamily="34" charset="0"/>
              <a:buChar char="•"/>
            </a:pPr>
            <a:r>
              <a:rPr lang="fi-FI" sz="2000" dirty="0" err="1">
                <a:solidFill>
                  <a:schemeClr val="bg1"/>
                </a:solidFill>
                <a:latin typeface="Montserrat" panose="02000505000000020004" pitchFamily="2" charset="77"/>
              </a:rPr>
              <a:t>Results</a:t>
            </a:r>
            <a:r>
              <a:rPr lang="fi-FI" sz="2000" b="0" i="0" dirty="0">
                <a:solidFill>
                  <a:schemeClr val="bg1"/>
                </a:solidFill>
                <a:effectLst/>
                <a:latin typeface="Montserrat" panose="02000505000000020004" pitchFamily="2" charset="77"/>
              </a:rPr>
              <a:t>​/</a:t>
            </a:r>
            <a:r>
              <a:rPr lang="fi-FI" sz="2000" b="0" i="0" dirty="0" err="1">
                <a:solidFill>
                  <a:schemeClr val="bg1"/>
                </a:solidFill>
                <a:effectLst/>
                <a:latin typeface="Montserrat" panose="02000505000000020004" pitchFamily="2" charset="77"/>
              </a:rPr>
              <a:t>outputs</a:t>
            </a:r>
            <a:endParaRPr lang="fi-FI" sz="2000" b="0" i="0" dirty="0">
              <a:solidFill>
                <a:schemeClr val="bg1"/>
              </a:solidFill>
              <a:effectLst/>
              <a:latin typeface="Montserrat" panose="02000505000000020004" pitchFamily="2" charset="77"/>
            </a:endParaRPr>
          </a:p>
          <a:p>
            <a:pPr marL="800100" lvl="1" indent="-342900" fontAlgn="base">
              <a:lnSpc>
                <a:spcPct val="110000"/>
              </a:lnSpc>
              <a:buFont typeface="Arial" panose="020B0604020202020204" pitchFamily="34" charset="0"/>
              <a:buChar char="•"/>
            </a:pPr>
            <a:r>
              <a:rPr lang="fi-FI" sz="2000" b="0" i="0" u="none" strike="noStrike" dirty="0" err="1">
                <a:solidFill>
                  <a:schemeClr val="bg1"/>
                </a:solidFill>
                <a:effectLst/>
                <a:latin typeface="Montserrat" panose="02000505000000020004" pitchFamily="2" charset="77"/>
              </a:rPr>
              <a:t>Trainings</a:t>
            </a:r>
            <a:r>
              <a:rPr lang="fi-FI" sz="2000" b="0" i="0" u="none" strike="noStrike" dirty="0">
                <a:solidFill>
                  <a:schemeClr val="bg1"/>
                </a:solidFill>
                <a:effectLst/>
                <a:latin typeface="Montserrat" panose="02000505000000020004" pitchFamily="2" charset="77"/>
              </a:rPr>
              <a:t> in </a:t>
            </a:r>
            <a:r>
              <a:rPr lang="fi-FI" sz="2000" b="0" i="0" u="none" strike="noStrike" dirty="0" err="1">
                <a:solidFill>
                  <a:schemeClr val="bg1"/>
                </a:solidFill>
                <a:effectLst/>
                <a:latin typeface="Montserrat" panose="02000505000000020004" pitchFamily="2" charset="77"/>
              </a:rPr>
              <a:t>partner</a:t>
            </a:r>
            <a:r>
              <a:rPr lang="fi-FI" sz="2000" b="0" i="0" u="none" strike="noStrike" dirty="0">
                <a:solidFill>
                  <a:schemeClr val="bg1"/>
                </a:solidFill>
                <a:effectLst/>
                <a:latin typeface="Montserrat" panose="02000505000000020004" pitchFamily="2" charset="77"/>
              </a:rPr>
              <a:t> </a:t>
            </a:r>
            <a:r>
              <a:rPr lang="fi-FI" sz="2000" b="0" i="0" u="none" strike="noStrike" dirty="0" err="1">
                <a:solidFill>
                  <a:schemeClr val="bg1"/>
                </a:solidFill>
                <a:effectLst/>
                <a:latin typeface="Montserrat" panose="02000505000000020004" pitchFamily="2" charset="77"/>
              </a:rPr>
              <a:t>countries</a:t>
            </a:r>
            <a:endParaRPr lang="fi-FI" sz="2000" dirty="0">
              <a:solidFill>
                <a:schemeClr val="bg1"/>
              </a:solidFill>
              <a:latin typeface="Montserrat" panose="02000505000000020004" pitchFamily="2" charset="77"/>
            </a:endParaRPr>
          </a:p>
          <a:p>
            <a:pPr marL="800100" lvl="1" indent="-342900" fontAlgn="base">
              <a:lnSpc>
                <a:spcPct val="110000"/>
              </a:lnSpc>
              <a:buFont typeface="Arial" panose="020B0604020202020204" pitchFamily="34" charset="0"/>
              <a:buChar char="•"/>
            </a:pPr>
            <a:r>
              <a:rPr lang="fi-FI" sz="2000" b="0" i="0" dirty="0" err="1">
                <a:solidFill>
                  <a:schemeClr val="bg1"/>
                </a:solidFill>
                <a:effectLst/>
                <a:latin typeface="Montserrat" panose="02000505000000020004" pitchFamily="2" charset="77"/>
              </a:rPr>
              <a:t>Two</a:t>
            </a:r>
            <a:r>
              <a:rPr lang="fi-FI" sz="2000" b="0" i="0" dirty="0">
                <a:solidFill>
                  <a:schemeClr val="bg1"/>
                </a:solidFill>
                <a:effectLst/>
                <a:latin typeface="Montserrat" panose="02000505000000020004" pitchFamily="2" charset="77"/>
              </a:rPr>
              <a:t> </a:t>
            </a:r>
            <a:r>
              <a:rPr lang="fi-FI" sz="2000" b="0" i="0" dirty="0" err="1">
                <a:solidFill>
                  <a:schemeClr val="bg1"/>
                </a:solidFill>
                <a:effectLst/>
                <a:latin typeface="Montserrat" panose="02000505000000020004" pitchFamily="2" charset="77"/>
              </a:rPr>
              <a:t>surveys</a:t>
            </a:r>
            <a:endParaRPr lang="fi-FI" sz="2000" b="0" i="0" dirty="0">
              <a:solidFill>
                <a:schemeClr val="bg1"/>
              </a:solidFill>
              <a:effectLst/>
              <a:latin typeface="Montserrat" panose="02000505000000020004" pitchFamily="2" charset="77"/>
            </a:endParaRPr>
          </a:p>
          <a:p>
            <a:pPr marL="800100" lvl="1" indent="-342900" fontAlgn="base">
              <a:lnSpc>
                <a:spcPct val="110000"/>
              </a:lnSpc>
              <a:buFont typeface="Arial" panose="020B0604020202020204" pitchFamily="34" charset="0"/>
              <a:buChar char="•"/>
            </a:pPr>
            <a:r>
              <a:rPr lang="fi-FI" sz="2000" dirty="0">
                <a:solidFill>
                  <a:schemeClr val="bg1"/>
                </a:solidFill>
                <a:latin typeface="Montserrat" panose="02000505000000020004" pitchFamily="2" charset="77"/>
              </a:rPr>
              <a:t>Innovation </a:t>
            </a:r>
            <a:r>
              <a:rPr lang="fi-FI" sz="2000" dirty="0" err="1">
                <a:solidFill>
                  <a:schemeClr val="bg1"/>
                </a:solidFill>
                <a:latin typeface="Montserrat" panose="02000505000000020004" pitchFamily="2" charset="77"/>
              </a:rPr>
              <a:t>model</a:t>
            </a:r>
            <a:endParaRPr lang="en-US" sz="2000" b="0" i="0" dirty="0">
              <a:solidFill>
                <a:schemeClr val="bg1"/>
              </a:solidFill>
              <a:effectLst/>
              <a:latin typeface="Montserrat" panose="02000505000000020004" pitchFamily="2" charset="77"/>
            </a:endParaRPr>
          </a:p>
          <a:p>
            <a:pPr marL="800100" lvl="1" indent="-342900" fontAlgn="base">
              <a:lnSpc>
                <a:spcPct val="110000"/>
              </a:lnSpc>
              <a:buFont typeface="Arial" panose="020B0604020202020204" pitchFamily="34" charset="0"/>
              <a:buChar char="•"/>
            </a:pPr>
            <a:r>
              <a:rPr lang="fi-FI" sz="2000" b="0" i="0" u="none" strike="noStrike" dirty="0" err="1">
                <a:solidFill>
                  <a:schemeClr val="bg1"/>
                </a:solidFill>
                <a:effectLst/>
                <a:latin typeface="Montserrat" panose="02000505000000020004" pitchFamily="2" charset="77"/>
              </a:rPr>
              <a:t>Tool</a:t>
            </a:r>
            <a:r>
              <a:rPr lang="fi-FI" sz="2000" b="0" i="0" u="none" strike="noStrike" dirty="0">
                <a:solidFill>
                  <a:schemeClr val="bg1"/>
                </a:solidFill>
                <a:effectLst/>
                <a:latin typeface="Montserrat" panose="02000505000000020004" pitchFamily="2" charset="77"/>
              </a:rPr>
              <a:t> </a:t>
            </a:r>
            <a:r>
              <a:rPr lang="fi-FI" sz="2000" b="0" i="0" u="none" strike="noStrike" dirty="0" err="1">
                <a:solidFill>
                  <a:schemeClr val="bg1"/>
                </a:solidFill>
                <a:effectLst/>
                <a:latin typeface="Montserrat" panose="02000505000000020004" pitchFamily="2" charset="77"/>
              </a:rPr>
              <a:t>pack</a:t>
            </a:r>
            <a:endParaRPr lang="en-US" sz="2000" b="0" i="0" dirty="0">
              <a:solidFill>
                <a:schemeClr val="bg1"/>
              </a:solidFill>
              <a:effectLst/>
              <a:latin typeface="Montserrat" panose="02000505000000020004" pitchFamily="2" charset="77"/>
            </a:endParaRPr>
          </a:p>
          <a:p>
            <a:pPr marL="800100" lvl="1" indent="-342900" fontAlgn="base">
              <a:lnSpc>
                <a:spcPct val="110000"/>
              </a:lnSpc>
              <a:buFont typeface="Arial" panose="020B0604020202020204" pitchFamily="34" charset="0"/>
              <a:buChar char="•"/>
            </a:pPr>
            <a:r>
              <a:rPr lang="en-US" sz="2000" dirty="0">
                <a:solidFill>
                  <a:schemeClr val="bg1"/>
                </a:solidFill>
                <a:latin typeface="Montserrat" panose="02000505000000020004" pitchFamily="2" charset="77"/>
              </a:rPr>
              <a:t>Training model</a:t>
            </a:r>
            <a:endParaRPr lang="en-US" sz="2000" b="0" i="0" dirty="0">
              <a:solidFill>
                <a:schemeClr val="bg1"/>
              </a:solidFill>
              <a:effectLst/>
              <a:latin typeface="Montserrat" panose="02000505000000020004" pitchFamily="2" charset="77"/>
            </a:endParaRPr>
          </a:p>
          <a:p>
            <a:pPr marL="800100" lvl="1" indent="-342900" fontAlgn="base">
              <a:lnSpc>
                <a:spcPct val="110000"/>
              </a:lnSpc>
              <a:buFont typeface="Arial" panose="020B0604020202020204" pitchFamily="34" charset="0"/>
              <a:buChar char="•"/>
            </a:pPr>
            <a:r>
              <a:rPr lang="fi-FI" sz="2000" b="0" i="0" u="none" strike="noStrike" dirty="0">
                <a:solidFill>
                  <a:schemeClr val="bg1"/>
                </a:solidFill>
                <a:effectLst/>
                <a:latin typeface="Montserrat" panose="02000505000000020004" pitchFamily="2" charset="77"/>
              </a:rPr>
              <a:t>Podcast </a:t>
            </a:r>
            <a:r>
              <a:rPr lang="fi-FI" sz="2000" b="0" i="0" u="none" strike="noStrike" dirty="0" err="1">
                <a:solidFill>
                  <a:schemeClr val="bg1"/>
                </a:solidFill>
                <a:effectLst/>
                <a:latin typeface="Montserrat" panose="02000505000000020004" pitchFamily="2" charset="77"/>
              </a:rPr>
              <a:t>series</a:t>
            </a:r>
            <a:endParaRPr lang="fi-FI" dirty="0">
              <a:solidFill>
                <a:schemeClr val="bg1"/>
              </a:solidFill>
            </a:endParaRPr>
          </a:p>
        </p:txBody>
      </p:sp>
      <p:pic>
        <p:nvPicPr>
          <p:cNvPr id="4" name="Picture 3">
            <a:extLst>
              <a:ext uri="{FF2B5EF4-FFF2-40B4-BE49-F238E27FC236}">
                <a16:creationId xmlns:a16="http://schemas.microsoft.com/office/drawing/2014/main" id="{205CF665-0ACE-8BC6-D9FD-D937A8BB3399}"/>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9F73CEE2-8F95-FAD6-4978-047F3BE8FB1D}"/>
              </a:ext>
            </a:extLst>
          </p:cNvPr>
          <p:cNvPicPr>
            <a:picLocks noChangeAspect="1"/>
          </p:cNvPicPr>
          <p:nvPr/>
        </p:nvPicPr>
        <p:blipFill>
          <a:blip r:embed="rId4"/>
          <a:stretch>
            <a:fillRect/>
          </a:stretch>
        </p:blipFill>
        <p:spPr>
          <a:xfrm>
            <a:off x="-899865" y="6382312"/>
            <a:ext cx="5229058" cy="147071"/>
          </a:xfrm>
          <a:prstGeom prst="rect">
            <a:avLst/>
          </a:prstGeom>
        </p:spPr>
      </p:pic>
    </p:spTree>
    <p:extLst>
      <p:ext uri="{BB962C8B-B14F-4D97-AF65-F5344CB8AC3E}">
        <p14:creationId xmlns:p14="http://schemas.microsoft.com/office/powerpoint/2010/main" val="19415659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65125"/>
            <a:ext cx="3657599"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7" y="397387"/>
            <a:ext cx="10515600" cy="1325563"/>
          </a:xfrm>
        </p:spPr>
        <p:txBody>
          <a:bodyPr>
            <a:normAutofit/>
          </a:bodyPr>
          <a:lstStyle/>
          <a:p>
            <a:r>
              <a:rPr lang="fi-FI" sz="4000" dirty="0" err="1">
                <a:solidFill>
                  <a:srgbClr val="D20036"/>
                </a:solidFill>
                <a:latin typeface="Norwester" pitchFamily="2" charset="0"/>
              </a:rPr>
              <a:t>Equity</a:t>
            </a:r>
            <a:endParaRPr lang="fi-FI" sz="4000" dirty="0">
              <a:solidFill>
                <a:srgbClr val="D20036"/>
              </a:solidFill>
              <a:latin typeface="Norwester"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248664"/>
          </a:xfrm>
        </p:spPr>
        <p:txBody>
          <a:bodyPr vert="horz" lIns="91440" tIns="45720" rIns="91440" bIns="45720" rtlCol="0" anchor="t">
            <a:normAutofit/>
          </a:bodyPr>
          <a:lstStyle/>
          <a:p>
            <a:pPr fontAlgn="base">
              <a:lnSpc>
                <a:spcPct val="110000"/>
              </a:lnSpc>
            </a:pPr>
            <a:r>
              <a:rPr lang="en-US" sz="2000" b="0" i="0" dirty="0">
                <a:solidFill>
                  <a:schemeClr val="bg1"/>
                </a:solidFill>
                <a:effectLst/>
                <a:latin typeface="Montserrat" panose="00000500000000000000" pitchFamily="2" charset="0"/>
              </a:rPr>
              <a:t>Equity ensures that individuals are provided with the resources they need to have access to the same opportunities. While equality indicates uniformity, where everything is evenly distributed among people, equity recognizes that each person has different circumstances and allocates the exact resources and opportunities needed to reach an equal outcome. </a:t>
            </a:r>
            <a:r>
              <a:rPr lang="en-US" sz="2000" b="0" i="0" dirty="0">
                <a:solidFill>
                  <a:schemeClr val="bg1"/>
                </a:solidFill>
                <a:effectLst/>
                <a:latin typeface="Arial" panose="020B0604020202020204" pitchFamily="34" charset="0"/>
              </a:rPr>
              <a:t> </a:t>
            </a:r>
            <a:endParaRPr lang="fi-FI" sz="2000" b="1" dirty="0">
              <a:solidFill>
                <a:schemeClr val="bg1"/>
              </a:solidFill>
              <a:latin typeface="Montserrat" panose="02000505000000020004" pitchFamily="2" charset="77"/>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A963F0D6-1DA0-08AA-8D5C-70F1E83AD8E0}"/>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E1A69C37-9593-905E-5956-DC14B579BB0E}"/>
              </a:ext>
            </a:extLst>
          </p:cNvPr>
          <p:cNvPicPr>
            <a:picLocks noChangeAspect="1"/>
          </p:cNvPicPr>
          <p:nvPr/>
        </p:nvPicPr>
        <p:blipFill>
          <a:blip r:embed="rId4"/>
          <a:stretch>
            <a:fillRect/>
          </a:stretch>
        </p:blipFill>
        <p:spPr>
          <a:xfrm>
            <a:off x="-899865" y="6382312"/>
            <a:ext cx="5229058" cy="147071"/>
          </a:xfrm>
          <a:prstGeom prst="rect">
            <a:avLst/>
          </a:prstGeom>
        </p:spPr>
      </p:pic>
    </p:spTree>
    <p:extLst>
      <p:ext uri="{BB962C8B-B14F-4D97-AF65-F5344CB8AC3E}">
        <p14:creationId xmlns:p14="http://schemas.microsoft.com/office/powerpoint/2010/main" val="16140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65125"/>
            <a:ext cx="4042610"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7" y="397387"/>
            <a:ext cx="10515600" cy="1325563"/>
          </a:xfrm>
        </p:spPr>
        <p:txBody>
          <a:bodyPr>
            <a:normAutofit/>
          </a:bodyPr>
          <a:lstStyle/>
          <a:p>
            <a:r>
              <a:rPr lang="fi-FI" sz="4000" dirty="0" err="1">
                <a:solidFill>
                  <a:srgbClr val="D20036"/>
                </a:solidFill>
                <a:latin typeface="Norwester" pitchFamily="2" charset="0"/>
              </a:rPr>
              <a:t>Diversity</a:t>
            </a:r>
            <a:endParaRPr lang="fi-FI" sz="4000" dirty="0">
              <a:solidFill>
                <a:srgbClr val="D20036"/>
              </a:solidFill>
              <a:latin typeface="Norwester"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248664"/>
          </a:xfrm>
        </p:spPr>
        <p:txBody>
          <a:bodyPr vert="horz" lIns="91440" tIns="45720" rIns="91440" bIns="45720" rtlCol="0" anchor="t">
            <a:normAutofit/>
          </a:bodyPr>
          <a:lstStyle/>
          <a:p>
            <a:pPr fontAlgn="base">
              <a:lnSpc>
                <a:spcPct val="110000"/>
              </a:lnSpc>
            </a:pPr>
            <a:r>
              <a:rPr lang="en-US" sz="2000" dirty="0">
                <a:solidFill>
                  <a:schemeClr val="bg1"/>
                </a:solidFill>
                <a:latin typeface="Montserrat" panose="00000500000000000000" pitchFamily="2" charset="0"/>
              </a:rPr>
              <a:t>A range of different things; variety of things or people. Diversity is recognizing differences and then creating an environment that empowers innovations and creativity.</a:t>
            </a:r>
            <a:endParaRPr lang="fi-FI" sz="2000" b="1"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71125859-CC6E-3DE7-79A0-EFE645D5F045}"/>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BF177142-23BA-70B5-82C3-6D40A9BF5B39}"/>
              </a:ext>
            </a:extLst>
          </p:cNvPr>
          <p:cNvPicPr>
            <a:picLocks noChangeAspect="1"/>
          </p:cNvPicPr>
          <p:nvPr/>
        </p:nvPicPr>
        <p:blipFill>
          <a:blip r:embed="rId4"/>
          <a:stretch>
            <a:fillRect/>
          </a:stretch>
        </p:blipFill>
        <p:spPr>
          <a:xfrm>
            <a:off x="-899865" y="6382312"/>
            <a:ext cx="5229058" cy="147071"/>
          </a:xfrm>
          <a:prstGeom prst="rect">
            <a:avLst/>
          </a:prstGeom>
        </p:spPr>
      </p:pic>
    </p:spTree>
    <p:extLst>
      <p:ext uri="{BB962C8B-B14F-4D97-AF65-F5344CB8AC3E}">
        <p14:creationId xmlns:p14="http://schemas.microsoft.com/office/powerpoint/2010/main" val="268598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65125"/>
            <a:ext cx="5630778"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7" y="397387"/>
            <a:ext cx="10515600" cy="1325563"/>
          </a:xfrm>
        </p:spPr>
        <p:txBody>
          <a:bodyPr>
            <a:normAutofit/>
          </a:bodyPr>
          <a:lstStyle/>
          <a:p>
            <a:r>
              <a:rPr lang="fi-FI" sz="4000" dirty="0" err="1">
                <a:solidFill>
                  <a:srgbClr val="D20036"/>
                </a:solidFill>
                <a:latin typeface="Norwester" pitchFamily="2" charset="0"/>
              </a:rPr>
              <a:t>Intersectionality</a:t>
            </a:r>
            <a:endParaRPr lang="fi-FI" sz="4000" dirty="0">
              <a:solidFill>
                <a:srgbClr val="D20036"/>
              </a:solidFill>
              <a:latin typeface="Norwester"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248664"/>
          </a:xfrm>
        </p:spPr>
        <p:txBody>
          <a:bodyPr vert="horz" lIns="91440" tIns="45720" rIns="91440" bIns="45720" rtlCol="0" anchor="t">
            <a:normAutofit/>
          </a:bodyPr>
          <a:lstStyle/>
          <a:p>
            <a:pPr fontAlgn="base">
              <a:lnSpc>
                <a:spcPct val="110000"/>
              </a:lnSpc>
            </a:pPr>
            <a:r>
              <a:rPr lang="en-US" sz="2000" dirty="0">
                <a:solidFill>
                  <a:schemeClr val="bg1"/>
                </a:solidFill>
                <a:latin typeface="Montserrat" panose="00000500000000000000" pitchFamily="2" charset="0"/>
              </a:rPr>
              <a:t>Framework to describe and understand how different kinds of characteristics may intersect or overlap with each other and so create, for example, different forms of discrimination and unique oppressive experiences. </a:t>
            </a:r>
            <a:endParaRPr lang="fi-FI" sz="2000" b="1"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8BF75BD7-7804-1EA0-1430-5532D7AC0234}"/>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D4F06265-AA82-2D9F-06FA-A5928AB18020}"/>
              </a:ext>
            </a:extLst>
          </p:cNvPr>
          <p:cNvPicPr>
            <a:picLocks noChangeAspect="1"/>
          </p:cNvPicPr>
          <p:nvPr/>
        </p:nvPicPr>
        <p:blipFill>
          <a:blip r:embed="rId4"/>
          <a:stretch>
            <a:fillRect/>
          </a:stretch>
        </p:blipFill>
        <p:spPr>
          <a:xfrm>
            <a:off x="-899865" y="6382312"/>
            <a:ext cx="5229058" cy="147071"/>
          </a:xfrm>
          <a:prstGeom prst="rect">
            <a:avLst/>
          </a:prstGeom>
        </p:spPr>
      </p:pic>
    </p:spTree>
    <p:extLst>
      <p:ext uri="{BB962C8B-B14F-4D97-AF65-F5344CB8AC3E}">
        <p14:creationId xmlns:p14="http://schemas.microsoft.com/office/powerpoint/2010/main" val="204791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65125"/>
            <a:ext cx="4114799"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7" y="397387"/>
            <a:ext cx="10515600" cy="1325563"/>
          </a:xfrm>
        </p:spPr>
        <p:txBody>
          <a:bodyPr>
            <a:normAutofit/>
          </a:bodyPr>
          <a:lstStyle/>
          <a:p>
            <a:r>
              <a:rPr lang="fi-FI" sz="4000" dirty="0">
                <a:solidFill>
                  <a:srgbClr val="D20036"/>
                </a:solidFill>
                <a:latin typeface="Norwester" pitchFamily="2" charset="0"/>
              </a:rPr>
              <a:t>LGBTIQ+</a:t>
            </a: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248664"/>
          </a:xfrm>
        </p:spPr>
        <p:txBody>
          <a:bodyPr vert="horz" lIns="91440" tIns="45720" rIns="91440" bIns="45720" rtlCol="0" anchor="t">
            <a:normAutofit/>
          </a:bodyPr>
          <a:lstStyle/>
          <a:p>
            <a:pPr fontAlgn="base">
              <a:lnSpc>
                <a:spcPct val="110000"/>
              </a:lnSpc>
            </a:pPr>
            <a:r>
              <a:rPr lang="en-US" sz="2000" dirty="0">
                <a:solidFill>
                  <a:schemeClr val="bg1"/>
                </a:solidFill>
                <a:latin typeface="Montserrat" panose="00000500000000000000" pitchFamily="2" charset="0"/>
              </a:rPr>
              <a:t>An acronym that refers to people who identify as lesbian, gay, bi, trans, queer or intersex. The plus stands for the enormous variety of people in terms of sexual orientation, expressing gender identity or sex characteristics.</a:t>
            </a:r>
            <a:endParaRPr lang="fi-FI" sz="2000" b="1"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B2B95856-03E0-BCAF-5A87-6D4B3E2847A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8251288C-FA71-4F2C-DE0D-5679637E2877}"/>
              </a:ext>
            </a:extLst>
          </p:cNvPr>
          <p:cNvPicPr>
            <a:picLocks noChangeAspect="1"/>
          </p:cNvPicPr>
          <p:nvPr/>
        </p:nvPicPr>
        <p:blipFill>
          <a:blip r:embed="rId4"/>
          <a:stretch>
            <a:fillRect/>
          </a:stretch>
        </p:blipFill>
        <p:spPr>
          <a:xfrm>
            <a:off x="-899865" y="6382312"/>
            <a:ext cx="5229058" cy="147071"/>
          </a:xfrm>
          <a:prstGeom prst="rect">
            <a:avLst/>
          </a:prstGeom>
        </p:spPr>
      </p:pic>
    </p:spTree>
    <p:extLst>
      <p:ext uri="{BB962C8B-B14F-4D97-AF65-F5344CB8AC3E}">
        <p14:creationId xmlns:p14="http://schemas.microsoft.com/office/powerpoint/2010/main" val="253229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65125"/>
            <a:ext cx="7555831"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7" y="397387"/>
            <a:ext cx="10515600" cy="1325563"/>
          </a:xfrm>
        </p:spPr>
        <p:txBody>
          <a:bodyPr>
            <a:normAutofit/>
          </a:bodyPr>
          <a:lstStyle/>
          <a:p>
            <a:r>
              <a:rPr lang="fi-FI" sz="4000" dirty="0">
                <a:solidFill>
                  <a:srgbClr val="D20036"/>
                </a:solidFill>
                <a:latin typeface="Norwester" pitchFamily="2" charset="0"/>
              </a:rPr>
              <a:t>Multi-</a:t>
            </a:r>
            <a:r>
              <a:rPr lang="fi-FI" sz="4000" dirty="0" err="1">
                <a:solidFill>
                  <a:srgbClr val="D20036"/>
                </a:solidFill>
                <a:latin typeface="Norwester" pitchFamily="2" charset="0"/>
              </a:rPr>
              <a:t>based</a:t>
            </a:r>
            <a:r>
              <a:rPr lang="fi-FI" sz="4000" dirty="0">
                <a:solidFill>
                  <a:srgbClr val="D20036"/>
                </a:solidFill>
                <a:latin typeface="Norwester" pitchFamily="2" charset="0"/>
              </a:rPr>
              <a:t> </a:t>
            </a:r>
            <a:r>
              <a:rPr lang="fi-FI" sz="4000" dirty="0" err="1">
                <a:solidFill>
                  <a:srgbClr val="D20036"/>
                </a:solidFill>
                <a:latin typeface="Norwester" pitchFamily="2" charset="0"/>
              </a:rPr>
              <a:t>discrimination</a:t>
            </a:r>
            <a:endParaRPr lang="fi-FI" sz="4000" dirty="0">
              <a:solidFill>
                <a:srgbClr val="D20036"/>
              </a:solidFill>
              <a:latin typeface="Norwester"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248664"/>
          </a:xfrm>
        </p:spPr>
        <p:txBody>
          <a:bodyPr vert="horz" lIns="91440" tIns="45720" rIns="91440" bIns="45720" rtlCol="0" anchor="t">
            <a:normAutofit/>
          </a:bodyPr>
          <a:lstStyle/>
          <a:p>
            <a:pPr fontAlgn="base">
              <a:lnSpc>
                <a:spcPct val="110000"/>
              </a:lnSpc>
            </a:pPr>
            <a:r>
              <a:rPr lang="en-US" sz="2000" dirty="0">
                <a:solidFill>
                  <a:schemeClr val="bg1"/>
                </a:solidFill>
                <a:latin typeface="Montserrat" panose="00000500000000000000" pitchFamily="2" charset="0"/>
              </a:rPr>
              <a:t>Discrimination that occurs because of more than one characteristic such as their gender, race, age, religion, sexual orientation, or any other factor. </a:t>
            </a:r>
            <a:endParaRPr lang="fi-FI" sz="2000" b="1"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1CA43159-F2AA-38BD-8717-56E007F1EBEF}"/>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7F3D2CE4-7997-99D5-10AB-281CBA476312}"/>
              </a:ext>
            </a:extLst>
          </p:cNvPr>
          <p:cNvPicPr>
            <a:picLocks noChangeAspect="1"/>
          </p:cNvPicPr>
          <p:nvPr/>
        </p:nvPicPr>
        <p:blipFill>
          <a:blip r:embed="rId4"/>
          <a:stretch>
            <a:fillRect/>
          </a:stretch>
        </p:blipFill>
        <p:spPr>
          <a:xfrm>
            <a:off x="-899865" y="6382312"/>
            <a:ext cx="5229058" cy="147071"/>
          </a:xfrm>
          <a:prstGeom prst="rect">
            <a:avLst/>
          </a:prstGeom>
        </p:spPr>
      </p:pic>
    </p:spTree>
    <p:extLst>
      <p:ext uri="{BB962C8B-B14F-4D97-AF65-F5344CB8AC3E}">
        <p14:creationId xmlns:p14="http://schemas.microsoft.com/office/powerpoint/2010/main" val="29482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65125"/>
            <a:ext cx="6095999"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7" y="397387"/>
            <a:ext cx="10515600" cy="1325563"/>
          </a:xfrm>
        </p:spPr>
        <p:txBody>
          <a:bodyPr>
            <a:normAutofit/>
          </a:bodyPr>
          <a:lstStyle/>
          <a:p>
            <a:r>
              <a:rPr lang="fi-FI" sz="4000" dirty="0" err="1">
                <a:solidFill>
                  <a:srgbClr val="D20036"/>
                </a:solidFill>
                <a:latin typeface="Norwester" pitchFamily="2" charset="0"/>
              </a:rPr>
              <a:t>Physical</a:t>
            </a:r>
            <a:r>
              <a:rPr lang="fi-FI" sz="4000" dirty="0">
                <a:solidFill>
                  <a:srgbClr val="D20036"/>
                </a:solidFill>
                <a:latin typeface="Norwester" pitchFamily="2" charset="0"/>
              </a:rPr>
              <a:t> </a:t>
            </a:r>
            <a:r>
              <a:rPr lang="fi-FI" sz="4000" dirty="0" err="1">
                <a:solidFill>
                  <a:srgbClr val="D20036"/>
                </a:solidFill>
                <a:latin typeface="Norwester" pitchFamily="2" charset="0"/>
              </a:rPr>
              <a:t>accessibility</a:t>
            </a:r>
            <a:endParaRPr lang="fi-FI" sz="4000" dirty="0">
              <a:solidFill>
                <a:srgbClr val="D20036"/>
              </a:solidFill>
              <a:latin typeface="Norwester"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248664"/>
          </a:xfrm>
        </p:spPr>
        <p:txBody>
          <a:bodyPr vert="horz" lIns="91440" tIns="45720" rIns="91440" bIns="45720" rtlCol="0" anchor="t">
            <a:normAutofit/>
          </a:bodyPr>
          <a:lstStyle/>
          <a:p>
            <a:pPr fontAlgn="base">
              <a:lnSpc>
                <a:spcPct val="110000"/>
              </a:lnSpc>
            </a:pPr>
            <a:r>
              <a:rPr lang="en-US" sz="2000" dirty="0">
                <a:solidFill>
                  <a:schemeClr val="bg1"/>
                </a:solidFill>
                <a:latin typeface="Montserrat" panose="00000500000000000000" pitchFamily="2" charset="0"/>
              </a:rPr>
              <a:t>Designing features that allow people with disabilities to access buildings, streets, and other areas independently and safely. For example, providing ramps, elevators, automatic doors etc. These features let people participate in life regardless of their disabilities. </a:t>
            </a:r>
            <a:endParaRPr lang="fi-FI" sz="2000" b="1"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FC42E373-8606-1581-E58A-3F478B8E735B}"/>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EB739670-625C-44D7-0040-D40FBFFCDEF8}"/>
              </a:ext>
            </a:extLst>
          </p:cNvPr>
          <p:cNvPicPr>
            <a:picLocks noChangeAspect="1"/>
          </p:cNvPicPr>
          <p:nvPr/>
        </p:nvPicPr>
        <p:blipFill>
          <a:blip r:embed="rId4"/>
          <a:stretch>
            <a:fillRect/>
          </a:stretch>
        </p:blipFill>
        <p:spPr>
          <a:xfrm>
            <a:off x="-899865" y="6382312"/>
            <a:ext cx="5229058" cy="147071"/>
          </a:xfrm>
          <a:prstGeom prst="rect">
            <a:avLst/>
          </a:prstGeom>
        </p:spPr>
      </p:pic>
    </p:spTree>
    <p:extLst>
      <p:ext uri="{BB962C8B-B14F-4D97-AF65-F5344CB8AC3E}">
        <p14:creationId xmlns:p14="http://schemas.microsoft.com/office/powerpoint/2010/main" val="307420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65125"/>
            <a:ext cx="4018546"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7" y="397387"/>
            <a:ext cx="10515600" cy="1325563"/>
          </a:xfrm>
        </p:spPr>
        <p:txBody>
          <a:bodyPr>
            <a:normAutofit/>
          </a:bodyPr>
          <a:lstStyle/>
          <a:p>
            <a:r>
              <a:rPr lang="fi-FI" sz="4000" dirty="0" err="1">
                <a:solidFill>
                  <a:srgbClr val="D20036"/>
                </a:solidFill>
                <a:latin typeface="Norwester" pitchFamily="2" charset="0"/>
              </a:rPr>
              <a:t>Prejudice</a:t>
            </a:r>
            <a:endParaRPr lang="fi-FI" sz="4000" dirty="0">
              <a:solidFill>
                <a:srgbClr val="D20036"/>
              </a:solidFill>
              <a:latin typeface="Norwester"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248664"/>
          </a:xfrm>
        </p:spPr>
        <p:txBody>
          <a:bodyPr vert="horz" lIns="91440" tIns="45720" rIns="91440" bIns="45720" rtlCol="0" anchor="t">
            <a:normAutofit/>
          </a:bodyPr>
          <a:lstStyle/>
          <a:p>
            <a:pPr fontAlgn="base">
              <a:lnSpc>
                <a:spcPct val="110000"/>
              </a:lnSpc>
            </a:pPr>
            <a:r>
              <a:rPr lang="en-US" sz="2000" dirty="0">
                <a:solidFill>
                  <a:schemeClr val="bg1"/>
                </a:solidFill>
                <a:latin typeface="Montserrat" panose="00000500000000000000" pitchFamily="2" charset="0"/>
              </a:rPr>
              <a:t>Unreasonable opinion that is not based on reason or experiences. Can be both positive and negative. The word is often used to refer to a preconceived evaluation of another person that is based on that person's anticipated personal characteristics. </a:t>
            </a:r>
            <a:endParaRPr lang="fi-FI" sz="2000" b="1"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24EE0101-2124-AA13-BDBF-D1B9C4C24D24}"/>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DEF19354-1B53-FE8F-2231-980118305366}"/>
              </a:ext>
            </a:extLst>
          </p:cNvPr>
          <p:cNvPicPr>
            <a:picLocks noChangeAspect="1"/>
          </p:cNvPicPr>
          <p:nvPr/>
        </p:nvPicPr>
        <p:blipFill>
          <a:blip r:embed="rId4"/>
          <a:stretch>
            <a:fillRect/>
          </a:stretch>
        </p:blipFill>
        <p:spPr>
          <a:xfrm>
            <a:off x="-899865" y="6382312"/>
            <a:ext cx="5229058" cy="147071"/>
          </a:xfrm>
          <a:prstGeom prst="rect">
            <a:avLst/>
          </a:prstGeom>
        </p:spPr>
      </p:pic>
    </p:spTree>
    <p:extLst>
      <p:ext uri="{BB962C8B-B14F-4D97-AF65-F5344CB8AC3E}">
        <p14:creationId xmlns:p14="http://schemas.microsoft.com/office/powerpoint/2010/main" val="54322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65125"/>
            <a:ext cx="3537283"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7" y="397387"/>
            <a:ext cx="10515600" cy="1325563"/>
          </a:xfrm>
        </p:spPr>
        <p:txBody>
          <a:bodyPr>
            <a:normAutofit/>
          </a:bodyPr>
          <a:lstStyle/>
          <a:p>
            <a:r>
              <a:rPr lang="fi-FI" sz="4000" dirty="0" err="1">
                <a:solidFill>
                  <a:srgbClr val="D20036"/>
                </a:solidFill>
                <a:latin typeface="Norwester" pitchFamily="2" charset="0"/>
              </a:rPr>
              <a:t>Racism</a:t>
            </a:r>
            <a:endParaRPr lang="fi-FI" sz="4000" dirty="0">
              <a:solidFill>
                <a:srgbClr val="D20036"/>
              </a:solidFill>
              <a:latin typeface="Norwester"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248664"/>
          </a:xfrm>
        </p:spPr>
        <p:txBody>
          <a:bodyPr vert="horz" lIns="91440" tIns="45720" rIns="91440" bIns="45720" rtlCol="0" anchor="t">
            <a:normAutofit/>
          </a:bodyPr>
          <a:lstStyle/>
          <a:p>
            <a:pPr fontAlgn="base">
              <a:lnSpc>
                <a:spcPct val="110000"/>
              </a:lnSpc>
            </a:pPr>
            <a:r>
              <a:rPr lang="en-US" sz="2000" dirty="0">
                <a:solidFill>
                  <a:schemeClr val="bg1"/>
                </a:solidFill>
                <a:latin typeface="Montserrat" panose="00000500000000000000" pitchFamily="2" charset="0"/>
              </a:rPr>
              <a:t>Discrimination or prejudice against people based on their race, ethnicity or a circumstance relating to ancestry. The idea behind racist practices often is an assumption that people can be divided into separate groups that differ in their social behavior and congenital abilities. </a:t>
            </a:r>
            <a:endParaRPr lang="fi-FI" sz="2000" b="1"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spTree>
    <p:extLst>
      <p:ext uri="{BB962C8B-B14F-4D97-AF65-F5344CB8AC3E}">
        <p14:creationId xmlns:p14="http://schemas.microsoft.com/office/powerpoint/2010/main" val="320685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AFFCA"/>
        </a:solidFill>
        <a:effectLst/>
      </p:bgPr>
    </p:bg>
    <p:spTree>
      <p:nvGrpSpPr>
        <p:cNvPr id="1" name=""/>
        <p:cNvGrpSpPr/>
        <p:nvPr/>
      </p:nvGrpSpPr>
      <p:grpSpPr>
        <a:xfrm>
          <a:off x="0" y="0"/>
          <a:ext cx="0" cy="0"/>
          <a:chOff x="0" y="0"/>
          <a:chExt cx="0" cy="0"/>
        </a:xfrm>
      </p:grpSpPr>
      <p:pic>
        <p:nvPicPr>
          <p:cNvPr id="4" name="Picture 3" descr="A group of people holding a large rectangular sign&#10;&#10;Description automatically generated">
            <a:extLst>
              <a:ext uri="{FF2B5EF4-FFF2-40B4-BE49-F238E27FC236}">
                <a16:creationId xmlns:a16="http://schemas.microsoft.com/office/drawing/2014/main" id="{8DB25663-14AF-A30C-84CD-D9A7649913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862" y="-474728"/>
            <a:ext cx="7806707" cy="7807456"/>
          </a:xfrm>
          <a:prstGeom prst="rect">
            <a:avLst/>
          </a:prstGeom>
        </p:spPr>
      </p:pic>
      <p:sp>
        <p:nvSpPr>
          <p:cNvPr id="2" name="Title 1">
            <a:extLst>
              <a:ext uri="{FF2B5EF4-FFF2-40B4-BE49-F238E27FC236}">
                <a16:creationId xmlns:a16="http://schemas.microsoft.com/office/drawing/2014/main" id="{130EBC89-F169-DE0B-D0BE-461A5D9564E8}"/>
              </a:ext>
            </a:extLst>
          </p:cNvPr>
          <p:cNvSpPr>
            <a:spLocks noGrp="1"/>
          </p:cNvSpPr>
          <p:nvPr>
            <p:ph type="title"/>
          </p:nvPr>
        </p:nvSpPr>
        <p:spPr>
          <a:xfrm>
            <a:off x="2412411" y="2204940"/>
            <a:ext cx="7367177" cy="1825934"/>
          </a:xfrm>
        </p:spPr>
        <p:txBody>
          <a:bodyPr>
            <a:noAutofit/>
          </a:bodyPr>
          <a:lstStyle/>
          <a:p>
            <a:pPr algn="ctr"/>
            <a:r>
              <a:rPr lang="fi-FI" sz="2800" b="1" dirty="0" err="1">
                <a:solidFill>
                  <a:schemeClr val="bg1"/>
                </a:solidFill>
                <a:latin typeface="Norwester" pitchFamily="2" charset="0"/>
              </a:rPr>
              <a:t>Find</a:t>
            </a:r>
            <a:r>
              <a:rPr lang="fi-FI" sz="2800" b="1" dirty="0">
                <a:solidFill>
                  <a:schemeClr val="bg1"/>
                </a:solidFill>
                <a:latin typeface="Norwester" pitchFamily="2" charset="0"/>
              </a:rPr>
              <a:t> </a:t>
            </a:r>
            <a:r>
              <a:rPr lang="fi-FI" sz="2800" b="1" dirty="0" err="1">
                <a:solidFill>
                  <a:schemeClr val="bg1"/>
                </a:solidFill>
                <a:latin typeface="Norwester" pitchFamily="2" charset="0"/>
              </a:rPr>
              <a:t>all</a:t>
            </a:r>
            <a:r>
              <a:rPr lang="fi-FI" sz="2800" b="1" dirty="0">
                <a:solidFill>
                  <a:schemeClr val="bg1"/>
                </a:solidFill>
                <a:latin typeface="Norwester" pitchFamily="2" charset="0"/>
              </a:rPr>
              <a:t> </a:t>
            </a:r>
            <a:r>
              <a:rPr lang="fi-FI" sz="2800" b="1" dirty="0" err="1">
                <a:solidFill>
                  <a:schemeClr val="bg1"/>
                </a:solidFill>
                <a:latin typeface="Norwester" pitchFamily="2" charset="0"/>
              </a:rPr>
              <a:t>the</a:t>
            </a:r>
            <a:r>
              <a:rPr lang="fi-FI" sz="2800" b="1" dirty="0">
                <a:solidFill>
                  <a:schemeClr val="bg1"/>
                </a:solidFill>
                <a:latin typeface="Norwester" pitchFamily="2" charset="0"/>
              </a:rPr>
              <a:t> </a:t>
            </a:r>
            <a:r>
              <a:rPr lang="fi-FI" sz="2800" b="1" dirty="0" err="1">
                <a:solidFill>
                  <a:schemeClr val="bg1"/>
                </a:solidFill>
                <a:latin typeface="Norwester" pitchFamily="2" charset="0"/>
              </a:rPr>
              <a:t>materials</a:t>
            </a:r>
            <a:r>
              <a:rPr lang="fi-FI" sz="2800" b="1" dirty="0">
                <a:solidFill>
                  <a:schemeClr val="bg1"/>
                </a:solidFill>
                <a:latin typeface="Norwester" pitchFamily="2" charset="0"/>
              </a:rPr>
              <a:t> of </a:t>
            </a:r>
            <a:r>
              <a:rPr lang="fi-FI" sz="2800" b="1" dirty="0" err="1">
                <a:solidFill>
                  <a:schemeClr val="bg1"/>
                </a:solidFill>
                <a:latin typeface="Norwester" pitchFamily="2" charset="0"/>
              </a:rPr>
              <a:t>the</a:t>
            </a:r>
            <a:r>
              <a:rPr lang="fi-FI" sz="2800" b="1" dirty="0">
                <a:solidFill>
                  <a:schemeClr val="bg1"/>
                </a:solidFill>
                <a:latin typeface="Norwester" pitchFamily="2" charset="0"/>
              </a:rPr>
              <a:t> </a:t>
            </a:r>
            <a:r>
              <a:rPr lang="fi-FI" sz="2800" b="1" dirty="0" err="1">
                <a:solidFill>
                  <a:schemeClr val="bg1"/>
                </a:solidFill>
                <a:latin typeface="Norwester" pitchFamily="2" charset="0"/>
              </a:rPr>
              <a:t>project</a:t>
            </a:r>
            <a:r>
              <a:rPr lang="fi-FI" sz="2800" b="1" dirty="0">
                <a:solidFill>
                  <a:schemeClr val="bg1"/>
                </a:solidFill>
                <a:latin typeface="Norwester" pitchFamily="2" charset="0"/>
              </a:rPr>
              <a:t>:</a:t>
            </a:r>
            <a:br>
              <a:rPr lang="fi-FI" sz="2800" b="1" dirty="0">
                <a:solidFill>
                  <a:schemeClr val="bg1"/>
                </a:solidFill>
                <a:latin typeface="Norwester" pitchFamily="2" charset="0"/>
              </a:rPr>
            </a:br>
            <a:r>
              <a:rPr lang="fi-FI" sz="2000" b="1" dirty="0">
                <a:solidFill>
                  <a:schemeClr val="bg1"/>
                </a:solidFill>
                <a:latin typeface="Norwester" pitchFamily="2" charset="0"/>
                <a:hlinkClick r:id="rId3">
                  <a:extLst>
                    <a:ext uri="{A12FA001-AC4F-418D-AE19-62706E023703}">
                      <ahyp:hlinkClr xmlns:ahyp="http://schemas.microsoft.com/office/drawing/2018/hyperlinkcolor" val="tx"/>
                    </a:ext>
                  </a:extLst>
                </a:hlinkClick>
              </a:rPr>
              <a:t>https://nuortenakatemia.fi/en/incon-projectresults/</a:t>
            </a:r>
            <a:r>
              <a:rPr lang="fi-FI" sz="2000" b="1" dirty="0">
                <a:solidFill>
                  <a:schemeClr val="bg1"/>
                </a:solidFill>
                <a:latin typeface="Norwester" pitchFamily="2" charset="0"/>
              </a:rPr>
              <a:t> </a:t>
            </a:r>
          </a:p>
        </p:txBody>
      </p:sp>
      <p:pic>
        <p:nvPicPr>
          <p:cNvPr id="7" name="Picture 6" descr="A white and black logo&#10;&#10;Description automatically generated with medium confidence">
            <a:extLst>
              <a:ext uri="{FF2B5EF4-FFF2-40B4-BE49-F238E27FC236}">
                <a16:creationId xmlns:a16="http://schemas.microsoft.com/office/drawing/2014/main" id="{6D4C5A5F-8BC8-3337-89FC-4EDAD681E9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632" y="5516710"/>
            <a:ext cx="10387168" cy="1590379"/>
          </a:xfrm>
          <a:prstGeom prst="rect">
            <a:avLst/>
          </a:prstGeom>
        </p:spPr>
      </p:pic>
    </p:spTree>
    <p:extLst>
      <p:ext uri="{BB962C8B-B14F-4D97-AF65-F5344CB8AC3E}">
        <p14:creationId xmlns:p14="http://schemas.microsoft.com/office/powerpoint/2010/main" val="1890001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0" y="2506662"/>
            <a:ext cx="10515600" cy="4351338"/>
          </a:xfrm>
        </p:spPr>
        <p:txBody>
          <a:bodyPr vert="horz" lIns="91440" tIns="45720" rIns="91440" bIns="45720" rtlCol="0" anchor="t">
            <a:normAutofit/>
          </a:bodyPr>
          <a:lstStyle/>
          <a:p>
            <a:pPr algn="l" rtl="0" fontAlgn="base">
              <a:lnSpc>
                <a:spcPct val="100000"/>
              </a:lnSpc>
              <a:buFont typeface="Arial" panose="020B0604020202020204" pitchFamily="34" charset="0"/>
              <a:buChar char="•"/>
            </a:pPr>
            <a:r>
              <a:rPr lang="fi-FI" sz="2000" u="none" strike="noStrike" dirty="0">
                <a:solidFill>
                  <a:schemeClr val="bg1"/>
                </a:solidFill>
                <a:effectLst/>
                <a:latin typeface="Montserrat" panose="02000505000000020004" pitchFamily="2" charset="77"/>
                <a:hlinkClick r:id="rId2">
                  <a:extLst>
                    <a:ext uri="{A12FA001-AC4F-418D-AE19-62706E023703}">
                      <ahyp:hlinkClr xmlns:ahyp="http://schemas.microsoft.com/office/drawing/2018/hyperlinkcolor" val="tx"/>
                    </a:ext>
                  </a:extLst>
                </a:hlinkClick>
              </a:rPr>
              <a:t>Yout</a:t>
            </a:r>
            <a:r>
              <a:rPr lang="fi-FI" sz="2000" dirty="0">
                <a:solidFill>
                  <a:schemeClr val="bg1"/>
                </a:solidFill>
                <a:latin typeface="Montserrat" panose="02000505000000020004" pitchFamily="2" charset="77"/>
                <a:hlinkClick r:id="rId2">
                  <a:extLst>
                    <a:ext uri="{A12FA001-AC4F-418D-AE19-62706E023703}">
                      <ahyp:hlinkClr xmlns:ahyp="http://schemas.microsoft.com/office/drawing/2018/hyperlinkcolor" val="tx"/>
                    </a:ext>
                  </a:extLst>
                </a:hlinkClick>
              </a:rPr>
              <a:t>h Academy</a:t>
            </a:r>
            <a:r>
              <a:rPr lang="fi-FI" sz="2000" u="none" strike="noStrike" dirty="0">
                <a:solidFill>
                  <a:schemeClr val="bg1"/>
                </a:solidFill>
                <a:effectLst/>
                <a:latin typeface="Montserrat" panose="02000505000000020004" pitchFamily="2" charset="77"/>
                <a:hlinkClick r:id="rId2">
                  <a:extLst>
                    <a:ext uri="{A12FA001-AC4F-418D-AE19-62706E023703}">
                      <ahyp:hlinkClr xmlns:ahyp="http://schemas.microsoft.com/office/drawing/2018/hyperlinkcolor" val="tx"/>
                    </a:ext>
                  </a:extLst>
                </a:hlinkClick>
              </a:rPr>
              <a:t>, Finland</a:t>
            </a:r>
            <a:r>
              <a:rPr lang="en-US" sz="2000" dirty="0">
                <a:solidFill>
                  <a:schemeClr val="bg1"/>
                </a:solidFill>
                <a:effectLst/>
                <a:latin typeface="Montserrat" panose="02000505000000020004" pitchFamily="2" charset="77"/>
                <a:hlinkClick r:id="rId2">
                  <a:extLst>
                    <a:ext uri="{A12FA001-AC4F-418D-AE19-62706E023703}">
                      <ahyp:hlinkClr xmlns:ahyp="http://schemas.microsoft.com/office/drawing/2018/hyperlinkcolor" val="tx"/>
                    </a:ext>
                  </a:extLst>
                </a:hlinkClick>
              </a:rPr>
              <a:t>​</a:t>
            </a:r>
            <a:endParaRPr lang="en-US" sz="2000" dirty="0">
              <a:solidFill>
                <a:schemeClr val="bg1"/>
              </a:solidFill>
              <a:effectLst/>
              <a:latin typeface="Montserrat" panose="02000505000000020004" pitchFamily="2" charset="77"/>
            </a:endParaRPr>
          </a:p>
          <a:p>
            <a:pPr algn="l" rtl="0" fontAlgn="base">
              <a:lnSpc>
                <a:spcPct val="100000"/>
              </a:lnSpc>
              <a:buFont typeface="Arial" panose="020B0604020202020204" pitchFamily="34" charset="0"/>
              <a:buChar char="•"/>
            </a:pPr>
            <a:r>
              <a:rPr lang="fi-FI" sz="2000" u="sng" strike="noStrike" dirty="0">
                <a:solidFill>
                  <a:schemeClr val="bg1"/>
                </a:solidFill>
                <a:effectLst/>
                <a:latin typeface="Montserrat" panose="02000505000000020004" pitchFamily="2" charset="77"/>
                <a:hlinkClick r:id="rId3">
                  <a:extLst>
                    <a:ext uri="{A12FA001-AC4F-418D-AE19-62706E023703}">
                      <ahyp:hlinkClr xmlns:ahyp="http://schemas.microsoft.com/office/drawing/2018/hyperlinkcolor" val="tx"/>
                    </a:ext>
                  </a:extLst>
                </a:hlinkClick>
              </a:rPr>
              <a:t>Finnish Youth Association</a:t>
            </a:r>
            <a:r>
              <a:rPr lang="fi-FI" sz="2000" dirty="0">
                <a:solidFill>
                  <a:schemeClr val="bg1"/>
                </a:solidFill>
                <a:effectLst/>
                <a:latin typeface="Montserrat" panose="02000505000000020004" pitchFamily="2" charset="77"/>
                <a:hlinkClick r:id="rId3">
                  <a:extLst>
                    <a:ext uri="{A12FA001-AC4F-418D-AE19-62706E023703}">
                      <ahyp:hlinkClr xmlns:ahyp="http://schemas.microsoft.com/office/drawing/2018/hyperlinkcolor" val="tx"/>
                    </a:ext>
                  </a:extLst>
                </a:hlinkClick>
              </a:rPr>
              <a:t>​, Finland</a:t>
            </a:r>
            <a:endParaRPr lang="fi-FI" sz="2000" dirty="0">
              <a:solidFill>
                <a:schemeClr val="bg1"/>
              </a:solidFill>
              <a:effectLst/>
              <a:latin typeface="Montserrat" panose="02000505000000020004" pitchFamily="2" charset="77"/>
            </a:endParaRPr>
          </a:p>
          <a:p>
            <a:pPr algn="l" rtl="0" fontAlgn="base">
              <a:lnSpc>
                <a:spcPct val="100000"/>
              </a:lnSpc>
              <a:buFont typeface="Arial" panose="020B0604020202020204" pitchFamily="34" charset="0"/>
              <a:buChar char="•"/>
            </a:pPr>
            <a:r>
              <a:rPr lang="fi-FI" sz="2000" u="sng" strike="noStrike" dirty="0">
                <a:solidFill>
                  <a:schemeClr val="bg1"/>
                </a:solidFill>
                <a:effectLst/>
                <a:latin typeface="Montserrat" panose="02000505000000020004" pitchFamily="2" charset="77"/>
                <a:hlinkClick r:id="rId4">
                  <a:extLst>
                    <a:ext uri="{A12FA001-AC4F-418D-AE19-62706E023703}">
                      <ahyp:hlinkClr xmlns:ahyp="http://schemas.microsoft.com/office/drawing/2018/hyperlinkcolor" val="tx"/>
                    </a:ext>
                  </a:extLst>
                </a:hlinkClick>
              </a:rPr>
              <a:t>Radio- R, Czech Republic </a:t>
            </a:r>
            <a:r>
              <a:rPr lang="fi-FI" sz="2000" dirty="0">
                <a:solidFill>
                  <a:schemeClr val="bg1"/>
                </a:solidFill>
                <a:effectLst/>
                <a:latin typeface="Montserrat" panose="02000505000000020004" pitchFamily="2" charset="77"/>
              </a:rPr>
              <a:t>​</a:t>
            </a:r>
          </a:p>
          <a:p>
            <a:pPr algn="l" rtl="0" fontAlgn="base">
              <a:lnSpc>
                <a:spcPct val="100000"/>
              </a:lnSpc>
              <a:buFont typeface="Arial" panose="020B0604020202020204" pitchFamily="34" charset="0"/>
              <a:buChar char="•"/>
            </a:pPr>
            <a:r>
              <a:rPr lang="fi-FI" sz="2000" u="sng" strike="noStrike" dirty="0">
                <a:solidFill>
                  <a:schemeClr val="bg1"/>
                </a:solidFill>
                <a:effectLst/>
                <a:latin typeface="Montserrat" panose="02000505000000020004" pitchFamily="2" charset="77"/>
                <a:hlinkClick r:id="rId5">
                  <a:extLst>
                    <a:ext uri="{A12FA001-AC4F-418D-AE19-62706E023703}">
                      <ahyp:hlinkClr xmlns:ahyp="http://schemas.microsoft.com/office/drawing/2018/hyperlinkcolor" val="tx"/>
                    </a:ext>
                  </a:extLst>
                </a:hlinkClick>
              </a:rPr>
              <a:t>Tartu Youth Work Center, Estonia </a:t>
            </a:r>
            <a:r>
              <a:rPr lang="fi-FI" sz="2000" dirty="0">
                <a:solidFill>
                  <a:schemeClr val="bg1"/>
                </a:solidFill>
                <a:effectLst/>
                <a:latin typeface="Montserrat" panose="02000505000000020004" pitchFamily="2" charset="77"/>
              </a:rPr>
              <a:t>​</a:t>
            </a:r>
          </a:p>
          <a:p>
            <a:pPr algn="l" rtl="0" fontAlgn="base">
              <a:lnSpc>
                <a:spcPct val="100000"/>
              </a:lnSpc>
              <a:buFont typeface="Arial" panose="020B0604020202020204" pitchFamily="34" charset="0"/>
              <a:buChar char="•"/>
            </a:pPr>
            <a:r>
              <a:rPr lang="fi-FI" sz="2000" u="sng" strike="noStrike" dirty="0">
                <a:solidFill>
                  <a:schemeClr val="bg1"/>
                </a:solidFill>
                <a:effectLst/>
                <a:latin typeface="Montserrat" panose="02000505000000020004" pitchFamily="2" charset="77"/>
                <a:hlinkClick r:id="rId6">
                  <a:extLst>
                    <a:ext uri="{A12FA001-AC4F-418D-AE19-62706E023703}">
                      <ahyp:hlinkClr xmlns:ahyp="http://schemas.microsoft.com/office/drawing/2018/hyperlinkcolor" val="tx"/>
                    </a:ext>
                  </a:extLst>
                </a:hlinkClick>
              </a:rPr>
              <a:t>Federation of Children´s and Youth Municipal Councils, Hungary </a:t>
            </a:r>
            <a:r>
              <a:rPr lang="fi-FI" sz="2000" dirty="0">
                <a:solidFill>
                  <a:schemeClr val="bg1"/>
                </a:solidFill>
                <a:effectLst/>
                <a:latin typeface="Montserrat" panose="02000505000000020004" pitchFamily="2" charset="77"/>
              </a:rPr>
              <a:t>​</a:t>
            </a:r>
          </a:p>
          <a:p>
            <a:pPr algn="l" rtl="0" fontAlgn="base">
              <a:lnSpc>
                <a:spcPct val="100000"/>
              </a:lnSpc>
              <a:buFont typeface="Arial" panose="020B0604020202020204" pitchFamily="34" charset="0"/>
              <a:buChar char="•"/>
            </a:pPr>
            <a:r>
              <a:rPr lang="fi-FI" sz="2000" u="sng" strike="noStrike" dirty="0">
                <a:solidFill>
                  <a:schemeClr val="bg1"/>
                </a:solidFill>
                <a:effectLst/>
                <a:latin typeface="Montserrat" panose="02000505000000020004" pitchFamily="2" charset="77"/>
                <a:hlinkClick r:id="rId7">
                  <a:extLst>
                    <a:ext uri="{A12FA001-AC4F-418D-AE19-62706E023703}">
                      <ahyp:hlinkClr xmlns:ahyp="http://schemas.microsoft.com/office/drawing/2018/hyperlinkcolor" val="tx"/>
                    </a:ext>
                  </a:extLst>
                </a:hlinkClick>
              </a:rPr>
              <a:t>Le Discipline, Italy</a:t>
            </a:r>
            <a:r>
              <a:rPr lang="fi-FI" sz="2000" dirty="0">
                <a:solidFill>
                  <a:schemeClr val="bg1"/>
                </a:solidFill>
                <a:effectLst/>
                <a:latin typeface="Montserrat" panose="02000505000000020004" pitchFamily="2" charset="77"/>
              </a:rPr>
              <a:t>​</a:t>
            </a:r>
          </a:p>
          <a:p>
            <a:pPr algn="l" rtl="0" fontAlgn="base">
              <a:lnSpc>
                <a:spcPct val="100000"/>
              </a:lnSpc>
              <a:buFont typeface="Arial" panose="020B0604020202020204" pitchFamily="34" charset="0"/>
              <a:buChar char="•"/>
            </a:pPr>
            <a:r>
              <a:rPr lang="fi-FI" sz="2000" u="sng" strike="noStrike" dirty="0">
                <a:solidFill>
                  <a:schemeClr val="bg1"/>
                </a:solidFill>
                <a:effectLst/>
                <a:latin typeface="Montserrat" panose="02000505000000020004" pitchFamily="2" charset="77"/>
                <a:hlinkClick r:id="rId8">
                  <a:extLst>
                    <a:ext uri="{A12FA001-AC4F-418D-AE19-62706E023703}">
                      <ahyp:hlinkClr xmlns:ahyp="http://schemas.microsoft.com/office/drawing/2018/hyperlinkcolor" val="tx"/>
                    </a:ext>
                  </a:extLst>
                </a:hlinkClick>
              </a:rPr>
              <a:t>Croatian Office for Creativity and Innovation, Croatia</a:t>
            </a:r>
            <a:endParaRPr lang="fi-FI" sz="2000" dirty="0">
              <a:solidFill>
                <a:schemeClr val="bg1"/>
              </a:solidFill>
              <a:effectLst/>
              <a:latin typeface="Montserrat" panose="02000505000000020004" pitchFamily="2" charset="77"/>
            </a:endParaRPr>
          </a:p>
          <a:p>
            <a:pPr>
              <a:lnSpc>
                <a:spcPct val="100000"/>
              </a:lnSpc>
            </a:pPr>
            <a:endParaRPr lang="fi-FI" dirty="0">
              <a:highlight>
                <a:srgbClr val="FFFF00"/>
              </a:highlight>
              <a:latin typeface="Montserrat" panose="02000505000000020004" pitchFamily="2" charset="77"/>
              <a:cs typeface="Calibri"/>
            </a:endParaRPr>
          </a:p>
        </p:txBody>
      </p:sp>
      <p:pic>
        <p:nvPicPr>
          <p:cNvPr id="6" name="Picture 5" descr="A white and black logo&#10;&#10;Description automatically generated with medium confidence">
            <a:extLst>
              <a:ext uri="{FF2B5EF4-FFF2-40B4-BE49-F238E27FC236}">
                <a16:creationId xmlns:a16="http://schemas.microsoft.com/office/drawing/2014/main" id="{D7899E6E-9A7C-AAA9-4939-CE3E287F93F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11" name="Picture 10">
            <a:extLst>
              <a:ext uri="{FF2B5EF4-FFF2-40B4-BE49-F238E27FC236}">
                <a16:creationId xmlns:a16="http://schemas.microsoft.com/office/drawing/2014/main" id="{6B2559CF-D16E-8675-918C-3A57A3A1F9C6}"/>
              </a:ext>
            </a:extLst>
          </p:cNvPr>
          <p:cNvPicPr>
            <a:picLocks noChangeAspect="1"/>
          </p:cNvPicPr>
          <p:nvPr/>
        </p:nvPicPr>
        <p:blipFill>
          <a:blip r:embed="rId10"/>
          <a:stretch>
            <a:fillRect/>
          </a:stretch>
        </p:blipFill>
        <p:spPr>
          <a:xfrm>
            <a:off x="0" y="742437"/>
            <a:ext cx="3956538" cy="1346200"/>
          </a:xfrm>
          <a:prstGeom prst="rect">
            <a:avLst/>
          </a:prstGeom>
        </p:spPr>
      </p:pic>
      <p:sp>
        <p:nvSpPr>
          <p:cNvPr id="12" name="Title 1">
            <a:extLst>
              <a:ext uri="{FF2B5EF4-FFF2-40B4-BE49-F238E27FC236}">
                <a16:creationId xmlns:a16="http://schemas.microsoft.com/office/drawing/2014/main" id="{C6498E05-C5A7-3B50-9280-B15E7D53E9CE}"/>
              </a:ext>
            </a:extLst>
          </p:cNvPr>
          <p:cNvSpPr>
            <a:spLocks noGrp="1"/>
          </p:cNvSpPr>
          <p:nvPr>
            <p:ph type="title"/>
          </p:nvPr>
        </p:nvSpPr>
        <p:spPr>
          <a:xfrm>
            <a:off x="1075267" y="774699"/>
            <a:ext cx="2582333" cy="1325563"/>
          </a:xfrm>
        </p:spPr>
        <p:txBody>
          <a:bodyPr>
            <a:normAutofit/>
          </a:bodyPr>
          <a:lstStyle/>
          <a:p>
            <a:r>
              <a:rPr lang="fi-FI" sz="4000" dirty="0">
                <a:solidFill>
                  <a:srgbClr val="D20036"/>
                </a:solidFill>
                <a:latin typeface="Norwester" pitchFamily="2" charset="0"/>
              </a:rPr>
              <a:t>Partners</a:t>
            </a:r>
          </a:p>
        </p:txBody>
      </p:sp>
      <p:pic>
        <p:nvPicPr>
          <p:cNvPr id="2" name="Picture 1" descr="A cartoon of a person in a wheelchair&#10;&#10;Description automatically generated">
            <a:extLst>
              <a:ext uri="{FF2B5EF4-FFF2-40B4-BE49-F238E27FC236}">
                <a16:creationId xmlns:a16="http://schemas.microsoft.com/office/drawing/2014/main" id="{753E29EC-6DFD-4291-1A3D-6BBC9B2AB173}"/>
              </a:ext>
            </a:extLst>
          </p:cNvPr>
          <p:cNvPicPr>
            <a:picLocks noChangeAspect="1"/>
          </p:cNvPicPr>
          <p:nvPr/>
        </p:nvPicPr>
        <p:blipFill rotWithShape="1">
          <a:blip r:embed="rId11">
            <a:extLst>
              <a:ext uri="{28A0092B-C50C-407E-A947-70E740481C1C}">
                <a14:useLocalDpi xmlns:a14="http://schemas.microsoft.com/office/drawing/2010/main" val="0"/>
              </a:ext>
            </a:extLst>
          </a:blip>
          <a:srcRect l="35523" t="21093" r="35403" b="30063"/>
          <a:stretch/>
        </p:blipFill>
        <p:spPr>
          <a:xfrm>
            <a:off x="8269029" y="597434"/>
            <a:ext cx="2847704" cy="3279579"/>
          </a:xfrm>
          <a:prstGeom prst="rect">
            <a:avLst/>
          </a:prstGeom>
        </p:spPr>
      </p:pic>
      <p:pic>
        <p:nvPicPr>
          <p:cNvPr id="4" name="Picture 3">
            <a:extLst>
              <a:ext uri="{FF2B5EF4-FFF2-40B4-BE49-F238E27FC236}">
                <a16:creationId xmlns:a16="http://schemas.microsoft.com/office/drawing/2014/main" id="{2A2E99E4-4CBA-E798-532E-C41C49E09843}"/>
              </a:ext>
            </a:extLst>
          </p:cNvPr>
          <p:cNvPicPr>
            <a:picLocks noChangeAspect="1"/>
          </p:cNvPicPr>
          <p:nvPr/>
        </p:nvPicPr>
        <p:blipFill>
          <a:blip r:embed="rId12"/>
          <a:stretch>
            <a:fillRect/>
          </a:stretch>
        </p:blipFill>
        <p:spPr>
          <a:xfrm>
            <a:off x="11082301" y="6382312"/>
            <a:ext cx="5229058" cy="147071"/>
          </a:xfrm>
          <a:prstGeom prst="rect">
            <a:avLst/>
          </a:prstGeom>
        </p:spPr>
      </p:pic>
      <p:pic>
        <p:nvPicPr>
          <p:cNvPr id="5" name="Picture 4">
            <a:extLst>
              <a:ext uri="{FF2B5EF4-FFF2-40B4-BE49-F238E27FC236}">
                <a16:creationId xmlns:a16="http://schemas.microsoft.com/office/drawing/2014/main" id="{DB2DFA32-60E4-91AC-3E7E-D8475B2BF7CC}"/>
              </a:ext>
            </a:extLst>
          </p:cNvPr>
          <p:cNvPicPr>
            <a:picLocks noChangeAspect="1"/>
          </p:cNvPicPr>
          <p:nvPr/>
        </p:nvPicPr>
        <p:blipFill>
          <a:blip r:embed="rId12"/>
          <a:stretch>
            <a:fillRect/>
          </a:stretch>
        </p:blipFill>
        <p:spPr>
          <a:xfrm>
            <a:off x="-899865" y="6382312"/>
            <a:ext cx="5229058" cy="147071"/>
          </a:xfrm>
          <a:prstGeom prst="rect">
            <a:avLst/>
          </a:prstGeom>
        </p:spPr>
      </p:pic>
    </p:spTree>
    <p:extLst>
      <p:ext uri="{BB962C8B-B14F-4D97-AF65-F5344CB8AC3E}">
        <p14:creationId xmlns:p14="http://schemas.microsoft.com/office/powerpoint/2010/main" val="24899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D02C"/>
        </a:solidFill>
        <a:effectLst/>
      </p:bgPr>
    </p:bg>
    <p:spTree>
      <p:nvGrpSpPr>
        <p:cNvPr id="1" name=""/>
        <p:cNvGrpSpPr/>
        <p:nvPr/>
      </p:nvGrpSpPr>
      <p:grpSpPr>
        <a:xfrm>
          <a:off x="0" y="0"/>
          <a:ext cx="0" cy="0"/>
          <a:chOff x="0" y="0"/>
          <a:chExt cx="0" cy="0"/>
        </a:xfrm>
      </p:grpSpPr>
      <p:pic>
        <p:nvPicPr>
          <p:cNvPr id="4" name="Picture 3" descr="A group of people holding a large yellow sign&#10;&#10;Description automatically generated">
            <a:extLst>
              <a:ext uri="{FF2B5EF4-FFF2-40B4-BE49-F238E27FC236}">
                <a16:creationId xmlns:a16="http://schemas.microsoft.com/office/drawing/2014/main" id="{3ACA3F1F-ACDD-6138-61F3-4D476FDCD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329" y="0"/>
            <a:ext cx="6857342" cy="6858000"/>
          </a:xfrm>
          <a:prstGeom prst="rect">
            <a:avLst/>
          </a:prstGeom>
        </p:spPr>
      </p:pic>
      <p:sp>
        <p:nvSpPr>
          <p:cNvPr id="2" name="Title 1">
            <a:extLst>
              <a:ext uri="{FF2B5EF4-FFF2-40B4-BE49-F238E27FC236}">
                <a16:creationId xmlns:a16="http://schemas.microsoft.com/office/drawing/2014/main" id="{130EBC89-F169-DE0B-D0BE-461A5D9564E8}"/>
              </a:ext>
            </a:extLst>
          </p:cNvPr>
          <p:cNvSpPr>
            <a:spLocks noGrp="1"/>
          </p:cNvSpPr>
          <p:nvPr>
            <p:ph type="title"/>
          </p:nvPr>
        </p:nvSpPr>
        <p:spPr>
          <a:xfrm>
            <a:off x="2926315" y="2404872"/>
            <a:ext cx="6144533" cy="1325563"/>
          </a:xfrm>
        </p:spPr>
        <p:txBody>
          <a:bodyPr>
            <a:noAutofit/>
          </a:bodyPr>
          <a:lstStyle/>
          <a:p>
            <a:pPr algn="ctr"/>
            <a:r>
              <a:rPr lang="fi-FI" sz="4800" b="1" dirty="0" err="1">
                <a:latin typeface="Norwester" pitchFamily="2" charset="0"/>
              </a:rPr>
              <a:t>Warm-up</a:t>
            </a:r>
            <a:r>
              <a:rPr lang="fi-FI" sz="4800" b="1" dirty="0">
                <a:latin typeface="Norwester" pitchFamily="2" charset="0"/>
              </a:rPr>
              <a:t> </a:t>
            </a:r>
            <a:r>
              <a:rPr lang="fi-FI" sz="4800" b="1" dirty="0" err="1">
                <a:latin typeface="Norwester" pitchFamily="2" charset="0"/>
              </a:rPr>
              <a:t>activities</a:t>
            </a:r>
            <a:endParaRPr lang="fi-FI" sz="4800" b="1" dirty="0">
              <a:latin typeface="Norwester" pitchFamily="2" charset="0"/>
            </a:endParaRPr>
          </a:p>
        </p:txBody>
      </p:sp>
      <p:pic>
        <p:nvPicPr>
          <p:cNvPr id="7" name="Picture 6" descr="A white and black logo&#10;&#10;Description automatically generated with medium confidence">
            <a:extLst>
              <a:ext uri="{FF2B5EF4-FFF2-40B4-BE49-F238E27FC236}">
                <a16:creationId xmlns:a16="http://schemas.microsoft.com/office/drawing/2014/main" id="{6D4C5A5F-8BC8-3337-89FC-4EDAD681E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632" y="5516710"/>
            <a:ext cx="10387168" cy="1590379"/>
          </a:xfrm>
          <a:prstGeom prst="rect">
            <a:avLst/>
          </a:prstGeom>
        </p:spPr>
      </p:pic>
    </p:spTree>
    <p:extLst>
      <p:ext uri="{BB962C8B-B14F-4D97-AF65-F5344CB8AC3E}">
        <p14:creationId xmlns:p14="http://schemas.microsoft.com/office/powerpoint/2010/main" val="76575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rgbClr val="F5D0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65125"/>
            <a:ext cx="8229600"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7" y="397387"/>
            <a:ext cx="10515600" cy="1325563"/>
          </a:xfrm>
        </p:spPr>
        <p:txBody>
          <a:bodyPr>
            <a:normAutofit/>
          </a:bodyPr>
          <a:lstStyle/>
          <a:p>
            <a:r>
              <a:rPr lang="fi-FI" sz="4000" dirty="0" err="1">
                <a:solidFill>
                  <a:srgbClr val="D20036"/>
                </a:solidFill>
                <a:latin typeface="Norwester" pitchFamily="2" charset="0"/>
              </a:rPr>
              <a:t>Facilitation</a:t>
            </a:r>
            <a:r>
              <a:rPr lang="fi-FI" sz="4000" dirty="0">
                <a:solidFill>
                  <a:srgbClr val="D20036"/>
                </a:solidFill>
                <a:latin typeface="Norwester" pitchFamily="2" charset="0"/>
              </a:rPr>
              <a:t> </a:t>
            </a:r>
            <a:r>
              <a:rPr lang="fi-FI" sz="4000" dirty="0" err="1">
                <a:solidFill>
                  <a:srgbClr val="D20036"/>
                </a:solidFill>
                <a:latin typeface="Norwester" pitchFamily="2" charset="0"/>
              </a:rPr>
              <a:t>instructions</a:t>
            </a:r>
            <a:endParaRPr lang="fi-FI" sz="4000" dirty="0">
              <a:solidFill>
                <a:srgbClr val="D20036"/>
              </a:solidFill>
              <a:latin typeface="Norwester"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248664"/>
          </a:xfrm>
        </p:spPr>
        <p:txBody>
          <a:bodyPr vert="horz" lIns="91440" tIns="45720" rIns="91440" bIns="45720" rtlCol="0" anchor="t">
            <a:normAutofit/>
          </a:bodyPr>
          <a:lstStyle/>
          <a:p>
            <a:pPr fontAlgn="base">
              <a:lnSpc>
                <a:spcPct val="110000"/>
              </a:lnSpc>
            </a:pPr>
            <a:r>
              <a:rPr lang="en-AU" sz="1800" dirty="0">
                <a:solidFill>
                  <a:srgbClr val="000000"/>
                </a:solidFill>
                <a:latin typeface="Montserrat" panose="02000505000000020004" pitchFamily="2" charset="77"/>
              </a:rPr>
              <a:t>Steps, equipment and time: </a:t>
            </a:r>
          </a:p>
          <a:p>
            <a:pPr lvl="1" fontAlgn="base">
              <a:lnSpc>
                <a:spcPct val="110000"/>
              </a:lnSpc>
            </a:pPr>
            <a:r>
              <a:rPr lang="en-AU" sz="1800" dirty="0">
                <a:solidFill>
                  <a:srgbClr val="000000"/>
                </a:solidFill>
                <a:latin typeface="Montserrat" panose="02000505000000020004" pitchFamily="2" charset="77"/>
              </a:rPr>
              <a:t>Think for a minute by yourself: Tell the participants to reflect the question for </a:t>
            </a:r>
            <a:r>
              <a:rPr lang="en-AU" sz="1800" b="1" dirty="0">
                <a:solidFill>
                  <a:srgbClr val="000000"/>
                </a:solidFill>
                <a:latin typeface="Montserrat" panose="02000505000000020004" pitchFamily="2" charset="77"/>
              </a:rPr>
              <a:t>1 minute</a:t>
            </a:r>
            <a:r>
              <a:rPr lang="en-AU" sz="1800" dirty="0">
                <a:solidFill>
                  <a:srgbClr val="000000"/>
                </a:solidFill>
                <a:latin typeface="Montserrat" panose="02000505000000020004" pitchFamily="2" charset="77"/>
              </a:rPr>
              <a:t>. No need to write down anything.</a:t>
            </a:r>
          </a:p>
          <a:p>
            <a:pPr lvl="1" fontAlgn="base">
              <a:lnSpc>
                <a:spcPct val="110000"/>
              </a:lnSpc>
            </a:pPr>
            <a:r>
              <a:rPr lang="en-AU" sz="1800" dirty="0">
                <a:solidFill>
                  <a:srgbClr val="000000"/>
                </a:solidFill>
                <a:latin typeface="Montserrat" panose="02000505000000020004" pitchFamily="2" charset="77"/>
              </a:rPr>
              <a:t>Word cloud: Use, for example</a:t>
            </a:r>
            <a:r>
              <a:rPr lang="en-AU" sz="1800" b="1" dirty="0">
                <a:solidFill>
                  <a:srgbClr val="000000"/>
                </a:solidFill>
                <a:latin typeface="Montserrat" panose="02000505000000020004" pitchFamily="2" charset="77"/>
              </a:rPr>
              <a:t>, post its and pens or an online word cloud generator </a:t>
            </a:r>
            <a:r>
              <a:rPr lang="en-AU" sz="1800" dirty="0">
                <a:solidFill>
                  <a:srgbClr val="000000"/>
                </a:solidFill>
                <a:latin typeface="Montserrat" panose="02000505000000020004" pitchFamily="2" charset="77"/>
              </a:rPr>
              <a:t>such as </a:t>
            </a:r>
            <a:r>
              <a:rPr lang="en-AU" sz="1800" dirty="0" err="1">
                <a:solidFill>
                  <a:srgbClr val="000000"/>
                </a:solidFill>
                <a:latin typeface="Montserrat" panose="02000505000000020004" pitchFamily="2" charset="77"/>
                <a:hlinkClick r:id="rId3"/>
              </a:rPr>
              <a:t>Answergarden</a:t>
            </a:r>
            <a:r>
              <a:rPr lang="en-AU" sz="1800" dirty="0">
                <a:solidFill>
                  <a:srgbClr val="000000"/>
                </a:solidFill>
                <a:latin typeface="Montserrat" panose="02000505000000020004" pitchFamily="2" charset="77"/>
              </a:rPr>
              <a:t> (add the question as a topic, press enter and then show/copy the link of the site so the participants can access to add words with their phones). Depending on the amount of people, give the participants </a:t>
            </a:r>
            <a:r>
              <a:rPr lang="en-AU" sz="1800" b="1" dirty="0">
                <a:solidFill>
                  <a:srgbClr val="000000"/>
                </a:solidFill>
                <a:latin typeface="Montserrat" panose="02000505000000020004" pitchFamily="2" charset="77"/>
              </a:rPr>
              <a:t>1-3 minutes </a:t>
            </a:r>
            <a:r>
              <a:rPr lang="en-AU" sz="1800" dirty="0">
                <a:solidFill>
                  <a:srgbClr val="000000"/>
                </a:solidFill>
                <a:latin typeface="Montserrat" panose="02000505000000020004" pitchFamily="2" charset="77"/>
              </a:rPr>
              <a:t>to work on the word cloud and then go briefly through what kind of ideas there are in the cloud.</a:t>
            </a:r>
          </a:p>
          <a:p>
            <a:pPr lvl="1" fontAlgn="base">
              <a:lnSpc>
                <a:spcPct val="110000"/>
              </a:lnSpc>
            </a:pPr>
            <a:r>
              <a:rPr lang="en-AU" sz="1800" dirty="0">
                <a:solidFill>
                  <a:srgbClr val="000000"/>
                </a:solidFill>
                <a:latin typeface="Montserrat" panose="02000505000000020004" pitchFamily="2" charset="77"/>
              </a:rPr>
              <a:t>Discuss with a pair or in a small group: Tell the participants to discuss the questions for </a:t>
            </a:r>
            <a:r>
              <a:rPr lang="en-AU" sz="1800" b="1" dirty="0">
                <a:solidFill>
                  <a:srgbClr val="000000"/>
                </a:solidFill>
                <a:latin typeface="Montserrat" panose="02000505000000020004" pitchFamily="2" charset="77"/>
              </a:rPr>
              <a:t>3-5 minutes </a:t>
            </a:r>
            <a:r>
              <a:rPr lang="en-AU" sz="1800" dirty="0">
                <a:solidFill>
                  <a:srgbClr val="000000"/>
                </a:solidFill>
                <a:latin typeface="Montserrat" panose="02000505000000020004" pitchFamily="2" charset="77"/>
              </a:rPr>
              <a:t>depending on the amount of people.</a:t>
            </a:r>
          </a:p>
          <a:p>
            <a:pPr lvl="1" fontAlgn="base">
              <a:lnSpc>
                <a:spcPct val="110000"/>
              </a:lnSpc>
            </a:pPr>
            <a:endParaRPr lang="fi-FI" sz="1600" dirty="0">
              <a:solidFill>
                <a:srgbClr val="000000"/>
              </a:solidFill>
              <a:latin typeface="Montserrat" panose="02000505000000020004" pitchFamily="2" charset="77"/>
            </a:endParaRPr>
          </a:p>
          <a:p>
            <a:pPr lvl="1" fontAlgn="base">
              <a:lnSpc>
                <a:spcPct val="110000"/>
              </a:lnSpc>
            </a:pPr>
            <a:endParaRPr lang="fi-FI" sz="1600" dirty="0">
              <a:solidFill>
                <a:srgbClr val="000000"/>
              </a:solidFill>
              <a:latin typeface="Montserrat" panose="02000505000000020004" pitchFamily="2" charset="77"/>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6" name="Picture 5">
            <a:extLst>
              <a:ext uri="{FF2B5EF4-FFF2-40B4-BE49-F238E27FC236}">
                <a16:creationId xmlns:a16="http://schemas.microsoft.com/office/drawing/2014/main" id="{7942084B-DED1-F260-733F-44E143890531}"/>
              </a:ext>
            </a:extLst>
          </p:cNvPr>
          <p:cNvPicPr>
            <a:picLocks noChangeAspect="1"/>
          </p:cNvPicPr>
          <p:nvPr/>
        </p:nvPicPr>
        <p:blipFill>
          <a:blip r:embed="rId5"/>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A7F00DAB-1D8A-28A6-456B-31F2BCD27972}"/>
              </a:ext>
            </a:extLst>
          </p:cNvPr>
          <p:cNvPicPr>
            <a:picLocks noChangeAspect="1"/>
          </p:cNvPicPr>
          <p:nvPr/>
        </p:nvPicPr>
        <p:blipFill>
          <a:blip r:embed="rId5"/>
          <a:stretch>
            <a:fillRect/>
          </a:stretch>
        </p:blipFill>
        <p:spPr>
          <a:xfrm>
            <a:off x="11082301" y="6382312"/>
            <a:ext cx="5229058" cy="147071"/>
          </a:xfrm>
          <a:prstGeom prst="rect">
            <a:avLst/>
          </a:prstGeom>
        </p:spPr>
      </p:pic>
    </p:spTree>
    <p:extLst>
      <p:ext uri="{BB962C8B-B14F-4D97-AF65-F5344CB8AC3E}">
        <p14:creationId xmlns:p14="http://schemas.microsoft.com/office/powerpoint/2010/main" val="328667185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6B84576EBF6A84384872AD0432F3AAD" ma:contentTypeVersion="18" ma:contentTypeDescription="Luo uusi asiakirja." ma:contentTypeScope="" ma:versionID="c4620b2dcc4a78826106b4b360f49de3">
  <xsd:schema xmlns:xsd="http://www.w3.org/2001/XMLSchema" xmlns:xs="http://www.w3.org/2001/XMLSchema" xmlns:p="http://schemas.microsoft.com/office/2006/metadata/properties" xmlns:ns2="b1188ef3-5983-423b-9949-173ef6e53242" xmlns:ns3="3a387dbe-9acf-47b1-97ea-ce4e9eae4f6a" targetNamespace="http://schemas.microsoft.com/office/2006/metadata/properties" ma:root="true" ma:fieldsID="a11b02f85c230fecd25287549032df30" ns2:_="" ns3:_="">
    <xsd:import namespace="b1188ef3-5983-423b-9949-173ef6e53242"/>
    <xsd:import namespace="3a387dbe-9acf-47b1-97ea-ce4e9eae4f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Locatio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188ef3-5983-423b-9949-173ef6e53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5a05df22-f028-4329-bfa6-daf770b3d813"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387dbe-9acf-47b1-97ea-ce4e9eae4f6a"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element name="TaxCatchAll" ma:index="20" nillable="true" ma:displayName="Taxonomy Catch All Column" ma:hidden="true" ma:list="{220acab3-db41-4a0a-89e6-30f1cb591e8f}" ma:internalName="TaxCatchAll" ma:showField="CatchAllData" ma:web="3a387dbe-9acf-47b1-97ea-ce4e9eae4f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1188ef3-5983-423b-9949-173ef6e53242">
      <Terms xmlns="http://schemas.microsoft.com/office/infopath/2007/PartnerControls"/>
    </lcf76f155ced4ddcb4097134ff3c332f>
    <TaxCatchAll xmlns="3a387dbe-9acf-47b1-97ea-ce4e9eae4f6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EDB621-80BA-4EDC-AF06-D92853A4F6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188ef3-5983-423b-9949-173ef6e53242"/>
    <ds:schemaRef ds:uri="3a387dbe-9acf-47b1-97ea-ce4e9eae4f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EB0A7E-1C89-4ACD-A27E-131EFCA64A83}">
  <ds:schemaRefs>
    <ds:schemaRef ds:uri="http://schemas.openxmlformats.org/package/2006/metadata/core-properties"/>
    <ds:schemaRef ds:uri="b1188ef3-5983-423b-9949-173ef6e53242"/>
    <ds:schemaRef ds:uri="http://purl.org/dc/dcmitype/"/>
    <ds:schemaRef ds:uri="http://purl.org/dc/elements/1.1/"/>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3a387dbe-9acf-47b1-97ea-ce4e9eae4f6a"/>
    <ds:schemaRef ds:uri="http://purl.org/dc/terms/"/>
  </ds:schemaRefs>
</ds:datastoreItem>
</file>

<file path=customXml/itemProps3.xml><?xml version="1.0" encoding="utf-8"?>
<ds:datastoreItem xmlns:ds="http://schemas.openxmlformats.org/officeDocument/2006/customXml" ds:itemID="{ED066537-468D-4C16-8115-E8AC4FD110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4183</TotalTime>
  <Words>3049</Words>
  <Application>Microsoft Office PowerPoint</Application>
  <PresentationFormat>Widescreen</PresentationFormat>
  <Paragraphs>334</Paragraphs>
  <Slides>68</Slides>
  <Notes>20</Notes>
  <HiddenSlides>8</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Calibri</vt:lpstr>
      <vt:lpstr>Calibri Light</vt:lpstr>
      <vt:lpstr>Montserrat</vt:lpstr>
      <vt:lpstr>Norwester</vt:lpstr>
      <vt:lpstr>Symbol</vt:lpstr>
      <vt:lpstr>Wingdings</vt:lpstr>
      <vt:lpstr>Office-teema</vt:lpstr>
      <vt:lpstr>Inclusion is On Youth workers’ training model</vt:lpstr>
      <vt:lpstr>PowerPoint Presentation</vt:lpstr>
      <vt:lpstr>Facilitation instructions:  How to use the training model?</vt:lpstr>
      <vt:lpstr>PowerPoint Presentation</vt:lpstr>
      <vt:lpstr>Introduction  of the project</vt:lpstr>
      <vt:lpstr>Inclusion is On</vt:lpstr>
      <vt:lpstr>Partners</vt:lpstr>
      <vt:lpstr>Warm-up activities</vt:lpstr>
      <vt:lpstr>Facilitation instructions</vt:lpstr>
      <vt:lpstr>PowerPoint Presentation</vt:lpstr>
      <vt:lpstr>PowerPoint Presentation</vt:lpstr>
      <vt:lpstr>PowerPoint Presentation</vt:lpstr>
      <vt:lpstr>Quiz  on social inclusion</vt:lpstr>
      <vt:lpstr>Facilitation instructions</vt:lpstr>
      <vt:lpstr>What is the picture about?</vt:lpstr>
      <vt:lpstr>Which of the following factors are usually  connected to risk of social exclusion?</vt:lpstr>
      <vt:lpstr>In Europe, the risk of poverty and social exclusion concerns _____ of young people.</vt:lpstr>
      <vt:lpstr>What is the picture about?</vt:lpstr>
      <vt:lpstr>Social inclusion is ”the process of improving the terms for individuals and groups to take part in _____” (World Bank).</vt:lpstr>
      <vt:lpstr>Social inclusion can, for example, be improved by shifts in _____.</vt:lpstr>
      <vt:lpstr>Fostering the _____ of marginalized groups is a remarkable means to tackle social exclusion.</vt:lpstr>
      <vt:lpstr>Promoting social inclusion is also one of the core priorities of the _____.</vt:lpstr>
      <vt:lpstr>Correct answers</vt:lpstr>
      <vt:lpstr>What is the picture about?</vt:lpstr>
      <vt:lpstr>Which of the following factors are usually  connected to risk of social exclusion?</vt:lpstr>
      <vt:lpstr>In Europe, the risk of poverty and social exclusion concerns _____ of young people.</vt:lpstr>
      <vt:lpstr>What is the picture about?</vt:lpstr>
      <vt:lpstr>Social inclusion is ”the process of improving the terms for individuals and groups to take part in _____” (World Bank).</vt:lpstr>
      <vt:lpstr>Social inclusion can, for example, be improved by shifts in _____.</vt:lpstr>
      <vt:lpstr>Fostering the _____ of marginalized groups is a remarkable means to tackle social exclusion.</vt:lpstr>
      <vt:lpstr>Promoting social inclusion is also one of the core priorities of the _____.</vt:lpstr>
      <vt:lpstr>About safer spaces</vt:lpstr>
      <vt:lpstr>Facilitation instructions</vt:lpstr>
      <vt:lpstr>PowerPoint Presentation</vt:lpstr>
      <vt:lpstr>PowerPoint Presentation</vt:lpstr>
      <vt:lpstr>PowerPoint Presentation</vt:lpstr>
      <vt:lpstr>Good practices</vt:lpstr>
      <vt:lpstr>Facilitation instructions</vt:lpstr>
      <vt:lpstr>PowerPoint Presentation</vt:lpstr>
      <vt:lpstr>PowerPoint Presentation</vt:lpstr>
      <vt:lpstr>PowerPoint Presentation</vt:lpstr>
      <vt:lpstr>Facilitation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Workshop</vt:lpstr>
      <vt:lpstr>Tools produced by the project partners</vt:lpstr>
      <vt:lpstr>Facilitation instructions</vt:lpstr>
      <vt:lpstr>PowerPoint Presentation</vt:lpstr>
      <vt:lpstr>PowerPoint Presentation</vt:lpstr>
      <vt:lpstr>Word explanations</vt:lpstr>
      <vt:lpstr>Facilitation instructions</vt:lpstr>
      <vt:lpstr>Equity</vt:lpstr>
      <vt:lpstr>Diversity</vt:lpstr>
      <vt:lpstr>Intersectionality</vt:lpstr>
      <vt:lpstr>LGBTIQ+</vt:lpstr>
      <vt:lpstr>Multi-based discrimination</vt:lpstr>
      <vt:lpstr>Physical accessibility</vt:lpstr>
      <vt:lpstr>Prejudice</vt:lpstr>
      <vt:lpstr>Racism</vt:lpstr>
      <vt:lpstr>Find all the materials of the project: https://nuortenakatemia.fi/en/incon-projectresults/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
  <cp:lastModifiedBy>Sanna Lindgren</cp:lastModifiedBy>
  <cp:revision>116</cp:revision>
  <dcterms:created xsi:type="dcterms:W3CDTF">2023-04-15T12:19:09Z</dcterms:created>
  <dcterms:modified xsi:type="dcterms:W3CDTF">2024-01-17T21:47:52Z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0x01010086B84576EBF6A84384872AD0432F3AAD</vt:lpwstr>
  </property>
  <property fmtid="{D5CDD505-2E9C-101B-9397-08002B2CF9AE}" pid="3" name="MediaServiceImageTags">
    <vt:lpwstr/>
  </property>
</Properties>
</file>